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77" r:id="rId2"/>
    <p:sldId id="256" r:id="rId3"/>
    <p:sldId id="266" r:id="rId4"/>
    <p:sldId id="267" r:id="rId5"/>
    <p:sldId id="268" r:id="rId6"/>
    <p:sldId id="257" r:id="rId7"/>
    <p:sldId id="269" r:id="rId8"/>
    <p:sldId id="270" r:id="rId9"/>
    <p:sldId id="271" r:id="rId10"/>
    <p:sldId id="272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0F3E-8A0B-504D-BF51-327D2A0D883E}" type="datetimeFigureOut">
              <a:rPr lang="en-US" smtClean="0"/>
              <a:pPr/>
              <a:t>12/22/17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CA19-6339-014F-B6A6-9F21F497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0F3E-8A0B-504D-BF51-327D2A0D883E}" type="datetimeFigureOut">
              <a:rPr lang="en-US" smtClean="0"/>
              <a:pPr/>
              <a:t>12/22/17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CA19-6339-014F-B6A6-9F21F497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0F3E-8A0B-504D-BF51-327D2A0D883E}" type="datetimeFigureOut">
              <a:rPr lang="en-US" smtClean="0"/>
              <a:pPr/>
              <a:t>12/22/17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CA19-6339-014F-B6A6-9F21F497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0F3E-8A0B-504D-BF51-327D2A0D883E}" type="datetimeFigureOut">
              <a:rPr lang="en-US" smtClean="0"/>
              <a:pPr/>
              <a:t>12/22/17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CA19-6339-014F-B6A6-9F21F497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0F3E-8A0B-504D-BF51-327D2A0D883E}" type="datetimeFigureOut">
              <a:rPr lang="en-US" smtClean="0"/>
              <a:pPr/>
              <a:t>12/22/17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CA19-6339-014F-B6A6-9F21F497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0F3E-8A0B-504D-BF51-327D2A0D883E}" type="datetimeFigureOut">
              <a:rPr lang="en-US" smtClean="0"/>
              <a:pPr/>
              <a:t>12/22/17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CA19-6339-014F-B6A6-9F21F497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0F3E-8A0B-504D-BF51-327D2A0D883E}" type="datetimeFigureOut">
              <a:rPr lang="en-US" smtClean="0"/>
              <a:pPr/>
              <a:t>12/22/17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CA19-6339-014F-B6A6-9F21F497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0F3E-8A0B-504D-BF51-327D2A0D883E}" type="datetimeFigureOut">
              <a:rPr lang="en-US" smtClean="0"/>
              <a:pPr/>
              <a:t>12/22/17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CA19-6339-014F-B6A6-9F21F497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0F3E-8A0B-504D-BF51-327D2A0D883E}" type="datetimeFigureOut">
              <a:rPr lang="en-US" smtClean="0"/>
              <a:pPr/>
              <a:t>12/22/17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CA19-6339-014F-B6A6-9F21F497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0F3E-8A0B-504D-BF51-327D2A0D883E}" type="datetimeFigureOut">
              <a:rPr lang="en-US" smtClean="0"/>
              <a:pPr/>
              <a:t>12/22/17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CA19-6339-014F-B6A6-9F21F497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50F3E-8A0B-504D-BF51-327D2A0D883E}" type="datetimeFigureOut">
              <a:rPr lang="en-US" smtClean="0"/>
              <a:pPr/>
              <a:t>12/22/17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7CA19-6339-014F-B6A6-9F21F497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50F3E-8A0B-504D-BF51-327D2A0D883E}" type="datetimeFigureOut">
              <a:rPr lang="en-US" smtClean="0"/>
              <a:pPr/>
              <a:t>12/22/17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7CA19-6339-014F-B6A6-9F21F49796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venir Black"/>
                <a:cs typeface="Avenir Black"/>
              </a:rPr>
              <a:t>Program Your Classmate</a:t>
            </a:r>
            <a:endParaRPr lang="en-US" dirty="0">
              <a:latin typeface="Avenir Black"/>
              <a:cs typeface="Avenir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Avenir Medium"/>
                <a:cs typeface="Avenir Medium"/>
              </a:rPr>
              <a:t>Program Your Classmate teaches the basics of coding without a computer or robot.  This is a great introduction into what coding is without using an intimidating computer interface.  </a:t>
            </a:r>
          </a:p>
          <a:p>
            <a:pPr>
              <a:buNone/>
            </a:pPr>
            <a:r>
              <a:rPr lang="en-US" dirty="0" smtClean="0">
                <a:latin typeface="Avenir Medium"/>
                <a:cs typeface="Avenir Medium"/>
              </a:rPr>
              <a:t>Instructions:</a:t>
            </a:r>
          </a:p>
          <a:p>
            <a:r>
              <a:rPr lang="en-US" dirty="0" smtClean="0">
                <a:latin typeface="Avenir Medium"/>
                <a:cs typeface="Avenir Medium"/>
              </a:rPr>
              <a:t>Mark a spot and direction on the floor</a:t>
            </a:r>
          </a:p>
          <a:p>
            <a:r>
              <a:rPr lang="en-US" dirty="0" smtClean="0">
                <a:latin typeface="Avenir Medium"/>
                <a:cs typeface="Avenir Medium"/>
              </a:rPr>
              <a:t>Select a student to act as the “robot”, and have them stand in the marked staring spot</a:t>
            </a:r>
          </a:p>
          <a:p>
            <a:r>
              <a:rPr lang="en-US" dirty="0" smtClean="0">
                <a:latin typeface="Avenir Medium"/>
                <a:cs typeface="Avenir Medium"/>
              </a:rPr>
              <a:t>Place a block or object somewhere in the room</a:t>
            </a:r>
          </a:p>
          <a:p>
            <a:r>
              <a:rPr lang="en-US" dirty="0" smtClean="0">
                <a:latin typeface="Avenir Medium"/>
                <a:cs typeface="Avenir Medium"/>
              </a:rPr>
              <a:t>Students will use the instruction sheets to guide the student to the object.  Keep the instruction sheets in order</a:t>
            </a:r>
          </a:p>
          <a:p>
            <a:r>
              <a:rPr lang="en-US" dirty="0" smtClean="0">
                <a:latin typeface="Avenir Medium"/>
                <a:cs typeface="Avenir Medium"/>
              </a:rPr>
              <a:t>Select a second student and have them follow the previously laid out instructions</a:t>
            </a:r>
          </a:p>
          <a:p>
            <a:pPr>
              <a:buNone/>
            </a:pPr>
            <a:r>
              <a:rPr lang="en-US" dirty="0" smtClean="0">
                <a:latin typeface="Avenir Medium"/>
                <a:cs typeface="Avenir Medium"/>
              </a:rPr>
              <a:t>Students should observe</a:t>
            </a:r>
          </a:p>
          <a:p>
            <a:r>
              <a:rPr lang="en-US" dirty="0" smtClean="0">
                <a:latin typeface="Avenir Medium"/>
                <a:cs typeface="Avenir Medium"/>
              </a:rPr>
              <a:t>A program is nothing more than a set of instructions</a:t>
            </a:r>
          </a:p>
          <a:p>
            <a:r>
              <a:rPr lang="en-US" dirty="0" smtClean="0">
                <a:latin typeface="Avenir Medium"/>
                <a:cs typeface="Avenir Medium"/>
              </a:rPr>
              <a:t>Students will come close to the same goal, but are not as accurate as roots or computers</a:t>
            </a:r>
          </a:p>
          <a:p>
            <a:r>
              <a:rPr lang="en-US" dirty="0" smtClean="0">
                <a:latin typeface="Avenir Medium"/>
                <a:cs typeface="Avenir Medium"/>
              </a:rPr>
              <a:t>Programs can be simple and are </a:t>
            </a:r>
            <a:r>
              <a:rPr lang="en-US" smtClean="0">
                <a:latin typeface="Avenir Medium"/>
                <a:cs typeface="Avenir Medium"/>
              </a:rPr>
              <a:t>not scary </a:t>
            </a:r>
            <a:endParaRPr lang="en-US" dirty="0">
              <a:latin typeface="Avenir Medium"/>
              <a:cs typeface="Avenir Medium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48668" y="268335"/>
            <a:ext cx="427205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turn left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Bent Arrow 5"/>
          <p:cNvSpPr/>
          <p:nvPr/>
        </p:nvSpPr>
        <p:spPr>
          <a:xfrm flipH="1">
            <a:off x="2081388" y="1142999"/>
            <a:ext cx="3485443" cy="5214903"/>
          </a:xfrm>
          <a:prstGeom prst="ben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225" y="268335"/>
            <a:ext cx="91007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go straight 1 step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2483556" y="1961444"/>
            <a:ext cx="4035777" cy="4106334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225" y="268335"/>
            <a:ext cx="91007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go straight 1 step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2483556" y="1961444"/>
            <a:ext cx="4035777" cy="4106334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225" y="268335"/>
            <a:ext cx="91007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go straight 1 step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2483556" y="1961444"/>
            <a:ext cx="4035777" cy="4106334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225" y="268335"/>
            <a:ext cx="91007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go straight 1 step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2483556" y="1961444"/>
            <a:ext cx="4035777" cy="4106334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225" y="268335"/>
            <a:ext cx="91007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go straight 1 step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2483556" y="1961444"/>
            <a:ext cx="4035777" cy="4106334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225" y="268335"/>
            <a:ext cx="91007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go straight 1 step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2483556" y="1961444"/>
            <a:ext cx="4035777" cy="4106334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225" y="268335"/>
            <a:ext cx="91007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go straight 1 step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2483556" y="1961444"/>
            <a:ext cx="4035777" cy="4106334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225" y="268335"/>
            <a:ext cx="91007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go straight 1 step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2483556" y="1961444"/>
            <a:ext cx="4035777" cy="4106334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225" y="268335"/>
            <a:ext cx="91007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go straight 1 step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2483556" y="1961444"/>
            <a:ext cx="4035777" cy="4106334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nt Arrow 3"/>
          <p:cNvSpPr/>
          <p:nvPr/>
        </p:nvSpPr>
        <p:spPr>
          <a:xfrm>
            <a:off x="2977445" y="1142999"/>
            <a:ext cx="3937000" cy="521490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8668" y="268335"/>
            <a:ext cx="497344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turn right</a:t>
            </a:r>
            <a:endParaRPr lang="en-US" sz="8200" dirty="0">
              <a:latin typeface="Avenir Black"/>
              <a:cs typeface="Avenir Blac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225" y="268335"/>
            <a:ext cx="91007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go straight 1 step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2483556" y="1961444"/>
            <a:ext cx="4035777" cy="4106334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5225" y="268335"/>
            <a:ext cx="91007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go straight 1 step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2483556" y="1961444"/>
            <a:ext cx="4035777" cy="4106334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53638" y="1071239"/>
            <a:ext cx="444224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000" dirty="0" smtClean="0">
                <a:latin typeface="Avenir Black"/>
                <a:cs typeface="Avenir Black"/>
              </a:rPr>
              <a:t>grab </a:t>
            </a:r>
          </a:p>
          <a:p>
            <a:pPr algn="ctr"/>
            <a:r>
              <a:rPr lang="en-US" sz="13000" dirty="0" smtClean="0">
                <a:latin typeface="Avenir Black"/>
                <a:cs typeface="Avenir Black"/>
              </a:rPr>
              <a:t>block</a:t>
            </a:r>
            <a:endParaRPr lang="en-US" sz="13000" dirty="0">
              <a:latin typeface="Avenir Black"/>
              <a:cs typeface="Avenir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nt Arrow 3"/>
          <p:cNvSpPr/>
          <p:nvPr/>
        </p:nvSpPr>
        <p:spPr>
          <a:xfrm>
            <a:off x="2977445" y="1142999"/>
            <a:ext cx="3937000" cy="521490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8668" y="268335"/>
            <a:ext cx="497344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turn right</a:t>
            </a:r>
            <a:endParaRPr lang="en-US" sz="8200" dirty="0">
              <a:latin typeface="Avenir Black"/>
              <a:cs typeface="Avenir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nt Arrow 3"/>
          <p:cNvSpPr/>
          <p:nvPr/>
        </p:nvSpPr>
        <p:spPr>
          <a:xfrm>
            <a:off x="2977445" y="1142999"/>
            <a:ext cx="3937000" cy="521490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8668" y="268335"/>
            <a:ext cx="497344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turn right</a:t>
            </a:r>
            <a:endParaRPr lang="en-US" sz="8200" dirty="0">
              <a:latin typeface="Avenir Black"/>
              <a:cs typeface="Avenir Blac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nt Arrow 3"/>
          <p:cNvSpPr/>
          <p:nvPr/>
        </p:nvSpPr>
        <p:spPr>
          <a:xfrm>
            <a:off x="2977445" y="1142999"/>
            <a:ext cx="3937000" cy="5214903"/>
          </a:xfrm>
          <a:prstGeom prst="ben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8668" y="268335"/>
            <a:ext cx="497344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turn right</a:t>
            </a:r>
            <a:endParaRPr lang="en-US" sz="8200" dirty="0">
              <a:latin typeface="Avenir Black"/>
              <a:cs typeface="Avenir Bl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48668" y="268335"/>
            <a:ext cx="427205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turn left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Bent Arrow 5"/>
          <p:cNvSpPr/>
          <p:nvPr/>
        </p:nvSpPr>
        <p:spPr>
          <a:xfrm flipH="1">
            <a:off x="2081388" y="1142999"/>
            <a:ext cx="3485443" cy="5214903"/>
          </a:xfrm>
          <a:prstGeom prst="ben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48668" y="268335"/>
            <a:ext cx="427205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turn left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Bent Arrow 5"/>
          <p:cNvSpPr/>
          <p:nvPr/>
        </p:nvSpPr>
        <p:spPr>
          <a:xfrm flipH="1">
            <a:off x="2081388" y="1142999"/>
            <a:ext cx="3485443" cy="5214903"/>
          </a:xfrm>
          <a:prstGeom prst="ben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48668" y="268335"/>
            <a:ext cx="427205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turn left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Bent Arrow 5"/>
          <p:cNvSpPr/>
          <p:nvPr/>
        </p:nvSpPr>
        <p:spPr>
          <a:xfrm flipH="1">
            <a:off x="2081388" y="1142999"/>
            <a:ext cx="3485443" cy="5214903"/>
          </a:xfrm>
          <a:prstGeom prst="ben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48668" y="268335"/>
            <a:ext cx="427205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200" dirty="0" smtClean="0">
                <a:latin typeface="Avenir Black"/>
                <a:cs typeface="Avenir Black"/>
              </a:rPr>
              <a:t>turn left</a:t>
            </a:r>
            <a:endParaRPr lang="en-US" sz="8200" dirty="0">
              <a:latin typeface="Avenir Black"/>
              <a:cs typeface="Avenir Black"/>
            </a:endParaRPr>
          </a:p>
        </p:txBody>
      </p:sp>
      <p:sp>
        <p:nvSpPr>
          <p:cNvPr id="6" name="Bent Arrow 5"/>
          <p:cNvSpPr/>
          <p:nvPr/>
        </p:nvSpPr>
        <p:spPr>
          <a:xfrm flipH="1">
            <a:off x="2081388" y="1142999"/>
            <a:ext cx="3485443" cy="5214903"/>
          </a:xfrm>
          <a:prstGeom prst="ben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23068</TotalTime>
  <Words>208</Words>
  <Application>Microsoft Macintosh PowerPoint</Application>
  <PresentationFormat>On-screen Show (4:3)</PresentationFormat>
  <Paragraphs>34</Paragraphs>
  <Slides>22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Program Your Classmate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Brett</dc:creator>
  <cp:lastModifiedBy>Brett</cp:lastModifiedBy>
  <cp:revision>2</cp:revision>
  <cp:lastPrinted>2017-11-13T00:44:30Z</cp:lastPrinted>
  <dcterms:created xsi:type="dcterms:W3CDTF">2017-12-22T17:59:32Z</dcterms:created>
  <dcterms:modified xsi:type="dcterms:W3CDTF">2017-12-22T18:07:01Z</dcterms:modified>
</cp:coreProperties>
</file>