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690" r:id="rId2"/>
    <p:sldId id="1706" r:id="rId3"/>
    <p:sldId id="371" r:id="rId4"/>
    <p:sldId id="1708" r:id="rId5"/>
    <p:sldId id="388" r:id="rId6"/>
    <p:sldId id="1712" r:id="rId7"/>
    <p:sldId id="1715" r:id="rId8"/>
    <p:sldId id="1719" r:id="rId9"/>
    <p:sldId id="389" r:id="rId10"/>
    <p:sldId id="1710" r:id="rId11"/>
    <p:sldId id="1711" r:id="rId12"/>
    <p:sldId id="1713" r:id="rId13"/>
    <p:sldId id="1716" r:id="rId14"/>
    <p:sldId id="17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Flynn" initials="CF" lastIdx="1" clrIdx="0">
    <p:extLst>
      <p:ext uri="{19B8F6BF-5375-455C-9EA6-DF929625EA0E}">
        <p15:presenceInfo xmlns:p15="http://schemas.microsoft.com/office/powerpoint/2012/main" userId="S::catherine.flynn@immedis.com::4e29b6f9-f9fe-4722-9470-82f6b6574e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D44"/>
    <a:srgbClr val="FEBD11"/>
    <a:srgbClr val="68737A"/>
    <a:srgbClr val="A7B1B7"/>
    <a:srgbClr val="E5EDF0"/>
    <a:srgbClr val="7A0441"/>
    <a:srgbClr val="7022FF"/>
    <a:srgbClr val="312677"/>
    <a:srgbClr val="AB5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AC558-34DC-2A43-95A5-3F3B98AD89F5}" v="550" dt="2021-06-22T11:32:48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/>
    <p:restoredTop sz="85516"/>
  </p:normalViewPr>
  <p:slideViewPr>
    <p:cSldViewPr snapToGrid="0">
      <p:cViewPr varScale="1">
        <p:scale>
          <a:sx n="93" d="100"/>
          <a:sy n="93" d="100"/>
        </p:scale>
        <p:origin x="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Flynn" userId="4e29b6f9-f9fe-4722-9470-82f6b6574e21" providerId="ADAL" clId="{324AC558-34DC-2A43-95A5-3F3B98AD89F5}"/>
    <pc:docChg chg="undo redo custSel addSld delSld modSld sldOrd">
      <pc:chgData name="Catherine Flynn" userId="4e29b6f9-f9fe-4722-9470-82f6b6574e21" providerId="ADAL" clId="{324AC558-34DC-2A43-95A5-3F3B98AD89F5}" dt="2021-06-22T11:32:48.941" v="5419"/>
      <pc:docMkLst>
        <pc:docMk/>
      </pc:docMkLst>
      <pc:sldChg chg="del">
        <pc:chgData name="Catherine Flynn" userId="4e29b6f9-f9fe-4722-9470-82f6b6574e21" providerId="ADAL" clId="{324AC558-34DC-2A43-95A5-3F3B98AD89F5}" dt="2021-06-16T19:58:08.811" v="410" actId="2696"/>
        <pc:sldMkLst>
          <pc:docMk/>
          <pc:sldMk cId="2972623600" sldId="256"/>
        </pc:sldMkLst>
      </pc:sldChg>
      <pc:sldChg chg="del">
        <pc:chgData name="Catherine Flynn" userId="4e29b6f9-f9fe-4722-9470-82f6b6574e21" providerId="ADAL" clId="{324AC558-34DC-2A43-95A5-3F3B98AD89F5}" dt="2021-06-17T08:31:48.878" v="4243" actId="2696"/>
        <pc:sldMkLst>
          <pc:docMk/>
          <pc:sldMk cId="4013177566" sldId="286"/>
        </pc:sldMkLst>
      </pc:sldChg>
      <pc:sldChg chg="del">
        <pc:chgData name="Catherine Flynn" userId="4e29b6f9-f9fe-4722-9470-82f6b6574e21" providerId="ADAL" clId="{324AC558-34DC-2A43-95A5-3F3B98AD89F5}" dt="2021-06-16T19:58:10.485" v="411" actId="2696"/>
        <pc:sldMkLst>
          <pc:docMk/>
          <pc:sldMk cId="1395905492" sldId="289"/>
        </pc:sldMkLst>
      </pc:sldChg>
      <pc:sldChg chg="del">
        <pc:chgData name="Catherine Flynn" userId="4e29b6f9-f9fe-4722-9470-82f6b6574e21" providerId="ADAL" clId="{324AC558-34DC-2A43-95A5-3F3B98AD89F5}" dt="2021-06-16T19:59:02.460" v="415" actId="2696"/>
        <pc:sldMkLst>
          <pc:docMk/>
          <pc:sldMk cId="3296544373" sldId="295"/>
        </pc:sldMkLst>
      </pc:sldChg>
      <pc:sldChg chg="del">
        <pc:chgData name="Catherine Flynn" userId="4e29b6f9-f9fe-4722-9470-82f6b6574e21" providerId="ADAL" clId="{324AC558-34DC-2A43-95A5-3F3B98AD89F5}" dt="2021-06-17T08:31:47.295" v="4242" actId="2696"/>
        <pc:sldMkLst>
          <pc:docMk/>
          <pc:sldMk cId="2821590399" sldId="363"/>
        </pc:sldMkLst>
      </pc:sldChg>
      <pc:sldChg chg="del ord">
        <pc:chgData name="Catherine Flynn" userId="4e29b6f9-f9fe-4722-9470-82f6b6574e21" providerId="ADAL" clId="{324AC558-34DC-2A43-95A5-3F3B98AD89F5}" dt="2021-06-16T23:27:56.278" v="3326" actId="2696"/>
        <pc:sldMkLst>
          <pc:docMk/>
          <pc:sldMk cId="1151221080" sldId="365"/>
        </pc:sldMkLst>
      </pc:sldChg>
      <pc:sldChg chg="del">
        <pc:chgData name="Catherine Flynn" userId="4e29b6f9-f9fe-4722-9470-82f6b6574e21" providerId="ADAL" clId="{324AC558-34DC-2A43-95A5-3F3B98AD89F5}" dt="2021-06-16T21:54:10.978" v="1731" actId="2696"/>
        <pc:sldMkLst>
          <pc:docMk/>
          <pc:sldMk cId="3319456000" sldId="366"/>
        </pc:sldMkLst>
      </pc:sldChg>
      <pc:sldChg chg="modSp mod modTransition">
        <pc:chgData name="Catherine Flynn" userId="4e29b6f9-f9fe-4722-9470-82f6b6574e21" providerId="ADAL" clId="{324AC558-34DC-2A43-95A5-3F3B98AD89F5}" dt="2021-06-22T11:31:23.052" v="5416"/>
        <pc:sldMkLst>
          <pc:docMk/>
          <pc:sldMk cId="1799105254" sldId="371"/>
        </pc:sldMkLst>
        <pc:spChg chg="mod">
          <ac:chgData name="Catherine Flynn" userId="4e29b6f9-f9fe-4722-9470-82f6b6574e21" providerId="ADAL" clId="{324AC558-34DC-2A43-95A5-3F3B98AD89F5}" dt="2021-06-16T22:26:44.370" v="1989" actId="20577"/>
          <ac:spMkLst>
            <pc:docMk/>
            <pc:sldMk cId="1799105254" sldId="371"/>
            <ac:spMk id="3" creationId="{6EFC4D91-72D6-844F-92E1-9DE3A5CECC41}"/>
          </ac:spMkLst>
        </pc:spChg>
      </pc:sldChg>
      <pc:sldChg chg="del">
        <pc:chgData name="Catherine Flynn" userId="4e29b6f9-f9fe-4722-9470-82f6b6574e21" providerId="ADAL" clId="{324AC558-34DC-2A43-95A5-3F3B98AD89F5}" dt="2021-06-16T23:27:55.735" v="3325" actId="2696"/>
        <pc:sldMkLst>
          <pc:docMk/>
          <pc:sldMk cId="2138593744" sldId="372"/>
        </pc:sldMkLst>
      </pc:sldChg>
      <pc:sldChg chg="del">
        <pc:chgData name="Catherine Flynn" userId="4e29b6f9-f9fe-4722-9470-82f6b6574e21" providerId="ADAL" clId="{324AC558-34DC-2A43-95A5-3F3B98AD89F5}" dt="2021-06-17T08:31:42.195" v="4230" actId="2696"/>
        <pc:sldMkLst>
          <pc:docMk/>
          <pc:sldMk cId="292514594" sldId="373"/>
        </pc:sldMkLst>
      </pc:sldChg>
      <pc:sldChg chg="del">
        <pc:chgData name="Catherine Flynn" userId="4e29b6f9-f9fe-4722-9470-82f6b6574e21" providerId="ADAL" clId="{324AC558-34DC-2A43-95A5-3F3B98AD89F5}" dt="2021-06-16T21:13:18.711" v="1175" actId="2696"/>
        <pc:sldMkLst>
          <pc:docMk/>
          <pc:sldMk cId="2151975647" sldId="376"/>
        </pc:sldMkLst>
      </pc:sldChg>
      <pc:sldChg chg="del">
        <pc:chgData name="Catherine Flynn" userId="4e29b6f9-f9fe-4722-9470-82f6b6574e21" providerId="ADAL" clId="{324AC558-34DC-2A43-95A5-3F3B98AD89F5}" dt="2021-06-17T08:31:41.132" v="4228" actId="2696"/>
        <pc:sldMkLst>
          <pc:docMk/>
          <pc:sldMk cId="690609316" sldId="377"/>
        </pc:sldMkLst>
      </pc:sldChg>
      <pc:sldChg chg="delSp modSp del mod delAnim modAnim">
        <pc:chgData name="Catherine Flynn" userId="4e29b6f9-f9fe-4722-9470-82f6b6574e21" providerId="ADAL" clId="{324AC558-34DC-2A43-95A5-3F3B98AD89F5}" dt="2021-06-16T20:28:33.446" v="905" actId="2696"/>
        <pc:sldMkLst>
          <pc:docMk/>
          <pc:sldMk cId="1902747117" sldId="379"/>
        </pc:sldMkLst>
        <pc:spChg chg="mod">
          <ac:chgData name="Catherine Flynn" userId="4e29b6f9-f9fe-4722-9470-82f6b6574e21" providerId="ADAL" clId="{324AC558-34DC-2A43-95A5-3F3B98AD89F5}" dt="2021-06-16T19:59:30.264" v="447" actId="20577"/>
          <ac:spMkLst>
            <pc:docMk/>
            <pc:sldMk cId="1902747117" sldId="379"/>
            <ac:spMk id="6" creationId="{27E1D561-57BB-AC48-BB05-098A7CF5462B}"/>
          </ac:spMkLst>
        </pc:spChg>
        <pc:spChg chg="del">
          <ac:chgData name="Catherine Flynn" userId="4e29b6f9-f9fe-4722-9470-82f6b6574e21" providerId="ADAL" clId="{324AC558-34DC-2A43-95A5-3F3B98AD89F5}" dt="2021-06-16T19:59:33.644" v="448" actId="478"/>
          <ac:spMkLst>
            <pc:docMk/>
            <pc:sldMk cId="1902747117" sldId="379"/>
            <ac:spMk id="8" creationId="{3301C720-867A-F54C-9982-2F794C84CB8B}"/>
          </ac:spMkLst>
        </pc:spChg>
        <pc:spChg chg="mod">
          <ac:chgData name="Catherine Flynn" userId="4e29b6f9-f9fe-4722-9470-82f6b6574e21" providerId="ADAL" clId="{324AC558-34DC-2A43-95A5-3F3B98AD89F5}" dt="2021-06-16T20:02:42.021" v="506"/>
          <ac:spMkLst>
            <pc:docMk/>
            <pc:sldMk cId="1902747117" sldId="379"/>
            <ac:spMk id="22" creationId="{1A73A85A-10F1-5747-98F2-A5793F1480B8}"/>
          </ac:spMkLst>
        </pc:spChg>
        <pc:spChg chg="mod">
          <ac:chgData name="Catherine Flynn" userId="4e29b6f9-f9fe-4722-9470-82f6b6574e21" providerId="ADAL" clId="{324AC558-34DC-2A43-95A5-3F3B98AD89F5}" dt="2021-06-16T20:01:46.865" v="495" actId="20577"/>
          <ac:spMkLst>
            <pc:docMk/>
            <pc:sldMk cId="1902747117" sldId="379"/>
            <ac:spMk id="24" creationId="{39418274-2916-5146-BFC4-55724917CAE9}"/>
          </ac:spMkLst>
        </pc:spChg>
        <pc:spChg chg="mod">
          <ac:chgData name="Catherine Flynn" userId="4e29b6f9-f9fe-4722-9470-82f6b6574e21" providerId="ADAL" clId="{324AC558-34DC-2A43-95A5-3F3B98AD89F5}" dt="2021-06-16T20:03:18.526" v="517" actId="20577"/>
          <ac:spMkLst>
            <pc:docMk/>
            <pc:sldMk cId="1902747117" sldId="379"/>
            <ac:spMk id="26" creationId="{80A70285-0753-8E45-AC58-0CB626B6ED44}"/>
          </ac:spMkLst>
        </pc:spChg>
        <pc:spChg chg="mod">
          <ac:chgData name="Catherine Flynn" userId="4e29b6f9-f9fe-4722-9470-82f6b6574e21" providerId="ADAL" clId="{324AC558-34DC-2A43-95A5-3F3B98AD89F5}" dt="2021-06-16T20:01:39.883" v="477" actId="20577"/>
          <ac:spMkLst>
            <pc:docMk/>
            <pc:sldMk cId="1902747117" sldId="379"/>
            <ac:spMk id="27" creationId="{863A5360-3E1E-F841-98AB-C5E94DB0F1B7}"/>
          </ac:spMkLst>
        </pc:spChg>
        <pc:spChg chg="mod">
          <ac:chgData name="Catherine Flynn" userId="4e29b6f9-f9fe-4722-9470-82f6b6574e21" providerId="ADAL" clId="{324AC558-34DC-2A43-95A5-3F3B98AD89F5}" dt="2021-06-16T20:02:42.021" v="506"/>
          <ac:spMkLst>
            <pc:docMk/>
            <pc:sldMk cId="1902747117" sldId="379"/>
            <ac:spMk id="34" creationId="{0A13E9AA-1085-C14D-B118-E2832728B08F}"/>
          </ac:spMkLst>
        </pc:spChg>
        <pc:spChg chg="del">
          <ac:chgData name="Catherine Flynn" userId="4e29b6f9-f9fe-4722-9470-82f6b6574e21" providerId="ADAL" clId="{324AC558-34DC-2A43-95A5-3F3B98AD89F5}" dt="2021-06-16T19:59:36.619" v="449" actId="478"/>
          <ac:spMkLst>
            <pc:docMk/>
            <pc:sldMk cId="1902747117" sldId="379"/>
            <ac:spMk id="35" creationId="{262CE23F-0EFA-C645-AA28-5CC85E5BCDB6}"/>
          </ac:spMkLst>
        </pc:spChg>
        <pc:spChg chg="del mod">
          <ac:chgData name="Catherine Flynn" userId="4e29b6f9-f9fe-4722-9470-82f6b6574e21" providerId="ADAL" clId="{324AC558-34DC-2A43-95A5-3F3B98AD89F5}" dt="2021-06-16T20:02:45.150" v="507" actId="478"/>
          <ac:spMkLst>
            <pc:docMk/>
            <pc:sldMk cId="1902747117" sldId="379"/>
            <ac:spMk id="36" creationId="{98DD69D1-0D31-B04E-80D4-E2C84A9F6E5D}"/>
          </ac:spMkLst>
        </pc:spChg>
        <pc:spChg chg="del">
          <ac:chgData name="Catherine Flynn" userId="4e29b6f9-f9fe-4722-9470-82f6b6574e21" providerId="ADAL" clId="{324AC558-34DC-2A43-95A5-3F3B98AD89F5}" dt="2021-06-16T20:01:38.228" v="476" actId="478"/>
          <ac:spMkLst>
            <pc:docMk/>
            <pc:sldMk cId="1902747117" sldId="379"/>
            <ac:spMk id="39" creationId="{2ED86A69-29D2-A544-8F4F-02F55BE0792C}"/>
          </ac:spMkLst>
        </pc:spChg>
        <pc:grpChg chg="mod">
          <ac:chgData name="Catherine Flynn" userId="4e29b6f9-f9fe-4722-9470-82f6b6574e21" providerId="ADAL" clId="{324AC558-34DC-2A43-95A5-3F3B98AD89F5}" dt="2021-06-16T20:02:42.021" v="506"/>
          <ac:grpSpMkLst>
            <pc:docMk/>
            <pc:sldMk cId="1902747117" sldId="379"/>
            <ac:grpSpMk id="3" creationId="{80159AA0-97B0-4146-9661-EB56E0EB038F}"/>
          </ac:grpSpMkLst>
        </pc:grpChg>
        <pc:graphicFrameChg chg="del">
          <ac:chgData name="Catherine Flynn" userId="4e29b6f9-f9fe-4722-9470-82f6b6574e21" providerId="ADAL" clId="{324AC558-34DC-2A43-95A5-3F3B98AD89F5}" dt="2021-06-16T19:59:33.644" v="448" actId="478"/>
          <ac:graphicFrameMkLst>
            <pc:docMk/>
            <pc:sldMk cId="1902747117" sldId="379"/>
            <ac:graphicFrameMk id="7" creationId="{633104FA-A63C-624D-BDF1-AE5E2632F1E2}"/>
          </ac:graphicFrameMkLst>
        </pc:graphicFrameChg>
        <pc:graphicFrameChg chg="mod">
          <ac:chgData name="Catherine Flynn" userId="4e29b6f9-f9fe-4722-9470-82f6b6574e21" providerId="ADAL" clId="{324AC558-34DC-2A43-95A5-3F3B98AD89F5}" dt="2021-06-16T20:08:33.885" v="619" actId="14100"/>
          <ac:graphicFrameMkLst>
            <pc:docMk/>
            <pc:sldMk cId="1902747117" sldId="379"/>
            <ac:graphicFrameMk id="33" creationId="{EAB20722-E03F-B54A-A48C-B0398F34C998}"/>
          </ac:graphicFrameMkLst>
        </pc:graphicFrameChg>
      </pc:sldChg>
      <pc:sldChg chg="addSp delSp modSp mod modTransition addAnim delAnim modAnim">
        <pc:chgData name="Catherine Flynn" userId="4e29b6f9-f9fe-4722-9470-82f6b6574e21" providerId="ADAL" clId="{324AC558-34DC-2A43-95A5-3F3B98AD89F5}" dt="2021-06-22T11:31:23.052" v="5416"/>
        <pc:sldMkLst>
          <pc:docMk/>
          <pc:sldMk cId="3465815644" sldId="388"/>
        </pc:sldMkLst>
        <pc:spChg chg="del">
          <ac:chgData name="Catherine Flynn" userId="4e29b6f9-f9fe-4722-9470-82f6b6574e21" providerId="ADAL" clId="{324AC558-34DC-2A43-95A5-3F3B98AD89F5}" dt="2021-06-16T21:18:36.436" v="1221" actId="478"/>
          <ac:spMkLst>
            <pc:docMk/>
            <pc:sldMk cId="3465815644" sldId="388"/>
            <ac:spMk id="5" creationId="{BA53BCC7-ACE2-234A-9B57-EC3B0CEA0B59}"/>
          </ac:spMkLst>
        </pc:spChg>
        <pc:spChg chg="del">
          <ac:chgData name="Catherine Flynn" userId="4e29b6f9-f9fe-4722-9470-82f6b6574e21" providerId="ADAL" clId="{324AC558-34DC-2A43-95A5-3F3B98AD89F5}" dt="2021-06-16T21:18:36.436" v="1221" actId="478"/>
          <ac:spMkLst>
            <pc:docMk/>
            <pc:sldMk cId="3465815644" sldId="388"/>
            <ac:spMk id="6" creationId="{25F5F9C1-894B-0A4F-9C87-BD903696833F}"/>
          </ac:spMkLst>
        </pc:spChg>
        <pc:spChg chg="mod">
          <ac:chgData name="Catherine Flynn" userId="4e29b6f9-f9fe-4722-9470-82f6b6574e21" providerId="ADAL" clId="{324AC558-34DC-2A43-95A5-3F3B98AD89F5}" dt="2021-06-16T21:21:10.626" v="1267" actId="14100"/>
          <ac:spMkLst>
            <pc:docMk/>
            <pc:sldMk cId="3465815644" sldId="388"/>
            <ac:spMk id="7" creationId="{A8FE0EC7-73E3-BA41-AFB2-C2A4B63421B4}"/>
          </ac:spMkLst>
        </pc:spChg>
        <pc:spChg chg="add del mod">
          <ac:chgData name="Catherine Flynn" userId="4e29b6f9-f9fe-4722-9470-82f6b6574e21" providerId="ADAL" clId="{324AC558-34DC-2A43-95A5-3F3B98AD89F5}" dt="2021-06-16T21:20:36.664" v="1262" actId="478"/>
          <ac:spMkLst>
            <pc:docMk/>
            <pc:sldMk cId="3465815644" sldId="388"/>
            <ac:spMk id="9" creationId="{22778963-277D-164B-9ED1-C9148E645F7C}"/>
          </ac:spMkLst>
        </pc:spChg>
        <pc:spChg chg="del mod">
          <ac:chgData name="Catherine Flynn" userId="4e29b6f9-f9fe-4722-9470-82f6b6574e21" providerId="ADAL" clId="{324AC558-34DC-2A43-95A5-3F3B98AD89F5}" dt="2021-06-16T21:20:38.699" v="1263" actId="478"/>
          <ac:spMkLst>
            <pc:docMk/>
            <pc:sldMk cId="3465815644" sldId="388"/>
            <ac:spMk id="10" creationId="{AAA6E112-AD57-6D4B-8274-7404A32C7AB7}"/>
          </ac:spMkLst>
        </pc:spChg>
        <pc:spChg chg="del">
          <ac:chgData name="Catherine Flynn" userId="4e29b6f9-f9fe-4722-9470-82f6b6574e21" providerId="ADAL" clId="{324AC558-34DC-2A43-95A5-3F3B98AD89F5}" dt="2021-06-16T21:19:10.796" v="1250" actId="478"/>
          <ac:spMkLst>
            <pc:docMk/>
            <pc:sldMk cId="3465815644" sldId="388"/>
            <ac:spMk id="11" creationId="{66D89765-AF62-4F4D-8900-8C2A841677F3}"/>
          </ac:spMkLst>
        </pc:spChg>
        <pc:spChg chg="mod topLvl">
          <ac:chgData name="Catherine Flynn" userId="4e29b6f9-f9fe-4722-9470-82f6b6574e21" providerId="ADAL" clId="{324AC558-34DC-2A43-95A5-3F3B98AD89F5}" dt="2021-06-22T11:22:55.663" v="5335" actId="164"/>
          <ac:spMkLst>
            <pc:docMk/>
            <pc:sldMk cId="3465815644" sldId="388"/>
            <ac:spMk id="12" creationId="{4AA6E1E2-340B-6C42-AD0B-77BF44CC82C9}"/>
          </ac:spMkLst>
        </pc:spChg>
        <pc:spChg chg="mod topLvl">
          <ac:chgData name="Catherine Flynn" userId="4e29b6f9-f9fe-4722-9470-82f6b6574e21" providerId="ADAL" clId="{324AC558-34DC-2A43-95A5-3F3B98AD89F5}" dt="2021-06-22T11:22:47.949" v="5334" actId="164"/>
          <ac:spMkLst>
            <pc:docMk/>
            <pc:sldMk cId="3465815644" sldId="388"/>
            <ac:spMk id="13" creationId="{BB1B4038-CC2E-EB4A-A38C-E92563207171}"/>
          </ac:spMkLst>
        </pc:spChg>
        <pc:spChg chg="mod topLvl">
          <ac:chgData name="Catherine Flynn" userId="4e29b6f9-f9fe-4722-9470-82f6b6574e21" providerId="ADAL" clId="{324AC558-34DC-2A43-95A5-3F3B98AD89F5}" dt="2021-06-22T11:23:04.673" v="5336" actId="164"/>
          <ac:spMkLst>
            <pc:docMk/>
            <pc:sldMk cId="3465815644" sldId="388"/>
            <ac:spMk id="14" creationId="{3DD53576-9307-A746-B38A-95216DF5ED34}"/>
          </ac:spMkLst>
        </pc:spChg>
        <pc:spChg chg="mod topLvl">
          <ac:chgData name="Catherine Flynn" userId="4e29b6f9-f9fe-4722-9470-82f6b6574e21" providerId="ADAL" clId="{324AC558-34DC-2A43-95A5-3F3B98AD89F5}" dt="2021-06-22T11:22:55.663" v="5335" actId="164"/>
          <ac:spMkLst>
            <pc:docMk/>
            <pc:sldMk cId="3465815644" sldId="388"/>
            <ac:spMk id="16" creationId="{E6AACEBE-478B-094F-A521-4EAEB66EB83D}"/>
          </ac:spMkLst>
        </pc:spChg>
        <pc:spChg chg="mod topLvl">
          <ac:chgData name="Catherine Flynn" userId="4e29b6f9-f9fe-4722-9470-82f6b6574e21" providerId="ADAL" clId="{324AC558-34DC-2A43-95A5-3F3B98AD89F5}" dt="2021-06-22T11:22:47.949" v="5334" actId="164"/>
          <ac:spMkLst>
            <pc:docMk/>
            <pc:sldMk cId="3465815644" sldId="388"/>
            <ac:spMk id="18" creationId="{AF6FF5AF-E62C-5D41-8AFF-BA89821526EF}"/>
          </ac:spMkLst>
        </pc:spChg>
        <pc:spChg chg="mod topLvl">
          <ac:chgData name="Catherine Flynn" userId="4e29b6f9-f9fe-4722-9470-82f6b6574e21" providerId="ADAL" clId="{324AC558-34DC-2A43-95A5-3F3B98AD89F5}" dt="2021-06-22T11:23:04.673" v="5336" actId="164"/>
          <ac:spMkLst>
            <pc:docMk/>
            <pc:sldMk cId="3465815644" sldId="388"/>
            <ac:spMk id="19" creationId="{9CD9B37F-0167-604A-8912-5301F52497FE}"/>
          </ac:spMkLst>
        </pc:spChg>
        <pc:spChg chg="mod topLvl">
          <ac:chgData name="Catherine Flynn" userId="4e29b6f9-f9fe-4722-9470-82f6b6574e21" providerId="ADAL" clId="{324AC558-34DC-2A43-95A5-3F3B98AD89F5}" dt="2021-06-22T11:22:55.663" v="5335" actId="164"/>
          <ac:spMkLst>
            <pc:docMk/>
            <pc:sldMk cId="3465815644" sldId="388"/>
            <ac:spMk id="20" creationId="{F610C4B8-C05C-AE42-B584-D8E426D339C9}"/>
          </ac:spMkLst>
        </pc:spChg>
        <pc:spChg chg="mod topLvl">
          <ac:chgData name="Catherine Flynn" userId="4e29b6f9-f9fe-4722-9470-82f6b6574e21" providerId="ADAL" clId="{324AC558-34DC-2A43-95A5-3F3B98AD89F5}" dt="2021-06-22T11:22:47.949" v="5334" actId="164"/>
          <ac:spMkLst>
            <pc:docMk/>
            <pc:sldMk cId="3465815644" sldId="388"/>
            <ac:spMk id="21" creationId="{DEF411A1-93FC-6A4E-A2D4-BABABE3509C1}"/>
          </ac:spMkLst>
        </pc:spChg>
        <pc:spChg chg="mod topLvl">
          <ac:chgData name="Catherine Flynn" userId="4e29b6f9-f9fe-4722-9470-82f6b6574e21" providerId="ADAL" clId="{324AC558-34DC-2A43-95A5-3F3B98AD89F5}" dt="2021-06-22T11:23:04.673" v="5336" actId="164"/>
          <ac:spMkLst>
            <pc:docMk/>
            <pc:sldMk cId="3465815644" sldId="388"/>
            <ac:spMk id="22" creationId="{DE26234F-F5C7-C14E-9A5C-751663D08930}"/>
          </ac:spMkLst>
        </pc:spChg>
        <pc:spChg chg="add mod">
          <ac:chgData name="Catherine Flynn" userId="4e29b6f9-f9fe-4722-9470-82f6b6574e21" providerId="ADAL" clId="{324AC558-34DC-2A43-95A5-3F3B98AD89F5}" dt="2021-06-16T21:20:32.560" v="1261"/>
          <ac:spMkLst>
            <pc:docMk/>
            <pc:sldMk cId="3465815644" sldId="388"/>
            <ac:spMk id="26" creationId="{90D2309E-8538-B941-865B-8AF65F7F12AC}"/>
          </ac:spMkLst>
        </pc:spChg>
        <pc:spChg chg="add mod">
          <ac:chgData name="Catherine Flynn" userId="4e29b6f9-f9fe-4722-9470-82f6b6574e21" providerId="ADAL" clId="{324AC558-34DC-2A43-95A5-3F3B98AD89F5}" dt="2021-06-16T21:20:32.560" v="1261"/>
          <ac:spMkLst>
            <pc:docMk/>
            <pc:sldMk cId="3465815644" sldId="388"/>
            <ac:spMk id="27" creationId="{8EB86894-013B-354C-B854-A02C79E0D5B0}"/>
          </ac:spMkLst>
        </pc:spChg>
        <pc:spChg chg="add mod">
          <ac:chgData name="Catherine Flynn" userId="4e29b6f9-f9fe-4722-9470-82f6b6574e21" providerId="ADAL" clId="{324AC558-34DC-2A43-95A5-3F3B98AD89F5}" dt="2021-06-22T11:23:31.935" v="5337" actId="164"/>
          <ac:spMkLst>
            <pc:docMk/>
            <pc:sldMk cId="3465815644" sldId="388"/>
            <ac:spMk id="28" creationId="{BDC927B3-F8D3-3D42-A957-0820B4EED616}"/>
          </ac:spMkLst>
        </pc:spChg>
        <pc:spChg chg="add mod">
          <ac:chgData name="Catherine Flynn" userId="4e29b6f9-f9fe-4722-9470-82f6b6574e21" providerId="ADAL" clId="{324AC558-34DC-2A43-95A5-3F3B98AD89F5}" dt="2021-06-22T11:23:31.935" v="5337" actId="164"/>
          <ac:spMkLst>
            <pc:docMk/>
            <pc:sldMk cId="3465815644" sldId="388"/>
            <ac:spMk id="29" creationId="{4C024427-9B18-C747-A39F-FFD1B9846796}"/>
          </ac:spMkLst>
        </pc:spChg>
        <pc:spChg chg="add mod">
          <ac:chgData name="Catherine Flynn" userId="4e29b6f9-f9fe-4722-9470-82f6b6574e21" providerId="ADAL" clId="{324AC558-34DC-2A43-95A5-3F3B98AD89F5}" dt="2021-06-22T11:23:31.935" v="5337" actId="164"/>
          <ac:spMkLst>
            <pc:docMk/>
            <pc:sldMk cId="3465815644" sldId="388"/>
            <ac:spMk id="30" creationId="{A22943FA-D57B-114C-B757-4A51D4A9DC88}"/>
          </ac:spMkLst>
        </pc:spChg>
        <pc:spChg chg="add mod">
          <ac:chgData name="Catherine Flynn" userId="4e29b6f9-f9fe-4722-9470-82f6b6574e21" providerId="ADAL" clId="{324AC558-34DC-2A43-95A5-3F3B98AD89F5}" dt="2021-06-22T11:22:55.663" v="5335" actId="164"/>
          <ac:spMkLst>
            <pc:docMk/>
            <pc:sldMk cId="3465815644" sldId="388"/>
            <ac:spMk id="31" creationId="{1F239E9B-032C-914B-ACA4-F6F898586DF0}"/>
          </ac:spMkLst>
        </pc:spChg>
        <pc:spChg chg="add mod">
          <ac:chgData name="Catherine Flynn" userId="4e29b6f9-f9fe-4722-9470-82f6b6574e21" providerId="ADAL" clId="{324AC558-34DC-2A43-95A5-3F3B98AD89F5}" dt="2021-06-22T11:22:47.949" v="5334" actId="164"/>
          <ac:spMkLst>
            <pc:docMk/>
            <pc:sldMk cId="3465815644" sldId="388"/>
            <ac:spMk id="32" creationId="{F489F8C8-9A77-324D-9DCC-B4E88327A461}"/>
          </ac:spMkLst>
        </pc:spChg>
        <pc:spChg chg="add mod">
          <ac:chgData name="Catherine Flynn" userId="4e29b6f9-f9fe-4722-9470-82f6b6574e21" providerId="ADAL" clId="{324AC558-34DC-2A43-95A5-3F3B98AD89F5}" dt="2021-06-22T11:23:04.673" v="5336" actId="164"/>
          <ac:spMkLst>
            <pc:docMk/>
            <pc:sldMk cId="3465815644" sldId="388"/>
            <ac:spMk id="33" creationId="{E653E4A6-B850-0E4A-A65B-3EA027C5B89E}"/>
          </ac:spMkLst>
        </pc:spChg>
        <pc:spChg chg="add mod">
          <ac:chgData name="Catherine Flynn" userId="4e29b6f9-f9fe-4722-9470-82f6b6574e21" providerId="ADAL" clId="{324AC558-34DC-2A43-95A5-3F3B98AD89F5}" dt="2021-06-22T11:23:31.935" v="5337" actId="164"/>
          <ac:spMkLst>
            <pc:docMk/>
            <pc:sldMk cId="3465815644" sldId="388"/>
            <ac:spMk id="34" creationId="{39AC8BF6-1B18-EB4F-96A8-45EED911EC61}"/>
          </ac:spMkLst>
        </pc:spChg>
        <pc:grpChg chg="del">
          <ac:chgData name="Catherine Flynn" userId="4e29b6f9-f9fe-4722-9470-82f6b6574e21" providerId="ADAL" clId="{324AC558-34DC-2A43-95A5-3F3B98AD89F5}" dt="2021-06-16T21:19:17.414" v="1251" actId="165"/>
          <ac:grpSpMkLst>
            <pc:docMk/>
            <pc:sldMk cId="3465815644" sldId="388"/>
            <ac:grpSpMk id="2" creationId="{94C3562F-7AAF-F94B-9040-0EF07AF0C72B}"/>
          </ac:grpSpMkLst>
        </pc:grpChg>
        <pc:grpChg chg="add mod">
          <ac:chgData name="Catherine Flynn" userId="4e29b6f9-f9fe-4722-9470-82f6b6574e21" providerId="ADAL" clId="{324AC558-34DC-2A43-95A5-3F3B98AD89F5}" dt="2021-06-22T11:22:47.949" v="5334" actId="164"/>
          <ac:grpSpMkLst>
            <pc:docMk/>
            <pc:sldMk cId="3465815644" sldId="388"/>
            <ac:grpSpMk id="2" creationId="{976F64E7-18F5-1942-AC65-D9BC8F05A21A}"/>
          </ac:grpSpMkLst>
        </pc:grpChg>
        <pc:grpChg chg="add mod">
          <ac:chgData name="Catherine Flynn" userId="4e29b6f9-f9fe-4722-9470-82f6b6574e21" providerId="ADAL" clId="{324AC558-34DC-2A43-95A5-3F3B98AD89F5}" dt="2021-06-22T11:22:55.663" v="5335" actId="164"/>
          <ac:grpSpMkLst>
            <pc:docMk/>
            <pc:sldMk cId="3465815644" sldId="388"/>
            <ac:grpSpMk id="3" creationId="{C297E652-C614-EE44-B176-3BFC9921FB1F}"/>
          </ac:grpSpMkLst>
        </pc:grpChg>
        <pc:grpChg chg="add mod">
          <ac:chgData name="Catherine Flynn" userId="4e29b6f9-f9fe-4722-9470-82f6b6574e21" providerId="ADAL" clId="{324AC558-34DC-2A43-95A5-3F3B98AD89F5}" dt="2021-06-22T11:23:04.673" v="5336" actId="164"/>
          <ac:grpSpMkLst>
            <pc:docMk/>
            <pc:sldMk cId="3465815644" sldId="388"/>
            <ac:grpSpMk id="4" creationId="{FEC9F2FF-F21A-0149-AE56-7D4E74EC7436}"/>
          </ac:grpSpMkLst>
        </pc:grpChg>
        <pc:grpChg chg="add mod">
          <ac:chgData name="Catherine Flynn" userId="4e29b6f9-f9fe-4722-9470-82f6b6574e21" providerId="ADAL" clId="{324AC558-34DC-2A43-95A5-3F3B98AD89F5}" dt="2021-06-22T11:23:31.935" v="5337" actId="164"/>
          <ac:grpSpMkLst>
            <pc:docMk/>
            <pc:sldMk cId="3465815644" sldId="388"/>
            <ac:grpSpMk id="5" creationId="{89ED130A-A08A-DB44-90EE-47DE06D324F7}"/>
          </ac:grpSpMkLst>
        </pc:grpChg>
        <pc:picChg chg="del mod">
          <ac:chgData name="Catherine Flynn" userId="4e29b6f9-f9fe-4722-9470-82f6b6574e21" providerId="ADAL" clId="{324AC558-34DC-2A43-95A5-3F3B98AD89F5}" dt="2021-06-16T21:18:33.300" v="1220" actId="478"/>
          <ac:picMkLst>
            <pc:docMk/>
            <pc:sldMk cId="3465815644" sldId="388"/>
            <ac:picMk id="4" creationId="{7C11D53F-920E-D14B-8922-9884643DE2BB}"/>
          </ac:picMkLst>
        </pc:picChg>
        <pc:picChg chg="add mod">
          <ac:chgData name="Catherine Flynn" userId="4e29b6f9-f9fe-4722-9470-82f6b6574e21" providerId="ADAL" clId="{324AC558-34DC-2A43-95A5-3F3B98AD89F5}" dt="2021-06-16T21:18:31.282" v="1218" actId="167"/>
          <ac:picMkLst>
            <pc:docMk/>
            <pc:sldMk cId="3465815644" sldId="388"/>
            <ac:picMk id="25" creationId="{14254120-6F5C-0C46-AB1B-2D2BB1E217F6}"/>
          </ac:picMkLst>
        </pc:picChg>
      </pc:sldChg>
      <pc:sldChg chg="addSp delSp modSp mod modTransition addAnim delAnim modAnim">
        <pc:chgData name="Catherine Flynn" userId="4e29b6f9-f9fe-4722-9470-82f6b6574e21" providerId="ADAL" clId="{324AC558-34DC-2A43-95A5-3F3B98AD89F5}" dt="2021-06-22T11:32:32.338" v="5418"/>
        <pc:sldMkLst>
          <pc:docMk/>
          <pc:sldMk cId="3321420548" sldId="389"/>
        </pc:sldMkLst>
        <pc:spChg chg="mod">
          <ac:chgData name="Catherine Flynn" userId="4e29b6f9-f9fe-4722-9470-82f6b6574e21" providerId="ADAL" clId="{324AC558-34DC-2A43-95A5-3F3B98AD89F5}" dt="2021-06-16T22:37:28.492" v="2293" actId="20577"/>
          <ac:spMkLst>
            <pc:docMk/>
            <pc:sldMk cId="3321420548" sldId="389"/>
            <ac:spMk id="2" creationId="{827AB378-AA1C-714A-9B7F-5918E8C37509}"/>
          </ac:spMkLst>
        </pc:spChg>
        <pc:spChg chg="mod topLvl">
          <ac:chgData name="Catherine Flynn" userId="4e29b6f9-f9fe-4722-9470-82f6b6574e21" providerId="ADAL" clId="{324AC558-34DC-2A43-95A5-3F3B98AD89F5}" dt="2021-06-22T11:26:04.918" v="5344" actId="164"/>
          <ac:spMkLst>
            <pc:docMk/>
            <pc:sldMk cId="3321420548" sldId="389"/>
            <ac:spMk id="5" creationId="{29BB9B7D-421C-BA48-A003-BAF22E41A5F3}"/>
          </ac:spMkLst>
        </pc:spChg>
        <pc:spChg chg="mod topLvl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6" creationId="{D3554020-FDCE-2D4C-BBD4-08F319BE4946}"/>
          </ac:spMkLst>
        </pc:spChg>
        <pc:spChg chg="mod topLvl">
          <ac:chgData name="Catherine Flynn" userId="4e29b6f9-f9fe-4722-9470-82f6b6574e21" providerId="ADAL" clId="{324AC558-34DC-2A43-95A5-3F3B98AD89F5}" dt="2021-06-22T11:26:15.624" v="5346" actId="164"/>
          <ac:spMkLst>
            <pc:docMk/>
            <pc:sldMk cId="3321420548" sldId="389"/>
            <ac:spMk id="7" creationId="{DA16C948-50AD-EA48-9EF9-72F321442D1E}"/>
          </ac:spMkLst>
        </pc:spChg>
        <pc:spChg chg="mod topLvl">
          <ac:chgData name="Catherine Flynn" userId="4e29b6f9-f9fe-4722-9470-82f6b6574e21" providerId="ADAL" clId="{324AC558-34DC-2A43-95A5-3F3B98AD89F5}" dt="2021-06-22T11:26:04.918" v="5344" actId="164"/>
          <ac:spMkLst>
            <pc:docMk/>
            <pc:sldMk cId="3321420548" sldId="389"/>
            <ac:spMk id="10" creationId="{79E042F3-1512-BB4D-A9FB-089573124CA7}"/>
          </ac:spMkLst>
        </pc:spChg>
        <pc:spChg chg="mod topLvl">
          <ac:chgData name="Catherine Flynn" userId="4e29b6f9-f9fe-4722-9470-82f6b6574e21" providerId="ADAL" clId="{324AC558-34DC-2A43-95A5-3F3B98AD89F5}" dt="2021-06-22T11:26:04.918" v="5344" actId="164"/>
          <ac:spMkLst>
            <pc:docMk/>
            <pc:sldMk cId="3321420548" sldId="389"/>
            <ac:spMk id="11" creationId="{90A187FF-FADA-8646-A504-AE365E47A222}"/>
          </ac:spMkLst>
        </pc:spChg>
        <pc:spChg chg="mod topLvl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13" creationId="{87FEA43F-5526-8D4A-ADC0-4E32C902B9C0}"/>
          </ac:spMkLst>
        </pc:spChg>
        <pc:spChg chg="del mod topLvl">
          <ac:chgData name="Catherine Flynn" userId="4e29b6f9-f9fe-4722-9470-82f6b6574e21" providerId="ADAL" clId="{324AC558-34DC-2A43-95A5-3F3B98AD89F5}" dt="2021-06-16T21:34:58.957" v="1451" actId="478"/>
          <ac:spMkLst>
            <pc:docMk/>
            <pc:sldMk cId="3321420548" sldId="389"/>
            <ac:spMk id="14" creationId="{82C80296-8655-A746-9B25-EDD85F2816CE}"/>
          </ac:spMkLst>
        </pc:spChg>
        <pc:spChg chg="mod topLvl">
          <ac:chgData name="Catherine Flynn" userId="4e29b6f9-f9fe-4722-9470-82f6b6574e21" providerId="ADAL" clId="{324AC558-34DC-2A43-95A5-3F3B98AD89F5}" dt="2021-06-22T11:26:15.624" v="5346" actId="164"/>
          <ac:spMkLst>
            <pc:docMk/>
            <pc:sldMk cId="3321420548" sldId="389"/>
            <ac:spMk id="16" creationId="{2BF40735-FADB-9543-B82C-F06484C75873}"/>
          </ac:spMkLst>
        </pc:spChg>
        <pc:spChg chg="del mod topLvl">
          <ac:chgData name="Catherine Flynn" userId="4e29b6f9-f9fe-4722-9470-82f6b6574e21" providerId="ADAL" clId="{324AC558-34DC-2A43-95A5-3F3B98AD89F5}" dt="2021-06-16T21:37:47.386" v="1509" actId="478"/>
          <ac:spMkLst>
            <pc:docMk/>
            <pc:sldMk cId="3321420548" sldId="389"/>
            <ac:spMk id="17" creationId="{0E1C8DA1-BEE6-8748-A4CB-5C635FE89E26}"/>
          </ac:spMkLst>
        </pc:spChg>
        <pc:spChg chg="mod">
          <ac:chgData name="Catherine Flynn" userId="4e29b6f9-f9fe-4722-9470-82f6b6574e21" providerId="ADAL" clId="{324AC558-34DC-2A43-95A5-3F3B98AD89F5}" dt="2021-06-17T08:57:41.079" v="4742" actId="115"/>
          <ac:spMkLst>
            <pc:docMk/>
            <pc:sldMk cId="3321420548" sldId="389"/>
            <ac:spMk id="19" creationId="{CA911B61-FCAB-0C42-957F-B3E8B71A3EB7}"/>
          </ac:spMkLst>
        </pc:spChg>
        <pc:spChg chg="del">
          <ac:chgData name="Catherine Flynn" userId="4e29b6f9-f9fe-4722-9470-82f6b6574e21" providerId="ADAL" clId="{324AC558-34DC-2A43-95A5-3F3B98AD89F5}" dt="2021-06-16T21:51:33.149" v="1624" actId="478"/>
          <ac:spMkLst>
            <pc:docMk/>
            <pc:sldMk cId="3321420548" sldId="389"/>
            <ac:spMk id="20" creationId="{69A82DE0-8CA0-A746-BEF4-16FDB12E9647}"/>
          </ac:spMkLst>
        </pc:spChg>
        <pc:spChg chg="mod topLvl">
          <ac:chgData name="Catherine Flynn" userId="4e29b6f9-f9fe-4722-9470-82f6b6574e21" providerId="ADAL" clId="{324AC558-34DC-2A43-95A5-3F3B98AD89F5}" dt="2021-06-22T11:26:04.918" v="5344" actId="164"/>
          <ac:spMkLst>
            <pc:docMk/>
            <pc:sldMk cId="3321420548" sldId="389"/>
            <ac:spMk id="21" creationId="{9A0AFBF4-2F18-7545-824E-6E42971D8923}"/>
          </ac:spMkLst>
        </pc:spChg>
        <pc:spChg chg="del mod topLvl">
          <ac:chgData name="Catherine Flynn" userId="4e29b6f9-f9fe-4722-9470-82f6b6574e21" providerId="ADAL" clId="{324AC558-34DC-2A43-95A5-3F3B98AD89F5}" dt="2021-06-16T21:37:47.386" v="1509" actId="478"/>
          <ac:spMkLst>
            <pc:docMk/>
            <pc:sldMk cId="3321420548" sldId="389"/>
            <ac:spMk id="22" creationId="{059502C6-548F-AF40-A9E8-AFD2F9CEA0F7}"/>
          </ac:spMkLst>
        </pc:spChg>
        <pc:spChg chg="del mod topLvl">
          <ac:chgData name="Catherine Flynn" userId="4e29b6f9-f9fe-4722-9470-82f6b6574e21" providerId="ADAL" clId="{324AC558-34DC-2A43-95A5-3F3B98AD89F5}" dt="2021-06-16T21:34:58.957" v="1451" actId="478"/>
          <ac:spMkLst>
            <pc:docMk/>
            <pc:sldMk cId="3321420548" sldId="389"/>
            <ac:spMk id="23" creationId="{AC992801-E24B-414F-824F-EB4B1FBA3870}"/>
          </ac:spMkLst>
        </pc:spChg>
        <pc:spChg chg="del">
          <ac:chgData name="Catherine Flynn" userId="4e29b6f9-f9fe-4722-9470-82f6b6574e21" providerId="ADAL" clId="{324AC558-34DC-2A43-95A5-3F3B98AD89F5}" dt="2021-06-16T21:51:35.075" v="1625" actId="478"/>
          <ac:spMkLst>
            <pc:docMk/>
            <pc:sldMk cId="3321420548" sldId="389"/>
            <ac:spMk id="24" creationId="{90ABB04F-AEDF-2C41-86C2-8C7C032E2FE2}"/>
          </ac:spMkLst>
        </pc:spChg>
        <pc:spChg chg="del">
          <ac:chgData name="Catherine Flynn" userId="4e29b6f9-f9fe-4722-9470-82f6b6574e21" providerId="ADAL" clId="{324AC558-34DC-2A43-95A5-3F3B98AD89F5}" dt="2021-06-16T21:27:43.554" v="1330" actId="478"/>
          <ac:spMkLst>
            <pc:docMk/>
            <pc:sldMk cId="3321420548" sldId="389"/>
            <ac:spMk id="29" creationId="{59BFD493-8694-C14C-8E5B-7A61657CD6F0}"/>
          </ac:spMkLst>
        </pc:spChg>
        <pc:spChg chg="add del mod">
          <ac:chgData name="Catherine Flynn" userId="4e29b6f9-f9fe-4722-9470-82f6b6574e21" providerId="ADAL" clId="{324AC558-34DC-2A43-95A5-3F3B98AD89F5}" dt="2021-06-16T22:34:00.106" v="2244" actId="478"/>
          <ac:spMkLst>
            <pc:docMk/>
            <pc:sldMk cId="3321420548" sldId="389"/>
            <ac:spMk id="30" creationId="{0A06E03C-3FFC-B84A-959C-555517212033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1" creationId="{FFD54450-AE52-734C-9324-AF08D34D68E9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2" creationId="{59F740F0-0944-DF4D-8BBF-AB7C6EDFE8A7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3" creationId="{F656C1FC-9846-684E-8EAD-12DAFF926B60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4" creationId="{F35046D8-6070-124D-867E-AE05444DB463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5" creationId="{96CE380D-E2A5-A34E-9F8C-CDE266472A86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6" creationId="{C7269251-B547-0346-A82D-6FDFA2532C61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7" creationId="{A20B02EF-2F2C-4948-A21B-3D4501EABE0C}"/>
          </ac:spMkLst>
        </pc:spChg>
        <pc:spChg chg="add mod">
          <ac:chgData name="Catherine Flynn" userId="4e29b6f9-f9fe-4722-9470-82f6b6574e21" providerId="ADAL" clId="{324AC558-34DC-2A43-95A5-3F3B98AD89F5}" dt="2021-06-22T11:26:11.084" v="5345" actId="164"/>
          <ac:spMkLst>
            <pc:docMk/>
            <pc:sldMk cId="3321420548" sldId="389"/>
            <ac:spMk id="38" creationId="{BE56A810-BA1E-CC43-A524-738EC52F24E5}"/>
          </ac:spMkLst>
        </pc:spChg>
        <pc:spChg chg="mod">
          <ac:chgData name="Catherine Flynn" userId="4e29b6f9-f9fe-4722-9470-82f6b6574e21" providerId="ADAL" clId="{324AC558-34DC-2A43-95A5-3F3B98AD89F5}" dt="2021-06-16T21:38:21.744" v="1511"/>
          <ac:spMkLst>
            <pc:docMk/>
            <pc:sldMk cId="3321420548" sldId="389"/>
            <ac:spMk id="40" creationId="{E457EA0F-018B-6A48-A238-8D79FA28051E}"/>
          </ac:spMkLst>
        </pc:spChg>
        <pc:spChg chg="mod">
          <ac:chgData name="Catherine Flynn" userId="4e29b6f9-f9fe-4722-9470-82f6b6574e21" providerId="ADAL" clId="{324AC558-34DC-2A43-95A5-3F3B98AD89F5}" dt="2021-06-16T22:35:24.785" v="2269" actId="208"/>
          <ac:spMkLst>
            <pc:docMk/>
            <pc:sldMk cId="3321420548" sldId="389"/>
            <ac:spMk id="41" creationId="{A59FA788-8D00-1E47-8F49-B1CE5A8C3631}"/>
          </ac:spMkLst>
        </pc:spChg>
        <pc:spChg chg="mod">
          <ac:chgData name="Catherine Flynn" userId="4e29b6f9-f9fe-4722-9470-82f6b6574e21" providerId="ADAL" clId="{324AC558-34DC-2A43-95A5-3F3B98AD89F5}" dt="2021-06-16T22:35:33.882" v="2272" actId="1035"/>
          <ac:spMkLst>
            <pc:docMk/>
            <pc:sldMk cId="3321420548" sldId="389"/>
            <ac:spMk id="42" creationId="{BA59D43C-1477-2B4F-8F86-D0738CF10CA0}"/>
          </ac:spMkLst>
        </pc:spChg>
        <pc:spChg chg="mod">
          <ac:chgData name="Catherine Flynn" userId="4e29b6f9-f9fe-4722-9470-82f6b6574e21" providerId="ADAL" clId="{324AC558-34DC-2A43-95A5-3F3B98AD89F5}" dt="2021-06-16T21:46:57.404" v="1597" actId="1076"/>
          <ac:spMkLst>
            <pc:docMk/>
            <pc:sldMk cId="3321420548" sldId="389"/>
            <ac:spMk id="43" creationId="{ADB63A2E-DABC-A743-A382-661223108988}"/>
          </ac:spMkLst>
        </pc:spChg>
        <pc:spChg chg="mod">
          <ac:chgData name="Catherine Flynn" userId="4e29b6f9-f9fe-4722-9470-82f6b6574e21" providerId="ADAL" clId="{324AC558-34DC-2A43-95A5-3F3B98AD89F5}" dt="2021-06-16T23:05:56.229" v="2867" actId="2711"/>
          <ac:spMkLst>
            <pc:docMk/>
            <pc:sldMk cId="3321420548" sldId="389"/>
            <ac:spMk id="44" creationId="{2F9CC722-51DA-5C4E-AA07-0263F96C41EB}"/>
          </ac:spMkLst>
        </pc:spChg>
        <pc:spChg chg="mod">
          <ac:chgData name="Catherine Flynn" userId="4e29b6f9-f9fe-4722-9470-82f6b6574e21" providerId="ADAL" clId="{324AC558-34DC-2A43-95A5-3F3B98AD89F5}" dt="2021-06-16T23:05:56.229" v="2867" actId="2711"/>
          <ac:spMkLst>
            <pc:docMk/>
            <pc:sldMk cId="3321420548" sldId="389"/>
            <ac:spMk id="45" creationId="{C8BD439D-2C64-664A-80E0-1AFEAE343E2E}"/>
          </ac:spMkLst>
        </pc:spChg>
        <pc:spChg chg="mod">
          <ac:chgData name="Catherine Flynn" userId="4e29b6f9-f9fe-4722-9470-82f6b6574e21" providerId="ADAL" clId="{324AC558-34DC-2A43-95A5-3F3B98AD89F5}" dt="2021-06-16T21:47:34.150" v="1609" actId="1076"/>
          <ac:spMkLst>
            <pc:docMk/>
            <pc:sldMk cId="3321420548" sldId="389"/>
            <ac:spMk id="46" creationId="{3AF6F120-640D-6E40-B901-29FCEA3E6DDD}"/>
          </ac:spMkLst>
        </pc:spChg>
        <pc:spChg chg="mod">
          <ac:chgData name="Catherine Flynn" userId="4e29b6f9-f9fe-4722-9470-82f6b6574e21" providerId="ADAL" clId="{324AC558-34DC-2A43-95A5-3F3B98AD89F5}" dt="2021-06-16T21:47:43.754" v="1611" actId="1076"/>
          <ac:spMkLst>
            <pc:docMk/>
            <pc:sldMk cId="3321420548" sldId="389"/>
            <ac:spMk id="47" creationId="{F7D511C6-C7DD-664A-A991-DDB49F5FCB96}"/>
          </ac:spMkLst>
        </pc:spChg>
        <pc:spChg chg="mod">
          <ac:chgData name="Catherine Flynn" userId="4e29b6f9-f9fe-4722-9470-82f6b6574e21" providerId="ADAL" clId="{324AC558-34DC-2A43-95A5-3F3B98AD89F5}" dt="2021-06-17T08:45:09.674" v="4472" actId="207"/>
          <ac:spMkLst>
            <pc:docMk/>
            <pc:sldMk cId="3321420548" sldId="389"/>
            <ac:spMk id="48" creationId="{F73F3F91-66A5-2543-9EAA-C0724067DBE2}"/>
          </ac:spMkLst>
        </pc:spChg>
        <pc:spChg chg="add mod">
          <ac:chgData name="Catherine Flynn" userId="4e29b6f9-f9fe-4722-9470-82f6b6574e21" providerId="ADAL" clId="{324AC558-34DC-2A43-95A5-3F3B98AD89F5}" dt="2021-06-22T11:26:20.188" v="5347" actId="164"/>
          <ac:spMkLst>
            <pc:docMk/>
            <pc:sldMk cId="3321420548" sldId="389"/>
            <ac:spMk id="49" creationId="{791AC2D8-9408-AD4C-8B30-788108CF9130}"/>
          </ac:spMkLst>
        </pc:spChg>
        <pc:spChg chg="add mod">
          <ac:chgData name="Catherine Flynn" userId="4e29b6f9-f9fe-4722-9470-82f6b6574e21" providerId="ADAL" clId="{324AC558-34DC-2A43-95A5-3F3B98AD89F5}" dt="2021-06-22T11:26:20.188" v="5347" actId="164"/>
          <ac:spMkLst>
            <pc:docMk/>
            <pc:sldMk cId="3321420548" sldId="389"/>
            <ac:spMk id="50" creationId="{25084412-0622-1A44-8776-30D356594F55}"/>
          </ac:spMkLst>
        </pc:spChg>
        <pc:spChg chg="add mod">
          <ac:chgData name="Catherine Flynn" userId="4e29b6f9-f9fe-4722-9470-82f6b6574e21" providerId="ADAL" clId="{324AC558-34DC-2A43-95A5-3F3B98AD89F5}" dt="2021-06-22T11:26:20.188" v="5347" actId="164"/>
          <ac:spMkLst>
            <pc:docMk/>
            <pc:sldMk cId="3321420548" sldId="389"/>
            <ac:spMk id="51" creationId="{E9F6E1C3-2766-EA41-9797-30845A304E2D}"/>
          </ac:spMkLst>
        </pc:spChg>
        <pc:spChg chg="add mod">
          <ac:chgData name="Catherine Flynn" userId="4e29b6f9-f9fe-4722-9470-82f6b6574e21" providerId="ADAL" clId="{324AC558-34DC-2A43-95A5-3F3B98AD89F5}" dt="2021-06-22T11:26:20.188" v="5347" actId="164"/>
          <ac:spMkLst>
            <pc:docMk/>
            <pc:sldMk cId="3321420548" sldId="389"/>
            <ac:spMk id="52" creationId="{DE34E33A-D8FA-F340-9610-30F3CE876548}"/>
          </ac:spMkLst>
        </pc:spChg>
        <pc:spChg chg="add del mod">
          <ac:chgData name="Catherine Flynn" userId="4e29b6f9-f9fe-4722-9470-82f6b6574e21" providerId="ADAL" clId="{324AC558-34DC-2A43-95A5-3F3B98AD89F5}" dt="2021-06-16T21:53:11.628" v="1673" actId="478"/>
          <ac:spMkLst>
            <pc:docMk/>
            <pc:sldMk cId="3321420548" sldId="389"/>
            <ac:spMk id="53" creationId="{7D49DA25-5CFC-584D-BFED-FF29721F4229}"/>
          </ac:spMkLst>
        </pc:spChg>
        <pc:spChg chg="add del mod">
          <ac:chgData name="Catherine Flynn" userId="4e29b6f9-f9fe-4722-9470-82f6b6574e21" providerId="ADAL" clId="{324AC558-34DC-2A43-95A5-3F3B98AD89F5}" dt="2021-06-17T08:56:45.678" v="4549" actId="767"/>
          <ac:spMkLst>
            <pc:docMk/>
            <pc:sldMk cId="3321420548" sldId="389"/>
            <ac:spMk id="63" creationId="{A847CA68-52E1-154F-BDCB-5D2E1ED04A17}"/>
          </ac:spMkLst>
        </pc:spChg>
        <pc:spChg chg="add del mod">
          <ac:chgData name="Catherine Flynn" userId="4e29b6f9-f9fe-4722-9470-82f6b6574e21" providerId="ADAL" clId="{324AC558-34DC-2A43-95A5-3F3B98AD89F5}" dt="2021-06-17T08:57:34.291" v="4737" actId="767"/>
          <ac:spMkLst>
            <pc:docMk/>
            <pc:sldMk cId="3321420548" sldId="389"/>
            <ac:spMk id="64" creationId="{B92047DC-6995-054E-A1B6-A143BE683FA5}"/>
          </ac:spMkLst>
        </pc:spChg>
        <pc:grpChg chg="del mod">
          <ac:chgData name="Catherine Flynn" userId="4e29b6f9-f9fe-4722-9470-82f6b6574e21" providerId="ADAL" clId="{324AC558-34DC-2A43-95A5-3F3B98AD89F5}" dt="2021-06-16T21:31:51.057" v="1394" actId="165"/>
          <ac:grpSpMkLst>
            <pc:docMk/>
            <pc:sldMk cId="3321420548" sldId="389"/>
            <ac:grpSpMk id="3" creationId="{2FFA8A3F-107F-9B4F-A639-158B74FC943F}"/>
          </ac:grpSpMkLst>
        </pc:grpChg>
        <pc:grpChg chg="add mod">
          <ac:chgData name="Catherine Flynn" userId="4e29b6f9-f9fe-4722-9470-82f6b6574e21" providerId="ADAL" clId="{324AC558-34DC-2A43-95A5-3F3B98AD89F5}" dt="2021-06-22T11:26:04.918" v="5344" actId="164"/>
          <ac:grpSpMkLst>
            <pc:docMk/>
            <pc:sldMk cId="3321420548" sldId="389"/>
            <ac:grpSpMk id="3" creationId="{DCA307E5-3AE0-0649-87D6-28437D93EAE0}"/>
          </ac:grpSpMkLst>
        </pc:grpChg>
        <pc:grpChg chg="add mod">
          <ac:chgData name="Catherine Flynn" userId="4e29b6f9-f9fe-4722-9470-82f6b6574e21" providerId="ADAL" clId="{324AC558-34DC-2A43-95A5-3F3B98AD89F5}" dt="2021-06-22T11:26:11.084" v="5345" actId="164"/>
          <ac:grpSpMkLst>
            <pc:docMk/>
            <pc:sldMk cId="3321420548" sldId="389"/>
            <ac:grpSpMk id="4" creationId="{0643302B-9176-3B40-BD35-4E361BA0279A}"/>
          </ac:grpSpMkLst>
        </pc:grpChg>
        <pc:grpChg chg="del">
          <ac:chgData name="Catherine Flynn" userId="4e29b6f9-f9fe-4722-9470-82f6b6574e21" providerId="ADAL" clId="{324AC558-34DC-2A43-95A5-3F3B98AD89F5}" dt="2021-06-16T21:34:55.266" v="1450" actId="165"/>
          <ac:grpSpMkLst>
            <pc:docMk/>
            <pc:sldMk cId="3321420548" sldId="389"/>
            <ac:grpSpMk id="4" creationId="{F7DA5C02-2B23-484D-A72D-E3C66B80AB05}"/>
          </ac:grpSpMkLst>
        </pc:grpChg>
        <pc:grpChg chg="add mod">
          <ac:chgData name="Catherine Flynn" userId="4e29b6f9-f9fe-4722-9470-82f6b6574e21" providerId="ADAL" clId="{324AC558-34DC-2A43-95A5-3F3B98AD89F5}" dt="2021-06-22T11:26:15.624" v="5346" actId="164"/>
          <ac:grpSpMkLst>
            <pc:docMk/>
            <pc:sldMk cId="3321420548" sldId="389"/>
            <ac:grpSpMk id="12" creationId="{303B1373-79A8-CF49-A43C-C2E023E70640}"/>
          </ac:grpSpMkLst>
        </pc:grpChg>
        <pc:grpChg chg="add mod">
          <ac:chgData name="Catherine Flynn" userId="4e29b6f9-f9fe-4722-9470-82f6b6574e21" providerId="ADAL" clId="{324AC558-34DC-2A43-95A5-3F3B98AD89F5}" dt="2021-06-22T11:26:20.188" v="5347" actId="164"/>
          <ac:grpSpMkLst>
            <pc:docMk/>
            <pc:sldMk cId="3321420548" sldId="389"/>
            <ac:grpSpMk id="14" creationId="{36156E32-CFDA-5649-8397-0B15E539576A}"/>
          </ac:grpSpMkLst>
        </pc:grpChg>
        <pc:grpChg chg="add del mod">
          <ac:chgData name="Catherine Flynn" userId="4e29b6f9-f9fe-4722-9470-82f6b6574e21" providerId="ADAL" clId="{324AC558-34DC-2A43-95A5-3F3B98AD89F5}" dt="2021-06-22T11:26:20.188" v="5347" actId="164"/>
          <ac:grpSpMkLst>
            <pc:docMk/>
            <pc:sldMk cId="3321420548" sldId="389"/>
            <ac:grpSpMk id="27" creationId="{F16C660E-83BB-A848-8ECF-EAE028C5E5DC}"/>
          </ac:grpSpMkLst>
        </pc:grpChg>
        <pc:grpChg chg="del mod">
          <ac:chgData name="Catherine Flynn" userId="4e29b6f9-f9fe-4722-9470-82f6b6574e21" providerId="ADAL" clId="{324AC558-34DC-2A43-95A5-3F3B98AD89F5}" dt="2021-06-16T21:37:45.377" v="1508" actId="165"/>
          <ac:grpSpMkLst>
            <pc:docMk/>
            <pc:sldMk cId="3321420548" sldId="389"/>
            <ac:grpSpMk id="28" creationId="{DC268C14-1FCC-C546-902C-EB71C7042DC7}"/>
          </ac:grpSpMkLst>
        </pc:grpChg>
        <pc:grpChg chg="add mod">
          <ac:chgData name="Catherine Flynn" userId="4e29b6f9-f9fe-4722-9470-82f6b6574e21" providerId="ADAL" clId="{324AC558-34DC-2A43-95A5-3F3B98AD89F5}" dt="2021-06-22T11:26:15.624" v="5346" actId="164"/>
          <ac:grpSpMkLst>
            <pc:docMk/>
            <pc:sldMk cId="3321420548" sldId="389"/>
            <ac:grpSpMk id="39" creationId="{AF3C622C-6ED4-144F-8B0B-09B10AD663B0}"/>
          </ac:grpSpMkLst>
        </pc:grpChg>
        <pc:graphicFrameChg chg="mod topLvl">
          <ac:chgData name="Catherine Flynn" userId="4e29b6f9-f9fe-4722-9470-82f6b6574e21" providerId="ADAL" clId="{324AC558-34DC-2A43-95A5-3F3B98AD89F5}" dt="2021-06-22T11:26:04.918" v="5344" actId="164"/>
          <ac:graphicFrameMkLst>
            <pc:docMk/>
            <pc:sldMk cId="3321420548" sldId="389"/>
            <ac:graphicFrameMk id="9" creationId="{5DF7FCE1-AD73-3F40-AECB-74F1D0DEF02B}"/>
          </ac:graphicFrameMkLst>
        </pc:graphicFrameChg>
        <pc:graphicFrameChg chg="del mod topLvl">
          <ac:chgData name="Catherine Flynn" userId="4e29b6f9-f9fe-4722-9470-82f6b6574e21" providerId="ADAL" clId="{324AC558-34DC-2A43-95A5-3F3B98AD89F5}" dt="2021-06-16T21:34:58.957" v="1451" actId="478"/>
          <ac:graphicFrameMkLst>
            <pc:docMk/>
            <pc:sldMk cId="3321420548" sldId="389"/>
            <ac:graphicFrameMk id="12" creationId="{AFEE8853-8C64-7446-9B91-9482226CFB3A}"/>
          </ac:graphicFrameMkLst>
        </pc:graphicFrameChg>
        <pc:graphicFrameChg chg="del mod topLvl">
          <ac:chgData name="Catherine Flynn" userId="4e29b6f9-f9fe-4722-9470-82f6b6574e21" providerId="ADAL" clId="{324AC558-34DC-2A43-95A5-3F3B98AD89F5}" dt="2021-06-16T21:37:47.386" v="1509" actId="478"/>
          <ac:graphicFrameMkLst>
            <pc:docMk/>
            <pc:sldMk cId="3321420548" sldId="389"/>
            <ac:graphicFrameMk id="15" creationId="{6EBAC9FF-7F9C-4D47-9621-7222D89A926F}"/>
          </ac:graphicFrameMkLst>
        </pc:graphicFrameChg>
        <pc:graphicFrameChg chg="del">
          <ac:chgData name="Catherine Flynn" userId="4e29b6f9-f9fe-4722-9470-82f6b6574e21" providerId="ADAL" clId="{324AC558-34DC-2A43-95A5-3F3B98AD89F5}" dt="2021-06-16T21:51:37.488" v="1626" actId="478"/>
          <ac:graphicFrameMkLst>
            <pc:docMk/>
            <pc:sldMk cId="3321420548" sldId="389"/>
            <ac:graphicFrameMk id="18" creationId="{365B8BC6-B4A8-5348-AC62-223B0B059DCC}"/>
          </ac:graphicFrameMkLst>
        </pc:graphicFrameChg>
        <pc:picChg chg="add mod">
          <ac:chgData name="Catherine Flynn" userId="4e29b6f9-f9fe-4722-9470-82f6b6574e21" providerId="ADAL" clId="{324AC558-34DC-2A43-95A5-3F3B98AD89F5}" dt="2021-06-22T11:26:20.188" v="5347" actId="164"/>
          <ac:picMkLst>
            <pc:docMk/>
            <pc:sldMk cId="3321420548" sldId="389"/>
            <ac:picMk id="58" creationId="{DEE86713-2F75-2943-94E8-AF68F0D4C1DE}"/>
          </ac:picMkLst>
        </pc:picChg>
        <pc:picChg chg="add mod">
          <ac:chgData name="Catherine Flynn" userId="4e29b6f9-f9fe-4722-9470-82f6b6574e21" providerId="ADAL" clId="{324AC558-34DC-2A43-95A5-3F3B98AD89F5}" dt="2021-06-22T11:26:20.188" v="5347" actId="164"/>
          <ac:picMkLst>
            <pc:docMk/>
            <pc:sldMk cId="3321420548" sldId="389"/>
            <ac:picMk id="60" creationId="{97EF4678-C9E5-8746-9930-1718030C9625}"/>
          </ac:picMkLst>
        </pc:picChg>
        <pc:picChg chg="add mod">
          <ac:chgData name="Catherine Flynn" userId="4e29b6f9-f9fe-4722-9470-82f6b6574e21" providerId="ADAL" clId="{324AC558-34DC-2A43-95A5-3F3B98AD89F5}" dt="2021-06-22T11:26:20.188" v="5347" actId="164"/>
          <ac:picMkLst>
            <pc:docMk/>
            <pc:sldMk cId="3321420548" sldId="389"/>
            <ac:picMk id="62" creationId="{6CA00590-1690-CA45-84CC-AF6F19514BE1}"/>
          </ac:picMkLst>
        </pc:picChg>
        <pc:cxnChg chg="add mod">
          <ac:chgData name="Catherine Flynn" userId="4e29b6f9-f9fe-4722-9470-82f6b6574e21" providerId="ADAL" clId="{324AC558-34DC-2A43-95A5-3F3B98AD89F5}" dt="2021-06-22T11:26:20.188" v="5347" actId="164"/>
          <ac:cxnSpMkLst>
            <pc:docMk/>
            <pc:sldMk cId="3321420548" sldId="389"/>
            <ac:cxnSpMk id="55" creationId="{130DB7D7-3A89-FE4F-835E-A5060F2E19C3}"/>
          </ac:cxnSpMkLst>
        </pc:cxnChg>
        <pc:cxnChg chg="add mod">
          <ac:chgData name="Catherine Flynn" userId="4e29b6f9-f9fe-4722-9470-82f6b6574e21" providerId="ADAL" clId="{324AC558-34DC-2A43-95A5-3F3B98AD89F5}" dt="2021-06-22T11:26:20.188" v="5347" actId="164"/>
          <ac:cxnSpMkLst>
            <pc:docMk/>
            <pc:sldMk cId="3321420548" sldId="389"/>
            <ac:cxnSpMk id="56" creationId="{D9106AB5-5CC2-0D4C-81B8-F42800AD6972}"/>
          </ac:cxnSpMkLst>
        </pc:cxnChg>
      </pc:sldChg>
      <pc:sldChg chg="addSp delSp modSp del mod ord">
        <pc:chgData name="Catherine Flynn" userId="4e29b6f9-f9fe-4722-9470-82f6b6574e21" providerId="ADAL" clId="{324AC558-34DC-2A43-95A5-3F3B98AD89F5}" dt="2021-06-16T21:25:54.271" v="1328" actId="2696"/>
        <pc:sldMkLst>
          <pc:docMk/>
          <pc:sldMk cId="2842580374" sldId="393"/>
        </pc:sldMkLst>
        <pc:spChg chg="add mod">
          <ac:chgData name="Catherine Flynn" userId="4e29b6f9-f9fe-4722-9470-82f6b6574e21" providerId="ADAL" clId="{324AC558-34DC-2A43-95A5-3F3B98AD89F5}" dt="2021-06-16T21:17:12.226" v="1207" actId="1076"/>
          <ac:spMkLst>
            <pc:docMk/>
            <pc:sldMk cId="2842580374" sldId="393"/>
            <ac:spMk id="2" creationId="{FC8C06EC-C340-C94C-BC5F-5059D579C0BB}"/>
          </ac:spMkLst>
        </pc:spChg>
        <pc:spChg chg="add mod">
          <ac:chgData name="Catherine Flynn" userId="4e29b6f9-f9fe-4722-9470-82f6b6574e21" providerId="ADAL" clId="{324AC558-34DC-2A43-95A5-3F3B98AD89F5}" dt="2021-06-16T21:17:40.574" v="1211" actId="1076"/>
          <ac:spMkLst>
            <pc:docMk/>
            <pc:sldMk cId="2842580374" sldId="393"/>
            <ac:spMk id="3" creationId="{8CFEB7E8-BC15-B543-BB74-CE1172FF3730}"/>
          </ac:spMkLst>
        </pc:spChg>
        <pc:spChg chg="mod">
          <ac:chgData name="Catherine Flynn" userId="4e29b6f9-f9fe-4722-9470-82f6b6574e21" providerId="ADAL" clId="{324AC558-34DC-2A43-95A5-3F3B98AD89F5}" dt="2021-06-16T21:16:54.541" v="1205" actId="1076"/>
          <ac:spMkLst>
            <pc:docMk/>
            <pc:sldMk cId="2842580374" sldId="393"/>
            <ac:spMk id="4" creationId="{D91D8A1E-3937-F841-A7E1-F69E969D94F4}"/>
          </ac:spMkLst>
        </pc:spChg>
        <pc:spChg chg="add mod">
          <ac:chgData name="Catherine Flynn" userId="4e29b6f9-f9fe-4722-9470-82f6b6574e21" providerId="ADAL" clId="{324AC558-34DC-2A43-95A5-3F3B98AD89F5}" dt="2021-06-16T21:17:52.146" v="1215" actId="1076"/>
          <ac:spMkLst>
            <pc:docMk/>
            <pc:sldMk cId="2842580374" sldId="393"/>
            <ac:spMk id="5" creationId="{C7FA8877-39E3-C941-8990-6E6EEBFEE504}"/>
          </ac:spMkLst>
        </pc:spChg>
        <pc:spChg chg="mod">
          <ac:chgData name="Catherine Flynn" userId="4e29b6f9-f9fe-4722-9470-82f6b6574e21" providerId="ADAL" clId="{324AC558-34DC-2A43-95A5-3F3B98AD89F5}" dt="2021-06-16T21:16:45.270" v="1203"/>
          <ac:spMkLst>
            <pc:docMk/>
            <pc:sldMk cId="2842580374" sldId="393"/>
            <ac:spMk id="21" creationId="{441BD0B8-DE57-3341-AA84-81A1EB883523}"/>
          </ac:spMkLst>
        </pc:spChg>
        <pc:spChg chg="mod">
          <ac:chgData name="Catherine Flynn" userId="4e29b6f9-f9fe-4722-9470-82f6b6574e21" providerId="ADAL" clId="{324AC558-34DC-2A43-95A5-3F3B98AD89F5}" dt="2021-06-16T21:16:45.270" v="1203"/>
          <ac:spMkLst>
            <pc:docMk/>
            <pc:sldMk cId="2842580374" sldId="393"/>
            <ac:spMk id="22" creationId="{CC817C91-0147-B14B-90B4-80A8A7EB7074}"/>
          </ac:spMkLst>
        </pc:spChg>
        <pc:spChg chg="mod">
          <ac:chgData name="Catherine Flynn" userId="4e29b6f9-f9fe-4722-9470-82f6b6574e21" providerId="ADAL" clId="{324AC558-34DC-2A43-95A5-3F3B98AD89F5}" dt="2021-06-16T21:16:45.270" v="1203"/>
          <ac:spMkLst>
            <pc:docMk/>
            <pc:sldMk cId="2842580374" sldId="393"/>
            <ac:spMk id="23" creationId="{E95B562F-C3F7-0F48-B7E4-027846810C5A}"/>
          </ac:spMkLst>
        </pc:spChg>
        <pc:spChg chg="mod">
          <ac:chgData name="Catherine Flynn" userId="4e29b6f9-f9fe-4722-9470-82f6b6574e21" providerId="ADAL" clId="{324AC558-34DC-2A43-95A5-3F3B98AD89F5}" dt="2021-06-16T21:16:45.270" v="1203"/>
          <ac:spMkLst>
            <pc:docMk/>
            <pc:sldMk cId="2842580374" sldId="393"/>
            <ac:spMk id="24" creationId="{5D4F4161-C0D0-4F40-A864-A217EA8B307B}"/>
          </ac:spMkLst>
        </pc:spChg>
        <pc:spChg chg="mod">
          <ac:chgData name="Catherine Flynn" userId="4e29b6f9-f9fe-4722-9470-82f6b6574e21" providerId="ADAL" clId="{324AC558-34DC-2A43-95A5-3F3B98AD89F5}" dt="2021-06-16T21:16:24.028" v="1202" actId="20577"/>
          <ac:spMkLst>
            <pc:docMk/>
            <pc:sldMk cId="2842580374" sldId="393"/>
            <ac:spMk id="30" creationId="{0C9CAE49-39F1-A141-9043-FBDC26C71216}"/>
          </ac:spMkLst>
        </pc:spChg>
        <pc:grpChg chg="mod">
          <ac:chgData name="Catherine Flynn" userId="4e29b6f9-f9fe-4722-9470-82f6b6574e21" providerId="ADAL" clId="{324AC558-34DC-2A43-95A5-3F3B98AD89F5}" dt="2021-06-16T21:16:45.270" v="1203"/>
          <ac:grpSpMkLst>
            <pc:docMk/>
            <pc:sldMk cId="2842580374" sldId="393"/>
            <ac:grpSpMk id="28" creationId="{AB9B2C59-2449-6249-A922-19147E01B4C7}"/>
          </ac:grpSpMkLst>
        </pc:grpChg>
        <pc:picChg chg="add mod">
          <ac:chgData name="Catherine Flynn" userId="4e29b6f9-f9fe-4722-9470-82f6b6574e21" providerId="ADAL" clId="{324AC558-34DC-2A43-95A5-3F3B98AD89F5}" dt="2021-06-16T21:16:01.035" v="1179" actId="167"/>
          <ac:picMkLst>
            <pc:docMk/>
            <pc:sldMk cId="2842580374" sldId="393"/>
            <ac:picMk id="16" creationId="{25C40B91-4C3C-1B4D-91AE-A115B7B9A158}"/>
          </ac:picMkLst>
        </pc:picChg>
        <pc:picChg chg="del">
          <ac:chgData name="Catherine Flynn" userId="4e29b6f9-f9fe-4722-9470-82f6b6574e21" providerId="ADAL" clId="{324AC558-34DC-2A43-95A5-3F3B98AD89F5}" dt="2021-06-16T21:15:54.113" v="1177" actId="478"/>
          <ac:picMkLst>
            <pc:docMk/>
            <pc:sldMk cId="2842580374" sldId="393"/>
            <ac:picMk id="26" creationId="{92008F9B-872B-A14E-A45D-B98911466DB8}"/>
          </ac:picMkLst>
        </pc:picChg>
        <pc:cxnChg chg="mod">
          <ac:chgData name="Catherine Flynn" userId="4e29b6f9-f9fe-4722-9470-82f6b6574e21" providerId="ADAL" clId="{324AC558-34DC-2A43-95A5-3F3B98AD89F5}" dt="2021-06-16T21:16:45.270" v="1203"/>
          <ac:cxnSpMkLst>
            <pc:docMk/>
            <pc:sldMk cId="2842580374" sldId="393"/>
            <ac:cxnSpMk id="18" creationId="{36A78332-9B1B-F54D-B410-B57B7340BD82}"/>
          </ac:cxnSpMkLst>
        </pc:cxnChg>
        <pc:cxnChg chg="mod">
          <ac:chgData name="Catherine Flynn" userId="4e29b6f9-f9fe-4722-9470-82f6b6574e21" providerId="ADAL" clId="{324AC558-34DC-2A43-95A5-3F3B98AD89F5}" dt="2021-06-16T21:16:45.270" v="1203"/>
          <ac:cxnSpMkLst>
            <pc:docMk/>
            <pc:sldMk cId="2842580374" sldId="393"/>
            <ac:cxnSpMk id="19" creationId="{E0C7131A-27D5-9640-BC34-69F0D0F22F5C}"/>
          </ac:cxnSpMkLst>
        </pc:cxnChg>
        <pc:cxnChg chg="mod">
          <ac:chgData name="Catherine Flynn" userId="4e29b6f9-f9fe-4722-9470-82f6b6574e21" providerId="ADAL" clId="{324AC558-34DC-2A43-95A5-3F3B98AD89F5}" dt="2021-06-16T21:16:45.270" v="1203"/>
          <ac:cxnSpMkLst>
            <pc:docMk/>
            <pc:sldMk cId="2842580374" sldId="393"/>
            <ac:cxnSpMk id="20" creationId="{4E525447-B65E-5245-AD78-281DE8581ECB}"/>
          </ac:cxnSpMkLst>
        </pc:cxnChg>
      </pc:sldChg>
      <pc:sldChg chg="del">
        <pc:chgData name="Catherine Flynn" userId="4e29b6f9-f9fe-4722-9470-82f6b6574e21" providerId="ADAL" clId="{324AC558-34DC-2A43-95A5-3F3B98AD89F5}" dt="2021-06-17T08:31:41.686" v="4229" actId="2696"/>
        <pc:sldMkLst>
          <pc:docMk/>
          <pc:sldMk cId="3676149546" sldId="1682"/>
        </pc:sldMkLst>
      </pc:sldChg>
      <pc:sldChg chg="del">
        <pc:chgData name="Catherine Flynn" userId="4e29b6f9-f9fe-4722-9470-82f6b6574e21" providerId="ADAL" clId="{324AC558-34DC-2A43-95A5-3F3B98AD89F5}" dt="2021-06-17T08:31:42.686" v="4231" actId="2696"/>
        <pc:sldMkLst>
          <pc:docMk/>
          <pc:sldMk cId="3724138771" sldId="1683"/>
        </pc:sldMkLst>
      </pc:sldChg>
      <pc:sldChg chg="del">
        <pc:chgData name="Catherine Flynn" userId="4e29b6f9-f9fe-4722-9470-82f6b6574e21" providerId="ADAL" clId="{324AC558-34DC-2A43-95A5-3F3B98AD89F5}" dt="2021-06-16T21:54:10.485" v="1730" actId="2696"/>
        <pc:sldMkLst>
          <pc:docMk/>
          <pc:sldMk cId="935237488" sldId="1684"/>
        </pc:sldMkLst>
      </pc:sldChg>
      <pc:sldChg chg="del">
        <pc:chgData name="Catherine Flynn" userId="4e29b6f9-f9fe-4722-9470-82f6b6574e21" providerId="ADAL" clId="{324AC558-34DC-2A43-95A5-3F3B98AD89F5}" dt="2021-06-17T08:31:43.065" v="4232" actId="2696"/>
        <pc:sldMkLst>
          <pc:docMk/>
          <pc:sldMk cId="4219749044" sldId="1685"/>
        </pc:sldMkLst>
      </pc:sldChg>
      <pc:sldChg chg="del">
        <pc:chgData name="Catherine Flynn" userId="4e29b6f9-f9fe-4722-9470-82f6b6574e21" providerId="ADAL" clId="{324AC558-34DC-2A43-95A5-3F3B98AD89F5}" dt="2021-06-17T08:31:43.769" v="4234" actId="2696"/>
        <pc:sldMkLst>
          <pc:docMk/>
          <pc:sldMk cId="3211915374" sldId="1687"/>
        </pc:sldMkLst>
      </pc:sldChg>
      <pc:sldChg chg="delSp modSp del mod modAnim">
        <pc:chgData name="Catherine Flynn" userId="4e29b6f9-f9fe-4722-9470-82f6b6574e21" providerId="ADAL" clId="{324AC558-34DC-2A43-95A5-3F3B98AD89F5}" dt="2021-06-17T08:31:43.237" v="4233" actId="2696"/>
        <pc:sldMkLst>
          <pc:docMk/>
          <pc:sldMk cId="2738921983" sldId="1689"/>
        </pc:sldMkLst>
        <pc:spChg chg="mod">
          <ac:chgData name="Catherine Flynn" userId="4e29b6f9-f9fe-4722-9470-82f6b6574e21" providerId="ADAL" clId="{324AC558-34DC-2A43-95A5-3F3B98AD89F5}" dt="2021-06-16T21:34:41.390" v="1449" actId="1076"/>
          <ac:spMkLst>
            <pc:docMk/>
            <pc:sldMk cId="2738921983" sldId="1689"/>
            <ac:spMk id="2" creationId="{827AB378-AA1C-714A-9B7F-5918E8C37509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6" creationId="{D3554020-FDCE-2D4C-BBD4-08F319BE4946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13" creationId="{87FEA43F-5526-8D4A-ADC0-4E32C902B9C0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14" creationId="{82C80296-8655-A746-9B25-EDD85F2816CE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23" creationId="{AC992801-E24B-414F-824F-EB4B1FBA3870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38" creationId="{EB971FF5-AAF2-6143-A389-31FA3866722A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39" creationId="{54442C7E-EC69-B34C-A0F8-C58986CC936D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40" creationId="{A9DBFADF-4979-A44F-853E-3F270038048F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41" creationId="{1CE60C4B-9B19-A145-9F16-FCE2CF0D4F3D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42" creationId="{D6E2F768-C84F-AF46-9C1A-1E2222CC691A}"/>
          </ac:spMkLst>
        </pc:spChg>
        <pc:spChg chg="mod topLvl">
          <ac:chgData name="Catherine Flynn" userId="4e29b6f9-f9fe-4722-9470-82f6b6574e21" providerId="ADAL" clId="{324AC558-34DC-2A43-95A5-3F3B98AD89F5}" dt="2021-06-16T21:34:38.098" v="1447" actId="165"/>
          <ac:spMkLst>
            <pc:docMk/>
            <pc:sldMk cId="2738921983" sldId="1689"/>
            <ac:spMk id="43" creationId="{15213493-33AF-E348-A98E-4B87FECD339F}"/>
          </ac:spMkLst>
        </pc:spChg>
        <pc:grpChg chg="del">
          <ac:chgData name="Catherine Flynn" userId="4e29b6f9-f9fe-4722-9470-82f6b6574e21" providerId="ADAL" clId="{324AC558-34DC-2A43-95A5-3F3B98AD89F5}" dt="2021-06-16T21:34:38.098" v="1447" actId="165"/>
          <ac:grpSpMkLst>
            <pc:docMk/>
            <pc:sldMk cId="2738921983" sldId="1689"/>
            <ac:grpSpMk id="12" creationId="{CB6E335D-3990-264A-91D0-A62DF6673A36}"/>
          </ac:grpSpMkLst>
        </pc:grpChg>
      </pc:sldChg>
      <pc:sldChg chg="addSp delSp modSp mod modTransition modAnim">
        <pc:chgData name="Catherine Flynn" userId="4e29b6f9-f9fe-4722-9470-82f6b6574e21" providerId="ADAL" clId="{324AC558-34DC-2A43-95A5-3F3B98AD89F5}" dt="2021-06-22T11:31:23.052" v="5416"/>
        <pc:sldMkLst>
          <pc:docMk/>
          <pc:sldMk cId="3175883621" sldId="1690"/>
        </pc:sldMkLst>
        <pc:spChg chg="add del mod">
          <ac:chgData name="Catherine Flynn" userId="4e29b6f9-f9fe-4722-9470-82f6b6574e21" providerId="ADAL" clId="{324AC558-34DC-2A43-95A5-3F3B98AD89F5}" dt="2021-06-16T17:57:13.451" v="4" actId="478"/>
          <ac:spMkLst>
            <pc:docMk/>
            <pc:sldMk cId="3175883621" sldId="1690"/>
            <ac:spMk id="3" creationId="{11EFAD71-2B6E-BA4B-A7F6-6B89F44787A9}"/>
          </ac:spMkLst>
        </pc:spChg>
        <pc:spChg chg="add del mod">
          <ac:chgData name="Catherine Flynn" userId="4e29b6f9-f9fe-4722-9470-82f6b6574e21" providerId="ADAL" clId="{324AC558-34DC-2A43-95A5-3F3B98AD89F5}" dt="2021-06-16T17:57:11.619" v="2" actId="478"/>
          <ac:spMkLst>
            <pc:docMk/>
            <pc:sldMk cId="3175883621" sldId="1690"/>
            <ac:spMk id="5" creationId="{BFFF44EF-B312-9047-9F4F-C61E99CD0534}"/>
          </ac:spMkLst>
        </pc:spChg>
        <pc:spChg chg="add del mod">
          <ac:chgData name="Catherine Flynn" userId="4e29b6f9-f9fe-4722-9470-82f6b6574e21" providerId="ADAL" clId="{324AC558-34DC-2A43-95A5-3F3B98AD89F5}" dt="2021-06-16T17:58:49.559" v="178" actId="478"/>
          <ac:spMkLst>
            <pc:docMk/>
            <pc:sldMk cId="3175883621" sldId="1690"/>
            <ac:spMk id="12" creationId="{B1C1D2A6-E8DC-B24F-8778-BB375F06DCCF}"/>
          </ac:spMkLst>
        </pc:spChg>
        <pc:spChg chg="add mod">
          <ac:chgData name="Catherine Flynn" userId="4e29b6f9-f9fe-4722-9470-82f6b6574e21" providerId="ADAL" clId="{324AC558-34DC-2A43-95A5-3F3B98AD89F5}" dt="2021-06-17T08:35:41.894" v="4386" actId="403"/>
          <ac:spMkLst>
            <pc:docMk/>
            <pc:sldMk cId="3175883621" sldId="1690"/>
            <ac:spMk id="13" creationId="{D8CB8452-15DF-D840-AAAB-3B85D1591BDA}"/>
          </ac:spMkLst>
        </pc:spChg>
        <pc:spChg chg="mod">
          <ac:chgData name="Catherine Flynn" userId="4e29b6f9-f9fe-4722-9470-82f6b6574e21" providerId="ADAL" clId="{324AC558-34DC-2A43-95A5-3F3B98AD89F5}" dt="2021-06-17T08:35:31.685" v="4383" actId="1036"/>
          <ac:spMkLst>
            <pc:docMk/>
            <pc:sldMk cId="3175883621" sldId="1690"/>
            <ac:spMk id="14" creationId="{E675ABA6-21CE-3649-9FA2-444A05B0EC1C}"/>
          </ac:spMkLst>
        </pc:spChg>
        <pc:spChg chg="del">
          <ac:chgData name="Catherine Flynn" userId="4e29b6f9-f9fe-4722-9470-82f6b6574e21" providerId="ADAL" clId="{324AC558-34DC-2A43-95A5-3F3B98AD89F5}" dt="2021-06-16T17:57:08.649" v="0" actId="478"/>
          <ac:spMkLst>
            <pc:docMk/>
            <pc:sldMk cId="3175883621" sldId="1690"/>
            <ac:spMk id="17" creationId="{6CB7B61E-B786-0E46-BDBC-AA01627D3A31}"/>
          </ac:spMkLst>
        </pc:spChg>
        <pc:spChg chg="del">
          <ac:chgData name="Catherine Flynn" userId="4e29b6f9-f9fe-4722-9470-82f6b6574e21" providerId="ADAL" clId="{324AC558-34DC-2A43-95A5-3F3B98AD89F5}" dt="2021-06-16T17:57:08.649" v="0" actId="478"/>
          <ac:spMkLst>
            <pc:docMk/>
            <pc:sldMk cId="3175883621" sldId="1690"/>
            <ac:spMk id="18" creationId="{DDD3AF6B-A9E9-4B47-B6B2-084DF3548C72}"/>
          </ac:spMkLst>
        </pc:spChg>
        <pc:spChg chg="mod">
          <ac:chgData name="Catherine Flynn" userId="4e29b6f9-f9fe-4722-9470-82f6b6574e21" providerId="ADAL" clId="{324AC558-34DC-2A43-95A5-3F3B98AD89F5}" dt="2021-06-17T08:35:29.562" v="4379" actId="1036"/>
          <ac:spMkLst>
            <pc:docMk/>
            <pc:sldMk cId="3175883621" sldId="1690"/>
            <ac:spMk id="19" creationId="{80A62CA4-73FA-E14E-A5AF-E713270D47B7}"/>
          </ac:spMkLst>
        </pc:spChg>
      </pc:sldChg>
      <pc:sldChg chg="del">
        <pc:chgData name="Catherine Flynn" userId="4e29b6f9-f9fe-4722-9470-82f6b6574e21" providerId="ADAL" clId="{324AC558-34DC-2A43-95A5-3F3B98AD89F5}" dt="2021-06-16T21:54:09.995" v="1729" actId="2696"/>
        <pc:sldMkLst>
          <pc:docMk/>
          <pc:sldMk cId="3619147549" sldId="1693"/>
        </pc:sldMkLst>
      </pc:sldChg>
      <pc:sldChg chg="del">
        <pc:chgData name="Catherine Flynn" userId="4e29b6f9-f9fe-4722-9470-82f6b6574e21" providerId="ADAL" clId="{324AC558-34DC-2A43-95A5-3F3B98AD89F5}" dt="2021-06-16T21:54:09.306" v="1728" actId="2696"/>
        <pc:sldMkLst>
          <pc:docMk/>
          <pc:sldMk cId="776565183" sldId="1694"/>
        </pc:sldMkLst>
      </pc:sldChg>
      <pc:sldChg chg="del">
        <pc:chgData name="Catherine Flynn" userId="4e29b6f9-f9fe-4722-9470-82f6b6574e21" providerId="ADAL" clId="{324AC558-34DC-2A43-95A5-3F3B98AD89F5}" dt="2021-06-17T08:31:44.146" v="4235" actId="2696"/>
        <pc:sldMkLst>
          <pc:docMk/>
          <pc:sldMk cId="434379169" sldId="1696"/>
        </pc:sldMkLst>
      </pc:sldChg>
      <pc:sldChg chg="del">
        <pc:chgData name="Catherine Flynn" userId="4e29b6f9-f9fe-4722-9470-82f6b6574e21" providerId="ADAL" clId="{324AC558-34DC-2A43-95A5-3F3B98AD89F5}" dt="2021-06-17T08:31:46.628" v="4240" actId="2696"/>
        <pc:sldMkLst>
          <pc:docMk/>
          <pc:sldMk cId="3940928284" sldId="1698"/>
        </pc:sldMkLst>
      </pc:sldChg>
      <pc:sldChg chg="del">
        <pc:chgData name="Catherine Flynn" userId="4e29b6f9-f9fe-4722-9470-82f6b6574e21" providerId="ADAL" clId="{324AC558-34DC-2A43-95A5-3F3B98AD89F5}" dt="2021-06-17T08:31:45.605" v="4237" actId="2696"/>
        <pc:sldMkLst>
          <pc:docMk/>
          <pc:sldMk cId="2826943964" sldId="1699"/>
        </pc:sldMkLst>
      </pc:sldChg>
      <pc:sldChg chg="del">
        <pc:chgData name="Catherine Flynn" userId="4e29b6f9-f9fe-4722-9470-82f6b6574e21" providerId="ADAL" clId="{324AC558-34DC-2A43-95A5-3F3B98AD89F5}" dt="2021-06-17T08:31:44.878" v="4236" actId="2696"/>
        <pc:sldMkLst>
          <pc:docMk/>
          <pc:sldMk cId="1529961525" sldId="1700"/>
        </pc:sldMkLst>
      </pc:sldChg>
      <pc:sldChg chg="del">
        <pc:chgData name="Catherine Flynn" userId="4e29b6f9-f9fe-4722-9470-82f6b6574e21" providerId="ADAL" clId="{324AC558-34DC-2A43-95A5-3F3B98AD89F5}" dt="2021-06-17T08:31:45.777" v="4238" actId="2696"/>
        <pc:sldMkLst>
          <pc:docMk/>
          <pc:sldMk cId="1226247580" sldId="1701"/>
        </pc:sldMkLst>
      </pc:sldChg>
      <pc:sldChg chg="del">
        <pc:chgData name="Catherine Flynn" userId="4e29b6f9-f9fe-4722-9470-82f6b6574e21" providerId="ADAL" clId="{324AC558-34DC-2A43-95A5-3F3B98AD89F5}" dt="2021-06-17T08:31:46.250" v="4239" actId="2696"/>
        <pc:sldMkLst>
          <pc:docMk/>
          <pc:sldMk cId="2811848638" sldId="1703"/>
        </pc:sldMkLst>
      </pc:sldChg>
      <pc:sldChg chg="del">
        <pc:chgData name="Catherine Flynn" userId="4e29b6f9-f9fe-4722-9470-82f6b6574e21" providerId="ADAL" clId="{324AC558-34DC-2A43-95A5-3F3B98AD89F5}" dt="2021-06-17T08:31:46.944" v="4241" actId="2696"/>
        <pc:sldMkLst>
          <pc:docMk/>
          <pc:sldMk cId="593246266" sldId="1705"/>
        </pc:sldMkLst>
      </pc:sldChg>
      <pc:sldChg chg="new del">
        <pc:chgData name="Catherine Flynn" userId="4e29b6f9-f9fe-4722-9470-82f6b6574e21" providerId="ADAL" clId="{324AC558-34DC-2A43-95A5-3F3B98AD89F5}" dt="2021-06-16T19:40:49.786" v="197" actId="680"/>
        <pc:sldMkLst>
          <pc:docMk/>
          <pc:sldMk cId="266605339" sldId="1706"/>
        </pc:sldMkLst>
      </pc:sldChg>
      <pc:sldChg chg="addSp delSp modSp new mod modTransition modClrScheme modAnim chgLayout">
        <pc:chgData name="Catherine Flynn" userId="4e29b6f9-f9fe-4722-9470-82f6b6574e21" providerId="ADAL" clId="{324AC558-34DC-2A43-95A5-3F3B98AD89F5}" dt="2021-06-22T11:31:23.052" v="5416"/>
        <pc:sldMkLst>
          <pc:docMk/>
          <pc:sldMk cId="2810709856" sldId="1706"/>
        </pc:sldMkLst>
        <pc:spChg chg="del mod ord">
          <ac:chgData name="Catherine Flynn" userId="4e29b6f9-f9fe-4722-9470-82f6b6574e21" providerId="ADAL" clId="{324AC558-34DC-2A43-95A5-3F3B98AD89F5}" dt="2021-06-16T19:41:00.416" v="201" actId="700"/>
          <ac:spMkLst>
            <pc:docMk/>
            <pc:sldMk cId="2810709856" sldId="1706"/>
            <ac:spMk id="2" creationId="{720811AF-DACC-D646-B636-5C7937FA0CC3}"/>
          </ac:spMkLst>
        </pc:spChg>
        <pc:spChg chg="del mod ord">
          <ac:chgData name="Catherine Flynn" userId="4e29b6f9-f9fe-4722-9470-82f6b6574e21" providerId="ADAL" clId="{324AC558-34DC-2A43-95A5-3F3B98AD89F5}" dt="2021-06-16T19:41:00.416" v="201" actId="700"/>
          <ac:spMkLst>
            <pc:docMk/>
            <pc:sldMk cId="2810709856" sldId="1706"/>
            <ac:spMk id="3" creationId="{1D9B2AC9-756D-844D-81DF-BADBD2C14E29}"/>
          </ac:spMkLst>
        </pc:spChg>
        <pc:spChg chg="add del mod ord">
          <ac:chgData name="Catherine Flynn" userId="4e29b6f9-f9fe-4722-9470-82f6b6574e21" providerId="ADAL" clId="{324AC558-34DC-2A43-95A5-3F3B98AD89F5}" dt="2021-06-16T19:41:03.042" v="203" actId="478"/>
          <ac:spMkLst>
            <pc:docMk/>
            <pc:sldMk cId="2810709856" sldId="1706"/>
            <ac:spMk id="4" creationId="{78FC2FC9-C6CD-9145-9438-DB3E30B0F3BB}"/>
          </ac:spMkLst>
        </pc:spChg>
        <pc:spChg chg="add del mod ord">
          <ac:chgData name="Catherine Flynn" userId="4e29b6f9-f9fe-4722-9470-82f6b6574e21" providerId="ADAL" clId="{324AC558-34DC-2A43-95A5-3F3B98AD89F5}" dt="2021-06-16T19:41:03.042" v="203" actId="478"/>
          <ac:spMkLst>
            <pc:docMk/>
            <pc:sldMk cId="2810709856" sldId="1706"/>
            <ac:spMk id="5" creationId="{2E95554D-73C7-894C-BD0E-F9C49DC1CA82}"/>
          </ac:spMkLst>
        </pc:spChg>
        <pc:spChg chg="add mod">
          <ac:chgData name="Catherine Flynn" userId="4e29b6f9-f9fe-4722-9470-82f6b6574e21" providerId="ADAL" clId="{324AC558-34DC-2A43-95A5-3F3B98AD89F5}" dt="2021-06-16T19:41:03.957" v="204"/>
          <ac:spMkLst>
            <pc:docMk/>
            <pc:sldMk cId="2810709856" sldId="1706"/>
            <ac:spMk id="8" creationId="{D06F57FB-FF33-8542-AB38-04228657E858}"/>
          </ac:spMkLst>
        </pc:spChg>
        <pc:spChg chg="mod">
          <ac:chgData name="Catherine Flynn" userId="4e29b6f9-f9fe-4722-9470-82f6b6574e21" providerId="ADAL" clId="{324AC558-34DC-2A43-95A5-3F3B98AD89F5}" dt="2021-06-16T19:57:04.989" v="408" actId="1076"/>
          <ac:spMkLst>
            <pc:docMk/>
            <pc:sldMk cId="2810709856" sldId="1706"/>
            <ac:spMk id="11" creationId="{05444818-D73F-3F41-B783-BDA0BB54A3AE}"/>
          </ac:spMkLst>
        </pc:spChg>
        <pc:spChg chg="mod">
          <ac:chgData name="Catherine Flynn" userId="4e29b6f9-f9fe-4722-9470-82f6b6574e21" providerId="ADAL" clId="{324AC558-34DC-2A43-95A5-3F3B98AD89F5}" dt="2021-06-16T19:57:04.989" v="408" actId="1076"/>
          <ac:spMkLst>
            <pc:docMk/>
            <pc:sldMk cId="2810709856" sldId="1706"/>
            <ac:spMk id="13" creationId="{A61FE836-424F-B641-9039-CDE2D8494113}"/>
          </ac:spMkLst>
        </pc:spChg>
        <pc:spChg chg="mod">
          <ac:chgData name="Catherine Flynn" userId="4e29b6f9-f9fe-4722-9470-82f6b6574e21" providerId="ADAL" clId="{324AC558-34DC-2A43-95A5-3F3B98AD89F5}" dt="2021-06-16T19:42:22.084" v="256" actId="20577"/>
          <ac:spMkLst>
            <pc:docMk/>
            <pc:sldMk cId="2810709856" sldId="1706"/>
            <ac:spMk id="16" creationId="{350D73F6-8CD3-4340-8D20-3E3B2FA9F88A}"/>
          </ac:spMkLst>
        </pc:spChg>
        <pc:spChg chg="mod">
          <ac:chgData name="Catherine Flynn" userId="4e29b6f9-f9fe-4722-9470-82f6b6574e21" providerId="ADAL" clId="{324AC558-34DC-2A43-95A5-3F3B98AD89F5}" dt="2021-06-16T19:41:03.957" v="204"/>
          <ac:spMkLst>
            <pc:docMk/>
            <pc:sldMk cId="2810709856" sldId="1706"/>
            <ac:spMk id="17" creationId="{241E350E-9340-7242-AB42-F59C737EBD35}"/>
          </ac:spMkLst>
        </pc:spChg>
        <pc:spChg chg="mod">
          <ac:chgData name="Catherine Flynn" userId="4e29b6f9-f9fe-4722-9470-82f6b6574e21" providerId="ADAL" clId="{324AC558-34DC-2A43-95A5-3F3B98AD89F5}" dt="2021-06-16T19:57:10.127" v="409" actId="1076"/>
          <ac:spMkLst>
            <pc:docMk/>
            <pc:sldMk cId="2810709856" sldId="1706"/>
            <ac:spMk id="23" creationId="{21FE004C-7720-2844-B7BB-3F1721E4285B}"/>
          </ac:spMkLst>
        </pc:spChg>
        <pc:spChg chg="mod">
          <ac:chgData name="Catherine Flynn" userId="4e29b6f9-f9fe-4722-9470-82f6b6574e21" providerId="ADAL" clId="{324AC558-34DC-2A43-95A5-3F3B98AD89F5}" dt="2021-06-16T19:57:10.127" v="409" actId="1076"/>
          <ac:spMkLst>
            <pc:docMk/>
            <pc:sldMk cId="2810709856" sldId="1706"/>
            <ac:spMk id="25" creationId="{33C517A9-6A43-1747-8C7D-80F8ED779F81}"/>
          </ac:spMkLst>
        </pc:spChg>
        <pc:grpChg chg="add mod">
          <ac:chgData name="Catherine Flynn" userId="4e29b6f9-f9fe-4722-9470-82f6b6574e21" providerId="ADAL" clId="{324AC558-34DC-2A43-95A5-3F3B98AD89F5}" dt="2021-06-16T19:57:04.989" v="408" actId="1076"/>
          <ac:grpSpMkLst>
            <pc:docMk/>
            <pc:sldMk cId="2810709856" sldId="1706"/>
            <ac:grpSpMk id="10" creationId="{87B5BB82-6C8C-4D4E-B484-C49925537D3C}"/>
          </ac:grpSpMkLst>
        </pc:grpChg>
        <pc:grpChg chg="add mod">
          <ac:chgData name="Catherine Flynn" userId="4e29b6f9-f9fe-4722-9470-82f6b6574e21" providerId="ADAL" clId="{324AC558-34DC-2A43-95A5-3F3B98AD89F5}" dt="2021-06-16T19:42:30.767" v="257" actId="164"/>
          <ac:grpSpMkLst>
            <pc:docMk/>
            <pc:sldMk cId="2810709856" sldId="1706"/>
            <ac:grpSpMk id="15" creationId="{BA546A5C-711A-9543-B590-1A1D619ED372}"/>
          </ac:grpSpMkLst>
        </pc:grpChg>
        <pc:grpChg chg="add mod">
          <ac:chgData name="Catherine Flynn" userId="4e29b6f9-f9fe-4722-9470-82f6b6574e21" providerId="ADAL" clId="{324AC558-34DC-2A43-95A5-3F3B98AD89F5}" dt="2021-06-16T19:42:38.838" v="258" actId="12788"/>
          <ac:grpSpMkLst>
            <pc:docMk/>
            <pc:sldMk cId="2810709856" sldId="1706"/>
            <ac:grpSpMk id="21" creationId="{A944306F-634F-7442-8696-1219D6364906}"/>
          </ac:grpSpMkLst>
        </pc:grpChg>
        <pc:grpChg chg="add mod">
          <ac:chgData name="Catherine Flynn" userId="4e29b6f9-f9fe-4722-9470-82f6b6574e21" providerId="ADAL" clId="{324AC558-34DC-2A43-95A5-3F3B98AD89F5}" dt="2021-06-16T19:57:10.127" v="409" actId="1076"/>
          <ac:grpSpMkLst>
            <pc:docMk/>
            <pc:sldMk cId="2810709856" sldId="1706"/>
            <ac:grpSpMk id="22" creationId="{D67AD011-02BE-C848-9288-3D0D176461A1}"/>
          </ac:grpSpMkLst>
        </pc:grpChg>
        <pc:grpChg chg="add mod">
          <ac:chgData name="Catherine Flynn" userId="4e29b6f9-f9fe-4722-9470-82f6b6574e21" providerId="ADAL" clId="{324AC558-34DC-2A43-95A5-3F3B98AD89F5}" dt="2021-06-16T19:57:04.989" v="408" actId="1076"/>
          <ac:grpSpMkLst>
            <pc:docMk/>
            <pc:sldMk cId="2810709856" sldId="1706"/>
            <ac:grpSpMk id="29" creationId="{CAB7ABC8-35C4-4247-8E88-24AEBF14B169}"/>
          </ac:grpSpMkLst>
        </pc:grpChg>
        <pc:grpChg chg="add mod">
          <ac:chgData name="Catherine Flynn" userId="4e29b6f9-f9fe-4722-9470-82f6b6574e21" providerId="ADAL" clId="{324AC558-34DC-2A43-95A5-3F3B98AD89F5}" dt="2021-06-16T19:57:10.127" v="409" actId="1076"/>
          <ac:grpSpMkLst>
            <pc:docMk/>
            <pc:sldMk cId="2810709856" sldId="1706"/>
            <ac:grpSpMk id="30" creationId="{5A9BFC1B-7D98-5D48-8A01-66459E536E0A}"/>
          </ac:grpSpMkLst>
        </pc:grpChg>
        <pc:picChg chg="add mod">
          <ac:chgData name="Catherine Flynn" userId="4e29b6f9-f9fe-4722-9470-82f6b6574e21" providerId="ADAL" clId="{324AC558-34DC-2A43-95A5-3F3B98AD89F5}" dt="2021-06-16T19:43:26.747" v="268" actId="1076"/>
          <ac:picMkLst>
            <pc:docMk/>
            <pc:sldMk cId="2810709856" sldId="1706"/>
            <ac:picMk id="6" creationId="{1AB7573D-C348-8245-981B-E09F778424E0}"/>
          </ac:picMkLst>
        </pc:picChg>
        <pc:picChg chg="add mod modCrop">
          <ac:chgData name="Catherine Flynn" userId="4e29b6f9-f9fe-4722-9470-82f6b6574e21" providerId="ADAL" clId="{324AC558-34DC-2A43-95A5-3F3B98AD89F5}" dt="2021-06-16T19:43:14.289" v="263" actId="732"/>
          <ac:picMkLst>
            <pc:docMk/>
            <pc:sldMk cId="2810709856" sldId="1706"/>
            <ac:picMk id="7" creationId="{42A71CB3-98F1-F443-81A8-4BF88D10D914}"/>
          </ac:picMkLst>
        </pc:picChg>
        <pc:picChg chg="del mod">
          <ac:chgData name="Catherine Flynn" userId="4e29b6f9-f9fe-4722-9470-82f6b6574e21" providerId="ADAL" clId="{324AC558-34DC-2A43-95A5-3F3B98AD89F5}" dt="2021-06-16T19:54:17.795" v="331" actId="478"/>
          <ac:picMkLst>
            <pc:docMk/>
            <pc:sldMk cId="2810709856" sldId="1706"/>
            <ac:picMk id="12" creationId="{3B8AE26E-492F-C94C-BD1E-CB87B8DC9EDA}"/>
          </ac:picMkLst>
        </pc:picChg>
        <pc:picChg chg="del mod">
          <ac:chgData name="Catherine Flynn" userId="4e29b6f9-f9fe-4722-9470-82f6b6574e21" providerId="ADAL" clId="{324AC558-34DC-2A43-95A5-3F3B98AD89F5}" dt="2021-06-16T19:43:23.357" v="266" actId="478"/>
          <ac:picMkLst>
            <pc:docMk/>
            <pc:sldMk cId="2810709856" sldId="1706"/>
            <ac:picMk id="14" creationId="{017B4EF4-F6FE-F145-AF35-FE9D89AD1195}"/>
          </ac:picMkLst>
        </pc:picChg>
        <pc:picChg chg="del mod">
          <ac:chgData name="Catherine Flynn" userId="4e29b6f9-f9fe-4722-9470-82f6b6574e21" providerId="ADAL" clId="{324AC558-34DC-2A43-95A5-3F3B98AD89F5}" dt="2021-06-16T19:41:51.575" v="205" actId="478"/>
          <ac:picMkLst>
            <pc:docMk/>
            <pc:sldMk cId="2810709856" sldId="1706"/>
            <ac:picMk id="18" creationId="{B0E17FC9-70A7-9D41-A684-0292FEF40545}"/>
          </ac:picMkLst>
        </pc:picChg>
        <pc:picChg chg="mod">
          <ac:chgData name="Catherine Flynn" userId="4e29b6f9-f9fe-4722-9470-82f6b6574e21" providerId="ADAL" clId="{324AC558-34DC-2A43-95A5-3F3B98AD89F5}" dt="2021-06-16T19:56:39.903" v="404" actId="1036"/>
          <ac:picMkLst>
            <pc:docMk/>
            <pc:sldMk cId="2810709856" sldId="1706"/>
            <ac:picMk id="19" creationId="{72E5FE6D-DDAB-4B44-B617-7F3125E5680A}"/>
          </ac:picMkLst>
        </pc:picChg>
        <pc:picChg chg="add mod">
          <ac:chgData name="Catherine Flynn" userId="4e29b6f9-f9fe-4722-9470-82f6b6574e21" providerId="ADAL" clId="{324AC558-34DC-2A43-95A5-3F3B98AD89F5}" dt="2021-06-16T19:54:15.010" v="330" actId="1076"/>
          <ac:picMkLst>
            <pc:docMk/>
            <pc:sldMk cId="2810709856" sldId="1706"/>
            <ac:picMk id="20" creationId="{BC29014F-A86C-B54F-96D9-4AB38580298A}"/>
          </ac:picMkLst>
        </pc:picChg>
        <pc:picChg chg="del mod">
          <ac:chgData name="Catherine Flynn" userId="4e29b6f9-f9fe-4722-9470-82f6b6574e21" providerId="ADAL" clId="{324AC558-34DC-2A43-95A5-3F3B98AD89F5}" dt="2021-06-16T19:43:18.172" v="264" actId="478"/>
          <ac:picMkLst>
            <pc:docMk/>
            <pc:sldMk cId="2810709856" sldId="1706"/>
            <ac:picMk id="24" creationId="{3F522338-E3C3-D34C-A277-C0EA2DDF9775}"/>
          </ac:picMkLst>
        </pc:picChg>
        <pc:picChg chg="del mod">
          <ac:chgData name="Catherine Flynn" userId="4e29b6f9-f9fe-4722-9470-82f6b6574e21" providerId="ADAL" clId="{324AC558-34DC-2A43-95A5-3F3B98AD89F5}" dt="2021-06-16T19:43:21.059" v="265" actId="478"/>
          <ac:picMkLst>
            <pc:docMk/>
            <pc:sldMk cId="2810709856" sldId="1706"/>
            <ac:picMk id="26" creationId="{08083BC0-815E-2C4A-83B5-B1D578E7C520}"/>
          </ac:picMkLst>
        </pc:picChg>
        <pc:picChg chg="add mod">
          <ac:chgData name="Catherine Flynn" userId="4e29b6f9-f9fe-4722-9470-82f6b6574e21" providerId="ADAL" clId="{324AC558-34DC-2A43-95A5-3F3B98AD89F5}" dt="2021-06-16T19:57:10.127" v="409" actId="1076"/>
          <ac:picMkLst>
            <pc:docMk/>
            <pc:sldMk cId="2810709856" sldId="1706"/>
            <ac:picMk id="28" creationId="{A49364FA-DD88-2942-B62D-43D0D6CD678A}"/>
          </ac:picMkLst>
        </pc:picChg>
        <pc:picChg chg="add mod">
          <ac:chgData name="Catherine Flynn" userId="4e29b6f9-f9fe-4722-9470-82f6b6574e21" providerId="ADAL" clId="{324AC558-34DC-2A43-95A5-3F3B98AD89F5}" dt="2021-06-16T19:57:10.127" v="409" actId="1076"/>
          <ac:picMkLst>
            <pc:docMk/>
            <pc:sldMk cId="2810709856" sldId="1706"/>
            <ac:picMk id="1026" creationId="{46E6B0FF-C9BC-524D-A31C-517469157B7E}"/>
          </ac:picMkLst>
        </pc:picChg>
        <pc:picChg chg="add mod">
          <ac:chgData name="Catherine Flynn" userId="4e29b6f9-f9fe-4722-9470-82f6b6574e21" providerId="ADAL" clId="{324AC558-34DC-2A43-95A5-3F3B98AD89F5}" dt="2021-06-16T19:57:04.989" v="408" actId="1076"/>
          <ac:picMkLst>
            <pc:docMk/>
            <pc:sldMk cId="2810709856" sldId="1706"/>
            <ac:picMk id="1028" creationId="{C5DB0FFB-CDFF-E44F-9D62-DF0D7B067C97}"/>
          </ac:picMkLst>
        </pc:picChg>
        <pc:picChg chg="add mod">
          <ac:chgData name="Catherine Flynn" userId="4e29b6f9-f9fe-4722-9470-82f6b6574e21" providerId="ADAL" clId="{324AC558-34DC-2A43-95A5-3F3B98AD89F5}" dt="2021-06-16T19:57:04.989" v="408" actId="1076"/>
          <ac:picMkLst>
            <pc:docMk/>
            <pc:sldMk cId="2810709856" sldId="1706"/>
            <ac:picMk id="1030" creationId="{DF38834A-C168-F048-BB22-5B9284599E10}"/>
          </ac:picMkLst>
        </pc:picChg>
        <pc:cxnChg chg="add mod">
          <ac:chgData name="Catherine Flynn" userId="4e29b6f9-f9fe-4722-9470-82f6b6574e21" providerId="ADAL" clId="{324AC558-34DC-2A43-95A5-3F3B98AD89F5}" dt="2021-06-16T19:41:03.957" v="204"/>
          <ac:cxnSpMkLst>
            <pc:docMk/>
            <pc:sldMk cId="2810709856" sldId="1706"/>
            <ac:cxnSpMk id="9" creationId="{4EAC23AE-BABA-384F-A054-2CEEB3084FEC}"/>
          </ac:cxnSpMkLst>
        </pc:cxnChg>
      </pc:sldChg>
      <pc:sldChg chg="addSp delSp modSp add del mod modAnim">
        <pc:chgData name="Catherine Flynn" userId="4e29b6f9-f9fe-4722-9470-82f6b6574e21" providerId="ADAL" clId="{324AC558-34DC-2A43-95A5-3F3B98AD89F5}" dt="2021-06-16T20:04:22.695" v="524" actId="2696"/>
        <pc:sldMkLst>
          <pc:docMk/>
          <pc:sldMk cId="317172983" sldId="1707"/>
        </pc:sldMkLst>
        <pc:spChg chg="del">
          <ac:chgData name="Catherine Flynn" userId="4e29b6f9-f9fe-4722-9470-82f6b6574e21" providerId="ADAL" clId="{324AC558-34DC-2A43-95A5-3F3B98AD89F5}" dt="2021-06-16T20:04:04.799" v="519" actId="478"/>
          <ac:spMkLst>
            <pc:docMk/>
            <pc:sldMk cId="317172983" sldId="1707"/>
            <ac:spMk id="5" creationId="{923018E2-D8A3-D94A-A7B8-15575AB2E9B1}"/>
          </ac:spMkLst>
        </pc:spChg>
        <pc:spChg chg="del">
          <ac:chgData name="Catherine Flynn" userId="4e29b6f9-f9fe-4722-9470-82f6b6574e21" providerId="ADAL" clId="{324AC558-34DC-2A43-95A5-3F3B98AD89F5}" dt="2021-06-16T20:04:04.799" v="519" actId="478"/>
          <ac:spMkLst>
            <pc:docMk/>
            <pc:sldMk cId="317172983" sldId="1707"/>
            <ac:spMk id="6" creationId="{27E1D561-57BB-AC48-BB05-098A7CF5462B}"/>
          </ac:spMkLst>
        </pc:spChg>
        <pc:spChg chg="add del mod">
          <ac:chgData name="Catherine Flynn" userId="4e29b6f9-f9fe-4722-9470-82f6b6574e21" providerId="ADAL" clId="{324AC558-34DC-2A43-95A5-3F3B98AD89F5}" dt="2021-06-16T20:04:07.079" v="521" actId="478"/>
          <ac:spMkLst>
            <pc:docMk/>
            <pc:sldMk cId="317172983" sldId="1707"/>
            <ac:spMk id="7" creationId="{DB2C7C9B-AA77-4844-8ACE-71E0F71F8110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36" creationId="{D149E2DA-A2B6-E84D-AA3B-9229FF45600D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2" creationId="{70341F4D-7ED4-2343-81C3-E0A4FCE38D49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3" creationId="{0CAB6AEA-6FA1-2240-B383-7F77EF510D0C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4" creationId="{7E8557BA-FE91-924A-A427-8F982F5C6E47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5" creationId="{B0816672-2FD3-D643-90DD-424A47647B4F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7" creationId="{97E80973-1792-4043-BD25-43715AF4C4C8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8" creationId="{DFD20C9E-8CE0-9240-8934-87E20DA167E2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49" creationId="{0536D97B-F012-D246-94B4-A37DCBDF80C9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1" creationId="{FD493571-A0FA-4746-8435-D08C75A9A01F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2" creationId="{F8FF0272-DCF8-454C-AED6-38A843FE95EF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3" creationId="{89588A61-A9AA-2C47-8D66-BFDF388D4DF2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4" creationId="{FAE42B3E-C1D4-0C45-AA89-9CA5F3F042C6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5" creationId="{332F5D5C-0E2E-9F4A-9397-A0854FCA90DD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6" creationId="{A781AB6B-4BAD-9F46-9907-35830362BCD1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7" creationId="{91EE3E1C-A553-6F4D-881C-D1B88FBAE455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8" creationId="{02530D3C-35E6-5440-B6BF-822AAC393C43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59" creationId="{500CFED0-9610-3348-8302-1B40D0FD5879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0" creationId="{81209EE4-30D7-594C-B389-48415BB967B0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2" creationId="{ED2C9D58-63AE-3B46-93C9-22B9E79BAB46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3" creationId="{EF62CB26-B6DA-B844-81E0-DAA6674FF87A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4" creationId="{9D5825F6-B38E-6842-BECA-20D71114554E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5" creationId="{5E6DCB4E-1A4F-B843-B602-4A56AE43BE7D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6" creationId="{F7F5936F-37B2-2742-BD84-CDFF5259D166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7" creationId="{FB09B035-8263-6045-AC74-26A873ED7DDC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8" creationId="{DD2C3325-5D19-6943-B93E-FC6F2E529CB2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69" creationId="{3CFDD130-7D32-2247-BADA-9692E6A7493E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0" creationId="{911A1909-5085-7349-94CE-E61616483479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1" creationId="{2AC63A0C-A03A-6248-B041-278F097FCF52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3" creationId="{BA61B438-80A2-B64A-88A7-1DECD07A376A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5" creationId="{A34C5E0B-5919-9C46-A77F-7DA831864B37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6" creationId="{AF7453E0-7D8D-7044-8F16-7F930293DAE4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7" creationId="{67978D30-986D-EC41-96E2-7F0BA9075A6A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78" creationId="{93654113-894D-CB41-8CE9-620CD0253F31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80" creationId="{5C199B2A-3968-3941-8D4B-9A349DE2AB40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81" creationId="{8E16BF53-C1BD-4B48-B1AF-A2A801C91EA6}"/>
          </ac:spMkLst>
        </pc:spChg>
        <pc:spChg chg="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82" creationId="{8CA51136-9AF7-894C-AD6A-EE7C1480CBD9}"/>
          </ac:spMkLst>
        </pc:spChg>
        <pc:spChg chg="add mod">
          <ac:chgData name="Catherine Flynn" userId="4e29b6f9-f9fe-4722-9470-82f6b6574e21" providerId="ADAL" clId="{324AC558-34DC-2A43-95A5-3F3B98AD89F5}" dt="2021-06-16T20:04:07.859" v="522"/>
          <ac:spMkLst>
            <pc:docMk/>
            <pc:sldMk cId="317172983" sldId="1707"/>
            <ac:spMk id="83" creationId="{F7DECC5F-F478-3147-B878-F78C5E2F5E46}"/>
          </ac:spMkLst>
        </pc:spChg>
        <pc:grpChg chg="del">
          <ac:chgData name="Catherine Flynn" userId="4e29b6f9-f9fe-4722-9470-82f6b6574e21" providerId="ADAL" clId="{324AC558-34DC-2A43-95A5-3F3B98AD89F5}" dt="2021-06-16T20:04:04.799" v="519" actId="478"/>
          <ac:grpSpMkLst>
            <pc:docMk/>
            <pc:sldMk cId="317172983" sldId="1707"/>
            <ac:grpSpMk id="2" creationId="{DF0AE88F-9363-3643-B92E-78CD3765547A}"/>
          </ac:grpSpMkLst>
        </pc:grpChg>
        <pc:grpChg chg="del">
          <ac:chgData name="Catherine Flynn" userId="4e29b6f9-f9fe-4722-9470-82f6b6574e21" providerId="ADAL" clId="{324AC558-34DC-2A43-95A5-3F3B98AD89F5}" dt="2021-06-16T20:04:04.799" v="519" actId="478"/>
          <ac:grpSpMkLst>
            <pc:docMk/>
            <pc:sldMk cId="317172983" sldId="1707"/>
            <ac:grpSpMk id="3" creationId="{80159AA0-97B0-4146-9661-EB56E0EB038F}"/>
          </ac:grpSpMkLst>
        </pc:grpChg>
        <pc:grpChg chg="del">
          <ac:chgData name="Catherine Flynn" userId="4e29b6f9-f9fe-4722-9470-82f6b6574e21" providerId="ADAL" clId="{324AC558-34DC-2A43-95A5-3F3B98AD89F5}" dt="2021-06-16T20:04:04.799" v="519" actId="478"/>
          <ac:grpSpMkLst>
            <pc:docMk/>
            <pc:sldMk cId="317172983" sldId="1707"/>
            <ac:grpSpMk id="4" creationId="{0E3D32B7-E642-1344-9136-724844F36C27}"/>
          </ac:grpSpMkLst>
        </pc:grpChg>
        <pc:grpChg chg="del">
          <ac:chgData name="Catherine Flynn" userId="4e29b6f9-f9fe-4722-9470-82f6b6574e21" providerId="ADAL" clId="{324AC558-34DC-2A43-95A5-3F3B98AD89F5}" dt="2021-06-16T20:04:04.799" v="519" actId="478"/>
          <ac:grpSpMkLst>
            <pc:docMk/>
            <pc:sldMk cId="317172983" sldId="1707"/>
            <ac:grpSpMk id="9" creationId="{7B9FB780-48E2-CF46-B1F0-4EA8DF9857B4}"/>
          </ac:grpSpMkLst>
        </pc:grpChg>
        <pc:grpChg chg="add mod">
          <ac:chgData name="Catherine Flynn" userId="4e29b6f9-f9fe-4722-9470-82f6b6574e21" providerId="ADAL" clId="{324AC558-34DC-2A43-95A5-3F3B98AD89F5}" dt="2021-06-16T20:04:07.859" v="522"/>
          <ac:grpSpMkLst>
            <pc:docMk/>
            <pc:sldMk cId="317172983" sldId="1707"/>
            <ac:grpSpMk id="35" creationId="{6F557D66-C1BC-B442-BE6D-A99F9AD3C15B}"/>
          </ac:grpSpMkLst>
        </pc:grpChg>
        <pc:grpChg chg="add mod">
          <ac:chgData name="Catherine Flynn" userId="4e29b6f9-f9fe-4722-9470-82f6b6574e21" providerId="ADAL" clId="{324AC558-34DC-2A43-95A5-3F3B98AD89F5}" dt="2021-06-16T20:04:07.859" v="522"/>
          <ac:grpSpMkLst>
            <pc:docMk/>
            <pc:sldMk cId="317172983" sldId="1707"/>
            <ac:grpSpMk id="50" creationId="{49B42038-030E-3041-A14D-2FED200DAD12}"/>
          </ac:grpSpMkLst>
        </pc:grpChg>
        <pc:grpChg chg="add mod">
          <ac:chgData name="Catherine Flynn" userId="4e29b6f9-f9fe-4722-9470-82f6b6574e21" providerId="ADAL" clId="{324AC558-34DC-2A43-95A5-3F3B98AD89F5}" dt="2021-06-16T20:04:07.859" v="522"/>
          <ac:grpSpMkLst>
            <pc:docMk/>
            <pc:sldMk cId="317172983" sldId="1707"/>
            <ac:grpSpMk id="61" creationId="{0FE75370-BB60-F848-8C3B-F3FE4C1CEB5B}"/>
          </ac:grpSpMkLst>
        </pc:grpChg>
        <pc:grpChg chg="add mod">
          <ac:chgData name="Catherine Flynn" userId="4e29b6f9-f9fe-4722-9470-82f6b6574e21" providerId="ADAL" clId="{324AC558-34DC-2A43-95A5-3F3B98AD89F5}" dt="2021-06-16T20:04:07.859" v="522"/>
          <ac:grpSpMkLst>
            <pc:docMk/>
            <pc:sldMk cId="317172983" sldId="1707"/>
            <ac:grpSpMk id="72" creationId="{67B46472-D018-C346-AD16-5125622CFF8E}"/>
          </ac:grpSpMkLst>
        </pc:grpChg>
        <pc:graphicFrameChg chg="mod">
          <ac:chgData name="Catherine Flynn" userId="4e29b6f9-f9fe-4722-9470-82f6b6574e21" providerId="ADAL" clId="{324AC558-34DC-2A43-95A5-3F3B98AD89F5}" dt="2021-06-16T20:04:07.859" v="522"/>
          <ac:graphicFrameMkLst>
            <pc:docMk/>
            <pc:sldMk cId="317172983" sldId="1707"/>
            <ac:graphicFrameMk id="39" creationId="{BC28A5A6-38FD-5647-83DB-12FC0028EE61}"/>
          </ac:graphicFrameMkLst>
        </pc:graphicFrameChg>
        <pc:graphicFrameChg chg="mod">
          <ac:chgData name="Catherine Flynn" userId="4e29b6f9-f9fe-4722-9470-82f6b6574e21" providerId="ADAL" clId="{324AC558-34DC-2A43-95A5-3F3B98AD89F5}" dt="2021-06-16T20:04:07.859" v="522"/>
          <ac:graphicFrameMkLst>
            <pc:docMk/>
            <pc:sldMk cId="317172983" sldId="1707"/>
            <ac:graphicFrameMk id="46" creationId="{EF12B2F6-ACA8-7546-882B-0D02EA798ED6}"/>
          </ac:graphicFrameMkLst>
        </pc:graphicFrameChg>
        <pc:graphicFrameChg chg="mod">
          <ac:chgData name="Catherine Flynn" userId="4e29b6f9-f9fe-4722-9470-82f6b6574e21" providerId="ADAL" clId="{324AC558-34DC-2A43-95A5-3F3B98AD89F5}" dt="2021-06-16T20:04:07.859" v="522"/>
          <ac:graphicFrameMkLst>
            <pc:docMk/>
            <pc:sldMk cId="317172983" sldId="1707"/>
            <ac:graphicFrameMk id="74" creationId="{62B97843-EEE1-AF41-A855-1CC29956C81B}"/>
          </ac:graphicFrameMkLst>
        </pc:graphicFrameChg>
        <pc:graphicFrameChg chg="mod">
          <ac:chgData name="Catherine Flynn" userId="4e29b6f9-f9fe-4722-9470-82f6b6574e21" providerId="ADAL" clId="{324AC558-34DC-2A43-95A5-3F3B98AD89F5}" dt="2021-06-16T20:04:07.859" v="522"/>
          <ac:graphicFrameMkLst>
            <pc:docMk/>
            <pc:sldMk cId="317172983" sldId="1707"/>
            <ac:graphicFrameMk id="79" creationId="{D2377492-A862-274B-898D-47A4ECE694F7}"/>
          </ac:graphicFrameMkLst>
        </pc:graphicFrameChg>
        <pc:picChg chg="del">
          <ac:chgData name="Catherine Flynn" userId="4e29b6f9-f9fe-4722-9470-82f6b6574e21" providerId="ADAL" clId="{324AC558-34DC-2A43-95A5-3F3B98AD89F5}" dt="2021-06-16T20:04:04.799" v="519" actId="478"/>
          <ac:picMkLst>
            <pc:docMk/>
            <pc:sldMk cId="317172983" sldId="1707"/>
            <ac:picMk id="41" creationId="{1EAE8D7F-0A0A-354A-B59F-FBB6502F454F}"/>
          </ac:picMkLst>
        </pc:picChg>
        <pc:cxnChg chg="del">
          <ac:chgData name="Catherine Flynn" userId="4e29b6f9-f9fe-4722-9470-82f6b6574e21" providerId="ADAL" clId="{324AC558-34DC-2A43-95A5-3F3B98AD89F5}" dt="2021-06-16T20:04:04.799" v="519" actId="478"/>
          <ac:cxnSpMkLst>
            <pc:docMk/>
            <pc:sldMk cId="317172983" sldId="1707"/>
            <ac:cxnSpMk id="13" creationId="{D592B84E-516F-374C-BB21-A33805E9F856}"/>
          </ac:cxnSpMkLst>
        </pc:cxnChg>
        <pc:cxnChg chg="del">
          <ac:chgData name="Catherine Flynn" userId="4e29b6f9-f9fe-4722-9470-82f6b6574e21" providerId="ADAL" clId="{324AC558-34DC-2A43-95A5-3F3B98AD89F5}" dt="2021-06-16T20:04:04.799" v="519" actId="478"/>
          <ac:cxnSpMkLst>
            <pc:docMk/>
            <pc:sldMk cId="317172983" sldId="1707"/>
            <ac:cxnSpMk id="14" creationId="{CF7A8B94-A0D9-1D4E-89F5-F19630E5F2A7}"/>
          </ac:cxnSpMkLst>
        </pc:cxnChg>
        <pc:cxnChg chg="del">
          <ac:chgData name="Catherine Flynn" userId="4e29b6f9-f9fe-4722-9470-82f6b6574e21" providerId="ADAL" clId="{324AC558-34DC-2A43-95A5-3F3B98AD89F5}" dt="2021-06-16T20:04:04.799" v="519" actId="478"/>
          <ac:cxnSpMkLst>
            <pc:docMk/>
            <pc:sldMk cId="317172983" sldId="1707"/>
            <ac:cxnSpMk id="40" creationId="{6C685D4D-83A8-8549-A533-35119E19EAA3}"/>
          </ac:cxnSpMkLst>
        </pc:cxnChg>
      </pc:sldChg>
      <pc:sldChg chg="addSp delSp modSp add mod modTransition delAnim modAnim">
        <pc:chgData name="Catherine Flynn" userId="4e29b6f9-f9fe-4722-9470-82f6b6574e21" providerId="ADAL" clId="{324AC558-34DC-2A43-95A5-3F3B98AD89F5}" dt="2021-06-22T11:31:23.052" v="5416"/>
        <pc:sldMkLst>
          <pc:docMk/>
          <pc:sldMk cId="1257859986" sldId="1708"/>
        </pc:sldMkLst>
        <pc:spChg chg="mod">
          <ac:chgData name="Catherine Flynn" userId="4e29b6f9-f9fe-4722-9470-82f6b6574e21" providerId="ADAL" clId="{324AC558-34DC-2A43-95A5-3F3B98AD89F5}" dt="2021-06-16T20:04:38.111" v="573" actId="20577"/>
          <ac:spMkLst>
            <pc:docMk/>
            <pc:sldMk cId="1257859986" sldId="1708"/>
            <ac:spMk id="2" creationId="{827AB378-AA1C-714A-9B7F-5918E8C37509}"/>
          </ac:spMkLst>
        </pc:spChg>
        <pc:spChg chg="add del mod">
          <ac:chgData name="Catherine Flynn" userId="4e29b6f9-f9fe-4722-9470-82f6b6574e21" providerId="ADAL" clId="{324AC558-34DC-2A43-95A5-3F3B98AD89F5}" dt="2021-06-16T20:05:15.477" v="577" actId="767"/>
          <ac:spMkLst>
            <pc:docMk/>
            <pc:sldMk cId="1257859986" sldId="1708"/>
            <ac:spMk id="3" creationId="{CDC7A8FD-FB06-C64C-B4F7-2C93062CC073}"/>
          </ac:spMkLst>
        </pc:spChg>
        <pc:spChg chg="mod topLvl">
          <ac:chgData name="Catherine Flynn" userId="4e29b6f9-f9fe-4722-9470-82f6b6574e21" providerId="ADAL" clId="{324AC558-34DC-2A43-95A5-3F3B98AD89F5}" dt="2021-06-22T11:22:26.368" v="5330" actId="164"/>
          <ac:spMkLst>
            <pc:docMk/>
            <pc:sldMk cId="1257859986" sldId="1708"/>
            <ac:spMk id="5" creationId="{29BB9B7D-421C-BA48-A003-BAF22E41A5F3}"/>
          </ac:spMkLst>
        </pc:spChg>
        <pc:spChg chg="mod">
          <ac:chgData name="Catherine Flynn" userId="4e29b6f9-f9fe-4722-9470-82f6b6574e21" providerId="ADAL" clId="{324AC558-34DC-2A43-95A5-3F3B98AD89F5}" dt="2021-06-16T20:09:32.064" v="648"/>
          <ac:spMkLst>
            <pc:docMk/>
            <pc:sldMk cId="1257859986" sldId="1708"/>
            <ac:spMk id="6" creationId="{D3554020-FDCE-2D4C-BBD4-08F319BE4946}"/>
          </ac:spMkLst>
        </pc:spChg>
        <pc:spChg chg="mod topLvl">
          <ac:chgData name="Catherine Flynn" userId="4e29b6f9-f9fe-4722-9470-82f6b6574e21" providerId="ADAL" clId="{324AC558-34DC-2A43-95A5-3F3B98AD89F5}" dt="2021-06-22T11:22:36.457" v="5332" actId="164"/>
          <ac:spMkLst>
            <pc:docMk/>
            <pc:sldMk cId="1257859986" sldId="1708"/>
            <ac:spMk id="7" creationId="{DA16C948-50AD-EA48-9EF9-72F321442D1E}"/>
          </ac:spMkLst>
        </pc:spChg>
        <pc:spChg chg="mod topLvl">
          <ac:chgData name="Catherine Flynn" userId="4e29b6f9-f9fe-4722-9470-82f6b6574e21" providerId="ADAL" clId="{324AC558-34DC-2A43-95A5-3F3B98AD89F5}" dt="2021-06-22T11:22:41.083" v="5333" actId="164"/>
          <ac:spMkLst>
            <pc:docMk/>
            <pc:sldMk cId="1257859986" sldId="1708"/>
            <ac:spMk id="8" creationId="{4B461F1D-2D89-E448-91FA-C4297E0E357F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10" creationId="{79E042F3-1512-BB4D-A9FB-089573124CA7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11" creationId="{90A187FF-FADA-8646-A504-AE365E47A222}"/>
          </ac:spMkLst>
        </pc:spChg>
        <pc:spChg chg="mod">
          <ac:chgData name="Catherine Flynn" userId="4e29b6f9-f9fe-4722-9470-82f6b6574e21" providerId="ADAL" clId="{324AC558-34DC-2A43-95A5-3F3B98AD89F5}" dt="2021-06-16T21:04:59.099" v="1106" actId="14100"/>
          <ac:spMkLst>
            <pc:docMk/>
            <pc:sldMk cId="1257859986" sldId="1708"/>
            <ac:spMk id="13" creationId="{87FEA43F-5526-8D4A-ADC0-4E32C902B9C0}"/>
          </ac:spMkLst>
        </pc:spChg>
        <pc:spChg chg="add del mod">
          <ac:chgData name="Catherine Flynn" userId="4e29b6f9-f9fe-4722-9470-82f6b6574e21" providerId="ADAL" clId="{324AC558-34DC-2A43-95A5-3F3B98AD89F5}" dt="2021-06-16T20:12:11.590" v="657" actId="478"/>
          <ac:spMkLst>
            <pc:docMk/>
            <pc:sldMk cId="1257859986" sldId="1708"/>
            <ac:spMk id="14" creationId="{82C80296-8655-A746-9B25-EDD85F2816CE}"/>
          </ac:spMkLst>
        </pc:spChg>
        <pc:spChg chg="add mod">
          <ac:chgData name="Catherine Flynn" userId="4e29b6f9-f9fe-4722-9470-82f6b6574e21" providerId="ADAL" clId="{324AC558-34DC-2A43-95A5-3F3B98AD89F5}" dt="2021-06-22T11:22:41.083" v="5333" actId="164"/>
          <ac:spMkLst>
            <pc:docMk/>
            <pc:sldMk cId="1257859986" sldId="1708"/>
            <ac:spMk id="19" creationId="{5D0D9E5E-BB44-1543-9C70-2B8D7EB967A2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21" creationId="{9A0AFBF4-2F18-7545-824E-6E42971D8923}"/>
          </ac:spMkLst>
        </pc:spChg>
        <pc:spChg chg="mod">
          <ac:chgData name="Catherine Flynn" userId="4e29b6f9-f9fe-4722-9470-82f6b6574e21" providerId="ADAL" clId="{324AC558-34DC-2A43-95A5-3F3B98AD89F5}" dt="2021-06-16T21:05:01.939" v="1109" actId="1037"/>
          <ac:spMkLst>
            <pc:docMk/>
            <pc:sldMk cId="1257859986" sldId="1708"/>
            <ac:spMk id="23" creationId="{AC992801-E24B-414F-824F-EB4B1FBA3870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33" creationId="{AA084C28-8256-2D41-A6C7-BA29C2156555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35" creationId="{F1697732-CB88-D443-8C08-A8DD201CCE1E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36" creationId="{A40236AF-6826-6747-94BE-3F5768CE56E9}"/>
          </ac:spMkLst>
        </pc:spChg>
        <pc:spChg chg="del mod topLvl">
          <ac:chgData name="Catherine Flynn" userId="4e29b6f9-f9fe-4722-9470-82f6b6574e21" providerId="ADAL" clId="{324AC558-34DC-2A43-95A5-3F3B98AD89F5}" dt="2021-06-16T21:04:18.505" v="1088" actId="478"/>
          <ac:spMkLst>
            <pc:docMk/>
            <pc:sldMk cId="1257859986" sldId="1708"/>
            <ac:spMk id="37" creationId="{7966F0E8-A878-944F-BC36-042CFD03BEAC}"/>
          </ac:spMkLst>
        </pc:spChg>
        <pc:spChg chg="del mod">
          <ac:chgData name="Catherine Flynn" userId="4e29b6f9-f9fe-4722-9470-82f6b6574e21" providerId="ADAL" clId="{324AC558-34DC-2A43-95A5-3F3B98AD89F5}" dt="2021-06-16T20:13:10.832" v="666" actId="478"/>
          <ac:spMkLst>
            <pc:docMk/>
            <pc:sldMk cId="1257859986" sldId="1708"/>
            <ac:spMk id="38" creationId="{EB971FF5-AAF2-6143-A389-31FA3866722A}"/>
          </ac:spMkLst>
        </pc:spChg>
        <pc:spChg chg="add del mod">
          <ac:chgData name="Catherine Flynn" userId="4e29b6f9-f9fe-4722-9470-82f6b6574e21" providerId="ADAL" clId="{324AC558-34DC-2A43-95A5-3F3B98AD89F5}" dt="2021-06-16T20:33:07.217" v="936" actId="478"/>
          <ac:spMkLst>
            <pc:docMk/>
            <pc:sldMk cId="1257859986" sldId="1708"/>
            <ac:spMk id="39" creationId="{54442C7E-EC69-B34C-A0F8-C58986CC936D}"/>
          </ac:spMkLst>
        </pc:spChg>
        <pc:spChg chg="del mod">
          <ac:chgData name="Catherine Flynn" userId="4e29b6f9-f9fe-4722-9470-82f6b6574e21" providerId="ADAL" clId="{324AC558-34DC-2A43-95A5-3F3B98AD89F5}" dt="2021-06-16T20:33:07.217" v="936" actId="478"/>
          <ac:spMkLst>
            <pc:docMk/>
            <pc:sldMk cId="1257859986" sldId="1708"/>
            <ac:spMk id="40" creationId="{A9DBFADF-4979-A44F-853E-3F270038048F}"/>
          </ac:spMkLst>
        </pc:spChg>
        <pc:spChg chg="add del mod">
          <ac:chgData name="Catherine Flynn" userId="4e29b6f9-f9fe-4722-9470-82f6b6574e21" providerId="ADAL" clId="{324AC558-34DC-2A43-95A5-3F3B98AD89F5}" dt="2021-06-16T20:12:11.590" v="657" actId="478"/>
          <ac:spMkLst>
            <pc:docMk/>
            <pc:sldMk cId="1257859986" sldId="1708"/>
            <ac:spMk id="41" creationId="{1CE60C4B-9B19-A145-9F16-FCE2CF0D4F3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42" creationId="{3F586E10-5D34-8141-B2F7-16DBE3283BF4}"/>
          </ac:spMkLst>
        </pc:spChg>
        <pc:spChg chg="del">
          <ac:chgData name="Catherine Flynn" userId="4e29b6f9-f9fe-4722-9470-82f6b6574e21" providerId="ADAL" clId="{324AC558-34DC-2A43-95A5-3F3B98AD89F5}" dt="2021-06-16T20:08:46.260" v="622" actId="478"/>
          <ac:spMkLst>
            <pc:docMk/>
            <pc:sldMk cId="1257859986" sldId="1708"/>
            <ac:spMk id="42" creationId="{D6E2F768-C84F-AF46-9C1A-1E2222CC691A}"/>
          </ac:spMkLst>
        </pc:spChg>
        <pc:spChg chg="del mod">
          <ac:chgData name="Catherine Flynn" userId="4e29b6f9-f9fe-4722-9470-82f6b6574e21" providerId="ADAL" clId="{324AC558-34DC-2A43-95A5-3F3B98AD89F5}" dt="2021-06-16T20:09:20.875" v="647" actId="478"/>
          <ac:spMkLst>
            <pc:docMk/>
            <pc:sldMk cId="1257859986" sldId="1708"/>
            <ac:spMk id="43" creationId="{15213493-33AF-E348-A98E-4B87FECD339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43" creationId="{47C67CEB-57A3-714C-A2BB-CBAE4E09D4F0}"/>
          </ac:spMkLst>
        </pc:spChg>
        <pc:spChg chg="del mod">
          <ac:chgData name="Catherine Flynn" userId="4e29b6f9-f9fe-4722-9470-82f6b6574e21" providerId="ADAL" clId="{324AC558-34DC-2A43-95A5-3F3B98AD89F5}" dt="2021-06-16T20:19:36.320" v="881" actId="478"/>
          <ac:spMkLst>
            <pc:docMk/>
            <pc:sldMk cId="1257859986" sldId="1708"/>
            <ac:spMk id="44" creationId="{8514C8C3-4A5A-C146-B915-7064BC0C5F5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44" creationId="{C1BB85BB-695A-8846-9CBA-DA706A2DD17E}"/>
          </ac:spMkLst>
        </pc:spChg>
        <pc:spChg chg="mod topLvl">
          <ac:chgData name="Catherine Flynn" userId="4e29b6f9-f9fe-4722-9470-82f6b6574e21" providerId="ADAL" clId="{324AC558-34DC-2A43-95A5-3F3B98AD89F5}" dt="2021-06-17T08:36:41.182" v="4393" actId="208"/>
          <ac:spMkLst>
            <pc:docMk/>
            <pc:sldMk cId="1257859986" sldId="1708"/>
            <ac:spMk id="45" creationId="{843350FB-FDA7-E74B-A73A-64909D976390}"/>
          </ac:spMkLst>
        </pc:spChg>
        <pc:spChg chg="mod topLvl">
          <ac:chgData name="Catherine Flynn" userId="4e29b6f9-f9fe-4722-9470-82f6b6574e21" providerId="ADAL" clId="{324AC558-34DC-2A43-95A5-3F3B98AD89F5}" dt="2021-06-17T08:37:52.956" v="4449" actId="1038"/>
          <ac:spMkLst>
            <pc:docMk/>
            <pc:sldMk cId="1257859986" sldId="1708"/>
            <ac:spMk id="46" creationId="{91C3E278-4C3C-0249-A607-CF3D976835AE}"/>
          </ac:spMkLst>
        </pc:spChg>
        <pc:spChg chg="mod topLvl">
          <ac:chgData name="Catherine Flynn" userId="4e29b6f9-f9fe-4722-9470-82f6b6574e21" providerId="ADAL" clId="{324AC558-34DC-2A43-95A5-3F3B98AD89F5}" dt="2021-06-17T08:37:06.865" v="4415" actId="207"/>
          <ac:spMkLst>
            <pc:docMk/>
            <pc:sldMk cId="1257859986" sldId="1708"/>
            <ac:spMk id="47" creationId="{6AA5A913-BEBD-144F-A1AD-80BC3C5101AD}"/>
          </ac:spMkLst>
        </pc:spChg>
        <pc:spChg chg="mod topLvl">
          <ac:chgData name="Catherine Flynn" userId="4e29b6f9-f9fe-4722-9470-82f6b6574e21" providerId="ADAL" clId="{324AC558-34DC-2A43-95A5-3F3B98AD89F5}" dt="2021-06-17T08:37:10.450" v="4418" actId="1036"/>
          <ac:spMkLst>
            <pc:docMk/>
            <pc:sldMk cId="1257859986" sldId="1708"/>
            <ac:spMk id="48" creationId="{7A1E4E3A-E462-254C-B52A-4E59499B1BE4}"/>
          </ac:spMkLst>
        </pc:spChg>
        <pc:spChg chg="del mod">
          <ac:chgData name="Catherine Flynn" userId="4e29b6f9-f9fe-4722-9470-82f6b6574e21" providerId="ADAL" clId="{324AC558-34DC-2A43-95A5-3F3B98AD89F5}" dt="2021-06-16T20:18:29.855" v="861" actId="478"/>
          <ac:spMkLst>
            <pc:docMk/>
            <pc:sldMk cId="1257859986" sldId="1708"/>
            <ac:spMk id="49" creationId="{24D644C7-5A88-7D44-A4BD-4563E6749BE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49" creationId="{9A575F02-0500-DF41-A217-C33CFA8B254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0" creationId="{6F54F0C4-D29C-7B48-A57F-F1AC70A6A466}"/>
          </ac:spMkLst>
        </pc:spChg>
        <pc:spChg chg="del mod">
          <ac:chgData name="Catherine Flynn" userId="4e29b6f9-f9fe-4722-9470-82f6b6574e21" providerId="ADAL" clId="{324AC558-34DC-2A43-95A5-3F3B98AD89F5}" dt="2021-06-16T20:18:26.420" v="860" actId="478"/>
          <ac:spMkLst>
            <pc:docMk/>
            <pc:sldMk cId="1257859986" sldId="1708"/>
            <ac:spMk id="50" creationId="{E45AB8B6-65BB-464C-A5BE-0ADEDAED4CA9}"/>
          </ac:spMkLst>
        </pc:spChg>
        <pc:spChg chg="mod topLvl">
          <ac:chgData name="Catherine Flynn" userId="4e29b6f9-f9fe-4722-9470-82f6b6574e21" providerId="ADAL" clId="{324AC558-34DC-2A43-95A5-3F3B98AD89F5}" dt="2021-06-17T08:37:00.406" v="4414" actId="1036"/>
          <ac:spMkLst>
            <pc:docMk/>
            <pc:sldMk cId="1257859986" sldId="1708"/>
            <ac:spMk id="51" creationId="{0B6559BD-8E3D-1341-A542-D484ADCE4670}"/>
          </ac:spMkLst>
        </pc:spChg>
        <pc:spChg chg="mod topLvl">
          <ac:chgData name="Catherine Flynn" userId="4e29b6f9-f9fe-4722-9470-82f6b6574e21" providerId="ADAL" clId="{324AC558-34DC-2A43-95A5-3F3B98AD89F5}" dt="2021-06-17T08:37:00.406" v="4414" actId="1036"/>
          <ac:spMkLst>
            <pc:docMk/>
            <pc:sldMk cId="1257859986" sldId="1708"/>
            <ac:spMk id="52" creationId="{566FAF65-2E2D-9B4A-A5B4-1B15B5ACB6B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3" creationId="{4F5BD63A-1748-A849-BCB7-E4E306BEAC7A}"/>
          </ac:spMkLst>
        </pc:spChg>
        <pc:spChg chg="del">
          <ac:chgData name="Catherine Flynn" userId="4e29b6f9-f9fe-4722-9470-82f6b6574e21" providerId="ADAL" clId="{324AC558-34DC-2A43-95A5-3F3B98AD89F5}" dt="2021-06-16T20:19:24.130" v="878" actId="478"/>
          <ac:spMkLst>
            <pc:docMk/>
            <pc:sldMk cId="1257859986" sldId="1708"/>
            <ac:spMk id="53" creationId="{E88A689E-65D1-2341-9949-3F17DD2F75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4" creationId="{2DEDFAED-4541-454F-8748-A22BD44E05B1}"/>
          </ac:spMkLst>
        </pc:spChg>
        <pc:spChg chg="del mod topLvl">
          <ac:chgData name="Catherine Flynn" userId="4e29b6f9-f9fe-4722-9470-82f6b6574e21" providerId="ADAL" clId="{324AC558-34DC-2A43-95A5-3F3B98AD89F5}" dt="2021-06-16T20:21:48.069" v="895" actId="478"/>
          <ac:spMkLst>
            <pc:docMk/>
            <pc:sldMk cId="1257859986" sldId="1708"/>
            <ac:spMk id="55" creationId="{3FAF3C65-E30E-4744-BC27-AA17134BEB1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5" creationId="{9D43609E-C025-0A40-ABE9-AC4E0767B264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56" creationId="{A1D19DD0-213E-A349-84ED-D0AEDF876AC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6" creationId="{D17767FE-257F-0646-94F7-63A61F0D5CEB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57" creationId="{3FFC1E6D-9B90-9D46-A70E-2A8E5D3BEE6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7" creationId="{92E29593-98E1-FD48-AD7E-8A721B017679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58" creationId="{AECADFC7-E796-5F40-A4F4-8F436F4F31B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8" creationId="{F7D15C8F-C23B-3146-A7CC-528A911D98C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59" creationId="{E291CD84-3996-BF45-98CC-F0391D13204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60" creationId="{25E8016C-C3A0-F147-9097-40326FD83E3E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60" creationId="{433A759F-C04B-004C-A536-23D59D1978F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61" creationId="{36ABDCFF-8B10-1845-AA5F-4D16D8A2514A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61" creationId="{7414F1FD-9548-6543-8DFF-224906B26E7C}"/>
          </ac:spMkLst>
        </pc:spChg>
        <pc:spChg chg="del mod topLvl">
          <ac:chgData name="Catherine Flynn" userId="4e29b6f9-f9fe-4722-9470-82f6b6574e21" providerId="ADAL" clId="{324AC558-34DC-2A43-95A5-3F3B98AD89F5}" dt="2021-06-16T20:21:44.617" v="894" actId="478"/>
          <ac:spMkLst>
            <pc:docMk/>
            <pc:sldMk cId="1257859986" sldId="1708"/>
            <ac:spMk id="62" creationId="{A1668CBC-4917-2A4C-9662-92D7EC5C756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62" creationId="{D71F9318-0234-C34D-B2C3-C1CAEEE2A4B7}"/>
          </ac:spMkLst>
        </pc:spChg>
        <pc:spChg chg="add mod">
          <ac:chgData name="Catherine Flynn" userId="4e29b6f9-f9fe-4722-9470-82f6b6574e21" providerId="ADAL" clId="{324AC558-34DC-2A43-95A5-3F3B98AD89F5}" dt="2021-06-22T11:22:41.083" v="5333" actId="164"/>
          <ac:spMkLst>
            <pc:docMk/>
            <pc:sldMk cId="1257859986" sldId="1708"/>
            <ac:spMk id="64" creationId="{E66C788C-2D33-DF42-81EF-E2A75513F411}"/>
          </ac:spMkLst>
        </pc:spChg>
        <pc:spChg chg="add mod">
          <ac:chgData name="Catherine Flynn" userId="4e29b6f9-f9fe-4722-9470-82f6b6574e21" providerId="ADAL" clId="{324AC558-34DC-2A43-95A5-3F3B98AD89F5}" dt="2021-06-22T11:22:36.457" v="5332" actId="164"/>
          <ac:spMkLst>
            <pc:docMk/>
            <pc:sldMk cId="1257859986" sldId="1708"/>
            <ac:spMk id="65" creationId="{E40302D6-87FA-584E-8C80-0D3E830F9795}"/>
          </ac:spMkLst>
        </pc:spChg>
        <pc:spChg chg="add mod">
          <ac:chgData name="Catherine Flynn" userId="4e29b6f9-f9fe-4722-9470-82f6b6574e21" providerId="ADAL" clId="{324AC558-34DC-2A43-95A5-3F3B98AD89F5}" dt="2021-06-22T11:22:36.457" v="5332" actId="164"/>
          <ac:spMkLst>
            <pc:docMk/>
            <pc:sldMk cId="1257859986" sldId="1708"/>
            <ac:spMk id="66" creationId="{7F69E778-CD32-E044-9030-070C3960D78B}"/>
          </ac:spMkLst>
        </pc:spChg>
        <pc:spChg chg="add mod">
          <ac:chgData name="Catherine Flynn" userId="4e29b6f9-f9fe-4722-9470-82f6b6574e21" providerId="ADAL" clId="{324AC558-34DC-2A43-95A5-3F3B98AD89F5}" dt="2021-06-22T11:22:31.391" v="5331" actId="164"/>
          <ac:spMkLst>
            <pc:docMk/>
            <pc:sldMk cId="1257859986" sldId="1708"/>
            <ac:spMk id="67" creationId="{3CC029CD-4597-D745-A243-A391B68DFADA}"/>
          </ac:spMkLst>
        </pc:spChg>
        <pc:spChg chg="add mod topLvl">
          <ac:chgData name="Catherine Flynn" userId="4e29b6f9-f9fe-4722-9470-82f6b6574e21" providerId="ADAL" clId="{324AC558-34DC-2A43-95A5-3F3B98AD89F5}" dt="2021-06-17T08:38:07.934" v="4469" actId="1038"/>
          <ac:spMkLst>
            <pc:docMk/>
            <pc:sldMk cId="1257859986" sldId="1708"/>
            <ac:spMk id="68" creationId="{80CAF934-93D9-284E-94C1-8E5739165E15}"/>
          </ac:spMkLst>
        </pc:spChg>
        <pc:spChg chg="add mod topLvl">
          <ac:chgData name="Catherine Flynn" userId="4e29b6f9-f9fe-4722-9470-82f6b6574e21" providerId="ADAL" clId="{324AC558-34DC-2A43-95A5-3F3B98AD89F5}" dt="2021-06-17T08:37:56.138" v="4450" actId="1037"/>
          <ac:spMkLst>
            <pc:docMk/>
            <pc:sldMk cId="1257859986" sldId="1708"/>
            <ac:spMk id="69" creationId="{57CD7056-8547-B94A-B710-4A3347BA8AA1}"/>
          </ac:spMkLst>
        </pc:spChg>
        <pc:spChg chg="add del mod">
          <ac:chgData name="Catherine Flynn" userId="4e29b6f9-f9fe-4722-9470-82f6b6574e21" providerId="ADAL" clId="{324AC558-34DC-2A43-95A5-3F3B98AD89F5}" dt="2021-06-16T20:18:17.990" v="858" actId="478"/>
          <ac:spMkLst>
            <pc:docMk/>
            <pc:sldMk cId="1257859986" sldId="1708"/>
            <ac:spMk id="70" creationId="{25D99F56-1809-9A4A-8553-FC6CCAD5119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0" creationId="{42CE13DB-F424-AE41-9DAE-C05314AA4780}"/>
          </ac:spMkLst>
        </pc:spChg>
        <pc:spChg chg="add mod topLvl">
          <ac:chgData name="Catherine Flynn" userId="4e29b6f9-f9fe-4722-9470-82f6b6574e21" providerId="ADAL" clId="{324AC558-34DC-2A43-95A5-3F3B98AD89F5}" dt="2021-06-17T08:37:56.138" v="4450" actId="1037"/>
          <ac:spMkLst>
            <pc:docMk/>
            <pc:sldMk cId="1257859986" sldId="1708"/>
            <ac:spMk id="71" creationId="{89EA87F3-4083-A44F-AFC5-D5605EB1C82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2" creationId="{65745105-0C5F-B242-950E-99848C71CC1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3" creationId="{D24627DD-E67E-7E49-838A-F5AD7EB6394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4" creationId="{7F9C58B3-B860-7249-A586-B20A783C937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5" creationId="{7570DFEC-183F-2C4B-A0F9-C9C0D0106FE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6" creationId="{66A1D764-BD7D-C043-B061-C10B49A46E5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7" creationId="{381C482F-BD16-5F47-9CAB-37817A53B94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8" creationId="{0D7DB76D-7C68-CD42-8C61-49DD46BA794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79" creationId="{AA744138-2186-4E44-96D7-CED1E1E7788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0" creationId="{AA4CAADA-2C4B-1245-AB13-060AFDDD93C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1" creationId="{0713C2DF-C9C1-FB4B-96EF-C0145D35C6B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2" creationId="{7FDA302A-7E6F-4D43-BC52-45E481BC31B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3" creationId="{FF56010D-378A-9D4C-B343-26C0FBD5AF5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4" creationId="{051F710A-53A1-B04B-84C6-856AEE2451C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5" creationId="{D5E68E83-94F1-5F4F-A7EE-ACD94367AA8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6" creationId="{C5B89585-132C-8B4A-8507-E53B8790DE1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7" creationId="{FEC8A3EE-825A-6C41-9B7B-83C12824552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8" creationId="{431B67A9-A5C6-0540-8853-5C6530E4C7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89" creationId="{57EAFA19-E9C9-FA4F-9697-876E83251AD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0" creationId="{546190D4-ABCF-5E4A-A81A-DCD583B5459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1" creationId="{11E81530-A164-E945-B147-D494EAE2C74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2" creationId="{728BE17F-BFD4-7B4E-BD30-9F5B8263E33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3" creationId="{A309F0E0-52B8-7E47-ACD5-4AD199CF263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4" creationId="{3619F21A-1E27-694A-AC47-3C7A801CAA7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5" creationId="{608F8A0E-24E5-1D46-A1EE-DBA9437B9E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6" creationId="{907CBDE8-0B96-B142-BC5F-D52D9AB2E27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7" creationId="{654C0633-49BC-534E-B509-57980D5CBBA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8" creationId="{2BBC8A9D-D2C7-2244-9420-4E02631D4DE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99" creationId="{2817245C-34E5-E544-A2E7-AF336A2F10B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0" creationId="{83E84569-5DE9-FD4B-9CF7-F9E7360CCC3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1" creationId="{DAB9CFF3-23DB-AB42-8BD6-054456E974A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2" creationId="{7B9D17FB-DABC-0849-A80E-094180935D2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3" creationId="{C5AC859F-45F2-5440-BD8E-AEAAF2BA82A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4" creationId="{C5685E6D-5243-AB43-8664-72178EBA10E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5" creationId="{90C63FD5-D417-4145-A4B5-F7E699155F8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6" creationId="{70BF6534-3A0C-7347-AA3B-629D1E47139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7" creationId="{E3851F04-1E4E-1B49-B69F-A5742F78FE7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8" creationId="{321C92BE-2856-B646-A978-E10016E1425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09" creationId="{8D56FB22-7B78-354E-9E29-13D6766941B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0" creationId="{AFDCA406-B3F2-A04E-A038-8E7583BC3C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1" creationId="{F56FD142-B838-A346-924D-509D1F61AA0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2" creationId="{D790BA37-E838-3B4F-A861-52E9ADC5D5D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3" creationId="{EA26606C-2E5F-C74B-8C5F-DA652376F9E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4" creationId="{6EAE509D-C7E6-2F4D-9C66-A19699C357F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5" creationId="{D001CF70-9986-D24A-8494-91595546243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6" creationId="{13BBD943-D680-2D4D-83EC-77C832FC6C2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7" creationId="{6B91873D-AC47-B440-9689-0228D4C865D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8" creationId="{9D7F1DEF-74D1-F644-A1D3-140C64191CB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19" creationId="{0A263624-262B-644F-8167-BF7F8D6B010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0" creationId="{628AE4D7-8F5A-C143-8DF1-AFC722E6696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1" creationId="{4612E14E-38C8-0B49-8581-613E5D8579B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2" creationId="{CF4761BD-2463-0043-9FE3-F30043C2B22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3" creationId="{53A35AFF-8A9E-4A48-A505-843BFA6499F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4" creationId="{13843CA1-75C5-2F4F-8531-69253F9ECBB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5" creationId="{AD79EAA6-AF74-F44A-ACCA-2A05F7FFBDE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6" creationId="{338E1076-8A3B-7341-ADE8-FCB36736358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7" creationId="{EA12727B-CF8C-BE4B-A771-8C5A0A8F28D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8" creationId="{BF1C6DC9-5BE6-EB4F-A68C-208B1D0F1F6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29" creationId="{10A6C748-B425-D447-8D3D-1F3C803664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0" creationId="{013A327F-0D17-714D-886F-9DC1B5D88D0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1" creationId="{846694F6-0C0C-CB4A-9125-3BC0ABF5CAE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2" creationId="{ABAD2A54-2B45-EB48-9FCE-68C07C61E08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3" creationId="{02C85F2A-E5ED-8C44-A3AE-9623A22AD19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4" creationId="{9EA907E1-A8DD-974C-98AC-FE64615D92D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5" creationId="{079773C0-F6E4-C946-B8F3-51EE7B016E9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6" creationId="{01A78F29-BBF0-D74D-B744-7869F2A37AE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7" creationId="{AC9B222D-653F-1E4C-B2E2-AE8C2CDC06A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8" creationId="{57F98393-C6F2-4B40-983E-AB28FDC1798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39" creationId="{BD6E5FE2-857A-6C48-BB03-F00B329E7F1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0" creationId="{4F928050-F340-8C47-A8DE-448980537BE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1" creationId="{876ED824-D73E-CD48-A3A9-181E8643019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2" creationId="{9D27B740-A19D-194B-9F6F-EB39C9ACCA8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3" creationId="{B91D1596-7D3D-D744-88DF-4F5E3FB22F7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4" creationId="{31394547-316C-AD4E-B756-94A9051DE2C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5" creationId="{055464E3-B48F-2244-9D37-A49717AED9A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6" creationId="{A22C76A6-4972-6049-9243-0F9D702C92C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7" creationId="{261EA391-95AE-854D-9EA6-C7A4AD6C4C6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8" creationId="{D05A1D05-53E7-E540-B468-ACEB6970999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49" creationId="{6A38A310-35B2-9E4C-A8AF-BFB48022226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0" creationId="{2798949E-7744-404E-A9AD-5C0C9B03967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1" creationId="{3AEDE59F-3551-5A4C-9323-78F9D222931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2" creationId="{495AE65D-C723-8446-BC42-0E44716FD61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3" creationId="{79921DB5-7757-A145-A680-C26337099A6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4" creationId="{F982848B-F5B5-0B4C-9692-33778B882E2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5" creationId="{3B702DA0-D4E3-D743-8490-9BADDA5834F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6" creationId="{ABCC9CF1-D8E2-694F-B780-0D41B5C194F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7" creationId="{BB5CE685-84E5-BB43-AB64-A26B09DAD1F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8" creationId="{2DACD985-A190-7943-ABE3-81420595FFF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59" creationId="{FAE35BC8-3331-394E-A308-DE1544D8799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0" creationId="{251B9F89-5763-D343-817D-892411CE0B6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1" creationId="{962DF3E2-BBF2-CC46-A930-F1DF6703D36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2" creationId="{630C44AF-DAB6-6A4A-A699-14637B66878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3" creationId="{EF039DD3-DE41-CA41-910E-664C5BCA5D1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4" creationId="{AC036B84-8E54-B544-B2F9-A87EEB09C4F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5" creationId="{C910733C-C256-8A43-B756-45B0831391D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6" creationId="{E6232021-F298-4E44-AE36-9DD5E370D86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7" creationId="{BF56CCE4-7E0A-644A-ABC9-657E5242D90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8" creationId="{61C590E2-58AF-164E-8031-1594CC6E295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69" creationId="{C62733C5-EED3-0840-BBA9-E307FA72316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0" creationId="{3E55BBA6-FB6D-5243-9126-1EDA77A4223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1" creationId="{F44FC96F-DD35-8548-883D-205A66F45DC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2" creationId="{360ADEAD-40CF-4149-8335-89CC1725A1E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3" creationId="{EDBC3ACB-E3FF-7A41-90D0-B9BE7696536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4" creationId="{313A9B89-D25F-1647-B76F-464C2944A18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5" creationId="{76691E26-52B5-C34F-A007-23106DAB55D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6" creationId="{67F2A936-10AC-2F44-9D37-BE182E06BC3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7" creationId="{6E2D0764-2E38-AB4E-87B2-FB94360548E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8" creationId="{A412F6FF-753E-5E49-AD27-8B43CEC190E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79" creationId="{B90A482F-A43F-EC4F-ABBF-8D1904B7443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0" creationId="{EBF1C507-245B-4D4E-8C00-0A85968ECF4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1" creationId="{969D6F90-3349-6A42-9E3F-007BC3EA882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2" creationId="{AD329E27-E6FA-1C47-8B7C-CA55A3BD1CC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3" creationId="{F1C3532B-A735-8843-BEFD-3A7E3F5E4FD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4" creationId="{53BC8F9D-6878-5E48-970E-7A2AE8179FF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5" creationId="{8613D49D-1727-2244-A4A0-D549F976E0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6" creationId="{A8C72B15-8B45-8B4C-A32E-ED0194DF45C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7" creationId="{8B0C3748-F3D6-8847-88D7-4089B80709F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8" creationId="{0F5311D1-FD91-5A4E-ADB0-DB547F2E846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89" creationId="{F5355BBA-AD34-3F4A-8A0D-B8A7892D8B6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0" creationId="{4D66F433-DBC1-564A-B0B4-F2113A0284B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1" creationId="{53530D92-0F57-494E-A728-055A816357B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2" creationId="{F4278A13-D3D8-7443-815C-915BCE289C3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3" creationId="{67E99861-985A-DD45-B3D3-438F58D4A3D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4" creationId="{4069AE70-9157-874F-9F18-CCEADD45C40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5" creationId="{1C9EEAB3-893D-A945-B76A-13A84600C90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6" creationId="{69CC8B8C-9EE0-DB42-B5B8-E832DFBD994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7" creationId="{753A65C4-39D0-C449-B3F3-1BD510D6FA1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8" creationId="{65B37F31-4B84-AA4C-AFE4-028B0DE5967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199" creationId="{4BA1D4A1-537B-DC42-91CB-5B2FF87ED37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0" creationId="{FD3AFB89-8490-BB44-9B2C-759C6C3AD85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1" creationId="{B25130B2-CAF0-3348-A813-09A856A6FE0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2" creationId="{B5054B3B-6CDF-7F44-8E50-CD8237A6D80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3" creationId="{1D04BA02-EA25-FD4C-ABFC-944F7DA0C8B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4" creationId="{D5FB815B-9BEB-3247-87A7-8EE85C61C55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5" creationId="{41AB9D8C-9092-5942-86A3-561E07BDADA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6" creationId="{75067898-04FE-C54C-99C5-0DBA35FD999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7" creationId="{BD3B6922-6E4D-CE45-A23A-525D9E2176B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8" creationId="{64DEB299-8D27-8A4A-ACCD-3562190A3D0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09" creationId="{43E371B0-56B4-DD46-ACEF-6062A61897F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0" creationId="{BE9268C7-70C5-824F-96D6-A65D3862EC6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1" creationId="{FDCA5E3D-7D59-8145-9973-07077CDB0F9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2" creationId="{0F8CCAB2-BE30-EA47-9599-68F583B5BBE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3" creationId="{8BD39B44-0BD1-534D-A8C6-0C4F45DA905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4" creationId="{548BCC13-1216-DE4C-86F2-5A3CC9F501A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5" creationId="{CB649248-5833-BF40-B2C1-B095D0A977C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6" creationId="{E4FBA789-7E91-1745-BDFD-6801459169C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7" creationId="{9D0BF0DB-DF00-BD41-9398-C73E58406E1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8" creationId="{8D0198BF-896D-524E-8256-E882F5FAF91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19" creationId="{435FA8A6-88A7-CF4F-8EE9-C4EDF6DBFCD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0" creationId="{DA2F031B-A142-164F-8602-99CEC4EFA5F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1" creationId="{FE433DFF-6778-8042-BE0F-B664795FE85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2" creationId="{A0BBE207-604E-294C-BABB-2F2A2533A95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3" creationId="{6780CDD5-F3A8-CA4D-9481-9E516CD2F92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4" creationId="{5F060C17-5A25-0640-9524-6530DE17AFA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5" creationId="{11F57DAC-CA5A-B94C-A61C-4748B56B999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6" creationId="{0DE4869D-1B26-8C48-AAA3-C3264FD00CA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7" creationId="{30E689ED-4B12-E344-994F-A6578E6EDBC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8" creationId="{D751DCAA-0D08-FF44-B3FF-7E27ABE6FF3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29" creationId="{C5A35A10-F3EB-A04C-8993-65A5B3F004C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0" creationId="{2A51AD06-6893-D348-BC42-E053DCE413B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1" creationId="{B9A292B9-D98A-2545-9607-B576A895019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2" creationId="{4BDD7B96-31A1-9C4D-8FDC-23E2B680607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3" creationId="{2DE86B4B-FB89-F34A-AD98-D460365D442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4" creationId="{98BE86E8-FE87-EB44-ADD7-DF7A02B035E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5" creationId="{07D93089-467F-4746-B3D1-6E9100CEB17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6" creationId="{265C1C41-AB26-DE4C-B5DC-3B235B9ED24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7" creationId="{6E2DA0C3-6226-FB4E-AFE1-9E1CAB53B1A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8" creationId="{38A003C7-02F6-164D-A17F-A7FEDEAA26C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39" creationId="{C5AB7310-BC01-6442-9CF5-4FB99E32CDC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0" creationId="{B7116354-160B-7F42-854A-8CD98317DA2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1" creationId="{D24DF540-47C8-5241-93DD-DF3CD01D871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2" creationId="{968B5936-6005-3C42-8F0C-AA2DB6631D2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3" creationId="{5C098CF9-94A7-314F-852B-D11C32480C7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4" creationId="{64A29447-07D6-9949-870E-A95F8209C41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5" creationId="{DFBDAE60-9AF6-CD44-BA7E-9C282DB7109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6" creationId="{49464AEC-EE3A-7642-B0E0-1DF3C57D8B6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7" creationId="{F8D7C93D-EA6C-CC4E-82D2-780CDB8F98A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8" creationId="{589A811C-6192-4F41-95C8-44D1C3E5C36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49" creationId="{028A6C4A-D781-3743-9A6E-CFB163082F4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0" creationId="{2C99802F-0213-1343-8B54-E30A76B70A3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1" creationId="{E7AE01F7-7793-EF48-A45E-4DEF6084376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2" creationId="{D1E7C859-6EDE-C94C-8880-55BA88EAD0F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3" creationId="{C8CBE1D4-0FC4-0046-90D8-7C4ABBC9188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4" creationId="{D83184F8-17BE-FE42-B6E8-7E81A507E1D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5" creationId="{650E389E-3DE3-334D-8758-EB2CA48806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6" creationId="{8F06FD3F-774D-2D4F-AE82-A30D939A316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7" creationId="{51BEE27E-46D9-8748-9BAA-3BA6B44F298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8" creationId="{C7234022-7B08-A942-A879-7D05362912A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59" creationId="{017F85CE-0676-614F-A9A1-08E190A9A60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0" creationId="{0DD7E46A-6E38-1240-97A1-84522382869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1" creationId="{F998CB54-A7C0-3044-AF27-E54C7AB40C6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2" creationId="{83FC2710-67E1-F646-9971-38FDB34D9DA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3" creationId="{B75DE8CB-FD08-7542-8758-21B7F41F662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4" creationId="{D944BF39-481D-6045-B096-4C376CD4B2B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5" creationId="{82F6195B-2F4A-F34A-B66D-6F6080EFCCD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6" creationId="{95A51D7D-0816-D141-831E-1FF42845009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7" creationId="{04320196-2DF4-374A-98BD-CB3277AB5D8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8" creationId="{534DA10E-DFA9-254D-B4D6-238B64C34A5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69" creationId="{D178A7F1-C7B6-0E42-B865-BB4800970DF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0" creationId="{FF9426CF-0E5D-5C4A-A19F-BE649B7CF14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1" creationId="{0C89B276-F5C7-694F-8EBD-45DBC21A7AF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2" creationId="{47596CD7-2136-BB44-8EDB-FB877D3FFCC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3" creationId="{4268620A-61A5-F044-BD1B-0BDC70A7935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4" creationId="{B5A7DCCF-1E8B-1440-A585-C7FDA21F164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5" creationId="{6A461BDE-D9FC-7546-90BF-CC5BC462F5D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6" creationId="{380234AE-B051-CE46-A125-C2DF9C2F2C4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7" creationId="{F6AC56C4-67A4-4B42-A044-ABB8EE3E002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8" creationId="{79AE4353-336B-1547-A6A3-D3BCADD2024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79" creationId="{02363769-65BD-BC4C-9546-86829C6BEB5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0" creationId="{F5D79C9F-8BC7-EC44-B610-3A8A37909B3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1" creationId="{95974D8D-0F69-8B4D-87BB-77F62436235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2" creationId="{4DDF52D2-232D-754F-9F48-C9113DD4C98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3" creationId="{011E9C11-3FBF-2249-AA8B-19CEE0089E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4" creationId="{9C5DD330-46D6-CB4D-9454-A59B157D5A6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5" creationId="{4F34792A-2474-B04F-A617-9F33F18EB8D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6" creationId="{20B2E26E-B6E9-1B41-A59A-02FE823FAF9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7" creationId="{D222C73E-EF04-5646-B934-435D477EBD5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8" creationId="{1EB0E711-7B25-E245-9830-181085E5329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89" creationId="{93FF0C81-7DEF-9444-AD96-CA93CC22198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0" creationId="{1DBE59F4-445C-9746-8C23-582BB76A437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1" creationId="{34002240-F0B0-3246-8E5C-0C8A167CFA9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2" creationId="{9C52EE19-5E87-0A4B-B1CB-13101A6FD7D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3" creationId="{672730B7-2907-5F43-B218-BEE7FF57398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4" creationId="{5F932BA2-0AA0-4349-962C-B4EC07BC3D4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5" creationId="{BDC39371-FD07-C04C-A655-52FB424C287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6" creationId="{3970A47D-8E7E-8A44-A871-89C84EB7B55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7" creationId="{D24444FB-F7A8-DE49-BC3B-7D7187FD013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8" creationId="{DBB0A135-DF6B-764D-B791-82A805C69C3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299" creationId="{0E31B99E-CA9A-CC43-B82B-BC8A887AD12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0" creationId="{6DB01A09-3112-F842-878F-B15CB2CCAFA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1" creationId="{3C6D9F06-46F0-6A4B-98CB-DDE60F1E2AD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2" creationId="{E499CA97-A295-3742-AEDE-E04CA81150E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3" creationId="{26BD25C1-8670-864D-A6FF-CD31F83D716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4" creationId="{93A6596D-276B-774E-8F89-A352B90D7C9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5" creationId="{96DB47F3-8DEB-F047-880C-5581653F588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6" creationId="{D82CD221-7737-BA47-B9AD-2E81F4831C3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7" creationId="{3612433D-89B3-3D42-9675-BC0BE6D77C6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8" creationId="{1FF768DA-1B2C-6245-A33D-CB3C61A80D2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09" creationId="{A27E7078-8C9A-AD4B-AD11-406E9D00748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0" creationId="{69B8B62C-5943-7E4B-8CA2-64F7A8EB959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1" creationId="{9E356141-9F8B-6D41-B7AE-3024E91E08F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2" creationId="{B0D93583-2742-8D42-AC88-B5F8CFD2EBB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3" creationId="{8A452F15-76C5-7B4A-AFA7-C802CBBBA26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4" creationId="{BBAE429A-2340-0A40-8636-43602E237C8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5" creationId="{CB359CDC-82E3-DD44-BBF8-25566D34F9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6" creationId="{B9B1839A-50BF-0F48-8381-65E7A0FC5AA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7" creationId="{B0D95001-D2C0-5346-BC2E-FA986D0FEFD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8" creationId="{5AF6B3B3-11CD-3546-96D9-82E27A507BB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19" creationId="{6334E77A-58FF-8340-A921-CDA8D33C9EE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0" creationId="{A82BC0F3-165A-5F47-9B35-4BE66C91C54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1" creationId="{EA2B4C4F-411E-2E41-82A8-7A4FC4A026B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2" creationId="{D7AEC751-DE31-F94F-92DF-96F19D54C23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3" creationId="{3E5C9755-DFEE-7F43-B280-ABA56FBA860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4" creationId="{6DD48616-4933-564E-A7BF-AC39C6D1C1C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5" creationId="{0160BC11-B942-514D-8FAE-DD86F0FC55B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6" creationId="{E598D671-68B4-694E-9FEF-D263C988306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7" creationId="{E7211CBF-E32E-F94C-BAF4-48850383A19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8" creationId="{BC283160-1748-0D47-9D1A-CC35B6F1BAD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29" creationId="{821ABDAD-C054-6240-86A8-D9B4AF2A51C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0" creationId="{88687190-E59D-D94F-BC77-2FC339594B8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1" creationId="{0640EA93-9DC7-6F46-AD90-EC36B90CC65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2" creationId="{1E517544-D338-6B49-BCEB-DC0638773BD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3" creationId="{B507B660-CA9F-4D41-926C-4A1B9BC6444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4" creationId="{7D70BF97-1C72-834E-A3B8-9EBAE8E8D12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5" creationId="{E458EB01-BF93-354F-87B5-F549893395FF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6" creationId="{2CFFD73B-6622-234B-B086-927F5E9DEF2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7" creationId="{724777B4-005E-6543-9176-6E5321A5633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8" creationId="{2EE951D6-3ED3-CE44-BB9B-87D572E1804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39" creationId="{DE69C853-AD73-444D-B1C8-76CCF4FDF34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0" creationId="{4BD80D3A-9E60-EC49-A044-B5BA29EF8ED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1" creationId="{C1CA30EA-E049-3A40-BEC8-09779F52CEA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2" creationId="{2F058DCF-2ADC-5448-A5D0-168BE223857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3" creationId="{ADECBBF0-8098-144F-A66B-A6FD4515823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4" creationId="{46495EC4-385F-2D48-A809-9D7662C1A78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5" creationId="{4DB16FC5-3437-CB4C-8B2C-D700CF1F24C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6" creationId="{DF656025-C2B9-E24B-8616-71C48ADF904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7" creationId="{2E60A37E-EA0D-0242-9E04-EECF4531A07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8" creationId="{F591053B-DE2B-5D40-A2B2-284708538CA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49" creationId="{A481E43B-E728-6C4B-ADEF-45B441BCC03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0" creationId="{6FEBF6E0-63DF-2044-859E-1501BD2B299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1" creationId="{BFDB9D95-3B7D-D743-AB2B-0D398D891BC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2" creationId="{B41D21F8-A294-CD43-A310-6B4307D3F21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3" creationId="{9E7A154B-AB73-CA48-A1BC-B43C18096E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4" creationId="{5BBADA6A-C286-FC4E-9CB1-AE708CF761A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5" creationId="{40E068F1-F1FE-554A-9274-43A4CCEFD72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6" creationId="{05C31193-1EF3-5244-8EE5-2A0C6B75C73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7" creationId="{CFF171C4-3286-1340-8F17-15E0394783B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8" creationId="{E778412E-3E07-F74D-9611-4A9F676B330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59" creationId="{06FD5C89-57EF-2D4C-B5AE-6E49B1CCE09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0" creationId="{2E354730-090B-3146-9633-21FEF54D8A4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1" creationId="{5BCB69AE-E018-B84B-9822-FA9A83837D8E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2" creationId="{7E6C2BBC-563D-324A-A3B0-44BE7CA8A1D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3" creationId="{BA0DD4C6-D982-B841-A1B0-2F64205A2F6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4" creationId="{166C84CA-D751-F345-8427-19A5B804DEC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5" creationId="{F3A9C370-EA15-3847-841D-203B3EB7518C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6" creationId="{7F76B303-7184-4C4E-869D-7554457507D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7" creationId="{CF8BB942-08C8-554C-9C2B-92ABBA56BA5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8" creationId="{C1092F61-3868-0B4E-AFCD-DF9721286F6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69" creationId="{B6E07EF6-7DD0-BF49-B0D2-DDB26AA5C0B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0" creationId="{1A3DCCC3-F8D5-BA4A-9998-E6CE7EEE5925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1" creationId="{44F7CFD0-E468-814E-BA35-F56A0F77218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2" creationId="{B32F74B2-132C-6E47-B720-8C1BE55B715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3" creationId="{9A12E9FF-83A4-A44B-A337-76B371633F1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4" creationId="{BD7E1419-15BE-ED40-B87B-934CFB22659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5" creationId="{BD379F32-26CD-3C40-AAAD-579D86C104E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6" creationId="{F27EC5C2-4630-DD49-8764-1AE12280256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7" creationId="{C1291FCD-6505-EA4C-A4E9-C4E79F0CA4C8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8" creationId="{E1340363-31D8-C04A-A3D5-4D3C68A1674A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79" creationId="{BCD03B53-6256-A04E-A994-DB9817E9D63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0" creationId="{8A0E0B61-6194-E645-8744-524723092483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1" creationId="{89AB9997-5A4B-684F-9E60-917E7DCEE9C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2" creationId="{AEBCAEB1-D0DD-CF4C-9FE8-06E6D519CD7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3" creationId="{77DCBAE8-9E9A-BD43-AB30-9A3BCA09B39B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4" creationId="{CAB5C164-DD25-C841-900C-03C4B6ACB90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5" creationId="{DF530287-181A-D549-8EA4-D0BD17434D11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6" creationId="{426FBBEE-8716-0E43-88CE-465171E3B427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7" creationId="{03C75DBF-2BE0-0D44-8036-47D61A8AA029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8" creationId="{DFFE3E54-FEC4-D841-9199-BEDF404E8C3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89" creationId="{1D63532C-8141-BE45-9B23-8CB36226154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0" creationId="{0351F836-5762-DC4C-8A75-D612102441D6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1" creationId="{A6E45867-C326-7F46-8890-F6E01B69A3BD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2" creationId="{ED19C1B2-21CC-0348-8184-093A71466EB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3" creationId="{C92A8CAF-819D-4C45-9CF8-152FF4404590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4" creationId="{2D6D667E-ACC4-4249-956F-FB99EB823304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5" creationId="{90E2A53F-5F6B-1241-B7FC-280464D01F02}"/>
          </ac:spMkLst>
        </pc:spChg>
        <pc:spChg chg="mod">
          <ac:chgData name="Catherine Flynn" userId="4e29b6f9-f9fe-4722-9470-82f6b6574e21" providerId="ADAL" clId="{324AC558-34DC-2A43-95A5-3F3B98AD89F5}" dt="2021-06-16T20:29:45.611" v="910" actId="208"/>
          <ac:spMkLst>
            <pc:docMk/>
            <pc:sldMk cId="1257859986" sldId="1708"/>
            <ac:spMk id="396" creationId="{C532F21D-A44E-594F-B669-1692C1F0A06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398" creationId="{D82E549D-7C3F-F442-8D81-7D854EDB209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399" creationId="{3D5D0745-2066-344F-B1ED-146A338832E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0" creationId="{33CF15A2-EFE7-8341-BDC1-3E306B0ED19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1" creationId="{2586D96D-27B7-6B42-AF8B-C346D655101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2" creationId="{58EF602C-1368-9147-9B2E-9897322293A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3" creationId="{94935916-96D7-054A-92C4-CB6FDC66E62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4" creationId="{A48853D1-6F5A-8B44-B5EF-DFCB39B2908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5" creationId="{5400D4E5-1D6B-8A40-AC1D-1FE2F538A57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6" creationId="{4CDA9B1E-1AEC-374E-A524-E7C5C7A7FCE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7" creationId="{BEAC86A8-8D29-4842-9B17-E4E977715F3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8" creationId="{524D893C-9505-0843-8D9D-B905C9F72AD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09" creationId="{959A2317-B0EF-D345-8466-7D1EC90304F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0" creationId="{6F91E018-D2CA-0B4C-8B89-2EF15048930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1" creationId="{9FE433A6-B6F9-8541-9318-9FA1B64521E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2" creationId="{E68D8507-3195-194D-9D90-F671ADE0188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3" creationId="{E87E5402-2496-B142-8CB4-1CAD9273CB4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4" creationId="{6A408281-6CD4-5F4E-981E-BA9C4773023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5" creationId="{4944D3CA-F8E2-DD43-9DE8-9192BCF455D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6" creationId="{1E7D5F2E-8882-2C4C-B4B6-C750517547E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7" creationId="{B77381BC-79BE-E84E-BAAC-65D8F0E9854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8" creationId="{1541B674-2691-5844-9B4C-5A10835ED1A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19" creationId="{3E279E71-3776-2D44-A2D6-62A5FFBA04D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0" creationId="{A03DDD61-7BEC-724A-BF87-2A41A5A23E6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1" creationId="{1DBE473D-BC15-0B4F-A82C-0C05F6BFF16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2" creationId="{0CFA8A19-C26F-504B-B531-3AD22C0129E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3" creationId="{BC5946F9-EF4D-FC43-A54F-5E81ABB0577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4" creationId="{8267FA14-DAE8-7B48-BC34-55F2E793539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5" creationId="{86018D4D-1BAE-F34F-A64F-7B281FE5B85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6" creationId="{ABEA8DF5-C34A-6940-AAF6-8EF0A826CD2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7" creationId="{7868E47B-30F0-6D4D-869E-2D995962A07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8" creationId="{D8A4559A-C28F-834D-8F06-3D22A844AD8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29" creationId="{20ECF860-2B01-FE4A-A6C0-8A545002B50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0" creationId="{8A53BC16-A2E6-D442-91D5-C7EAD2BF7FB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1" creationId="{949B5CC8-E0E3-514F-B581-2442946EA14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2" creationId="{1CBF93FA-918E-CF4E-ABAB-36F06A24482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3" creationId="{38D64A18-470A-FC42-A8CD-C580D0594C8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4" creationId="{9619AD2B-6F17-E742-AA4C-18F736E84E0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5" creationId="{D73B4C01-E47F-2244-A08A-529BC16DD83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6" creationId="{ED40E427-6375-1D41-A080-DD6B337CD9D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7" creationId="{E28FFF15-47FF-DB40-8370-FD68DA9BB8E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8" creationId="{09E00012-8DD5-334A-A83A-223C4241290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39" creationId="{57A3A534-212B-A646-BC7E-A9B29815472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0" creationId="{18117D94-C4CB-AC4F-92DF-C1F1BAF4CDD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1" creationId="{9167633F-9D4A-1247-9A0E-02BBA75FA9C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2" creationId="{C76B09EB-C981-444F-8F59-DF242C01E4A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3" creationId="{8C0287F0-F3E6-7843-8FA2-AE0B038A764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4" creationId="{6C4E25A2-C5A9-3E4E-9F8B-BF77076FA28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5" creationId="{768AF79D-3F0B-7E47-A7D6-670ED3B2C8E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6" creationId="{1E9AD45A-8740-194A-BA12-8D3840FDE65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7" creationId="{CB94CE14-A493-8548-BE2A-F73BB71E945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8" creationId="{92E284A6-E497-EE4E-B690-4CACE1414EA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49" creationId="{1201EB7A-D532-FA4D-B766-F24A81550C1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0" creationId="{608356E3-D6B0-0949-AC0C-1964F9F254A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1" creationId="{A0A69EDC-5746-6547-A3E3-9E6418670B3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2" creationId="{5D7F2557-F7C7-294D-9F2C-6A401B6DAB0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3" creationId="{19407179-B735-004A-82B8-F7AD95C1513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4" creationId="{FAD05382-E7C8-4F4C-8276-2DDCB59DE34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5" creationId="{B1ED75D0-C673-594D-9F2F-69CCD14742F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6" creationId="{1A1C654D-0E42-734C-868B-89C225CA21E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7" creationId="{C3AE4EC6-DF35-8C4E-AF5C-1DABE37294E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8" creationId="{FFE5C664-B2F6-CA48-B21F-9B5C49224B1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59" creationId="{F790A016-DF36-6B4A-A642-FE078A80245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0" creationId="{C120B9C1-C893-ED46-8124-F1F2AF3D81E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1" creationId="{A5960C9C-F01F-0F41-8C54-A8ED79B5C53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2" creationId="{C76F6F41-BBB1-3D40-AF86-1735E608997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3" creationId="{0C4D9818-832E-694D-A76A-6EE640DC538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4" creationId="{C481D3E0-C92E-1D4B-BD04-6CAC0F0B678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5" creationId="{F50C0E96-B13D-4449-ABDF-9DF1B6E4243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6" creationId="{426C9C2A-D58D-AD4B-9FBD-F2D4D380622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7" creationId="{D6FEA14A-355F-6F46-8F3A-68F241EBF45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8" creationId="{AD122633-7FD4-9F47-852C-DDFB5F92708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69" creationId="{48E6DF93-B706-8F4F-B41E-129882820EF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0" creationId="{9A9A454D-A57E-D544-B5F1-CCC428B34E3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1" creationId="{544CD027-5D1E-BF46-8681-E822A1A2404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2" creationId="{FE7FBEF5-1191-B24D-AC4D-C7FD67651CD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3" creationId="{5A5915BC-D880-1A42-AA52-5E4ED8FF22E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4" creationId="{CC67DDB5-C4CD-7D49-A74E-66C33A9F526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5" creationId="{C280ECE3-5E25-5546-ACC6-EED4FD60611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6" creationId="{14961C34-1BE0-A542-B202-11E3DF32F89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7" creationId="{82799BAD-3A20-7347-80E9-44A35E9852E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8" creationId="{1311C729-8B00-E24B-BB24-50A1F82D7C3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79" creationId="{BBDFDDE0-E34A-514E-A1B3-C997636C2C3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0" creationId="{ED47D025-29CF-B44C-9E58-C3898CEF496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1" creationId="{3DBAD36D-8220-2F4F-AA48-6C5C7D85022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2" creationId="{7A2299BC-5B2B-6C44-A683-EA24333FA75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3" creationId="{C5C5B441-A2E1-EA41-8642-040A39B2256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4" creationId="{8F17455A-D1E2-EC46-A9CA-AADDCD14DA9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5" creationId="{51C50C78-FF04-1344-BE4C-E5CCA2D2DF0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6" creationId="{9D476CBA-E4CB-2E45-AC53-54351C79774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7" creationId="{E48EC00F-F093-C647-B644-0A9BB4C3361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8" creationId="{C571BAF0-DB0F-804F-AB83-0ECB5FA3ABF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89" creationId="{5E33FC21-9A50-5A4E-96E1-3D7663E82B8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0" creationId="{5C633A5E-9129-F147-B166-D71BE0DCCC0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1" creationId="{A4283342-B587-394F-9E73-FECA947BED9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2" creationId="{24625974-539F-B043-9536-D47AD4ACBB3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3" creationId="{C64C00C1-8E63-BA4D-B49C-FAEBCF29939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4" creationId="{0998C20F-023E-274A-AFAE-7769C7EBF17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5" creationId="{8F41526A-8898-7D45-8270-B1525B8306F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6" creationId="{71D23FE8-0688-0145-9E1F-F278919E728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7" creationId="{AA43931C-BEA3-D947-966E-3881BCF433D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8" creationId="{65F99D21-13BD-974E-AC00-4AEE60177B8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499" creationId="{7F8868F1-0C4B-A141-AABC-E900FDC8E21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0" creationId="{B04B4F54-894C-164B-A37C-6AFA0AB8ECB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1" creationId="{DECF72CE-4F43-3A44-B7AB-C4AFEDB6E61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2" creationId="{50602909-EF69-3D47-947B-D6A7140CC84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3" creationId="{575F8509-2C1C-3E4F-B603-2926900A572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4" creationId="{82C5F141-5917-C040-97F3-C9DB8B3BE41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5" creationId="{DB96BE62-117D-1B43-81FF-DFED61E8F42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6" creationId="{946B29D3-6921-BC47-83E7-24377B1E392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7" creationId="{77D344A9-AB01-0D4A-938F-585CB6C5281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8" creationId="{297F1623-E494-A24F-8785-02A69CFB751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09" creationId="{0E2564E9-60FB-C849-9F52-3BA474865DD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0" creationId="{EABBD04B-22EB-C94F-90A8-42BBF48FEEB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1" creationId="{3F5D3460-406F-3F4F-9F05-09248F5C1D3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2" creationId="{BE2CB2A1-FB7F-1446-9477-70D6AB7E35A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3" creationId="{A8FF3FA6-82D8-5248-8BE6-EC97EA0D686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4" creationId="{43B73DDC-878B-6F44-A4C9-FEFD438C643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5" creationId="{B7D9B0E5-B562-F74E-83B6-90A372974F2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6" creationId="{D6191A4C-BFE1-C648-92AA-E1035664FF9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7" creationId="{B3DF6E71-0DD7-7648-BF82-3BC65D3F414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8" creationId="{F6C04F42-35CB-6841-9ECB-ED9143F2598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19" creationId="{6CF92CB8-C5ED-3644-B23F-0B0B1F9095A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0" creationId="{6A0AD8D1-1307-0A40-AD35-39A7338D977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1" creationId="{39FE4276-3A0F-FA4C-A99F-83586DE43A4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2" creationId="{9E00C1C6-B4C9-A147-8483-FBFA2BED133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3" creationId="{DD3958F0-4E74-0A48-9203-E69ACED0E3A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4" creationId="{24EBCFB1-17C4-C340-8854-4865CED9304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5" creationId="{491DCB18-A78B-3E40-B7B5-E741B4892E8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6" creationId="{FAAC62E2-BA1F-3646-AF60-A4FF72953C4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7" creationId="{7A817611-3C2C-7547-8998-A8765470918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8" creationId="{A6129BC0-0480-B447-B2F3-C23E19C06D6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29" creationId="{F90CCF83-4DF5-4B4B-BB59-F9C0243F269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0" creationId="{613E5655-3665-4A42-B24F-96A31E4E0A5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1" creationId="{233F6F95-AF0F-0A4C-B6EC-D665A4DBBA1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2" creationId="{F2096F13-CC34-E440-9F39-1FEEFD2595C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3" creationId="{51BB11DA-B0AF-604E-96C1-3A800A75B98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4" creationId="{5B31A8D8-5111-5B40-BCBE-2355CA3734A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5" creationId="{8EAFA1A9-77FC-9E4C-9CB9-8DABB145462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6" creationId="{45B5D520-75F4-5B4C-88F0-2FFB38F71D5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7" creationId="{0270E8C4-02A2-F541-9F0B-FE20617AA17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8" creationId="{479E4AFA-FE4F-C847-84C0-42EA3FFE405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39" creationId="{5E2461C8-A996-EB4E-9D8B-E4068BB20BB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0" creationId="{C1FE16A1-5BB0-C840-82DF-6C5C168BDED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1" creationId="{3FEA1B53-B4BE-F343-AA60-2E42B6602B6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2" creationId="{FB108792-11FD-5E44-B88E-A20D9E2075E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3" creationId="{3EDD7EB9-6B81-7648-8833-E4CC322A646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4" creationId="{2F537ADF-7D15-7D42-908D-543B35AF088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5" creationId="{95B48941-4EDD-5144-BE48-E43CDE2F401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6" creationId="{5469F079-2320-1145-8CA7-6E6EB35420B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7" creationId="{39BFECE4-EEFA-E640-8FB7-E31FA9B5300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8" creationId="{0B513A5D-351E-EE45-A493-3EF7D5F8790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49" creationId="{84417C44-8A66-B241-937F-7F4CBEE2193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0" creationId="{63EBF650-5ACB-C24D-9EC6-C9C266887B7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1" creationId="{CEB5CE41-4BAB-4E41-9046-D0A38F2451B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2" creationId="{A18E2C88-D15D-9F40-9087-88B8A063D08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3" creationId="{B9BF356E-0A5C-9C48-83C9-C53DCB4140D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4" creationId="{ED991841-AB42-F049-9575-10691BE8A0A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5" creationId="{585F7848-B278-D640-A257-B663D6A60F3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6" creationId="{F33E49DC-4EB5-A543-9D29-218B31FE4F7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7" creationId="{A54BEEF7-D293-7748-8207-924087315D8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8" creationId="{882E5EE5-837E-4C45-938C-39A0F88CD56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59" creationId="{19039D8F-4377-7B43-BEC8-7455D29AE34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0" creationId="{1709FB99-4C78-E24F-97CE-1BDD70A11BB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1" creationId="{B7D87A80-CC6B-F44C-A245-399B5F85FAF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2" creationId="{6FB04BF8-BB3E-6348-B681-998434ABA5D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3" creationId="{8986D7ED-E75F-B049-9E14-DF0F4A52B54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4" creationId="{2E5E1D2F-F00E-1D42-B7D7-EB6C968C159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5" creationId="{D0DF4D20-A749-684C-8A19-2BC35DD7C1B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6" creationId="{F25EC0FE-5007-6049-BC74-3225F6008AC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7" creationId="{EF37EA2F-C3FB-2640-95C5-17914DFE1F9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8" creationId="{0489A7FD-C54B-2A4B-9A3C-5134D8F0EAE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69" creationId="{5DCCC13B-90BA-A446-BEA5-6EE07B0A6FB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0" creationId="{A1CE3F3F-12B1-BF48-AF59-5032F133C8A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1" creationId="{AAAA2D36-3F28-1245-BAAD-B189FA0B8B1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2" creationId="{56F92A85-4459-814D-AA90-3FF776A3A42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3" creationId="{BF7DD4C1-17AC-6C48-8594-6DB8F5459E5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4" creationId="{02B8C823-B417-CC4C-ABA4-5BD7089C14E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5" creationId="{AEB98E03-9DE5-244F-BAC7-F13F47E7FB4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6" creationId="{8DD5AAB7-C207-AE43-8F3E-C617CBCAAB0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7" creationId="{7F40F8FC-7453-6847-9C17-C429F2ACA36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8" creationId="{07D668D3-56AE-9640-A379-540E603496B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79" creationId="{015E50BA-C719-9543-A22A-61BE58B63C1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0" creationId="{0A19F30E-0BF5-5040-97F0-8B565CD1C88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1" creationId="{854B6CAC-AC8A-6743-AE6D-F9A76455252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2" creationId="{E6DA9E4F-1FFF-0A4A-B09F-2ED30977D12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3" creationId="{6F870622-F4CA-FF4D-AE56-A29FE09169D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4" creationId="{263D1855-EF46-3144-BCAF-43632BE6A10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5" creationId="{9E0B1E4A-0097-D840-BABD-9ECB8281C11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6" creationId="{10334944-8479-D14B-A397-E3E4B72D916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7" creationId="{B0614EC8-EA85-6249-ACCD-5F0F8901F6B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8" creationId="{35032AE2-3DDB-8844-AF08-CA0CF9FD365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89" creationId="{B557AE04-7E95-5644-B005-1CE22C55FAB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0" creationId="{3B51BFD4-B108-754D-8E0E-B0A9E548ED9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1" creationId="{C1B28FA2-313F-EC44-BA8F-443473F8FB3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2" creationId="{FE68E709-BE13-8D46-8171-12B6A0271B1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3" creationId="{E9A76DE3-87A3-5740-B4E3-AA64E033CF3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4" creationId="{A3605A99-1700-F64D-B67D-CD5B2BD61C0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5" creationId="{B6D36BE1-AA17-7944-8C0E-B9C35D7A667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6" creationId="{A63122ED-F638-3241-935B-99F70ADD3BD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7" creationId="{202AF9B9-1B04-D342-861B-56AC5CBC84A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8" creationId="{657448A4-7B40-0E4D-B317-7948E94D50D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599" creationId="{131C4D47-DA76-C14D-B796-61EF7017A41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0" creationId="{917E4EE3-3126-EC4B-B4AA-159B68AE6F5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1" creationId="{2957C4F8-B5DB-E541-9DA7-9C2CC295565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2" creationId="{A200200C-8883-1E47-9C6F-101EAC56A6E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3" creationId="{A2F41B59-BE9B-494D-8B67-37F91A49332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4" creationId="{F80D7B2A-FF1C-414F-BF86-E3BA3783DC4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5" creationId="{537697AA-D732-D849-921F-69562B46C47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6" creationId="{D26B6B23-1043-8F47-9EAA-1D65BECAA14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7" creationId="{1E0319F0-5844-7145-AF2F-F0B077658D5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8" creationId="{5F8D97BD-4954-964E-8C9A-CE4820D6C36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09" creationId="{BE87850F-3E66-CA44-852F-9B7D3B4C733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0" creationId="{913AB733-CB0D-CD43-A644-C478EF09667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1" creationId="{D3B8F026-2D48-2140-A87C-7BE72ECDF08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2" creationId="{F1D40C03-0EDE-F747-9D89-7B4756F4B5A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3" creationId="{8B923BA9-076B-C64C-8F96-A2AD7EB57AB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4" creationId="{E2DE3881-4DCD-0B41-B39E-D65ECAE0BDA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5" creationId="{0D584CBE-2522-3045-B18C-53EE31D278A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6" creationId="{95A7F09F-7530-EE4B-8B82-72F044F2DA7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7" creationId="{0002C654-D591-4F4A-B46E-A215A5BC68A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8" creationId="{4D278593-BD95-3D43-BF4F-7A69EB04576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19" creationId="{D56CD19E-CD80-2B4F-B94A-0443BC72058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0" creationId="{935005E3-C675-544F-92FD-C0849DA01C4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1" creationId="{C7518805-A307-5D4B-9B2B-21792D9C6AA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2" creationId="{6E990A72-2CF6-3E4E-A844-7668DAE3E15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3" creationId="{79F17E2D-6899-5049-8D34-E0FF58BA6A2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4" creationId="{40FA1355-76C0-964E-8E3E-01A59FE9AE7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5" creationId="{4655A6E1-053E-C04A-8352-913F9A94CAD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6" creationId="{FC7DFE81-1A8C-4E43-8524-AA797B7954E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7" creationId="{7B39B885-4878-EA43-858C-9D07D499036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8" creationId="{477D2843-871F-5141-BF28-2360E6EED41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29" creationId="{F182F92F-A845-E043-A8B0-BAFC1949AD5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0" creationId="{078DE085-1F7A-E740-B3C4-D75CB5B0AF3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1" creationId="{71720B29-A140-C841-871B-348A187E97F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2" creationId="{DF28E37B-69CC-7743-BF06-08155F8F094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3" creationId="{7FF8319E-F7B2-A346-9914-E20682417B3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4" creationId="{05369050-61AB-3E43-AC9A-DCD008EDDA7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5" creationId="{43C2B427-8792-5B4C-B6E0-F1523D291DA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6" creationId="{2DA797E9-1D3B-884C-B2D1-8F317CCE59A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7" creationId="{B6502255-1FEF-F948-B776-DFC2BEF7D83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8" creationId="{D7A296DB-4323-4144-A9AF-1E43B486E55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39" creationId="{1BE84640-E4C2-2543-AEF1-565189F3528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0" creationId="{1495D969-B06F-D04F-BECA-73947FF80A2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1" creationId="{4E92614E-9F88-DE40-B542-065FD068CCB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2" creationId="{BC82B047-F03B-5540-A685-F79B203373A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3" creationId="{592B7E74-9FF5-4845-823A-6CFF2E7E145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4" creationId="{1FB5F450-7D1C-D54B-94BB-4C21220D4FA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5" creationId="{32BDEDC6-C1C9-9F49-94A7-E589C307DEF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6" creationId="{36CB324B-C72F-BA4A-84DB-2778A884DDB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7" creationId="{3D0964BF-DC5E-F146-A523-9EB3426723C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8" creationId="{57D8747C-439A-7445-8E2D-376BFD1154A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49" creationId="{998E0155-5DD1-9542-BBDE-88846A89B93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0" creationId="{94354AAA-5974-1F4D-857B-86CA8C4ECC5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1" creationId="{241A13D1-291F-1641-9BD1-1AFC514F718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2" creationId="{E1C0A3B4-471D-8D4C-ADB5-6112BEE18C9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3" creationId="{B0BEE41D-357E-1B47-90F4-2A604DFEC3C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4" creationId="{1069C7AC-259D-A54D-9485-CEB6724D4F1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5" creationId="{59481007-9AA1-5940-AE19-A02EE5D00B5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6" creationId="{DDBE1EAE-A05D-5749-B37C-999D95E59F9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7" creationId="{65DC57D0-6396-EB4E-875E-F10EC23B022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8" creationId="{C068B70C-9D80-5645-BAC4-EC47E0779D8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59" creationId="{7AF234D3-1513-F84D-A832-FD12D4C3BAB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0" creationId="{A4F5D2D6-E54C-3749-A266-D1240485D35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1" creationId="{DD509C4F-692C-7346-AC46-06C116D0B16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2" creationId="{3E0CFB21-DF59-664F-8998-5895C5BD526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3" creationId="{60C08D30-599A-C542-B71C-2214713251A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4" creationId="{4C948AA8-69A5-3E4E-AE26-E71871FD29E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5" creationId="{C5BF3616-1457-244D-A66D-E38B7D85B57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6" creationId="{D95B29DF-3293-C04C-9B79-D37D343E89B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7" creationId="{ECA37BF5-C6C7-4D4D-B116-34E8802E78C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8" creationId="{AAC945D6-2BEE-2C47-A64C-0731386EFE1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69" creationId="{A585D702-97D8-FB4E-8F34-60C01997E70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0" creationId="{733AF0F1-5334-8746-B23C-6B2ED12177E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1" creationId="{B3F31B02-DBD6-BB46-A5F1-76F1913D6E9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2" creationId="{1390D49A-E249-7145-9961-89921D48A73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3" creationId="{DCA7B793-2EF9-CE44-AF3A-41D3873C79C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4" creationId="{25BB05BA-1034-AA43-BC3A-1658DEB393C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5" creationId="{3884EB42-C107-4240-8C0C-0D57ECE4E5F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6" creationId="{B7B1CB61-102E-464B-A56F-711E479644A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7" creationId="{538A13D8-8BB6-474C-AE15-0E25F1B0162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8" creationId="{E5DEA16F-250E-B242-9635-3260CAD2099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79" creationId="{4DDBAEB8-69DC-5048-B20C-DA52BC6FE4A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0" creationId="{3A65605C-658C-2249-B2AB-90C0C034245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1" creationId="{A3B70660-906E-054B-876F-0295F85E9D2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2" creationId="{CCB463C8-4E10-4B49-870F-DD3F84243E0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3" creationId="{00456246-7AE1-4D4A-A51C-ADDA8CE5604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4" creationId="{A29B0EB1-59B0-D947-BAA8-9FD053445E4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5" creationId="{C3DD12A1-E7AA-914B-AF6C-3CFF55EAB78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6" creationId="{4412972D-DDA6-0547-903F-D663621FAAD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7" creationId="{212828C9-37D1-EB41-8C6C-C91505FE387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8" creationId="{F6464187-BCCE-7240-8E55-062A465234A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89" creationId="{C47EFDFE-E2B6-CE42-A871-4F092E7EEEE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0" creationId="{015B7747-6050-EB45-8297-75F1EAD189C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1" creationId="{5B092A4B-CD9E-DA4B-B2CA-FADC6182136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2" creationId="{F469C69F-64F3-E84B-BC1B-67D6DADD41F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3" creationId="{87EC1F4E-C859-D249-85D7-776E1145EB1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4" creationId="{2137C7E9-9391-F04C-BCD3-06D1CC7CEE3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5" creationId="{939C7B0E-04FC-FC46-8D46-1989CD2B4C6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6" creationId="{E0EDB110-A09F-3B4A-A5E1-AD86F980530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7" creationId="{49AAB989-FE19-D149-9EEE-B2AC2EBD933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8" creationId="{A1A9791F-3332-594C-B560-1D626D2E8D27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699" creationId="{47C2B328-866F-B54E-9BBE-A4B299C5975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0" creationId="{50B14FE3-6EB1-954A-B2DC-078062D6396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1" creationId="{8DB8ADAA-3E12-4049-88FC-3C96F1FDD76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2" creationId="{C3E07625-7495-0646-A119-49B5ECF9749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3" creationId="{A9F11821-9125-AA42-B6F7-DA876B50A9C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4" creationId="{93FEF03C-ADB4-2F49-B3FD-E498DDE22B6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5" creationId="{561FE52C-A799-A547-8364-31538BFC521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6" creationId="{1BB62F31-0DB1-3E40-B65A-01E6A79E3C8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7" creationId="{F557B873-8AF1-234E-A4CD-8F1A198AA8D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8" creationId="{438ED5A6-49B1-6349-8098-79C4EF45BEE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09" creationId="{619FDC08-ACE5-964D-83FF-430681BB91F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0" creationId="{A5052268-DEE3-DE41-9C22-19F6708CE03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1" creationId="{F6081A12-13D1-B643-A4AB-667C5C37C0E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2" creationId="{351012AD-6D4A-D042-AC50-335257BB8D8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3" creationId="{78F956BE-FBBA-C04C-B408-3D5F346B3C1E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4" creationId="{245928C8-6612-8141-B5FE-260835990573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5" creationId="{3A3CD4A8-17A5-114A-A8F3-5F7F9BCEEBB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6" creationId="{DC41E199-0988-1049-81FA-CE0FE9845B5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7" creationId="{6989E214-5F84-6648-AA56-0ABED21E8C0B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8" creationId="{A8D36758-1163-3740-A04C-B49464ED12F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19" creationId="{2CAA1BBB-D647-7845-9EB7-ADE932F0B00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0" creationId="{53A5DCCB-522F-BD4F-AB33-521470491DB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1" creationId="{FAB370F1-90C7-624E-8CD6-F8FD4BB9FB59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2" creationId="{55CC3485-67A5-2F44-A587-3EAB0DE2C746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3" creationId="{E7F75FC9-4873-3343-876D-F6825CF5912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4" creationId="{A03FD7B6-080D-E147-8A76-AFA91F2D5A5F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5" creationId="{705E3CA1-C4D6-614D-B42A-C1F1F03DBC05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6" creationId="{AAEFD476-5C3F-2B4D-96EF-B43D8D6399A0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7" creationId="{003A79B9-0D5A-4741-9A38-3059B424C27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8" creationId="{A2ADB546-693A-2B4A-8CA2-C9843FB00212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29" creationId="{1245F9CE-9B69-4942-8FDA-1F8941EF6C2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0" creationId="{EC5C8438-B0C2-6145-814D-C4B7531AEC2D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1" creationId="{A9BE6732-C2A7-3A4D-9372-5BE844FF1FA4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2" creationId="{57F0A57F-F242-D443-808D-B531E101650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3" creationId="{31802493-E1A8-554E-8633-366743A3A23C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4" creationId="{B74287DE-EE61-144E-812A-C74313ED0E48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5" creationId="{2E26A3F6-5698-5147-9793-D04BEBED503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6" creationId="{14AF3689-215F-C943-996E-0CB82249634A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7" creationId="{B5BC6543-A88E-9F42-AE09-B3C7ACBD8261}"/>
          </ac:spMkLst>
        </pc:spChg>
        <pc:spChg chg="mod">
          <ac:chgData name="Catherine Flynn" userId="4e29b6f9-f9fe-4722-9470-82f6b6574e21" providerId="ADAL" clId="{324AC558-34DC-2A43-95A5-3F3B98AD89F5}" dt="2021-06-16T20:30:01.699" v="912" actId="571"/>
          <ac:spMkLst>
            <pc:docMk/>
            <pc:sldMk cId="1257859986" sldId="1708"/>
            <ac:spMk id="738" creationId="{8198255C-5B96-344C-BFD2-E1ED3EA7358F}"/>
          </ac:spMkLst>
        </pc:spChg>
        <pc:spChg chg="add mod">
          <ac:chgData name="Catherine Flynn" userId="4e29b6f9-f9fe-4722-9470-82f6b6574e21" providerId="ADAL" clId="{324AC558-34DC-2A43-95A5-3F3B98AD89F5}" dt="2021-06-22T11:22:26.368" v="5330" actId="164"/>
          <ac:spMkLst>
            <pc:docMk/>
            <pc:sldMk cId="1257859986" sldId="1708"/>
            <ac:spMk id="740" creationId="{0647AEBB-1051-1D4C-8B21-D4FD9B80E5E8}"/>
          </ac:spMkLst>
        </pc:spChg>
        <pc:spChg chg="add mod">
          <ac:chgData name="Catherine Flynn" userId="4e29b6f9-f9fe-4722-9470-82f6b6574e21" providerId="ADAL" clId="{324AC558-34DC-2A43-95A5-3F3B98AD89F5}" dt="2021-06-22T11:22:36.457" v="5332" actId="164"/>
          <ac:spMkLst>
            <pc:docMk/>
            <pc:sldMk cId="1257859986" sldId="1708"/>
            <ac:spMk id="741" creationId="{19AE878B-3939-A44B-89E5-1E1268A9242D}"/>
          </ac:spMkLst>
        </pc:spChg>
        <pc:spChg chg="add del mod">
          <ac:chgData name="Catherine Flynn" userId="4e29b6f9-f9fe-4722-9470-82f6b6574e21" providerId="ADAL" clId="{324AC558-34DC-2A43-95A5-3F3B98AD89F5}" dt="2021-06-16T20:37:32.198" v="1018" actId="478"/>
          <ac:spMkLst>
            <pc:docMk/>
            <pc:sldMk cId="1257859986" sldId="1708"/>
            <ac:spMk id="742" creationId="{3111092D-E07F-1545-ABB4-9C6F0F7E316B}"/>
          </ac:spMkLst>
        </pc:spChg>
        <pc:spChg chg="add mod">
          <ac:chgData name="Catherine Flynn" userId="4e29b6f9-f9fe-4722-9470-82f6b6574e21" providerId="ADAL" clId="{324AC558-34DC-2A43-95A5-3F3B98AD89F5}" dt="2021-06-22T11:22:26.368" v="5330" actId="164"/>
          <ac:spMkLst>
            <pc:docMk/>
            <pc:sldMk cId="1257859986" sldId="1708"/>
            <ac:spMk id="743" creationId="{230BB466-1567-6E4C-8DF1-97E84B2924DA}"/>
          </ac:spMkLst>
        </pc:spChg>
        <pc:spChg chg="add mod">
          <ac:chgData name="Catherine Flynn" userId="4e29b6f9-f9fe-4722-9470-82f6b6574e21" providerId="ADAL" clId="{324AC558-34DC-2A43-95A5-3F3B98AD89F5}" dt="2021-06-22T11:22:26.368" v="5330" actId="164"/>
          <ac:spMkLst>
            <pc:docMk/>
            <pc:sldMk cId="1257859986" sldId="1708"/>
            <ac:spMk id="744" creationId="{4BC8491E-6A4F-604B-95AD-91AF7F7408A2}"/>
          </ac:spMkLst>
        </pc:spChg>
        <pc:grpChg chg="add mod">
          <ac:chgData name="Catherine Flynn" userId="4e29b6f9-f9fe-4722-9470-82f6b6574e21" providerId="ADAL" clId="{324AC558-34DC-2A43-95A5-3F3B98AD89F5}" dt="2021-06-22T11:22:41.083" v="5333" actId="164"/>
          <ac:grpSpMkLst>
            <pc:docMk/>
            <pc:sldMk cId="1257859986" sldId="1708"/>
            <ac:grpSpMk id="3" creationId="{99897021-2F77-5843-B9B4-0EE012433893}"/>
          </ac:grpSpMkLst>
        </pc:grpChg>
        <pc:grpChg chg="del">
          <ac:chgData name="Catherine Flynn" userId="4e29b6f9-f9fe-4722-9470-82f6b6574e21" providerId="ADAL" clId="{324AC558-34DC-2A43-95A5-3F3B98AD89F5}" dt="2021-06-16T20:05:02.164" v="574" actId="165"/>
          <ac:grpSpMkLst>
            <pc:docMk/>
            <pc:sldMk cId="1257859986" sldId="1708"/>
            <ac:grpSpMk id="4" creationId="{1F58C585-3DAB-A94E-BBE0-4B83E57DEB3C}"/>
          </ac:grpSpMkLst>
        </pc:grpChg>
        <pc:grpChg chg="add mod">
          <ac:chgData name="Catherine Flynn" userId="4e29b6f9-f9fe-4722-9470-82f6b6574e21" providerId="ADAL" clId="{324AC558-34DC-2A43-95A5-3F3B98AD89F5}" dt="2021-06-22T11:22:26.368" v="5330" actId="164"/>
          <ac:grpSpMkLst>
            <pc:docMk/>
            <pc:sldMk cId="1257859986" sldId="1708"/>
            <ac:grpSpMk id="4" creationId="{4F6ABB6F-E696-FB4D-AE96-4F06E9AD0443}"/>
          </ac:grpSpMkLst>
        </pc:grpChg>
        <pc:grpChg chg="add mod">
          <ac:chgData name="Catherine Flynn" userId="4e29b6f9-f9fe-4722-9470-82f6b6574e21" providerId="ADAL" clId="{324AC558-34DC-2A43-95A5-3F3B98AD89F5}" dt="2021-06-22T11:22:31.391" v="5331" actId="164"/>
          <ac:grpSpMkLst>
            <pc:docMk/>
            <pc:sldMk cId="1257859986" sldId="1708"/>
            <ac:grpSpMk id="9" creationId="{20649365-AB04-294F-810F-AFB3D32B97BE}"/>
          </ac:grpSpMkLst>
        </pc:grpChg>
        <pc:grpChg chg="add mod">
          <ac:chgData name="Catherine Flynn" userId="4e29b6f9-f9fe-4722-9470-82f6b6574e21" providerId="ADAL" clId="{324AC558-34DC-2A43-95A5-3F3B98AD89F5}" dt="2021-06-22T11:22:36.457" v="5332" actId="164"/>
          <ac:grpSpMkLst>
            <pc:docMk/>
            <pc:sldMk cId="1257859986" sldId="1708"/>
            <ac:grpSpMk id="10" creationId="{B3059C1C-CC30-B242-9806-83D7E44A1C4C}"/>
          </ac:grpSpMkLst>
        </pc:grpChg>
        <pc:grpChg chg="add mod">
          <ac:chgData name="Catherine Flynn" userId="4e29b6f9-f9fe-4722-9470-82f6b6574e21" providerId="ADAL" clId="{324AC558-34DC-2A43-95A5-3F3B98AD89F5}" dt="2021-06-22T11:22:41.083" v="5333" actId="164"/>
          <ac:grpSpMkLst>
            <pc:docMk/>
            <pc:sldMk cId="1257859986" sldId="1708"/>
            <ac:grpSpMk id="11" creationId="{3A55FB98-C7B4-5B44-A61B-010AA31F8FCE}"/>
          </ac:grpSpMkLst>
        </pc:grpChg>
        <pc:grpChg chg="mod">
          <ac:chgData name="Catherine Flynn" userId="4e29b6f9-f9fe-4722-9470-82f6b6574e21" providerId="ADAL" clId="{324AC558-34DC-2A43-95A5-3F3B98AD89F5}" dt="2021-06-22T11:22:31.391" v="5331" actId="164"/>
          <ac:grpSpMkLst>
            <pc:docMk/>
            <pc:sldMk cId="1257859986" sldId="1708"/>
            <ac:grpSpMk id="12" creationId="{CB6E335D-3990-264A-91D0-A62DF6673A36}"/>
          </ac:grpSpMkLst>
        </pc:grpChg>
        <pc:grpChg chg="del mod topLvl">
          <ac:chgData name="Catherine Flynn" userId="4e29b6f9-f9fe-4722-9470-82f6b6574e21" providerId="ADAL" clId="{324AC558-34DC-2A43-95A5-3F3B98AD89F5}" dt="2021-06-16T20:30:33.661" v="918" actId="165"/>
          <ac:grpSpMkLst>
            <pc:docMk/>
            <pc:sldMk cId="1257859986" sldId="1708"/>
            <ac:grpSpMk id="15" creationId="{D0D2C0CD-8A9D-0B4C-9630-74E6E5BE2453}"/>
          </ac:grpSpMkLst>
        </pc:grpChg>
        <pc:grpChg chg="del">
          <ac:chgData name="Catherine Flynn" userId="4e29b6f9-f9fe-4722-9470-82f6b6574e21" providerId="ADAL" clId="{324AC558-34DC-2A43-95A5-3F3B98AD89F5}" dt="2021-06-16T20:21:41.182" v="893" actId="165"/>
          <ac:grpSpMkLst>
            <pc:docMk/>
            <pc:sldMk cId="1257859986" sldId="1708"/>
            <ac:grpSpMk id="16" creationId="{D21D6CC7-5038-9545-A49E-62F2E2698E86}"/>
          </ac:grpSpMkLst>
        </pc:grpChg>
        <pc:grpChg chg="add del mod">
          <ac:chgData name="Catherine Flynn" userId="4e29b6f9-f9fe-4722-9470-82f6b6574e21" providerId="ADAL" clId="{324AC558-34DC-2A43-95A5-3F3B98AD89F5}" dt="2021-06-16T20:30:28.220" v="917" actId="165"/>
          <ac:grpSpMkLst>
            <pc:docMk/>
            <pc:sldMk cId="1257859986" sldId="1708"/>
            <ac:grpSpMk id="17" creationId="{287187FA-1CCD-8E41-BC21-1ED6706316D5}"/>
          </ac:grpSpMkLst>
        </pc:grpChg>
        <pc:grpChg chg="add del mod">
          <ac:chgData name="Catherine Flynn" userId="4e29b6f9-f9fe-4722-9470-82f6b6574e21" providerId="ADAL" clId="{324AC558-34DC-2A43-95A5-3F3B98AD89F5}" dt="2021-06-16T20:30:04.406" v="913" actId="478"/>
          <ac:grpSpMkLst>
            <pc:docMk/>
            <pc:sldMk cId="1257859986" sldId="1708"/>
            <ac:grpSpMk id="41" creationId="{75036F1F-4F4D-7444-AEE9-F4D07AFD8C5A}"/>
          </ac:grpSpMkLst>
        </pc:grpChg>
        <pc:grpChg chg="add mod">
          <ac:chgData name="Catherine Flynn" userId="4e29b6f9-f9fe-4722-9470-82f6b6574e21" providerId="ADAL" clId="{324AC558-34DC-2A43-95A5-3F3B98AD89F5}" dt="2021-06-22T11:22:26.368" v="5330" actId="164"/>
          <ac:grpSpMkLst>
            <pc:docMk/>
            <pc:sldMk cId="1257859986" sldId="1708"/>
            <ac:grpSpMk id="397" creationId="{95BC1C81-AE26-0C49-9CE4-328B53DCB6D8}"/>
          </ac:grpSpMkLst>
        </pc:grpChg>
        <pc:graphicFrameChg chg="del mod topLvl">
          <ac:chgData name="Catherine Flynn" userId="4e29b6f9-f9fe-4722-9470-82f6b6574e21" providerId="ADAL" clId="{324AC558-34DC-2A43-95A5-3F3B98AD89F5}" dt="2021-06-16T21:04:18.505" v="1088" actId="478"/>
          <ac:graphicFrameMkLst>
            <pc:docMk/>
            <pc:sldMk cId="1257859986" sldId="1708"/>
            <ac:graphicFrameMk id="9" creationId="{5DF7FCE1-AD73-3F40-AECB-74F1D0DEF02B}"/>
          </ac:graphicFrameMkLst>
        </pc:graphicFrameChg>
        <pc:graphicFrameChg chg="del mod topLvl">
          <ac:chgData name="Catherine Flynn" userId="4e29b6f9-f9fe-4722-9470-82f6b6574e21" providerId="ADAL" clId="{324AC558-34DC-2A43-95A5-3F3B98AD89F5}" dt="2021-06-16T21:04:18.505" v="1088" actId="478"/>
          <ac:graphicFrameMkLst>
            <pc:docMk/>
            <pc:sldMk cId="1257859986" sldId="1708"/>
            <ac:graphicFrameMk id="34" creationId="{EF81F383-695A-6944-80CA-DD2791E82CAC}"/>
          </ac:graphicFrameMkLst>
        </pc:graphicFrameChg>
        <pc:graphicFrameChg chg="del mod topLvl">
          <ac:chgData name="Catherine Flynn" userId="4e29b6f9-f9fe-4722-9470-82f6b6574e21" providerId="ADAL" clId="{324AC558-34DC-2A43-95A5-3F3B98AD89F5}" dt="2021-06-16T20:21:48.069" v="895" actId="478"/>
          <ac:graphicFrameMkLst>
            <pc:docMk/>
            <pc:sldMk cId="1257859986" sldId="1708"/>
            <ac:graphicFrameMk id="54" creationId="{CB6F464E-5087-834C-9A6D-57AB3DA04061}"/>
          </ac:graphicFrameMkLst>
        </pc:graphicFrameChg>
        <pc:graphicFrameChg chg="del mod topLvl">
          <ac:chgData name="Catherine Flynn" userId="4e29b6f9-f9fe-4722-9470-82f6b6574e21" providerId="ADAL" clId="{324AC558-34DC-2A43-95A5-3F3B98AD89F5}" dt="2021-06-16T20:21:44.617" v="894" actId="478"/>
          <ac:graphicFrameMkLst>
            <pc:docMk/>
            <pc:sldMk cId="1257859986" sldId="1708"/>
            <ac:graphicFrameMk id="59" creationId="{460716BD-1D3A-954B-B536-0E8872CF6363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2:36.457" v="5332" actId="164"/>
          <ac:graphicFrameMkLst>
            <pc:docMk/>
            <pc:sldMk cId="1257859986" sldId="1708"/>
            <ac:graphicFrameMk id="63" creationId="{9046D114-7C79-2747-A321-7CCD4FAC6682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2:31.391" v="5331" actId="164"/>
          <ac:graphicFrameMkLst>
            <pc:docMk/>
            <pc:sldMk cId="1257859986" sldId="1708"/>
            <ac:graphicFrameMk id="739" creationId="{9F3B1307-D122-BF4F-A8BF-7F4A76ED4DEC}"/>
          </ac:graphicFrameMkLst>
        </pc:graphicFrameChg>
        <pc:picChg chg="add mod">
          <ac:chgData name="Catherine Flynn" userId="4e29b6f9-f9fe-4722-9470-82f6b6574e21" providerId="ADAL" clId="{324AC558-34DC-2A43-95A5-3F3B98AD89F5}" dt="2021-06-22T11:22:31.391" v="5331" actId="164"/>
          <ac:picMkLst>
            <pc:docMk/>
            <pc:sldMk cId="1257859986" sldId="1708"/>
            <ac:picMk id="14" creationId="{2B0D86EE-6062-C748-889A-2753946B3B01}"/>
          </ac:picMkLst>
        </pc:picChg>
        <pc:picChg chg="add mod">
          <ac:chgData name="Catherine Flynn" userId="4e29b6f9-f9fe-4722-9470-82f6b6574e21" providerId="ADAL" clId="{324AC558-34DC-2A43-95A5-3F3B98AD89F5}" dt="2021-06-22T11:22:41.083" v="5333" actId="164"/>
          <ac:picMkLst>
            <pc:docMk/>
            <pc:sldMk cId="1257859986" sldId="1708"/>
            <ac:picMk id="18" creationId="{110560D4-82AA-5A46-AABA-149C5101F6FF}"/>
          </ac:picMkLst>
        </pc:picChg>
        <pc:picChg chg="add mod">
          <ac:chgData name="Catherine Flynn" userId="4e29b6f9-f9fe-4722-9470-82f6b6574e21" providerId="ADAL" clId="{324AC558-34DC-2A43-95A5-3F3B98AD89F5}" dt="2021-06-22T11:22:36.457" v="5332" actId="164"/>
          <ac:picMkLst>
            <pc:docMk/>
            <pc:sldMk cId="1257859986" sldId="1708"/>
            <ac:picMk id="22" creationId="{EA610BD6-15A6-AF40-8AB6-87CE83EF8BD2}"/>
          </ac:picMkLst>
        </pc:picChg>
        <pc:picChg chg="add del mod">
          <ac:chgData name="Catherine Flynn" userId="4e29b6f9-f9fe-4722-9470-82f6b6574e21" providerId="ADAL" clId="{324AC558-34DC-2A43-95A5-3F3B98AD89F5}" dt="2021-06-16T20:22:30.812" v="904" actId="478"/>
          <ac:picMkLst>
            <pc:docMk/>
            <pc:sldMk cId="1257859986" sldId="1708"/>
            <ac:picMk id="2050" creationId="{18015FBB-740F-5F4C-9B9D-E3BAAA9F8C8B}"/>
          </ac:picMkLst>
        </pc:picChg>
      </pc:sldChg>
      <pc:sldChg chg="modSp new del mod">
        <pc:chgData name="Catherine Flynn" userId="4e29b6f9-f9fe-4722-9470-82f6b6574e21" providerId="ADAL" clId="{324AC558-34DC-2A43-95A5-3F3B98AD89F5}" dt="2021-06-16T22:55:00.309" v="2717" actId="2696"/>
        <pc:sldMkLst>
          <pc:docMk/>
          <pc:sldMk cId="3116848213" sldId="1709"/>
        </pc:sldMkLst>
        <pc:spChg chg="mod">
          <ac:chgData name="Catherine Flynn" userId="4e29b6f9-f9fe-4722-9470-82f6b6574e21" providerId="ADAL" clId="{324AC558-34DC-2A43-95A5-3F3B98AD89F5}" dt="2021-06-16T22:01:25.196" v="1881" actId="20577"/>
          <ac:spMkLst>
            <pc:docMk/>
            <pc:sldMk cId="3116848213" sldId="1709"/>
            <ac:spMk id="2" creationId="{55CD680F-4ADF-CF47-9A0A-3C001B0DCB0D}"/>
          </ac:spMkLst>
        </pc:spChg>
      </pc:sldChg>
      <pc:sldChg chg="add del">
        <pc:chgData name="Catherine Flynn" userId="4e29b6f9-f9fe-4722-9470-82f6b6574e21" providerId="ADAL" clId="{324AC558-34DC-2A43-95A5-3F3B98AD89F5}" dt="2021-06-16T21:27:28.134" v="1329" actId="2696"/>
        <pc:sldMkLst>
          <pc:docMk/>
          <pc:sldMk cId="3163296236" sldId="1709"/>
        </pc:sldMkLst>
      </pc:sldChg>
      <pc:sldChg chg="add del">
        <pc:chgData name="Catherine Flynn" userId="4e29b6f9-f9fe-4722-9470-82f6b6574e21" providerId="ADAL" clId="{324AC558-34DC-2A43-95A5-3F3B98AD89F5}" dt="2021-06-16T21:19:51.039" v="1254"/>
        <pc:sldMkLst>
          <pc:docMk/>
          <pc:sldMk cId="704694207" sldId="1710"/>
        </pc:sldMkLst>
      </pc:sldChg>
      <pc:sldChg chg="addSp delSp modSp new mod modTransition modAnim">
        <pc:chgData name="Catherine Flynn" userId="4e29b6f9-f9fe-4722-9470-82f6b6574e21" providerId="ADAL" clId="{324AC558-34DC-2A43-95A5-3F3B98AD89F5}" dt="2021-06-22T11:31:23.052" v="5416"/>
        <pc:sldMkLst>
          <pc:docMk/>
          <pc:sldMk cId="1854682932" sldId="1710"/>
        </pc:sldMkLst>
        <pc:spChg chg="mod">
          <ac:chgData name="Catherine Flynn" userId="4e29b6f9-f9fe-4722-9470-82f6b6574e21" providerId="ADAL" clId="{324AC558-34DC-2A43-95A5-3F3B98AD89F5}" dt="2021-06-16T23:03:27.312" v="2866" actId="20577"/>
          <ac:spMkLst>
            <pc:docMk/>
            <pc:sldMk cId="1854682932" sldId="1710"/>
            <ac:spMk id="2" creationId="{5419CC80-7764-E04B-8D61-F4246498E554}"/>
          </ac:spMkLst>
        </pc:spChg>
        <pc:spChg chg="del">
          <ac:chgData name="Catherine Flynn" userId="4e29b6f9-f9fe-4722-9470-82f6b6574e21" providerId="ADAL" clId="{324AC558-34DC-2A43-95A5-3F3B98AD89F5}" dt="2021-06-16T22:58:18.226" v="2718" actId="478"/>
          <ac:spMkLst>
            <pc:docMk/>
            <pc:sldMk cId="1854682932" sldId="1710"/>
            <ac:spMk id="3" creationId="{0FB7C778-4347-2C4C-A17D-D8218817B960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4" creationId="{75D40B42-1E25-CB48-9691-EF946BDC96E2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6" creationId="{15437A83-3A17-614B-916C-4B297B8DE15D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7" creationId="{E468C8DE-1188-B34F-8A42-FFD1B440EBC3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8" creationId="{31AF0C7D-C921-864D-9062-0C8A6CA3FD51}"/>
          </ac:spMkLst>
        </pc:spChg>
        <pc:spChg chg="add del mod">
          <ac:chgData name="Catherine Flynn" userId="4e29b6f9-f9fe-4722-9470-82f6b6574e21" providerId="ADAL" clId="{324AC558-34DC-2A43-95A5-3F3B98AD89F5}" dt="2021-06-17T09:06:57.910" v="4891" actId="478"/>
          <ac:spMkLst>
            <pc:docMk/>
            <pc:sldMk cId="1854682932" sldId="1710"/>
            <ac:spMk id="9" creationId="{F7881D46-A8F4-5B4F-8D4A-F579045765F9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11" creationId="{54FF042F-4A54-FD4A-82EE-2D8937ED0193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12" creationId="{25E5244C-C3A2-524A-9941-1173FEECACE9}"/>
          </ac:spMkLst>
        </pc:spChg>
        <pc:spChg chg="add del mod">
          <ac:chgData name="Catherine Flynn" userId="4e29b6f9-f9fe-4722-9470-82f6b6574e21" providerId="ADAL" clId="{324AC558-34DC-2A43-95A5-3F3B98AD89F5}" dt="2021-06-17T09:06:55.709" v="4890" actId="478"/>
          <ac:spMkLst>
            <pc:docMk/>
            <pc:sldMk cId="1854682932" sldId="1710"/>
            <ac:spMk id="13" creationId="{9ED89CC4-EF7E-C947-87B3-55AE0A4CF5A6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14" creationId="{4B3DD7FE-EAB9-AB47-9B3F-79433E56CD25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16" creationId="{A71A7EAE-48F5-FD46-8160-228C04285861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17" creationId="{D6784127-38C5-384D-9C5B-BACBE2FE535A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18" creationId="{1F2FB07E-D5FB-C342-8AC9-701AF6456489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19" creationId="{75C740C8-F58D-E942-8415-F264D05FABE3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1" creationId="{9AC53BA2-617F-354A-9FCE-B3AC7058CFCB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2" creationId="{7BDA71DF-283F-8B48-9F71-675611F3E542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3" creationId="{2B3BB681-388A-2F4B-AC40-97A09E288714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5" creationId="{D38263C8-A3A6-E34E-9B11-1E7963677CBC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6" creationId="{AD98EB52-B0F5-6F4B-8591-AFA34D975161}"/>
          </ac:spMkLst>
        </pc:spChg>
        <pc:spChg chg="add mod">
          <ac:chgData name="Catherine Flynn" userId="4e29b6f9-f9fe-4722-9470-82f6b6574e21" providerId="ADAL" clId="{324AC558-34DC-2A43-95A5-3F3B98AD89F5}" dt="2021-06-22T11:26:29.960" v="5349" actId="164"/>
          <ac:spMkLst>
            <pc:docMk/>
            <pc:sldMk cId="1854682932" sldId="1710"/>
            <ac:spMk id="27" creationId="{63A1051F-3780-B845-9F8E-EF247D06F711}"/>
          </ac:spMkLst>
        </pc:spChg>
        <pc:spChg chg="add mod">
          <ac:chgData name="Catherine Flynn" userId="4e29b6f9-f9fe-4722-9470-82f6b6574e21" providerId="ADAL" clId="{324AC558-34DC-2A43-95A5-3F3B98AD89F5}" dt="2021-06-22T11:26:25.879" v="5348" actId="164"/>
          <ac:spMkLst>
            <pc:docMk/>
            <pc:sldMk cId="1854682932" sldId="1710"/>
            <ac:spMk id="28" creationId="{618520F1-7130-8F4F-8C09-B4B8818CBFA5}"/>
          </ac:spMkLst>
        </pc:spChg>
        <pc:spChg chg="add del mod">
          <ac:chgData name="Catherine Flynn" userId="4e29b6f9-f9fe-4722-9470-82f6b6574e21" providerId="ADAL" clId="{324AC558-34DC-2A43-95A5-3F3B98AD89F5}" dt="2021-06-16T23:02:47.113" v="2821"/>
          <ac:spMkLst>
            <pc:docMk/>
            <pc:sldMk cId="1854682932" sldId="1710"/>
            <ac:spMk id="31" creationId="{2851838D-6042-F141-BAF4-993CFBC56899}"/>
          </ac:spMkLst>
        </pc:spChg>
        <pc:grpChg chg="add mod">
          <ac:chgData name="Catherine Flynn" userId="4e29b6f9-f9fe-4722-9470-82f6b6574e21" providerId="ADAL" clId="{324AC558-34DC-2A43-95A5-3F3B98AD89F5}" dt="2021-06-22T11:26:25.879" v="5348" actId="164"/>
          <ac:grpSpMkLst>
            <pc:docMk/>
            <pc:sldMk cId="1854682932" sldId="1710"/>
            <ac:grpSpMk id="3" creationId="{C6D758B9-76F4-A346-88F3-E63E23F790CD}"/>
          </ac:grpSpMkLst>
        </pc:grpChg>
        <pc:grpChg chg="add mod">
          <ac:chgData name="Catherine Flynn" userId="4e29b6f9-f9fe-4722-9470-82f6b6574e21" providerId="ADAL" clId="{324AC558-34DC-2A43-95A5-3F3B98AD89F5}" dt="2021-06-22T11:26:29.960" v="5349" actId="164"/>
          <ac:grpSpMkLst>
            <pc:docMk/>
            <pc:sldMk cId="1854682932" sldId="1710"/>
            <ac:grpSpMk id="9" creationId="{C683113C-3492-DA46-AEFC-CE3C2D4C880D}"/>
          </ac:grpSpMkLst>
        </pc:grpChg>
        <pc:graphicFrameChg chg="add mod">
          <ac:chgData name="Catherine Flynn" userId="4e29b6f9-f9fe-4722-9470-82f6b6574e21" providerId="ADAL" clId="{324AC558-34DC-2A43-95A5-3F3B98AD89F5}" dt="2021-06-22T11:26:25.879" v="5348" actId="164"/>
          <ac:graphicFrameMkLst>
            <pc:docMk/>
            <pc:sldMk cId="1854682932" sldId="1710"/>
            <ac:graphicFrameMk id="5" creationId="{1E5F4299-BA12-624A-8A18-B38F8D5E1798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6:25.879" v="5348" actId="164"/>
          <ac:graphicFrameMkLst>
            <pc:docMk/>
            <pc:sldMk cId="1854682932" sldId="1710"/>
            <ac:graphicFrameMk id="10" creationId="{C78A2191-D11F-4542-8391-FBFC130892B2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6:29.960" v="5349" actId="164"/>
          <ac:graphicFrameMkLst>
            <pc:docMk/>
            <pc:sldMk cId="1854682932" sldId="1710"/>
            <ac:graphicFrameMk id="15" creationId="{18B4596A-E9FD-4F4A-B782-468CFCF9C62F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6:29.960" v="5349" actId="164"/>
          <ac:graphicFrameMkLst>
            <pc:docMk/>
            <pc:sldMk cId="1854682932" sldId="1710"/>
            <ac:graphicFrameMk id="20" creationId="{3C77ED75-1CFE-F244-9D58-57166BC21B8D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6:29.960" v="5349" actId="164"/>
          <ac:graphicFrameMkLst>
            <pc:docMk/>
            <pc:sldMk cId="1854682932" sldId="1710"/>
            <ac:graphicFrameMk id="24" creationId="{C0552564-9E99-0C49-83BC-2D8B91CDAF37}"/>
          </ac:graphicFrameMkLst>
        </pc:graphicFrameChg>
        <pc:picChg chg="add mod">
          <ac:chgData name="Catherine Flynn" userId="4e29b6f9-f9fe-4722-9470-82f6b6574e21" providerId="ADAL" clId="{324AC558-34DC-2A43-95A5-3F3B98AD89F5}" dt="2021-06-17T09:03:18.315" v="4841"/>
          <ac:picMkLst>
            <pc:docMk/>
            <pc:sldMk cId="1854682932" sldId="1710"/>
            <ac:picMk id="33" creationId="{DDD74FEC-99A6-B349-AFF5-223FF277ADF8}"/>
          </ac:picMkLst>
        </pc:picChg>
        <pc:cxnChg chg="add mod">
          <ac:chgData name="Catherine Flynn" userId="4e29b6f9-f9fe-4722-9470-82f6b6574e21" providerId="ADAL" clId="{324AC558-34DC-2A43-95A5-3F3B98AD89F5}" dt="2021-06-22T11:26:25.879" v="5348" actId="164"/>
          <ac:cxnSpMkLst>
            <pc:docMk/>
            <pc:sldMk cId="1854682932" sldId="1710"/>
            <ac:cxnSpMk id="30" creationId="{43A26A7C-03D3-4F4B-BE22-784EBE23998F}"/>
          </ac:cxnSpMkLst>
        </pc:cxnChg>
        <pc:cxnChg chg="add mod">
          <ac:chgData name="Catherine Flynn" userId="4e29b6f9-f9fe-4722-9470-82f6b6574e21" providerId="ADAL" clId="{324AC558-34DC-2A43-95A5-3F3B98AD89F5}" dt="2021-06-17T09:03:18.315" v="4841"/>
          <ac:cxnSpMkLst>
            <pc:docMk/>
            <pc:sldMk cId="1854682932" sldId="1710"/>
            <ac:cxnSpMk id="32" creationId="{900F8D78-31B0-444B-AFA6-9C3C3EB3546B}"/>
          </ac:cxnSpMkLst>
        </pc:cxnChg>
      </pc:sldChg>
      <pc:sldChg chg="add del">
        <pc:chgData name="Catherine Flynn" userId="4e29b6f9-f9fe-4722-9470-82f6b6574e21" providerId="ADAL" clId="{324AC558-34DC-2A43-95A5-3F3B98AD89F5}" dt="2021-06-16T21:20:26.754" v="1260" actId="2696"/>
        <pc:sldMkLst>
          <pc:docMk/>
          <pc:sldMk cId="2315981537" sldId="1710"/>
        </pc:sldMkLst>
      </pc:sldChg>
      <pc:sldChg chg="addSp delSp modSp new mod modTransition modAnim">
        <pc:chgData name="Catherine Flynn" userId="4e29b6f9-f9fe-4722-9470-82f6b6574e21" providerId="ADAL" clId="{324AC558-34DC-2A43-95A5-3F3B98AD89F5}" dt="2021-06-22T11:32:48.941" v="5419"/>
        <pc:sldMkLst>
          <pc:docMk/>
          <pc:sldMk cId="4179838550" sldId="1711"/>
        </pc:sldMkLst>
        <pc:spChg chg="mod">
          <ac:chgData name="Catherine Flynn" userId="4e29b6f9-f9fe-4722-9470-82f6b6574e21" providerId="ADAL" clId="{324AC558-34DC-2A43-95A5-3F3B98AD89F5}" dt="2021-06-16T23:02:57.632" v="2856" actId="20577"/>
          <ac:spMkLst>
            <pc:docMk/>
            <pc:sldMk cId="4179838550" sldId="1711"/>
            <ac:spMk id="2" creationId="{63C35B5B-3722-744A-BFA7-E397D307898F}"/>
          </ac:spMkLst>
        </pc:spChg>
        <pc:spChg chg="del">
          <ac:chgData name="Catherine Flynn" userId="4e29b6f9-f9fe-4722-9470-82f6b6574e21" providerId="ADAL" clId="{324AC558-34DC-2A43-95A5-3F3B98AD89F5}" dt="2021-06-16T23:06:54.892" v="2884" actId="478"/>
          <ac:spMkLst>
            <pc:docMk/>
            <pc:sldMk cId="4179838550" sldId="1711"/>
            <ac:spMk id="3" creationId="{24C3F288-0AA5-E948-BB26-D6D8D58A27DC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" creationId="{B2043AA7-B795-934B-9FC7-D2DD88F2B566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6" creationId="{3F7EE5C9-64CE-7648-B328-0FBBE35C6D83}"/>
          </ac:spMkLst>
        </pc:spChg>
        <pc:spChg chg="add del mod">
          <ac:chgData name="Catherine Flynn" userId="4e29b6f9-f9fe-4722-9470-82f6b6574e21" providerId="ADAL" clId="{324AC558-34DC-2A43-95A5-3F3B98AD89F5}" dt="2021-06-16T23:08:10.341" v="2891" actId="478"/>
          <ac:spMkLst>
            <pc:docMk/>
            <pc:sldMk cId="4179838550" sldId="1711"/>
            <ac:spMk id="7" creationId="{8F0F09FB-6BD3-1B49-9832-25056E2EDDE1}"/>
          </ac:spMkLst>
        </pc:spChg>
        <pc:spChg chg="add del mod">
          <ac:chgData name="Catherine Flynn" userId="4e29b6f9-f9fe-4722-9470-82f6b6574e21" providerId="ADAL" clId="{324AC558-34DC-2A43-95A5-3F3B98AD89F5}" dt="2021-06-16T23:08:10.341" v="2891" actId="478"/>
          <ac:spMkLst>
            <pc:docMk/>
            <pc:sldMk cId="4179838550" sldId="1711"/>
            <ac:spMk id="8" creationId="{E2AE24D2-7E24-9142-A7F4-433045B73912}"/>
          </ac:spMkLst>
        </pc:spChg>
        <pc:spChg chg="add del mod">
          <ac:chgData name="Catherine Flynn" userId="4e29b6f9-f9fe-4722-9470-82f6b6574e21" providerId="ADAL" clId="{324AC558-34DC-2A43-95A5-3F3B98AD89F5}" dt="2021-06-16T23:08:10.341" v="2891" actId="478"/>
          <ac:spMkLst>
            <pc:docMk/>
            <pc:sldMk cId="4179838550" sldId="1711"/>
            <ac:spMk id="9" creationId="{518A513B-E25E-7545-8429-D573CC9EAE58}"/>
          </ac:spMkLst>
        </pc:spChg>
        <pc:spChg chg="add del mod">
          <ac:chgData name="Catherine Flynn" userId="4e29b6f9-f9fe-4722-9470-82f6b6574e21" providerId="ADAL" clId="{324AC558-34DC-2A43-95A5-3F3B98AD89F5}" dt="2021-06-16T23:08:17.219" v="2892" actId="478"/>
          <ac:spMkLst>
            <pc:docMk/>
            <pc:sldMk cId="4179838550" sldId="1711"/>
            <ac:spMk id="11" creationId="{B972BE81-BE54-0D4A-BA57-DDD636E49A45}"/>
          </ac:spMkLst>
        </pc:spChg>
        <pc:spChg chg="add del mod">
          <ac:chgData name="Catherine Flynn" userId="4e29b6f9-f9fe-4722-9470-82f6b6574e21" providerId="ADAL" clId="{324AC558-34DC-2A43-95A5-3F3B98AD89F5}" dt="2021-06-16T23:08:21.736" v="2894" actId="478"/>
          <ac:spMkLst>
            <pc:docMk/>
            <pc:sldMk cId="4179838550" sldId="1711"/>
            <ac:spMk id="12" creationId="{ACA965AE-38A0-024A-8D9C-E5F59FEABFDD}"/>
          </ac:spMkLst>
        </pc:spChg>
        <pc:spChg chg="add del mod">
          <ac:chgData name="Catherine Flynn" userId="4e29b6f9-f9fe-4722-9470-82f6b6574e21" providerId="ADAL" clId="{324AC558-34DC-2A43-95A5-3F3B98AD89F5}" dt="2021-06-16T23:08:17.219" v="2892" actId="478"/>
          <ac:spMkLst>
            <pc:docMk/>
            <pc:sldMk cId="4179838550" sldId="1711"/>
            <ac:spMk id="13" creationId="{A57F9F98-5220-094F-90C5-333420AB27C1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14" creationId="{4E8BA8CD-502B-084B-A81E-1FD9C51E200D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16" creationId="{58BC876B-02BF-E146-9CC1-23DEE7023DED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17" creationId="{7A5C20ED-4A2A-EC4C-B752-77102F998AA3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18" creationId="{0055CF0A-2D86-734D-B5CB-04BCAF7D0CC0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19" creationId="{941582E7-9E74-7F4C-B380-EB28A689BD06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1" creationId="{D20EB038-728F-054D-AF14-F87FDBECE3B8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2" creationId="{026DD18D-0D42-5946-8E2A-9B9D0610F0C7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3" creationId="{F393430B-581F-DF47-A31F-7DDE150D467F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5" creationId="{A64C3AC2-AE04-8745-A734-FC93B62E2767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6" creationId="{38C1009E-78CD-724F-8241-D9C227A572BE}"/>
          </ac:spMkLst>
        </pc:spChg>
        <pc:spChg chg="add del mod">
          <ac:chgData name="Catherine Flynn" userId="4e29b6f9-f9fe-4722-9470-82f6b6574e21" providerId="ADAL" clId="{324AC558-34DC-2A43-95A5-3F3B98AD89F5}" dt="2021-06-16T23:16:59.317" v="3084" actId="478"/>
          <ac:spMkLst>
            <pc:docMk/>
            <pc:sldMk cId="4179838550" sldId="1711"/>
            <ac:spMk id="27" creationId="{08F62C16-7B6C-294B-8377-247458BA81EB}"/>
          </ac:spMkLst>
        </pc:spChg>
        <pc:spChg chg="add del mod">
          <ac:chgData name="Catherine Flynn" userId="4e29b6f9-f9fe-4722-9470-82f6b6574e21" providerId="ADAL" clId="{324AC558-34DC-2A43-95A5-3F3B98AD89F5}" dt="2021-06-16T23:08:10.341" v="2891" actId="478"/>
          <ac:spMkLst>
            <pc:docMk/>
            <pc:sldMk cId="4179838550" sldId="1711"/>
            <ac:spMk id="28" creationId="{03C51A67-B10A-BA48-95DC-62FB03CEB259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2" creationId="{FA846F84-764F-8F4A-99DE-DB0F0F0DA527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3" creationId="{467F797E-C9E6-7248-8370-C85B96CB3410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4" creationId="{9DA25967-CA15-634D-9913-1A1B187C9D0D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5" creationId="{BEBF7035-3037-F34F-8B72-B5EE04103B5D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6" creationId="{0000C4CA-91F0-3D42-A2E9-ED207ECE81EA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7" creationId="{64385AC6-3DBE-5949-8B98-57EBCF3472C0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8" creationId="{4E285676-1EA5-5F45-B211-25F2B2E0FA0E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39" creationId="{83A23917-4F14-7141-8EF1-8EF103FDB745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0" creationId="{C80EA1EC-A0B7-C04D-B03E-45D8484948D0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1" creationId="{E8D6DE22-B89F-0E4E-916F-C83719B0314B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2" creationId="{40A9DC2D-713A-7A4E-BC9B-28E8C179ACDA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3" creationId="{AEB77C34-1AE7-8C4A-A6C5-44E48A915AD2}"/>
          </ac:spMkLst>
        </pc:spChg>
        <pc:spChg chg="add mod">
          <ac:chgData name="Catherine Flynn" userId="4e29b6f9-f9fe-4722-9470-82f6b6574e21" providerId="ADAL" clId="{324AC558-34DC-2A43-95A5-3F3B98AD89F5}" dt="2021-06-22T11:26:36.158" v="5350" actId="164"/>
          <ac:spMkLst>
            <pc:docMk/>
            <pc:sldMk cId="4179838550" sldId="1711"/>
            <ac:spMk id="44" creationId="{7A77E377-90BF-9744-8194-7C9E64A0DD5A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45" creationId="{5F5B98B8-0F13-A248-BB36-DC99D10AF174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0" creationId="{80D93902-BE39-CF49-AF33-7823D81C8657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1" creationId="{288E1460-8D82-EF4F-A7EF-70A836DE1BAB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2" creationId="{E346F4DF-3F42-8D4B-AC39-B67B05D3BA01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3" creationId="{A2A2D006-D228-7146-B3F4-32E42CA9B0CF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4" creationId="{3D3270BF-D6F4-BB47-B75F-678794F441B4}"/>
          </ac:spMkLst>
        </pc:spChg>
        <pc:spChg chg="add del mod">
          <ac:chgData name="Catherine Flynn" userId="4e29b6f9-f9fe-4722-9470-82f6b6574e21" providerId="ADAL" clId="{324AC558-34DC-2A43-95A5-3F3B98AD89F5}" dt="2021-06-16T23:20:28.839" v="3128" actId="478"/>
          <ac:spMkLst>
            <pc:docMk/>
            <pc:sldMk cId="4179838550" sldId="1711"/>
            <ac:spMk id="55" creationId="{D5619C38-0152-5C4C-9731-5E09ED767DF0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6" creationId="{CA7BEC14-2FCD-DE4D-9F02-30C61AC8F229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7" creationId="{56A67F4C-B9F8-C74B-9D15-FF737D042464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8" creationId="{647E2F71-0888-E549-A5BA-12D73AA43113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59" creationId="{347D8C4F-B2C4-B24E-8804-1F4DACAF60C2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60" creationId="{F20F13B6-7714-8947-A174-B0CB57525014}"/>
          </ac:spMkLst>
        </pc:spChg>
        <pc:spChg chg="add mod">
          <ac:chgData name="Catherine Flynn" userId="4e29b6f9-f9fe-4722-9470-82f6b6574e21" providerId="ADAL" clId="{324AC558-34DC-2A43-95A5-3F3B98AD89F5}" dt="2021-06-22T11:26:40.180" v="5351" actId="164"/>
          <ac:spMkLst>
            <pc:docMk/>
            <pc:sldMk cId="4179838550" sldId="1711"/>
            <ac:spMk id="61" creationId="{C39DFBA5-38C7-DE4C-B84E-8A4347D8C494}"/>
          </ac:spMkLst>
        </pc:spChg>
        <pc:grpChg chg="add mod">
          <ac:chgData name="Catherine Flynn" userId="4e29b6f9-f9fe-4722-9470-82f6b6574e21" providerId="ADAL" clId="{324AC558-34DC-2A43-95A5-3F3B98AD89F5}" dt="2021-06-22T11:26:36.158" v="5350" actId="164"/>
          <ac:grpSpMkLst>
            <pc:docMk/>
            <pc:sldMk cId="4179838550" sldId="1711"/>
            <ac:grpSpMk id="3" creationId="{2B783768-D9E9-6545-A6BD-84825662E974}"/>
          </ac:grpSpMkLst>
        </pc:grpChg>
        <pc:grpChg chg="add mod">
          <ac:chgData name="Catherine Flynn" userId="4e29b6f9-f9fe-4722-9470-82f6b6574e21" providerId="ADAL" clId="{324AC558-34DC-2A43-95A5-3F3B98AD89F5}" dt="2021-06-22T11:26:40.180" v="5351" actId="164"/>
          <ac:grpSpMkLst>
            <pc:docMk/>
            <pc:sldMk cId="4179838550" sldId="1711"/>
            <ac:grpSpMk id="5" creationId="{DF749FD3-718F-1F47-95A2-AFA99EFED2BC}"/>
          </ac:grpSpMkLst>
        </pc:grpChg>
        <pc:graphicFrameChg chg="add del mod">
          <ac:chgData name="Catherine Flynn" userId="4e29b6f9-f9fe-4722-9470-82f6b6574e21" providerId="ADAL" clId="{324AC558-34DC-2A43-95A5-3F3B98AD89F5}" dt="2021-06-16T23:08:17.219" v="2892" actId="478"/>
          <ac:graphicFrameMkLst>
            <pc:docMk/>
            <pc:sldMk cId="4179838550" sldId="1711"/>
            <ac:graphicFrameMk id="5" creationId="{CC548B0C-82AE-694D-A8F3-FF158151C154}"/>
          </ac:graphicFrameMkLst>
        </pc:graphicFrameChg>
        <pc:graphicFrameChg chg="add del mod">
          <ac:chgData name="Catherine Flynn" userId="4e29b6f9-f9fe-4722-9470-82f6b6574e21" providerId="ADAL" clId="{324AC558-34DC-2A43-95A5-3F3B98AD89F5}" dt="2021-06-16T23:08:20.028" v="2893" actId="478"/>
          <ac:graphicFrameMkLst>
            <pc:docMk/>
            <pc:sldMk cId="4179838550" sldId="1711"/>
            <ac:graphicFrameMk id="10" creationId="{7599470C-F617-EF40-AE4A-DE2F175B069B}"/>
          </ac:graphicFrameMkLst>
        </pc:graphicFrameChg>
        <pc:graphicFrameChg chg="add del mod">
          <ac:chgData name="Catherine Flynn" userId="4e29b6f9-f9fe-4722-9470-82f6b6574e21" providerId="ADAL" clId="{324AC558-34DC-2A43-95A5-3F3B98AD89F5}" dt="2021-06-16T23:17:01.057" v="3085" actId="478"/>
          <ac:graphicFrameMkLst>
            <pc:docMk/>
            <pc:sldMk cId="4179838550" sldId="1711"/>
            <ac:graphicFrameMk id="15" creationId="{D3CDC5BD-AFCC-CC41-94CF-17C876BEBD80}"/>
          </ac:graphicFrameMkLst>
        </pc:graphicFrameChg>
        <pc:graphicFrameChg chg="add del mod">
          <ac:chgData name="Catherine Flynn" userId="4e29b6f9-f9fe-4722-9470-82f6b6574e21" providerId="ADAL" clId="{324AC558-34DC-2A43-95A5-3F3B98AD89F5}" dt="2021-06-16T23:17:01.057" v="3085" actId="478"/>
          <ac:graphicFrameMkLst>
            <pc:docMk/>
            <pc:sldMk cId="4179838550" sldId="1711"/>
            <ac:graphicFrameMk id="20" creationId="{B83BBBE3-12CA-D949-B6FD-0460AE509CBC}"/>
          </ac:graphicFrameMkLst>
        </pc:graphicFrameChg>
        <pc:graphicFrameChg chg="add del mod">
          <ac:chgData name="Catherine Flynn" userId="4e29b6f9-f9fe-4722-9470-82f6b6574e21" providerId="ADAL" clId="{324AC558-34DC-2A43-95A5-3F3B98AD89F5}" dt="2021-06-16T23:16:59.317" v="3084" actId="478"/>
          <ac:graphicFrameMkLst>
            <pc:docMk/>
            <pc:sldMk cId="4179838550" sldId="1711"/>
            <ac:graphicFrameMk id="24" creationId="{F9628705-5D7A-8D42-BFFA-54ED48EE0F0D}"/>
          </ac:graphicFrameMkLst>
        </pc:graphicFrameChg>
        <pc:picChg chg="add mod">
          <ac:chgData name="Catherine Flynn" userId="4e29b6f9-f9fe-4722-9470-82f6b6574e21" providerId="ADAL" clId="{324AC558-34DC-2A43-95A5-3F3B98AD89F5}" dt="2021-06-17T09:03:20.418" v="4842"/>
          <ac:picMkLst>
            <pc:docMk/>
            <pc:sldMk cId="4179838550" sldId="1711"/>
            <ac:picMk id="63" creationId="{2CB830E5-3C35-DC42-AF5C-03BA25400580}"/>
          </ac:picMkLst>
        </pc:picChg>
        <pc:cxnChg chg="add mod">
          <ac:chgData name="Catherine Flynn" userId="4e29b6f9-f9fe-4722-9470-82f6b6574e21" providerId="ADAL" clId="{324AC558-34DC-2A43-95A5-3F3B98AD89F5}" dt="2021-06-22T11:26:36.158" v="5350" actId="164"/>
          <ac:cxnSpMkLst>
            <pc:docMk/>
            <pc:sldMk cId="4179838550" sldId="1711"/>
            <ac:cxnSpMk id="29" creationId="{08DA84AD-F594-DC49-BA09-D1475094CAF2}"/>
          </ac:cxnSpMkLst>
        </pc:cxnChg>
        <pc:cxnChg chg="add mod">
          <ac:chgData name="Catherine Flynn" userId="4e29b6f9-f9fe-4722-9470-82f6b6574e21" providerId="ADAL" clId="{324AC558-34DC-2A43-95A5-3F3B98AD89F5}" dt="2021-06-22T11:26:36.158" v="5350" actId="164"/>
          <ac:cxnSpMkLst>
            <pc:docMk/>
            <pc:sldMk cId="4179838550" sldId="1711"/>
            <ac:cxnSpMk id="30" creationId="{5423BAFC-0B95-694A-8AEF-F390694D8F30}"/>
          </ac:cxnSpMkLst>
        </pc:cxnChg>
        <pc:cxnChg chg="add mod">
          <ac:chgData name="Catherine Flynn" userId="4e29b6f9-f9fe-4722-9470-82f6b6574e21" providerId="ADAL" clId="{324AC558-34DC-2A43-95A5-3F3B98AD89F5}" dt="2021-06-22T11:26:36.158" v="5350" actId="164"/>
          <ac:cxnSpMkLst>
            <pc:docMk/>
            <pc:sldMk cId="4179838550" sldId="1711"/>
            <ac:cxnSpMk id="31" creationId="{9ABE5FCF-D7EC-CA4F-9073-C77F5099AFB3}"/>
          </ac:cxnSpMkLst>
        </pc:cxnChg>
        <pc:cxnChg chg="add mod">
          <ac:chgData name="Catherine Flynn" userId="4e29b6f9-f9fe-4722-9470-82f6b6574e21" providerId="ADAL" clId="{324AC558-34DC-2A43-95A5-3F3B98AD89F5}" dt="2021-06-22T11:26:40.180" v="5351" actId="164"/>
          <ac:cxnSpMkLst>
            <pc:docMk/>
            <pc:sldMk cId="4179838550" sldId="1711"/>
            <ac:cxnSpMk id="46" creationId="{142F8F4F-19F6-AF4F-9C24-C8A40085FC8D}"/>
          </ac:cxnSpMkLst>
        </pc:cxnChg>
        <pc:cxnChg chg="add mod">
          <ac:chgData name="Catherine Flynn" userId="4e29b6f9-f9fe-4722-9470-82f6b6574e21" providerId="ADAL" clId="{324AC558-34DC-2A43-95A5-3F3B98AD89F5}" dt="2021-06-22T11:26:40.180" v="5351" actId="164"/>
          <ac:cxnSpMkLst>
            <pc:docMk/>
            <pc:sldMk cId="4179838550" sldId="1711"/>
            <ac:cxnSpMk id="47" creationId="{132BF324-62D7-A246-816C-EB6F4928A089}"/>
          </ac:cxnSpMkLst>
        </pc:cxnChg>
        <pc:cxnChg chg="add mod">
          <ac:chgData name="Catherine Flynn" userId="4e29b6f9-f9fe-4722-9470-82f6b6574e21" providerId="ADAL" clId="{324AC558-34DC-2A43-95A5-3F3B98AD89F5}" dt="2021-06-22T11:26:40.180" v="5351" actId="164"/>
          <ac:cxnSpMkLst>
            <pc:docMk/>
            <pc:sldMk cId="4179838550" sldId="1711"/>
            <ac:cxnSpMk id="48" creationId="{D3693494-E1EF-EE46-A2C3-641A0884CAB8}"/>
          </ac:cxnSpMkLst>
        </pc:cxnChg>
        <pc:cxnChg chg="add mod">
          <ac:chgData name="Catherine Flynn" userId="4e29b6f9-f9fe-4722-9470-82f6b6574e21" providerId="ADAL" clId="{324AC558-34DC-2A43-95A5-3F3B98AD89F5}" dt="2021-06-22T11:26:40.180" v="5351" actId="164"/>
          <ac:cxnSpMkLst>
            <pc:docMk/>
            <pc:sldMk cId="4179838550" sldId="1711"/>
            <ac:cxnSpMk id="49" creationId="{19513F0D-9AC6-D04F-8225-27662502BBC6}"/>
          </ac:cxnSpMkLst>
        </pc:cxnChg>
        <pc:cxnChg chg="add mod">
          <ac:chgData name="Catherine Flynn" userId="4e29b6f9-f9fe-4722-9470-82f6b6574e21" providerId="ADAL" clId="{324AC558-34DC-2A43-95A5-3F3B98AD89F5}" dt="2021-06-17T09:03:20.418" v="4842"/>
          <ac:cxnSpMkLst>
            <pc:docMk/>
            <pc:sldMk cId="4179838550" sldId="1711"/>
            <ac:cxnSpMk id="62" creationId="{4D3A0F53-9524-C14D-ABE9-8F61A786D83B}"/>
          </ac:cxnSpMkLst>
        </pc:cxnChg>
      </pc:sldChg>
      <pc:sldChg chg="new del">
        <pc:chgData name="Catherine Flynn" userId="4e29b6f9-f9fe-4722-9470-82f6b6574e21" providerId="ADAL" clId="{324AC558-34DC-2A43-95A5-3F3B98AD89F5}" dt="2021-06-16T22:01:42.382" v="1911" actId="680"/>
        <pc:sldMkLst>
          <pc:docMk/>
          <pc:sldMk cId="4248774526" sldId="1711"/>
        </pc:sldMkLst>
      </pc:sldChg>
      <pc:sldChg chg="addSp delSp modSp new mod modTransition modClrScheme chgLayout">
        <pc:chgData name="Catherine Flynn" userId="4e29b6f9-f9fe-4722-9470-82f6b6574e21" providerId="ADAL" clId="{324AC558-34DC-2A43-95A5-3F3B98AD89F5}" dt="2021-06-22T11:31:23.052" v="5416"/>
        <pc:sldMkLst>
          <pc:docMk/>
          <pc:sldMk cId="168050126" sldId="1712"/>
        </pc:sldMkLst>
        <pc:spChg chg="del">
          <ac:chgData name="Catherine Flynn" userId="4e29b6f9-f9fe-4722-9470-82f6b6574e21" providerId="ADAL" clId="{324AC558-34DC-2A43-95A5-3F3B98AD89F5}" dt="2021-06-16T22:26:57.287" v="1991" actId="700"/>
          <ac:spMkLst>
            <pc:docMk/>
            <pc:sldMk cId="168050126" sldId="1712"/>
            <ac:spMk id="2" creationId="{A41DCADC-D755-D647-8713-C9E6E891A8AC}"/>
          </ac:spMkLst>
        </pc:spChg>
        <pc:spChg chg="del mod ord">
          <ac:chgData name="Catherine Flynn" userId="4e29b6f9-f9fe-4722-9470-82f6b6574e21" providerId="ADAL" clId="{324AC558-34DC-2A43-95A5-3F3B98AD89F5}" dt="2021-06-16T22:26:57.287" v="1991" actId="700"/>
          <ac:spMkLst>
            <pc:docMk/>
            <pc:sldMk cId="168050126" sldId="1712"/>
            <ac:spMk id="3" creationId="{AD2841F7-3D29-5F4A-B3B0-9E979E92C93A}"/>
          </ac:spMkLst>
        </pc:spChg>
        <pc:spChg chg="add del mod ord">
          <ac:chgData name="Catherine Flynn" userId="4e29b6f9-f9fe-4722-9470-82f6b6574e21" providerId="ADAL" clId="{324AC558-34DC-2A43-95A5-3F3B98AD89F5}" dt="2021-06-16T22:27:03.920" v="1992" actId="700"/>
          <ac:spMkLst>
            <pc:docMk/>
            <pc:sldMk cId="168050126" sldId="1712"/>
            <ac:spMk id="4" creationId="{3588574B-55AC-AC40-BA35-D0AE36485EAF}"/>
          </ac:spMkLst>
        </pc:spChg>
        <pc:spChg chg="add mod ord">
          <ac:chgData name="Catherine Flynn" userId="4e29b6f9-f9fe-4722-9470-82f6b6574e21" providerId="ADAL" clId="{324AC558-34DC-2A43-95A5-3F3B98AD89F5}" dt="2021-06-16T22:27:13.944" v="2029" actId="20577"/>
          <ac:spMkLst>
            <pc:docMk/>
            <pc:sldMk cId="168050126" sldId="1712"/>
            <ac:spMk id="5" creationId="{E23C233B-130A-AE49-AF5F-26C5DCCAE478}"/>
          </ac:spMkLst>
        </pc:spChg>
      </pc:sldChg>
      <pc:sldChg chg="addSp delSp modSp add mod modTransition modAnim">
        <pc:chgData name="Catherine Flynn" userId="4e29b6f9-f9fe-4722-9470-82f6b6574e21" providerId="ADAL" clId="{324AC558-34DC-2A43-95A5-3F3B98AD89F5}" dt="2021-06-22T11:31:23.052" v="5416"/>
        <pc:sldMkLst>
          <pc:docMk/>
          <pc:sldMk cId="1305619522" sldId="1713"/>
        </pc:sldMkLst>
        <pc:spChg chg="del">
          <ac:chgData name="Catherine Flynn" userId="4e29b6f9-f9fe-4722-9470-82f6b6574e21" providerId="ADAL" clId="{324AC558-34DC-2A43-95A5-3F3B98AD89F5}" dt="2021-06-17T07:49:42.054" v="3375" actId="478"/>
          <ac:spMkLst>
            <pc:docMk/>
            <pc:sldMk cId="1305619522" sldId="1713"/>
            <ac:spMk id="3" creationId="{24C3F288-0AA5-E948-BB26-D6D8D58A27DC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4" creationId="{7C728EB8-F63F-7C4A-AFDD-43F67A27C077}"/>
          </ac:spMkLst>
        </pc:spChg>
        <pc:spChg chg="add del mod">
          <ac:chgData name="Catherine Flynn" userId="4e29b6f9-f9fe-4722-9470-82f6b6574e21" providerId="ADAL" clId="{324AC558-34DC-2A43-95A5-3F3B98AD89F5}" dt="2021-06-17T07:50:36.513" v="3384" actId="478"/>
          <ac:spMkLst>
            <pc:docMk/>
            <pc:sldMk cId="1305619522" sldId="1713"/>
            <ac:spMk id="5" creationId="{CD2C48D9-B56A-4C4C-98C3-7D0029AB8A70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6" creationId="{A01FF171-2FAA-E849-939D-69AAC18A828D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7" creationId="{13A84A01-D42C-C442-A9D0-8E659BBB8753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9" creationId="{ABCA134C-102F-D24E-8A58-EB483F22FB98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0" creationId="{A313DEE2-6B7D-974A-8881-7A2BA2990A2B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1" creationId="{AB4A9953-A6C2-CE45-99FC-06AF693169B4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2" creationId="{4B39DB93-1121-1D49-B0C8-B03D4EC19441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3" creationId="{DE6C4080-15EE-E446-A586-86B51DFCCCC6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4" creationId="{CFE88128-1C14-DE47-9A24-AC9A3AF9BCD3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5" creationId="{86636A34-4E12-924F-BE95-4C6BAE4E85A8}"/>
          </ac:spMkLst>
        </pc:spChg>
        <pc:spChg chg="add mod topLvl">
          <ac:chgData name="Catherine Flynn" userId="4e29b6f9-f9fe-4722-9470-82f6b6574e21" providerId="ADAL" clId="{324AC558-34DC-2A43-95A5-3F3B98AD89F5}" dt="2021-06-22T11:27:29.942" v="5361" actId="164"/>
          <ac:spMkLst>
            <pc:docMk/>
            <pc:sldMk cId="1305619522" sldId="1713"/>
            <ac:spMk id="16" creationId="{C52F0502-9684-494B-9372-6C184A4C5365}"/>
          </ac:spMkLst>
        </pc:spChg>
        <pc:spChg chg="add del mod">
          <ac:chgData name="Catherine Flynn" userId="4e29b6f9-f9fe-4722-9470-82f6b6574e21" providerId="ADAL" clId="{324AC558-34DC-2A43-95A5-3F3B98AD89F5}" dt="2021-06-17T08:02:37.462" v="3759" actId="767"/>
          <ac:spMkLst>
            <pc:docMk/>
            <pc:sldMk cId="1305619522" sldId="1713"/>
            <ac:spMk id="17" creationId="{B187CF21-D010-194A-A71E-A7D4F4C882E0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18" creationId="{651A7BDC-3FF9-DC40-BA53-FEE784B1183B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0" creationId="{8C32263D-80AD-C640-8373-A82C73A5083F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1" creationId="{A38C4FE0-B54A-BD4F-A419-964940F26BA1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2" creationId="{80F78E84-3936-D94B-9B5A-6C3DC0D960B8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3" creationId="{A17675C0-3A7F-A846-9F8C-A75EAFEEAA6A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4" creationId="{1CE722D0-6F9D-DA47-A992-81BE1551FB98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5" creationId="{F52E68A8-59E3-0440-A7FC-CBCD3E89BFC3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6" creationId="{86030410-5CF3-6F4B-9E2C-DD309A52EB16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7" creationId="{118F2C65-7F28-3C4E-B5DB-165F2339E556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28" creationId="{88834C24-067D-4745-BB95-9EE0614FEEB5}"/>
          </ac:spMkLst>
        </pc:spChg>
        <pc:spChg chg="add del mod">
          <ac:chgData name="Catherine Flynn" userId="4e29b6f9-f9fe-4722-9470-82f6b6574e21" providerId="ADAL" clId="{324AC558-34DC-2A43-95A5-3F3B98AD89F5}" dt="2021-06-17T08:03:55.936" v="3799" actId="478"/>
          <ac:spMkLst>
            <pc:docMk/>
            <pc:sldMk cId="1305619522" sldId="1713"/>
            <ac:spMk id="29" creationId="{28543529-2AFB-5A43-B466-4982057931EB}"/>
          </ac:spMkLst>
        </pc:spChg>
        <pc:spChg chg="add mod">
          <ac:chgData name="Catherine Flynn" userId="4e29b6f9-f9fe-4722-9470-82f6b6574e21" providerId="ADAL" clId="{324AC558-34DC-2A43-95A5-3F3B98AD89F5}" dt="2021-06-22T11:27:03.874" v="5355" actId="164"/>
          <ac:spMkLst>
            <pc:docMk/>
            <pc:sldMk cId="1305619522" sldId="1713"/>
            <ac:spMk id="30" creationId="{9FCB7882-DD96-1A4E-975A-9EA2FECC037A}"/>
          </ac:spMkLst>
        </pc:spChg>
        <pc:grpChg chg="add del mod">
          <ac:chgData name="Catherine Flynn" userId="4e29b6f9-f9fe-4722-9470-82f6b6574e21" providerId="ADAL" clId="{324AC558-34DC-2A43-95A5-3F3B98AD89F5}" dt="2021-06-22T11:27:20.159" v="5359" actId="165"/>
          <ac:grpSpMkLst>
            <pc:docMk/>
            <pc:sldMk cId="1305619522" sldId="1713"/>
            <ac:grpSpMk id="3" creationId="{CE350210-281A-1647-904A-42A358A2F9D1}"/>
          </ac:grpSpMkLst>
        </pc:grpChg>
        <pc:grpChg chg="add mod">
          <ac:chgData name="Catherine Flynn" userId="4e29b6f9-f9fe-4722-9470-82f6b6574e21" providerId="ADAL" clId="{324AC558-34DC-2A43-95A5-3F3B98AD89F5}" dt="2021-06-22T11:27:03.874" v="5355" actId="164"/>
          <ac:grpSpMkLst>
            <pc:docMk/>
            <pc:sldMk cId="1305619522" sldId="1713"/>
            <ac:grpSpMk id="5" creationId="{D91E46EB-33BE-684C-B72D-3CCE78FC7272}"/>
          </ac:grpSpMkLst>
        </pc:grpChg>
        <pc:grpChg chg="add mod">
          <ac:chgData name="Catherine Flynn" userId="4e29b6f9-f9fe-4722-9470-82f6b6574e21" providerId="ADAL" clId="{324AC558-34DC-2A43-95A5-3F3B98AD89F5}" dt="2021-06-22T11:27:29.942" v="5361" actId="164"/>
          <ac:grpSpMkLst>
            <pc:docMk/>
            <pc:sldMk cId="1305619522" sldId="1713"/>
            <ac:grpSpMk id="17" creationId="{0CDC16B5-CD45-D847-B917-B7BED6057F03}"/>
          </ac:grpSpMkLst>
        </pc:grpChg>
        <pc:graphicFrameChg chg="add mod">
          <ac:chgData name="Catherine Flynn" userId="4e29b6f9-f9fe-4722-9470-82f6b6574e21" providerId="ADAL" clId="{324AC558-34DC-2A43-95A5-3F3B98AD89F5}" dt="2021-06-22T11:27:29.942" v="5361" actId="164"/>
          <ac:graphicFrameMkLst>
            <pc:docMk/>
            <pc:sldMk cId="1305619522" sldId="1713"/>
            <ac:graphicFrameMk id="8" creationId="{CF0C6BE0-2E95-8345-BAF4-42DAF32961E3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7:03.874" v="5355" actId="164"/>
          <ac:graphicFrameMkLst>
            <pc:docMk/>
            <pc:sldMk cId="1305619522" sldId="1713"/>
            <ac:graphicFrameMk id="19" creationId="{097C451C-03FD-F941-96D6-623682540498}"/>
          </ac:graphicFrameMkLst>
        </pc:graphicFrameChg>
        <pc:picChg chg="add mod">
          <ac:chgData name="Catherine Flynn" userId="4e29b6f9-f9fe-4722-9470-82f6b6574e21" providerId="ADAL" clId="{324AC558-34DC-2A43-95A5-3F3B98AD89F5}" dt="2021-06-17T09:03:22.468" v="4843"/>
          <ac:picMkLst>
            <pc:docMk/>
            <pc:sldMk cId="1305619522" sldId="1713"/>
            <ac:picMk id="32" creationId="{640B36DC-6EAE-3A4C-8FDA-35BAC0E2CCE9}"/>
          </ac:picMkLst>
        </pc:picChg>
        <pc:cxnChg chg="add mod">
          <ac:chgData name="Catherine Flynn" userId="4e29b6f9-f9fe-4722-9470-82f6b6574e21" providerId="ADAL" clId="{324AC558-34DC-2A43-95A5-3F3B98AD89F5}" dt="2021-06-17T09:03:22.468" v="4843"/>
          <ac:cxnSpMkLst>
            <pc:docMk/>
            <pc:sldMk cId="1305619522" sldId="1713"/>
            <ac:cxnSpMk id="31" creationId="{542C0C8A-47BC-6444-B623-72CF3BDD3ED0}"/>
          </ac:cxnSpMkLst>
        </pc:cxnChg>
      </pc:sldChg>
      <pc:sldChg chg="addSp delSp modSp add del mod delAnim modAnim">
        <pc:chgData name="Catherine Flynn" userId="4e29b6f9-f9fe-4722-9470-82f6b6574e21" providerId="ADAL" clId="{324AC558-34DC-2A43-95A5-3F3B98AD89F5}" dt="2021-06-16T23:02:29.084" v="2819" actId="2696"/>
        <pc:sldMkLst>
          <pc:docMk/>
          <pc:sldMk cId="2785962139" sldId="1713"/>
        </pc:sldMkLst>
        <pc:spChg chg="mod">
          <ac:chgData name="Catherine Flynn" userId="4e29b6f9-f9fe-4722-9470-82f6b6574e21" providerId="ADAL" clId="{324AC558-34DC-2A43-95A5-3F3B98AD89F5}" dt="2021-06-16T22:38:28.042" v="2307" actId="20577"/>
          <ac:spMkLst>
            <pc:docMk/>
            <pc:sldMk cId="2785962139" sldId="1713"/>
            <ac:spMk id="2" creationId="{827AB378-AA1C-714A-9B7F-5918E8C37509}"/>
          </ac:spMkLst>
        </pc:spChg>
        <pc:spChg chg="add del mod">
          <ac:chgData name="Catherine Flynn" userId="4e29b6f9-f9fe-4722-9470-82f6b6574e21" providerId="ADAL" clId="{324AC558-34DC-2A43-95A5-3F3B98AD89F5}" dt="2021-06-16T22:48:10.839" v="2616" actId="767"/>
          <ac:spMkLst>
            <pc:docMk/>
            <pc:sldMk cId="2785962139" sldId="1713"/>
            <ac:spMk id="3" creationId="{B204BC2B-5CF5-2F49-9577-3BDD0CD4B7A9}"/>
          </ac:spMkLst>
        </pc:spChg>
        <pc:spChg chg="mod topLvl">
          <ac:chgData name="Catherine Flynn" userId="4e29b6f9-f9fe-4722-9470-82f6b6574e21" providerId="ADAL" clId="{324AC558-34DC-2A43-95A5-3F3B98AD89F5}" dt="2021-06-16T22:46:35.485" v="2591" actId="165"/>
          <ac:spMkLst>
            <pc:docMk/>
            <pc:sldMk cId="2785962139" sldId="1713"/>
            <ac:spMk id="5" creationId="{29BB9B7D-421C-BA48-A003-BAF22E41A5F3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6" creationId="{D3554020-FDCE-2D4C-BBD4-08F319BE4946}"/>
          </ac:spMkLst>
        </pc:spChg>
        <pc:spChg chg="mod topLvl">
          <ac:chgData name="Catherine Flynn" userId="4e29b6f9-f9fe-4722-9470-82f6b6574e21" providerId="ADAL" clId="{324AC558-34DC-2A43-95A5-3F3B98AD89F5}" dt="2021-06-16T22:46:40.989" v="2592" actId="14100"/>
          <ac:spMkLst>
            <pc:docMk/>
            <pc:sldMk cId="2785962139" sldId="1713"/>
            <ac:spMk id="8" creationId="{4B461F1D-2D89-E448-91FA-C4297E0E357F}"/>
          </ac:spMkLst>
        </pc:spChg>
        <pc:spChg chg="mod topLvl">
          <ac:chgData name="Catherine Flynn" userId="4e29b6f9-f9fe-4722-9470-82f6b6574e21" providerId="ADAL" clId="{324AC558-34DC-2A43-95A5-3F3B98AD89F5}" dt="2021-06-16T22:54:54.826" v="2716" actId="1035"/>
          <ac:spMkLst>
            <pc:docMk/>
            <pc:sldMk cId="2785962139" sldId="1713"/>
            <ac:spMk id="10" creationId="{79E042F3-1512-BB4D-A9FB-089573124CA7}"/>
          </ac:spMkLst>
        </pc:spChg>
        <pc:spChg chg="mod topLvl">
          <ac:chgData name="Catherine Flynn" userId="4e29b6f9-f9fe-4722-9470-82f6b6574e21" providerId="ADAL" clId="{324AC558-34DC-2A43-95A5-3F3B98AD89F5}" dt="2021-06-16T22:48:14.939" v="2617" actId="1076"/>
          <ac:spMkLst>
            <pc:docMk/>
            <pc:sldMk cId="2785962139" sldId="1713"/>
            <ac:spMk id="11" creationId="{90A187FF-FADA-8646-A504-AE365E47A222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13" creationId="{87FEA43F-5526-8D4A-ADC0-4E32C902B9C0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14" creationId="{82C80296-8655-A746-9B25-EDD85F2816CE}"/>
          </ac:spMkLst>
        </pc:spChg>
        <pc:spChg chg="mod topLvl">
          <ac:chgData name="Catherine Flynn" userId="4e29b6f9-f9fe-4722-9470-82f6b6574e21" providerId="ADAL" clId="{324AC558-34DC-2A43-95A5-3F3B98AD89F5}" dt="2021-06-16T22:48:14.939" v="2617" actId="1076"/>
          <ac:spMkLst>
            <pc:docMk/>
            <pc:sldMk cId="2785962139" sldId="1713"/>
            <ac:spMk id="21" creationId="{9A0AFBF4-2F18-7545-824E-6E42971D8923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23" creationId="{AC992801-E24B-414F-824F-EB4B1FBA3870}"/>
          </ac:spMkLst>
        </pc:spChg>
        <pc:spChg chg="mod topLvl">
          <ac:chgData name="Catherine Flynn" userId="4e29b6f9-f9fe-4722-9470-82f6b6574e21" providerId="ADAL" clId="{324AC558-34DC-2A43-95A5-3F3B98AD89F5}" dt="2021-06-16T22:50:31.164" v="2646" actId="2711"/>
          <ac:spMkLst>
            <pc:docMk/>
            <pc:sldMk cId="2785962139" sldId="1713"/>
            <ac:spMk id="33" creationId="{AA084C28-8256-2D41-A6C7-BA29C2156555}"/>
          </ac:spMkLst>
        </pc:spChg>
        <pc:spChg chg="mod topLvl">
          <ac:chgData name="Catherine Flynn" userId="4e29b6f9-f9fe-4722-9470-82f6b6574e21" providerId="ADAL" clId="{324AC558-34DC-2A43-95A5-3F3B98AD89F5}" dt="2021-06-16T22:48:41.033" v="2626" actId="1076"/>
          <ac:spMkLst>
            <pc:docMk/>
            <pc:sldMk cId="2785962139" sldId="1713"/>
            <ac:spMk id="35" creationId="{F1697732-CB88-D443-8C08-A8DD201CCE1E}"/>
          </ac:spMkLst>
        </pc:spChg>
        <pc:spChg chg="mod topLvl">
          <ac:chgData name="Catherine Flynn" userId="4e29b6f9-f9fe-4722-9470-82f6b6574e21" providerId="ADAL" clId="{324AC558-34DC-2A43-95A5-3F3B98AD89F5}" dt="2021-06-16T22:48:41.033" v="2626" actId="1076"/>
          <ac:spMkLst>
            <pc:docMk/>
            <pc:sldMk cId="2785962139" sldId="1713"/>
            <ac:spMk id="36" creationId="{A40236AF-6826-6747-94BE-3F5768CE56E9}"/>
          </ac:spMkLst>
        </pc:spChg>
        <pc:spChg chg="mod topLvl">
          <ac:chgData name="Catherine Flynn" userId="4e29b6f9-f9fe-4722-9470-82f6b6574e21" providerId="ADAL" clId="{324AC558-34DC-2A43-95A5-3F3B98AD89F5}" dt="2021-06-16T22:50:31.164" v="2646" actId="2711"/>
          <ac:spMkLst>
            <pc:docMk/>
            <pc:sldMk cId="2785962139" sldId="1713"/>
            <ac:spMk id="37" creationId="{7966F0E8-A878-944F-BC36-042CFD03BEAC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38" creationId="{EB971FF5-AAF2-6143-A389-31FA3866722A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39" creationId="{54442C7E-EC69-B34C-A0F8-C58986CC936D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40" creationId="{A9DBFADF-4979-A44F-853E-3F270038048F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41" creationId="{1CE60C4B-9B19-A145-9F16-FCE2CF0D4F3D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42" creationId="{D6E2F768-C84F-AF46-9C1A-1E2222CC691A}"/>
          </ac:spMkLst>
        </pc:spChg>
        <pc:spChg chg="del">
          <ac:chgData name="Catherine Flynn" userId="4e29b6f9-f9fe-4722-9470-82f6b6574e21" providerId="ADAL" clId="{324AC558-34DC-2A43-95A5-3F3B98AD89F5}" dt="2021-06-16T22:46:15.953" v="2588" actId="478"/>
          <ac:spMkLst>
            <pc:docMk/>
            <pc:sldMk cId="2785962139" sldId="1713"/>
            <ac:spMk id="43" creationId="{15213493-33AF-E348-A98E-4B87FECD339F}"/>
          </ac:spMkLst>
        </pc:spChg>
        <pc:spChg chg="del">
          <ac:chgData name="Catherine Flynn" userId="4e29b6f9-f9fe-4722-9470-82f6b6574e21" providerId="ADAL" clId="{324AC558-34DC-2A43-95A5-3F3B98AD89F5}" dt="2021-06-16T22:46:17.938" v="2589" actId="478"/>
          <ac:spMkLst>
            <pc:docMk/>
            <pc:sldMk cId="2785962139" sldId="1713"/>
            <ac:spMk id="53" creationId="{E88A689E-65D1-2341-9949-3F17DD2F7583}"/>
          </ac:spMkLst>
        </pc:spChg>
        <pc:spChg chg="mod topLvl">
          <ac:chgData name="Catherine Flynn" userId="4e29b6f9-f9fe-4722-9470-82f6b6574e21" providerId="ADAL" clId="{324AC558-34DC-2A43-95A5-3F3B98AD89F5}" dt="2021-06-16T22:54:54.826" v="2716" actId="1035"/>
          <ac:spMkLst>
            <pc:docMk/>
            <pc:sldMk cId="2785962139" sldId="1713"/>
            <ac:spMk id="55" creationId="{3FAF3C65-E30E-4744-BC27-AA17134BEB16}"/>
          </ac:spMkLst>
        </pc:spChg>
        <pc:spChg chg="mod topLvl">
          <ac:chgData name="Catherine Flynn" userId="4e29b6f9-f9fe-4722-9470-82f6b6574e21" providerId="ADAL" clId="{324AC558-34DC-2A43-95A5-3F3B98AD89F5}" dt="2021-06-16T22:50:23.869" v="2645" actId="14100"/>
          <ac:spMkLst>
            <pc:docMk/>
            <pc:sldMk cId="2785962139" sldId="1713"/>
            <ac:spMk id="56" creationId="{A1D19DD0-213E-A349-84ED-D0AEDF876AC6}"/>
          </ac:spMkLst>
        </pc:spChg>
        <pc:spChg chg="mod topLvl">
          <ac:chgData name="Catherine Flynn" userId="4e29b6f9-f9fe-4722-9470-82f6b6574e21" providerId="ADAL" clId="{324AC558-34DC-2A43-95A5-3F3B98AD89F5}" dt="2021-06-16T22:50:23.869" v="2645" actId="14100"/>
          <ac:spMkLst>
            <pc:docMk/>
            <pc:sldMk cId="2785962139" sldId="1713"/>
            <ac:spMk id="57" creationId="{3FFC1E6D-9B90-9D46-A70E-2A8E5D3BEE66}"/>
          </ac:spMkLst>
        </pc:spChg>
        <pc:spChg chg="mod topLvl">
          <ac:chgData name="Catherine Flynn" userId="4e29b6f9-f9fe-4722-9470-82f6b6574e21" providerId="ADAL" clId="{324AC558-34DC-2A43-95A5-3F3B98AD89F5}" dt="2021-06-16T22:51:41.711" v="2666" actId="2711"/>
          <ac:spMkLst>
            <pc:docMk/>
            <pc:sldMk cId="2785962139" sldId="1713"/>
            <ac:spMk id="58" creationId="{AECADFC7-E796-5F40-A4F4-8F436F4F31B1}"/>
          </ac:spMkLst>
        </pc:spChg>
        <pc:spChg chg="mod topLvl">
          <ac:chgData name="Catherine Flynn" userId="4e29b6f9-f9fe-4722-9470-82f6b6574e21" providerId="ADAL" clId="{324AC558-34DC-2A43-95A5-3F3B98AD89F5}" dt="2021-06-16T22:51:56.043" v="2685" actId="1035"/>
          <ac:spMkLst>
            <pc:docMk/>
            <pc:sldMk cId="2785962139" sldId="1713"/>
            <ac:spMk id="60" creationId="{433A759F-C04B-004C-A536-23D59D1978FD}"/>
          </ac:spMkLst>
        </pc:spChg>
        <pc:spChg chg="mod topLvl">
          <ac:chgData name="Catherine Flynn" userId="4e29b6f9-f9fe-4722-9470-82f6b6574e21" providerId="ADAL" clId="{324AC558-34DC-2A43-95A5-3F3B98AD89F5}" dt="2021-06-16T22:51:56.043" v="2685" actId="1035"/>
          <ac:spMkLst>
            <pc:docMk/>
            <pc:sldMk cId="2785962139" sldId="1713"/>
            <ac:spMk id="61" creationId="{7414F1FD-9548-6543-8DFF-224906B26E7C}"/>
          </ac:spMkLst>
        </pc:spChg>
        <pc:spChg chg="mod topLvl">
          <ac:chgData name="Catherine Flynn" userId="4e29b6f9-f9fe-4722-9470-82f6b6574e21" providerId="ADAL" clId="{324AC558-34DC-2A43-95A5-3F3B98AD89F5}" dt="2021-06-16T22:51:59.170" v="2686" actId="1076"/>
          <ac:spMkLst>
            <pc:docMk/>
            <pc:sldMk cId="2785962139" sldId="1713"/>
            <ac:spMk id="62" creationId="{A1668CBC-4917-2A4C-9662-92D7EC5C756E}"/>
          </ac:spMkLst>
        </pc:spChg>
        <pc:spChg chg="add mod">
          <ac:chgData name="Catherine Flynn" userId="4e29b6f9-f9fe-4722-9470-82f6b6574e21" providerId="ADAL" clId="{324AC558-34DC-2A43-95A5-3F3B98AD89F5}" dt="2021-06-16T22:50:52.934" v="2652" actId="1076"/>
          <ac:spMkLst>
            <pc:docMk/>
            <pc:sldMk cId="2785962139" sldId="1713"/>
            <ac:spMk id="64" creationId="{A773BB1C-6308-5446-9035-6DEB07574C9F}"/>
          </ac:spMkLst>
        </pc:spChg>
        <pc:spChg chg="add mod">
          <ac:chgData name="Catherine Flynn" userId="4e29b6f9-f9fe-4722-9470-82f6b6574e21" providerId="ADAL" clId="{324AC558-34DC-2A43-95A5-3F3B98AD89F5}" dt="2021-06-16T22:50:39.758" v="2648" actId="1076"/>
          <ac:spMkLst>
            <pc:docMk/>
            <pc:sldMk cId="2785962139" sldId="1713"/>
            <ac:spMk id="65" creationId="{18BDC821-1DF0-2849-8789-4FEE5B29434E}"/>
          </ac:spMkLst>
        </pc:spChg>
        <pc:spChg chg="add mod">
          <ac:chgData name="Catherine Flynn" userId="4e29b6f9-f9fe-4722-9470-82f6b6574e21" providerId="ADAL" clId="{324AC558-34DC-2A43-95A5-3F3B98AD89F5}" dt="2021-06-16T22:52:09.497" v="2689" actId="1076"/>
          <ac:spMkLst>
            <pc:docMk/>
            <pc:sldMk cId="2785962139" sldId="1713"/>
            <ac:spMk id="66" creationId="{7DFDEB99-AF84-BC4C-9480-BE5AF4CDF8D6}"/>
          </ac:spMkLst>
        </pc:spChg>
        <pc:grpChg chg="del mod">
          <ac:chgData name="Catherine Flynn" userId="4e29b6f9-f9fe-4722-9470-82f6b6574e21" providerId="ADAL" clId="{324AC558-34DC-2A43-95A5-3F3B98AD89F5}" dt="2021-06-16T22:46:35.485" v="2591" actId="165"/>
          <ac:grpSpMkLst>
            <pc:docMk/>
            <pc:sldMk cId="2785962139" sldId="1713"/>
            <ac:grpSpMk id="4" creationId="{1F58C585-3DAB-A94E-BBE0-4B83E57DEB3C}"/>
          </ac:grpSpMkLst>
        </pc:grpChg>
        <pc:grpChg chg="del">
          <ac:chgData name="Catherine Flynn" userId="4e29b6f9-f9fe-4722-9470-82f6b6574e21" providerId="ADAL" clId="{324AC558-34DC-2A43-95A5-3F3B98AD89F5}" dt="2021-06-16T22:46:17.938" v="2589" actId="478"/>
          <ac:grpSpMkLst>
            <pc:docMk/>
            <pc:sldMk cId="2785962139" sldId="1713"/>
            <ac:grpSpMk id="15" creationId="{D0D2C0CD-8A9D-0B4C-9630-74E6E5BE2453}"/>
          </ac:grpSpMkLst>
        </pc:grpChg>
        <pc:grpChg chg="del">
          <ac:chgData name="Catherine Flynn" userId="4e29b6f9-f9fe-4722-9470-82f6b6574e21" providerId="ADAL" clId="{324AC558-34DC-2A43-95A5-3F3B98AD89F5}" dt="2021-06-16T22:42:30.385" v="2444" actId="165"/>
          <ac:grpSpMkLst>
            <pc:docMk/>
            <pc:sldMk cId="2785962139" sldId="1713"/>
            <ac:grpSpMk id="16" creationId="{D21D6CC7-5038-9545-A49E-62F2E2698E86}"/>
          </ac:grpSpMkLst>
        </pc:grpChg>
        <pc:graphicFrameChg chg="mod topLvl">
          <ac:chgData name="Catherine Flynn" userId="4e29b6f9-f9fe-4722-9470-82f6b6574e21" providerId="ADAL" clId="{324AC558-34DC-2A43-95A5-3F3B98AD89F5}" dt="2021-06-16T22:47:54.903" v="2610"/>
          <ac:graphicFrameMkLst>
            <pc:docMk/>
            <pc:sldMk cId="2785962139" sldId="1713"/>
            <ac:graphicFrameMk id="9" creationId="{5DF7FCE1-AD73-3F40-AECB-74F1D0DEF02B}"/>
          </ac:graphicFrameMkLst>
        </pc:graphicFrameChg>
        <pc:graphicFrameChg chg="mod topLvl">
          <ac:chgData name="Catherine Flynn" userId="4e29b6f9-f9fe-4722-9470-82f6b6574e21" providerId="ADAL" clId="{324AC558-34DC-2A43-95A5-3F3B98AD89F5}" dt="2021-06-16T22:48:36.586" v="2625" actId="1076"/>
          <ac:graphicFrameMkLst>
            <pc:docMk/>
            <pc:sldMk cId="2785962139" sldId="1713"/>
            <ac:graphicFrameMk id="34" creationId="{EF81F383-695A-6944-80CA-DD2791E82CAC}"/>
          </ac:graphicFrameMkLst>
        </pc:graphicFrameChg>
        <pc:graphicFrameChg chg="mod topLvl">
          <ac:chgData name="Catherine Flynn" userId="4e29b6f9-f9fe-4722-9470-82f6b6574e21" providerId="ADAL" clId="{324AC558-34DC-2A43-95A5-3F3B98AD89F5}" dt="2021-06-16T22:52:19.212" v="2691" actId="207"/>
          <ac:graphicFrameMkLst>
            <pc:docMk/>
            <pc:sldMk cId="2785962139" sldId="1713"/>
            <ac:graphicFrameMk id="54" creationId="{CB6F464E-5087-834C-9A6D-57AB3DA04061}"/>
          </ac:graphicFrameMkLst>
        </pc:graphicFrameChg>
        <pc:graphicFrameChg chg="mod topLvl">
          <ac:chgData name="Catherine Flynn" userId="4e29b6f9-f9fe-4722-9470-82f6b6574e21" providerId="ADAL" clId="{324AC558-34DC-2A43-95A5-3F3B98AD89F5}" dt="2021-06-16T22:50:05.828" v="2641" actId="1076"/>
          <ac:graphicFrameMkLst>
            <pc:docMk/>
            <pc:sldMk cId="2785962139" sldId="1713"/>
            <ac:graphicFrameMk id="59" creationId="{460716BD-1D3A-954B-B536-0E8872CF6363}"/>
          </ac:graphicFrameMkLst>
        </pc:graphicFrameChg>
        <pc:graphicFrameChg chg="add mod">
          <ac:chgData name="Catherine Flynn" userId="4e29b6f9-f9fe-4722-9470-82f6b6574e21" providerId="ADAL" clId="{324AC558-34DC-2A43-95A5-3F3B98AD89F5}" dt="2021-06-16T22:50:13.867" v="2643" actId="1076"/>
          <ac:graphicFrameMkLst>
            <pc:docMk/>
            <pc:sldMk cId="2785962139" sldId="1713"/>
            <ac:graphicFrameMk id="63" creationId="{9798B44D-9D2F-D14F-9430-9F7B618DD2C7}"/>
          </ac:graphicFrameMkLst>
        </pc:graphicFrameChg>
      </pc:sldChg>
      <pc:sldChg chg="addSp delSp modSp add del mod">
        <pc:chgData name="Catherine Flynn" userId="4e29b6f9-f9fe-4722-9470-82f6b6574e21" providerId="ADAL" clId="{324AC558-34DC-2A43-95A5-3F3B98AD89F5}" dt="2021-06-17T08:24:06.536" v="4019" actId="2696"/>
        <pc:sldMkLst>
          <pc:docMk/>
          <pc:sldMk cId="196124129" sldId="1714"/>
        </pc:sldMkLst>
        <pc:spChg chg="mod">
          <ac:chgData name="Catherine Flynn" userId="4e29b6f9-f9fe-4722-9470-82f6b6574e21" providerId="ADAL" clId="{324AC558-34DC-2A43-95A5-3F3B98AD89F5}" dt="2021-06-17T08:22:39.450" v="4010" actId="1076"/>
          <ac:spMkLst>
            <pc:docMk/>
            <pc:sldMk cId="196124129" sldId="1714"/>
            <ac:spMk id="3" creationId="{8599F4C0-B7D2-C441-80AE-3829EB68EC11}"/>
          </ac:spMkLst>
        </pc:spChg>
        <pc:spChg chg="mod">
          <ac:chgData name="Catherine Flynn" userId="4e29b6f9-f9fe-4722-9470-82f6b6574e21" providerId="ADAL" clId="{324AC558-34DC-2A43-95A5-3F3B98AD89F5}" dt="2021-06-17T08:22:46.535" v="4011" actId="207"/>
          <ac:spMkLst>
            <pc:docMk/>
            <pc:sldMk cId="196124129" sldId="1714"/>
            <ac:spMk id="13" creationId="{0CB4B04A-4BF1-2D4F-88B6-2365A8DEC111}"/>
          </ac:spMkLst>
        </pc:spChg>
        <pc:spChg chg="mod">
          <ac:chgData name="Catherine Flynn" userId="4e29b6f9-f9fe-4722-9470-82f6b6574e21" providerId="ADAL" clId="{324AC558-34DC-2A43-95A5-3F3B98AD89F5}" dt="2021-06-17T08:20:39.180" v="3995" actId="20577"/>
          <ac:spMkLst>
            <pc:docMk/>
            <pc:sldMk cId="196124129" sldId="1714"/>
            <ac:spMk id="15" creationId="{EE2362BA-5B04-584F-8B9D-6749CFD827E0}"/>
          </ac:spMkLst>
        </pc:spChg>
        <pc:spChg chg="mod">
          <ac:chgData name="Catherine Flynn" userId="4e29b6f9-f9fe-4722-9470-82f6b6574e21" providerId="ADAL" clId="{324AC558-34DC-2A43-95A5-3F3B98AD89F5}" dt="2021-06-17T08:22:39.450" v="4010" actId="1076"/>
          <ac:spMkLst>
            <pc:docMk/>
            <pc:sldMk cId="196124129" sldId="1714"/>
            <ac:spMk id="18" creationId="{DE62B5A9-F54D-4A49-ACCC-AC02A2E27A9D}"/>
          </ac:spMkLst>
        </pc:spChg>
        <pc:picChg chg="add mod modCrop">
          <ac:chgData name="Catherine Flynn" userId="4e29b6f9-f9fe-4722-9470-82f6b6574e21" providerId="ADAL" clId="{324AC558-34DC-2A43-95A5-3F3B98AD89F5}" dt="2021-06-17T08:22:26.339" v="4008" actId="167"/>
          <ac:picMkLst>
            <pc:docMk/>
            <pc:sldMk cId="196124129" sldId="1714"/>
            <ac:picMk id="4" creationId="{6F89A38A-E7D3-7843-91EC-E7E4BDCE0D2A}"/>
          </ac:picMkLst>
        </pc:picChg>
        <pc:picChg chg="del">
          <ac:chgData name="Catherine Flynn" userId="4e29b6f9-f9fe-4722-9470-82f6b6574e21" providerId="ADAL" clId="{324AC558-34DC-2A43-95A5-3F3B98AD89F5}" dt="2021-06-17T08:22:29.047" v="4009" actId="478"/>
          <ac:picMkLst>
            <pc:docMk/>
            <pc:sldMk cId="196124129" sldId="1714"/>
            <ac:picMk id="9" creationId="{B1EECB9E-917B-C34C-8ECD-703DD8AEC62E}"/>
          </ac:picMkLst>
        </pc:picChg>
        <pc:picChg chg="add del mod">
          <ac:chgData name="Catherine Flynn" userId="4e29b6f9-f9fe-4722-9470-82f6b6574e21" providerId="ADAL" clId="{324AC558-34DC-2A43-95A5-3F3B98AD89F5}" dt="2021-06-17T08:22:11.093" v="4001" actId="478"/>
          <ac:picMkLst>
            <pc:docMk/>
            <pc:sldMk cId="196124129" sldId="1714"/>
            <ac:picMk id="1026" creationId="{B0908CFF-7E31-2F49-9F4D-89DFEBBBF9F5}"/>
          </ac:picMkLst>
        </pc:picChg>
      </pc:sldChg>
      <pc:sldChg chg="addSp delSp modSp add mod modTransition delAnim modAnim">
        <pc:chgData name="Catherine Flynn" userId="4e29b6f9-f9fe-4722-9470-82f6b6574e21" providerId="ADAL" clId="{324AC558-34DC-2A43-95A5-3F3B98AD89F5}" dt="2021-06-22T11:31:23.052" v="5416"/>
        <pc:sldMkLst>
          <pc:docMk/>
          <pc:sldMk cId="2237489849" sldId="1715"/>
        </pc:sldMkLst>
        <pc:spChg chg="mod">
          <ac:chgData name="Catherine Flynn" userId="4e29b6f9-f9fe-4722-9470-82f6b6574e21" providerId="ADAL" clId="{324AC558-34DC-2A43-95A5-3F3B98AD89F5}" dt="2021-06-17T09:04:56.959" v="4866" actId="1035"/>
          <ac:spMkLst>
            <pc:docMk/>
            <pc:sldMk cId="2237489849" sldId="1715"/>
            <ac:spMk id="3" creationId="{8599F4C0-B7D2-C441-80AE-3829EB68EC11}"/>
          </ac:spMkLst>
        </pc:spChg>
        <pc:spChg chg="add mod">
          <ac:chgData name="Catherine Flynn" userId="4e29b6f9-f9fe-4722-9470-82f6b6574e21" providerId="ADAL" clId="{324AC558-34DC-2A43-95A5-3F3B98AD89F5}" dt="2021-06-17T09:04:56.959" v="4866" actId="1035"/>
          <ac:spMkLst>
            <pc:docMk/>
            <pc:sldMk cId="2237489849" sldId="1715"/>
            <ac:spMk id="11" creationId="{C8394ED9-C446-0441-98B4-ECDAD601C910}"/>
          </ac:spMkLst>
        </pc:spChg>
        <pc:spChg chg="mod">
          <ac:chgData name="Catherine Flynn" userId="4e29b6f9-f9fe-4722-9470-82f6b6574e21" providerId="ADAL" clId="{324AC558-34DC-2A43-95A5-3F3B98AD89F5}" dt="2021-06-17T09:04:56.959" v="4866" actId="1035"/>
          <ac:spMkLst>
            <pc:docMk/>
            <pc:sldMk cId="2237489849" sldId="1715"/>
            <ac:spMk id="13" creationId="{0CB4B04A-4BF1-2D4F-88B6-2365A8DEC111}"/>
          </ac:spMkLst>
        </pc:spChg>
        <pc:spChg chg="add mod">
          <ac:chgData name="Catherine Flynn" userId="4e29b6f9-f9fe-4722-9470-82f6b6574e21" providerId="ADAL" clId="{324AC558-34DC-2A43-95A5-3F3B98AD89F5}" dt="2021-06-17T09:04:56.959" v="4866" actId="1035"/>
          <ac:spMkLst>
            <pc:docMk/>
            <pc:sldMk cId="2237489849" sldId="1715"/>
            <ac:spMk id="14" creationId="{26CD8E5C-FDAB-A940-BCD2-922D959C45D9}"/>
          </ac:spMkLst>
        </pc:spChg>
        <pc:spChg chg="add mod">
          <ac:chgData name="Catherine Flynn" userId="4e29b6f9-f9fe-4722-9470-82f6b6574e21" providerId="ADAL" clId="{324AC558-34DC-2A43-95A5-3F3B98AD89F5}" dt="2021-06-17T09:04:56.959" v="4866" actId="1035"/>
          <ac:spMkLst>
            <pc:docMk/>
            <pc:sldMk cId="2237489849" sldId="1715"/>
            <ac:spMk id="16" creationId="{C6A43E80-CAAF-5841-B240-C8F541BA9963}"/>
          </ac:spMkLst>
        </pc:spChg>
        <pc:spChg chg="del mod">
          <ac:chgData name="Catherine Flynn" userId="4e29b6f9-f9fe-4722-9470-82f6b6574e21" providerId="ADAL" clId="{324AC558-34DC-2A43-95A5-3F3B98AD89F5}" dt="2021-06-17T08:29:02.245" v="4178" actId="478"/>
          <ac:spMkLst>
            <pc:docMk/>
            <pc:sldMk cId="2237489849" sldId="1715"/>
            <ac:spMk id="18" creationId="{DE62B5A9-F54D-4A49-ACCC-AC02A2E27A9D}"/>
          </ac:spMkLst>
        </pc:spChg>
        <pc:spChg chg="add del mod">
          <ac:chgData name="Catherine Flynn" userId="4e29b6f9-f9fe-4722-9470-82f6b6574e21" providerId="ADAL" clId="{324AC558-34DC-2A43-95A5-3F3B98AD89F5}" dt="2021-06-17T08:54:42.413" v="4537"/>
          <ac:spMkLst>
            <pc:docMk/>
            <pc:sldMk cId="2237489849" sldId="1715"/>
            <ac:spMk id="19" creationId="{A6A605E7-12AB-5248-B372-DD6FD35B453B}"/>
          </ac:spMkLst>
        </pc:spChg>
        <pc:graphicFrameChg chg="add mod">
          <ac:chgData name="Catherine Flynn" userId="4e29b6f9-f9fe-4722-9470-82f6b6574e21" providerId="ADAL" clId="{324AC558-34DC-2A43-95A5-3F3B98AD89F5}" dt="2021-06-17T09:04:56.959" v="4866" actId="1035"/>
          <ac:graphicFrameMkLst>
            <pc:docMk/>
            <pc:sldMk cId="2237489849" sldId="1715"/>
            <ac:graphicFrameMk id="12" creationId="{B787EEA3-37F1-764D-B00F-AE98971D224D}"/>
          </ac:graphicFrameMkLst>
        </pc:graphicFrameChg>
        <pc:picChg chg="del">
          <ac:chgData name="Catherine Flynn" userId="4e29b6f9-f9fe-4722-9470-82f6b6574e21" providerId="ADAL" clId="{324AC558-34DC-2A43-95A5-3F3B98AD89F5}" dt="2021-06-17T08:23:57.435" v="4017" actId="478"/>
          <ac:picMkLst>
            <pc:docMk/>
            <pc:sldMk cId="2237489849" sldId="1715"/>
            <ac:picMk id="4" creationId="{6F89A38A-E7D3-7843-91EC-E7E4BDCE0D2A}"/>
          </ac:picMkLst>
        </pc:picChg>
        <pc:picChg chg="add mod">
          <ac:chgData name="Catherine Flynn" userId="4e29b6f9-f9fe-4722-9470-82f6b6574e21" providerId="ADAL" clId="{324AC558-34DC-2A43-95A5-3F3B98AD89F5}" dt="2021-06-17T09:04:52.506" v="4856" actId="1076"/>
          <ac:picMkLst>
            <pc:docMk/>
            <pc:sldMk cId="2237489849" sldId="1715"/>
            <ac:picMk id="3074" creationId="{CC02885E-F7C0-FB49-832A-D2DD1138445E}"/>
          </ac:picMkLst>
        </pc:picChg>
      </pc:sldChg>
      <pc:sldChg chg="addSp delSp modSp new mod modTransition delAnim modAnim">
        <pc:chgData name="Catherine Flynn" userId="4e29b6f9-f9fe-4722-9470-82f6b6574e21" providerId="ADAL" clId="{324AC558-34DC-2A43-95A5-3F3B98AD89F5}" dt="2021-06-22T11:31:23.052" v="5416"/>
        <pc:sldMkLst>
          <pc:docMk/>
          <pc:sldMk cId="3701742095" sldId="1716"/>
        </pc:sldMkLst>
        <pc:spChg chg="del">
          <ac:chgData name="Catherine Flynn" userId="4e29b6f9-f9fe-4722-9470-82f6b6574e21" providerId="ADAL" clId="{324AC558-34DC-2A43-95A5-3F3B98AD89F5}" dt="2021-06-17T08:32:36.002" v="4245" actId="478"/>
          <ac:spMkLst>
            <pc:docMk/>
            <pc:sldMk cId="3701742095" sldId="1716"/>
            <ac:spMk id="2" creationId="{9582C2B4-9FEB-4F41-956B-4094867CB767}"/>
          </ac:spMkLst>
        </pc:spChg>
        <pc:spChg chg="del">
          <ac:chgData name="Catherine Flynn" userId="4e29b6f9-f9fe-4722-9470-82f6b6574e21" providerId="ADAL" clId="{324AC558-34DC-2A43-95A5-3F3B98AD89F5}" dt="2021-06-17T08:32:36.002" v="4245" actId="478"/>
          <ac:spMkLst>
            <pc:docMk/>
            <pc:sldMk cId="3701742095" sldId="1716"/>
            <ac:spMk id="3" creationId="{3370A952-1818-DA43-859A-865554384265}"/>
          </ac:spMkLst>
        </pc:spChg>
        <pc:spChg chg="add del mod">
          <ac:chgData name="Catherine Flynn" userId="4e29b6f9-f9fe-4722-9470-82f6b6574e21" providerId="ADAL" clId="{324AC558-34DC-2A43-95A5-3F3B98AD89F5}" dt="2021-06-17T08:32:40.076" v="4247" actId="478"/>
          <ac:spMkLst>
            <pc:docMk/>
            <pc:sldMk cId="3701742095" sldId="1716"/>
            <ac:spMk id="6" creationId="{8C643A5F-E80A-FA41-83B8-DCFC16B9C955}"/>
          </ac:spMkLst>
        </pc:spChg>
        <pc:spChg chg="add del mod">
          <ac:chgData name="Catherine Flynn" userId="4e29b6f9-f9fe-4722-9470-82f6b6574e21" providerId="ADAL" clId="{324AC558-34DC-2A43-95A5-3F3B98AD89F5}" dt="2021-06-17T08:32:42.574" v="4248" actId="478"/>
          <ac:spMkLst>
            <pc:docMk/>
            <pc:sldMk cId="3701742095" sldId="1716"/>
            <ac:spMk id="7" creationId="{60B38AE3-EFB0-9D4A-8335-FEC57CAE39BE}"/>
          </ac:spMkLst>
        </pc:spChg>
        <pc:spChg chg="add del mod">
          <ac:chgData name="Catherine Flynn" userId="4e29b6f9-f9fe-4722-9470-82f6b6574e21" providerId="ADAL" clId="{324AC558-34DC-2A43-95A5-3F3B98AD89F5}" dt="2021-06-17T08:32:40.076" v="4247" actId="478"/>
          <ac:spMkLst>
            <pc:docMk/>
            <pc:sldMk cId="3701742095" sldId="1716"/>
            <ac:spMk id="8" creationId="{A150D212-03D3-3748-981A-426C0C6DB453}"/>
          </ac:spMkLst>
        </pc:spChg>
        <pc:spChg chg="add mod">
          <ac:chgData name="Catherine Flynn" userId="4e29b6f9-f9fe-4722-9470-82f6b6574e21" providerId="ADAL" clId="{324AC558-34DC-2A43-95A5-3F3B98AD89F5}" dt="2021-06-17T08:34:40.537" v="4334" actId="1076"/>
          <ac:spMkLst>
            <pc:docMk/>
            <pc:sldMk cId="3701742095" sldId="1716"/>
            <ac:spMk id="12" creationId="{DC2F8EA7-BA9B-E345-ADE8-7161128E00C2}"/>
          </ac:spMkLst>
        </pc:spChg>
        <pc:spChg chg="add mod">
          <ac:chgData name="Catherine Flynn" userId="4e29b6f9-f9fe-4722-9470-82f6b6574e21" providerId="ADAL" clId="{324AC558-34DC-2A43-95A5-3F3B98AD89F5}" dt="2021-06-17T08:34:22.272" v="4330"/>
          <ac:spMkLst>
            <pc:docMk/>
            <pc:sldMk cId="3701742095" sldId="1716"/>
            <ac:spMk id="13" creationId="{D0D04629-EF93-F44D-8273-4AC8A8F91099}"/>
          </ac:spMkLst>
        </pc:spChg>
        <pc:picChg chg="add mod">
          <ac:chgData name="Catherine Flynn" userId="4e29b6f9-f9fe-4722-9470-82f6b6574e21" providerId="ADAL" clId="{324AC558-34DC-2A43-95A5-3F3B98AD89F5}" dt="2021-06-17T08:32:36.330" v="4246"/>
          <ac:picMkLst>
            <pc:docMk/>
            <pc:sldMk cId="3701742095" sldId="1716"/>
            <ac:picMk id="4" creationId="{6C518736-1A49-EC4D-955D-3DD5738E95BD}"/>
          </ac:picMkLst>
        </pc:picChg>
        <pc:picChg chg="add mod">
          <ac:chgData name="Catherine Flynn" userId="4e29b6f9-f9fe-4722-9470-82f6b6574e21" providerId="ADAL" clId="{324AC558-34DC-2A43-95A5-3F3B98AD89F5}" dt="2021-06-17T08:32:36.330" v="4246"/>
          <ac:picMkLst>
            <pc:docMk/>
            <pc:sldMk cId="3701742095" sldId="1716"/>
            <ac:picMk id="5" creationId="{19D60BF6-4F3D-5948-B4AE-6C31BF24A887}"/>
          </ac:picMkLst>
        </pc:picChg>
        <pc:picChg chg="add mod">
          <ac:chgData name="Catherine Flynn" userId="4e29b6f9-f9fe-4722-9470-82f6b6574e21" providerId="ADAL" clId="{324AC558-34DC-2A43-95A5-3F3B98AD89F5}" dt="2021-06-17T08:32:36.330" v="4246"/>
          <ac:picMkLst>
            <pc:docMk/>
            <pc:sldMk cId="3701742095" sldId="1716"/>
            <ac:picMk id="9" creationId="{6006E42D-FF61-ED45-8D01-81918CF54F69}"/>
          </ac:picMkLst>
        </pc:picChg>
        <pc:picChg chg="add mod">
          <ac:chgData name="Catherine Flynn" userId="4e29b6f9-f9fe-4722-9470-82f6b6574e21" providerId="ADAL" clId="{324AC558-34DC-2A43-95A5-3F3B98AD89F5}" dt="2021-06-17T08:32:36.330" v="4246"/>
          <ac:picMkLst>
            <pc:docMk/>
            <pc:sldMk cId="3701742095" sldId="1716"/>
            <ac:picMk id="10" creationId="{2120B46C-5748-0D4A-8E3E-EAE4848FCB26}"/>
          </ac:picMkLst>
        </pc:picChg>
        <pc:cxnChg chg="add mod">
          <ac:chgData name="Catherine Flynn" userId="4e29b6f9-f9fe-4722-9470-82f6b6574e21" providerId="ADAL" clId="{324AC558-34DC-2A43-95A5-3F3B98AD89F5}" dt="2021-06-17T08:32:36.330" v="4246"/>
          <ac:cxnSpMkLst>
            <pc:docMk/>
            <pc:sldMk cId="3701742095" sldId="1716"/>
            <ac:cxnSpMk id="11" creationId="{A0FCF0B1-67FB-6249-865A-4964625F7511}"/>
          </ac:cxnSpMkLst>
        </pc:cxnChg>
      </pc:sldChg>
      <pc:sldChg chg="addSp delSp modSp new mod modTransition">
        <pc:chgData name="Catherine Flynn" userId="4e29b6f9-f9fe-4722-9470-82f6b6574e21" providerId="ADAL" clId="{324AC558-34DC-2A43-95A5-3F3B98AD89F5}" dt="2021-06-22T11:31:23.052" v="5416"/>
        <pc:sldMkLst>
          <pc:docMk/>
          <pc:sldMk cId="3957725075" sldId="1717"/>
        </pc:sldMkLst>
        <pc:spChg chg="del">
          <ac:chgData name="Catherine Flynn" userId="4e29b6f9-f9fe-4722-9470-82f6b6574e21" providerId="ADAL" clId="{324AC558-34DC-2A43-95A5-3F3B98AD89F5}" dt="2021-06-17T08:33:41.670" v="4303" actId="478"/>
          <ac:spMkLst>
            <pc:docMk/>
            <pc:sldMk cId="3957725075" sldId="1717"/>
            <ac:spMk id="2" creationId="{0C173E5C-4041-AD42-B1F1-9F674C63E12E}"/>
          </ac:spMkLst>
        </pc:spChg>
        <pc:spChg chg="del">
          <ac:chgData name="Catherine Flynn" userId="4e29b6f9-f9fe-4722-9470-82f6b6574e21" providerId="ADAL" clId="{324AC558-34DC-2A43-95A5-3F3B98AD89F5}" dt="2021-06-17T08:33:41.670" v="4303" actId="478"/>
          <ac:spMkLst>
            <pc:docMk/>
            <pc:sldMk cId="3957725075" sldId="1717"/>
            <ac:spMk id="3" creationId="{E9EE1987-6E00-F741-A446-589C583C56BF}"/>
          </ac:spMkLst>
        </pc:spChg>
        <pc:spChg chg="add mod">
          <ac:chgData name="Catherine Flynn" userId="4e29b6f9-f9fe-4722-9470-82f6b6574e21" providerId="ADAL" clId="{324AC558-34DC-2A43-95A5-3F3B98AD89F5}" dt="2021-06-17T08:34:46.925" v="4336" actId="27636"/>
          <ac:spMkLst>
            <pc:docMk/>
            <pc:sldMk cId="3957725075" sldId="1717"/>
            <ac:spMk id="9" creationId="{20A491C9-3475-D749-AB22-EB437AFD795E}"/>
          </ac:spMkLst>
        </pc:spChg>
        <pc:spChg chg="add mod">
          <ac:chgData name="Catherine Flynn" userId="4e29b6f9-f9fe-4722-9470-82f6b6574e21" providerId="ADAL" clId="{324AC558-34DC-2A43-95A5-3F3B98AD89F5}" dt="2021-06-17T08:34:19.502" v="4329" actId="1076"/>
          <ac:spMkLst>
            <pc:docMk/>
            <pc:sldMk cId="3957725075" sldId="1717"/>
            <ac:spMk id="10" creationId="{6216D8D2-2993-FF40-9120-A3DE14A1148B}"/>
          </ac:spMkLst>
        </pc:spChg>
        <pc:picChg chg="add mod">
          <ac:chgData name="Catherine Flynn" userId="4e29b6f9-f9fe-4722-9470-82f6b6574e21" providerId="ADAL" clId="{324AC558-34DC-2A43-95A5-3F3B98AD89F5}" dt="2021-06-17T08:33:42.013" v="4304"/>
          <ac:picMkLst>
            <pc:docMk/>
            <pc:sldMk cId="3957725075" sldId="1717"/>
            <ac:picMk id="4" creationId="{DF17FD95-D06F-F742-8EFC-1BDA9FDBD4D3}"/>
          </ac:picMkLst>
        </pc:picChg>
        <pc:picChg chg="add mod">
          <ac:chgData name="Catherine Flynn" userId="4e29b6f9-f9fe-4722-9470-82f6b6574e21" providerId="ADAL" clId="{324AC558-34DC-2A43-95A5-3F3B98AD89F5}" dt="2021-06-17T08:33:42.013" v="4304"/>
          <ac:picMkLst>
            <pc:docMk/>
            <pc:sldMk cId="3957725075" sldId="1717"/>
            <ac:picMk id="5" creationId="{86803C3E-36C1-FB47-AFB3-932B0EE8D875}"/>
          </ac:picMkLst>
        </pc:picChg>
        <pc:picChg chg="add mod">
          <ac:chgData name="Catherine Flynn" userId="4e29b6f9-f9fe-4722-9470-82f6b6574e21" providerId="ADAL" clId="{324AC558-34DC-2A43-95A5-3F3B98AD89F5}" dt="2021-06-17T08:33:42.013" v="4304"/>
          <ac:picMkLst>
            <pc:docMk/>
            <pc:sldMk cId="3957725075" sldId="1717"/>
            <ac:picMk id="6" creationId="{96858CEF-2FEC-6546-896D-81D10EE710A1}"/>
          </ac:picMkLst>
        </pc:picChg>
        <pc:picChg chg="add mod">
          <ac:chgData name="Catherine Flynn" userId="4e29b6f9-f9fe-4722-9470-82f6b6574e21" providerId="ADAL" clId="{324AC558-34DC-2A43-95A5-3F3B98AD89F5}" dt="2021-06-17T08:33:42.013" v="4304"/>
          <ac:picMkLst>
            <pc:docMk/>
            <pc:sldMk cId="3957725075" sldId="1717"/>
            <ac:picMk id="7" creationId="{48D86DF9-CE8B-4D4A-8E28-065CC9F02323}"/>
          </ac:picMkLst>
        </pc:picChg>
        <pc:cxnChg chg="add mod">
          <ac:chgData name="Catherine Flynn" userId="4e29b6f9-f9fe-4722-9470-82f6b6574e21" providerId="ADAL" clId="{324AC558-34DC-2A43-95A5-3F3B98AD89F5}" dt="2021-06-17T08:33:42.013" v="4304"/>
          <ac:cxnSpMkLst>
            <pc:docMk/>
            <pc:sldMk cId="3957725075" sldId="1717"/>
            <ac:cxnSpMk id="8" creationId="{0F869053-B28B-F84F-BC6B-31C166C765D7}"/>
          </ac:cxnSpMkLst>
        </pc:cxnChg>
      </pc:sldChg>
      <pc:sldChg chg="new del">
        <pc:chgData name="Catherine Flynn" userId="4e29b6f9-f9fe-4722-9470-82f6b6574e21" providerId="ADAL" clId="{324AC558-34DC-2A43-95A5-3F3B98AD89F5}" dt="2021-06-17T09:03:29.304" v="4845" actId="680"/>
        <pc:sldMkLst>
          <pc:docMk/>
          <pc:sldMk cId="550965079" sldId="1718"/>
        </pc:sldMkLst>
      </pc:sldChg>
      <pc:sldChg chg="addSp delSp modSp new del mod">
        <pc:chgData name="Catherine Flynn" userId="4e29b6f9-f9fe-4722-9470-82f6b6574e21" providerId="ADAL" clId="{324AC558-34DC-2A43-95A5-3F3B98AD89F5}" dt="2021-06-22T10:59:20.818" v="5296" actId="2696"/>
        <pc:sldMkLst>
          <pc:docMk/>
          <pc:sldMk cId="749489803" sldId="1718"/>
        </pc:sldMkLst>
        <pc:spChg chg="mod">
          <ac:chgData name="Catherine Flynn" userId="4e29b6f9-f9fe-4722-9470-82f6b6574e21" providerId="ADAL" clId="{324AC558-34DC-2A43-95A5-3F3B98AD89F5}" dt="2021-06-22T10:40:55.291" v="4923"/>
          <ac:spMkLst>
            <pc:docMk/>
            <pc:sldMk cId="749489803" sldId="1718"/>
            <ac:spMk id="2" creationId="{B5A1B358-48F6-9B47-A121-755B3865EA7B}"/>
          </ac:spMkLst>
        </pc:spChg>
        <pc:spChg chg="del">
          <ac:chgData name="Catherine Flynn" userId="4e29b6f9-f9fe-4722-9470-82f6b6574e21" providerId="ADAL" clId="{324AC558-34DC-2A43-95A5-3F3B98AD89F5}" dt="2021-06-22T10:40:42.691" v="4917" actId="478"/>
          <ac:spMkLst>
            <pc:docMk/>
            <pc:sldMk cId="749489803" sldId="1718"/>
            <ac:spMk id="3" creationId="{505B51E9-DE1E-7B47-BB46-F572C90868E5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4" creationId="{ABE09F15-60CE-4640-AEF9-DA0699509055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5" creationId="{CFFF8809-C098-1242-9ABD-5E922F437F89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6" creationId="{F8D33158-14E7-784C-AA15-FB008142134E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8" creationId="{0C143A79-45AE-2342-8987-6934D4863173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9" creationId="{3F96F5DE-D415-BC46-B693-ED759938442E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0" creationId="{E7022D7E-ED7F-D942-88C1-39873981E45D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1" creationId="{0A06AA55-4BD1-D545-9B21-B300987BBA1F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2" creationId="{36E5F84B-9BD6-BE4F-B12A-A0F0888CACAD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3" creationId="{C0081B2B-107C-2142-9C1C-49A285F6654E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4" creationId="{C7CCA6CE-B23E-534E-BDE4-C0EA7EF76044}"/>
          </ac:spMkLst>
        </pc:spChg>
        <pc:spChg chg="add mod">
          <ac:chgData name="Catherine Flynn" userId="4e29b6f9-f9fe-4722-9470-82f6b6574e21" providerId="ADAL" clId="{324AC558-34DC-2A43-95A5-3F3B98AD89F5}" dt="2021-06-22T10:40:46.215" v="4920" actId="1076"/>
          <ac:spMkLst>
            <pc:docMk/>
            <pc:sldMk cId="749489803" sldId="1718"/>
            <ac:spMk id="15" creationId="{33B50564-B6A3-A642-90A2-08F0A550AE9C}"/>
          </ac:spMkLst>
        </pc:spChg>
        <pc:spChg chg="add del mod">
          <ac:chgData name="Catherine Flynn" userId="4e29b6f9-f9fe-4722-9470-82f6b6574e21" providerId="ADAL" clId="{324AC558-34DC-2A43-95A5-3F3B98AD89F5}" dt="2021-06-22T10:40:53.604" v="4922"/>
          <ac:spMkLst>
            <pc:docMk/>
            <pc:sldMk cId="749489803" sldId="1718"/>
            <ac:spMk id="16" creationId="{4018FA9C-5F77-3447-B093-72DDC9E0CB75}"/>
          </ac:spMkLst>
        </pc:spChg>
        <pc:graphicFrameChg chg="add mod">
          <ac:chgData name="Catherine Flynn" userId="4e29b6f9-f9fe-4722-9470-82f6b6574e21" providerId="ADAL" clId="{324AC558-34DC-2A43-95A5-3F3B98AD89F5}" dt="2021-06-22T10:40:46.215" v="4920" actId="1076"/>
          <ac:graphicFrameMkLst>
            <pc:docMk/>
            <pc:sldMk cId="749489803" sldId="1718"/>
            <ac:graphicFrameMk id="7" creationId="{FB3C6897-4EA5-EA44-B0C6-767EC3398494}"/>
          </ac:graphicFrameMkLst>
        </pc:graphicFrameChg>
      </pc:sldChg>
      <pc:sldChg chg="addSp delSp modSp new mod modTransition modAnim">
        <pc:chgData name="Catherine Flynn" userId="4e29b6f9-f9fe-4722-9470-82f6b6574e21" providerId="ADAL" clId="{324AC558-34DC-2A43-95A5-3F3B98AD89F5}" dt="2021-06-22T11:31:23.052" v="5416"/>
        <pc:sldMkLst>
          <pc:docMk/>
          <pc:sldMk cId="1886265302" sldId="1719"/>
        </pc:sldMkLst>
        <pc:spChg chg="mod">
          <ac:chgData name="Catherine Flynn" userId="4e29b6f9-f9fe-4722-9470-82f6b6574e21" providerId="ADAL" clId="{324AC558-34DC-2A43-95A5-3F3B98AD89F5}" dt="2021-06-22T10:42:07.021" v="4941" actId="20577"/>
          <ac:spMkLst>
            <pc:docMk/>
            <pc:sldMk cId="1886265302" sldId="1719"/>
            <ac:spMk id="2" creationId="{1D6827DF-0796-6242-BBE6-D8EA999079C2}"/>
          </ac:spMkLst>
        </pc:spChg>
        <pc:spChg chg="del">
          <ac:chgData name="Catherine Flynn" userId="4e29b6f9-f9fe-4722-9470-82f6b6574e21" providerId="ADAL" clId="{324AC558-34DC-2A43-95A5-3F3B98AD89F5}" dt="2021-06-22T10:41:29.684" v="4929" actId="478"/>
          <ac:spMkLst>
            <pc:docMk/>
            <pc:sldMk cId="1886265302" sldId="1719"/>
            <ac:spMk id="3" creationId="{C70E092C-99A8-364A-B6D9-373DC3537E4C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4" creationId="{DA601546-00F4-AF4A-930D-C54CDD20D9A8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6" creationId="{0AA67224-3A1B-9949-B1C3-09444373AE70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7" creationId="{033069F8-1473-F247-B2D3-DF46754C7827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8" creationId="{AF66E4B7-2F79-A344-87AB-E96DE46A230D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9" creationId="{2B94A7A6-29A6-264D-9A24-93C0D82E9AC1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0" creationId="{39695046-DE7F-6C4A-A0EF-5FB1758C2101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1" creationId="{E56A91FD-218D-1C4F-A9C8-01034B13B4EB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2" creationId="{5C2CD775-8453-614D-A94B-03222BADDEF8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14" creationId="{EC54378C-3D5E-EB48-ADE1-2E8F7EDC8B5C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15" creationId="{51D4B8F5-B793-9E46-A284-D2A239350450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6" creationId="{A34BB89A-9930-7640-824B-0358964659F3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7" creationId="{1C40DB7A-A227-F042-A450-6D59ED98C139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8" creationId="{CBCDAF45-5F55-4148-9640-5FB4BBDCDA26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19" creationId="{611ECF7C-2FE8-F249-8E86-8BA17A2E7493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20" creationId="{73A66035-E54E-9149-ADC1-A729F551D1CA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21" creationId="{214A4365-6E3F-1C46-9B21-FE3C100A5913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22" creationId="{701B551F-B752-A74D-A3EA-F1EB34018946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23" creationId="{52756F0E-B7E4-7F46-B948-F6082733112F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25" creationId="{10F49065-FE05-7145-8DE0-28A24B63EF6B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26" creationId="{496CA638-F7B2-0C48-902F-1F3FF0BFAE02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27" creationId="{149E1A43-DFD1-2C41-A523-7F98AF112888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28" creationId="{818CDCE0-90AC-594A-AE28-A86E89CA1789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29" creationId="{61105AC5-3AE9-DE4E-8F1A-642D5D5E887B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30" creationId="{6997D3EF-BCA7-2E47-A212-72436304C6EF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31" creationId="{B71A7220-BE48-A74C-B337-A7D214CD52DC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32" creationId="{84543723-66B4-7741-B937-2E856BFE6A9A}"/>
          </ac:spMkLst>
        </pc:spChg>
        <pc:spChg chg="mod">
          <ac:chgData name="Catherine Flynn" userId="4e29b6f9-f9fe-4722-9470-82f6b6574e21" providerId="ADAL" clId="{324AC558-34DC-2A43-95A5-3F3B98AD89F5}" dt="2021-06-22T10:41:25.882" v="4925"/>
          <ac:spMkLst>
            <pc:docMk/>
            <pc:sldMk cId="1886265302" sldId="1719"/>
            <ac:spMk id="33" creationId="{082779A7-77AD-CB4A-A02D-37093AA85E03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34" creationId="{3A2E270F-7EB5-6445-8AFC-51B9ACF38794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35" creationId="{D0978E60-E910-D641-A068-5B69C156B949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36" creationId="{DED870BB-3E1E-1C41-979D-2FB5AF88186E}"/>
          </ac:spMkLst>
        </pc:spChg>
        <pc:spChg chg="add del mod">
          <ac:chgData name="Catherine Flynn" userId="4e29b6f9-f9fe-4722-9470-82f6b6574e21" providerId="ADAL" clId="{324AC558-34DC-2A43-95A5-3F3B98AD89F5}" dt="2021-06-22T10:41:27.424" v="4927"/>
          <ac:spMkLst>
            <pc:docMk/>
            <pc:sldMk cId="1886265302" sldId="1719"/>
            <ac:spMk id="37" creationId="{64B54B0A-5DBB-B940-9263-2FD1E6352CBC}"/>
          </ac:spMkLst>
        </pc:spChg>
        <pc:spChg chg="add mod">
          <ac:chgData name="Catherine Flynn" userId="4e29b6f9-f9fe-4722-9470-82f6b6574e21" providerId="ADAL" clId="{324AC558-34DC-2A43-95A5-3F3B98AD89F5}" dt="2021-06-22T11:25:39.737" v="5338" actId="164"/>
          <ac:spMkLst>
            <pc:docMk/>
            <pc:sldMk cId="1886265302" sldId="1719"/>
            <ac:spMk id="43" creationId="{E06AFFB2-383C-654E-B538-DA954D07F5A3}"/>
          </ac:spMkLst>
        </pc:spChg>
        <pc:spChg chg="add mod">
          <ac:chgData name="Catherine Flynn" userId="4e29b6f9-f9fe-4722-9470-82f6b6574e21" providerId="ADAL" clId="{324AC558-34DC-2A43-95A5-3F3B98AD89F5}" dt="2021-06-22T11:25:39.737" v="5338" actId="164"/>
          <ac:spMkLst>
            <pc:docMk/>
            <pc:sldMk cId="1886265302" sldId="1719"/>
            <ac:spMk id="45" creationId="{C52CCB94-C425-3544-AA35-7C9B9787F287}"/>
          </ac:spMkLst>
        </pc:spChg>
        <pc:spChg chg="add mod">
          <ac:chgData name="Catherine Flynn" userId="4e29b6f9-f9fe-4722-9470-82f6b6574e21" providerId="ADAL" clId="{324AC558-34DC-2A43-95A5-3F3B98AD89F5}" dt="2021-06-22T11:25:39.737" v="5338" actId="164"/>
          <ac:spMkLst>
            <pc:docMk/>
            <pc:sldMk cId="1886265302" sldId="1719"/>
            <ac:spMk id="46" creationId="{B60A74F7-556A-0941-87D3-F5D891AAE4CB}"/>
          </ac:spMkLst>
        </pc:spChg>
        <pc:spChg chg="add mod">
          <ac:chgData name="Catherine Flynn" userId="4e29b6f9-f9fe-4722-9470-82f6b6574e21" providerId="ADAL" clId="{324AC558-34DC-2A43-95A5-3F3B98AD89F5}" dt="2021-06-22T11:25:39.737" v="5338" actId="164"/>
          <ac:spMkLst>
            <pc:docMk/>
            <pc:sldMk cId="1886265302" sldId="1719"/>
            <ac:spMk id="47" creationId="{25C291C9-0AF1-3B4E-89E8-C442BB052169}"/>
          </ac:spMkLst>
        </pc:spChg>
        <pc:spChg chg="add mod">
          <ac:chgData name="Catherine Flynn" userId="4e29b6f9-f9fe-4722-9470-82f6b6574e21" providerId="ADAL" clId="{324AC558-34DC-2A43-95A5-3F3B98AD89F5}" dt="2021-06-22T11:25:59.523" v="5343" actId="164"/>
          <ac:spMkLst>
            <pc:docMk/>
            <pc:sldMk cId="1886265302" sldId="1719"/>
            <ac:spMk id="48" creationId="{48AFC47F-9DFB-F044-A77D-27A24BE4B014}"/>
          </ac:spMkLst>
        </pc:spChg>
        <pc:spChg chg="add del mod">
          <ac:chgData name="Catherine Flynn" userId="4e29b6f9-f9fe-4722-9470-82f6b6574e21" providerId="ADAL" clId="{324AC558-34DC-2A43-95A5-3F3B98AD89F5}" dt="2021-06-22T10:41:48.306" v="4938" actId="478"/>
          <ac:spMkLst>
            <pc:docMk/>
            <pc:sldMk cId="1886265302" sldId="1719"/>
            <ac:spMk id="49" creationId="{36C5317E-A27D-CC45-9945-CD30BC69EE37}"/>
          </ac:spMkLst>
        </pc:spChg>
        <pc:spChg chg="add mod">
          <ac:chgData name="Catherine Flynn" userId="4e29b6f9-f9fe-4722-9470-82f6b6574e21" providerId="ADAL" clId="{324AC558-34DC-2A43-95A5-3F3B98AD89F5}" dt="2021-06-22T11:25:44.055" v="5339" actId="164"/>
          <ac:spMkLst>
            <pc:docMk/>
            <pc:sldMk cId="1886265302" sldId="1719"/>
            <ac:spMk id="50" creationId="{CB908845-80DF-DF4C-8C0B-22A36D7C0DB9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1" creationId="{AAC50328-DF7D-1141-BDB7-273824C5803C}"/>
          </ac:spMkLst>
        </pc:spChg>
        <pc:spChg chg="mod topLvl">
          <ac:chgData name="Catherine Flynn" userId="4e29b6f9-f9fe-4722-9470-82f6b6574e21" providerId="ADAL" clId="{324AC558-34DC-2A43-95A5-3F3B98AD89F5}" dt="2021-06-22T11:25:48.440" v="5340" actId="164"/>
          <ac:spMkLst>
            <pc:docMk/>
            <pc:sldMk cId="1886265302" sldId="1719"/>
            <ac:spMk id="53" creationId="{F9DE3556-DDAC-B340-B8F9-AA823CCDF02B}"/>
          </ac:spMkLst>
        </pc:spChg>
        <pc:spChg chg="del mod topLvl">
          <ac:chgData name="Catherine Flynn" userId="4e29b6f9-f9fe-4722-9470-82f6b6574e21" providerId="ADAL" clId="{324AC558-34DC-2A43-95A5-3F3B98AD89F5}" dt="2021-06-22T10:41:45.909" v="4937" actId="478"/>
          <ac:spMkLst>
            <pc:docMk/>
            <pc:sldMk cId="1886265302" sldId="1719"/>
            <ac:spMk id="54" creationId="{814D1351-57E1-1B49-B2A7-F12988BAE1A9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5" creationId="{455E9A0D-542D-044B-B8AC-3F3330521461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6" creationId="{BDF8E36F-ED80-8846-951A-222E23460368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7" creationId="{6078731D-9C1A-DD41-8C20-F935A950FB70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8" creationId="{60683936-F40B-EC4E-87BD-03B855C8DBBD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59" creationId="{DF0FEAFE-22A7-C641-900B-8969BD3EA3D4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60" creationId="{88A094C2-8D91-EC49-BC6A-BC85E812A89E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61" creationId="{4BDDE131-F609-C74D-B203-7FEA50D20C76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62" creationId="{DCE5CC0C-BFE7-F74E-9702-27EC5ADE8D15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4" creationId="{334C0685-288D-6142-88AB-0C60C4BCA07F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5" creationId="{72ED345D-A1A1-1343-BEB4-F351F2BF5FA1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6" creationId="{232CAFA6-E950-0544-B1DE-2F316CFC0562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7" creationId="{0370F0CD-561E-614E-A3BA-BAF9711E2D61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8" creationId="{EC8CB88D-8F0D-B84D-9A49-735100DEBDF9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69" creationId="{2AF1401A-3B9F-9E46-99FF-7504A73DFAAC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70" creationId="{974940DF-11D4-FC42-8F0E-EFECE3D8ED10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71" creationId="{A0DB16CC-13E8-7442-AE35-48D1AE1744C5}"/>
          </ac:spMkLst>
        </pc:spChg>
        <pc:spChg chg="mod">
          <ac:chgData name="Catherine Flynn" userId="4e29b6f9-f9fe-4722-9470-82f6b6574e21" providerId="ADAL" clId="{324AC558-34DC-2A43-95A5-3F3B98AD89F5}" dt="2021-06-22T10:41:31.129" v="4930"/>
          <ac:spMkLst>
            <pc:docMk/>
            <pc:sldMk cId="1886265302" sldId="1719"/>
            <ac:spMk id="72" creationId="{47C0364D-38BD-0A47-9ED6-C15CA1442CC5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73" creationId="{23E95480-B6A7-3847-B1FB-5DCC73CE32FC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74" creationId="{450C293A-C77E-864E-B7AD-4BC684FB8825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75" creationId="{C1E46FB9-C8DA-194C-9DE0-1584D854BBBD}"/>
          </ac:spMkLst>
        </pc:spChg>
        <pc:spChg chg="add del mod">
          <ac:chgData name="Catherine Flynn" userId="4e29b6f9-f9fe-4722-9470-82f6b6574e21" providerId="ADAL" clId="{324AC558-34DC-2A43-95A5-3F3B98AD89F5}" dt="2021-06-22T10:41:44.104" v="4936" actId="478"/>
          <ac:spMkLst>
            <pc:docMk/>
            <pc:sldMk cId="1886265302" sldId="1719"/>
            <ac:spMk id="76" creationId="{F3382CEF-BF83-6648-8798-1C47671CD56F}"/>
          </ac:spMkLst>
        </pc:spChg>
        <pc:spChg chg="add mod">
          <ac:chgData name="Catherine Flynn" userId="4e29b6f9-f9fe-4722-9470-82f6b6574e21" providerId="ADAL" clId="{324AC558-34DC-2A43-95A5-3F3B98AD89F5}" dt="2021-06-22T11:25:44.055" v="5339" actId="164"/>
          <ac:spMkLst>
            <pc:docMk/>
            <pc:sldMk cId="1886265302" sldId="1719"/>
            <ac:spMk id="82" creationId="{5D9D4478-1707-E845-AC6D-5240ED51E9DC}"/>
          </ac:spMkLst>
        </pc:spChg>
        <pc:spChg chg="add mod">
          <ac:chgData name="Catherine Flynn" userId="4e29b6f9-f9fe-4722-9470-82f6b6574e21" providerId="ADAL" clId="{324AC558-34DC-2A43-95A5-3F3B98AD89F5}" dt="2021-06-22T11:25:59.523" v="5343" actId="164"/>
          <ac:spMkLst>
            <pc:docMk/>
            <pc:sldMk cId="1886265302" sldId="1719"/>
            <ac:spMk id="83" creationId="{6D5AC833-98CD-7D48-8624-032E6769EFC5}"/>
          </ac:spMkLst>
        </pc:spChg>
        <pc:spChg chg="add mod">
          <ac:chgData name="Catherine Flynn" userId="4e29b6f9-f9fe-4722-9470-82f6b6574e21" providerId="ADAL" clId="{324AC558-34DC-2A43-95A5-3F3B98AD89F5}" dt="2021-06-22T11:25:48.440" v="5340" actId="164"/>
          <ac:spMkLst>
            <pc:docMk/>
            <pc:sldMk cId="1886265302" sldId="1719"/>
            <ac:spMk id="84" creationId="{6A0A28AE-F06B-9443-A816-D07A1628D4A6}"/>
          </ac:spMkLst>
        </pc:spChg>
        <pc:spChg chg="add mod">
          <ac:chgData name="Catherine Flynn" userId="4e29b6f9-f9fe-4722-9470-82f6b6574e21" providerId="ADAL" clId="{324AC558-34DC-2A43-95A5-3F3B98AD89F5}" dt="2021-06-22T11:25:44.055" v="5339" actId="164"/>
          <ac:spMkLst>
            <pc:docMk/>
            <pc:sldMk cId="1886265302" sldId="1719"/>
            <ac:spMk id="86" creationId="{DF623119-099C-6141-B7B9-A660EDA5EE1B}"/>
          </ac:spMkLst>
        </pc:spChg>
        <pc:spChg chg="add mod">
          <ac:chgData name="Catherine Flynn" userId="4e29b6f9-f9fe-4722-9470-82f6b6574e21" providerId="ADAL" clId="{324AC558-34DC-2A43-95A5-3F3B98AD89F5}" dt="2021-06-22T11:25:44.055" v="5339" actId="164"/>
          <ac:spMkLst>
            <pc:docMk/>
            <pc:sldMk cId="1886265302" sldId="1719"/>
            <ac:spMk id="87" creationId="{4C3FFD4C-DC20-D949-A924-2C1BF9E00613}"/>
          </ac:spMkLst>
        </pc:spChg>
        <pc:spChg chg="add mod">
          <ac:chgData name="Catherine Flynn" userId="4e29b6f9-f9fe-4722-9470-82f6b6574e21" providerId="ADAL" clId="{324AC558-34DC-2A43-95A5-3F3B98AD89F5}" dt="2021-06-22T11:25:59.523" v="5343" actId="164"/>
          <ac:spMkLst>
            <pc:docMk/>
            <pc:sldMk cId="1886265302" sldId="1719"/>
            <ac:spMk id="89" creationId="{C60418D4-2B77-1B4E-826B-53A86F8B05F0}"/>
          </ac:spMkLst>
        </pc:spChg>
        <pc:spChg chg="add mod">
          <ac:chgData name="Catherine Flynn" userId="4e29b6f9-f9fe-4722-9470-82f6b6574e21" providerId="ADAL" clId="{324AC558-34DC-2A43-95A5-3F3B98AD89F5}" dt="2021-06-22T11:25:59.523" v="5343" actId="164"/>
          <ac:spMkLst>
            <pc:docMk/>
            <pc:sldMk cId="1886265302" sldId="1719"/>
            <ac:spMk id="90" creationId="{980E3246-1136-1D4B-8A83-CAC4FFDC17AF}"/>
          </ac:spMkLst>
        </pc:spChg>
        <pc:spChg chg="add mod">
          <ac:chgData name="Catherine Flynn" userId="4e29b6f9-f9fe-4722-9470-82f6b6574e21" providerId="ADAL" clId="{324AC558-34DC-2A43-95A5-3F3B98AD89F5}" dt="2021-06-22T11:25:48.440" v="5340" actId="164"/>
          <ac:spMkLst>
            <pc:docMk/>
            <pc:sldMk cId="1886265302" sldId="1719"/>
            <ac:spMk id="92" creationId="{31A4BE59-4275-1247-9A35-769CEAC8AE94}"/>
          </ac:spMkLst>
        </pc:spChg>
        <pc:spChg chg="add mod">
          <ac:chgData name="Catherine Flynn" userId="4e29b6f9-f9fe-4722-9470-82f6b6574e21" providerId="ADAL" clId="{324AC558-34DC-2A43-95A5-3F3B98AD89F5}" dt="2021-06-22T11:25:48.440" v="5340" actId="164"/>
          <ac:spMkLst>
            <pc:docMk/>
            <pc:sldMk cId="1886265302" sldId="1719"/>
            <ac:spMk id="93" creationId="{3CDE6733-B2F0-5047-91D5-6A552E479415}"/>
          </ac:spMkLst>
        </pc:spChg>
        <pc:spChg chg="add mod">
          <ac:chgData name="Catherine Flynn" userId="4e29b6f9-f9fe-4722-9470-82f6b6574e21" providerId="ADAL" clId="{324AC558-34DC-2A43-95A5-3F3B98AD89F5}" dt="2021-06-22T10:59:55.279" v="5325"/>
          <ac:spMkLst>
            <pc:docMk/>
            <pc:sldMk cId="1886265302" sldId="1719"/>
            <ac:spMk id="94" creationId="{B5760496-7CF6-034D-951A-EFC07C85C40D}"/>
          </ac:spMkLst>
        </pc:spChg>
        <pc:spChg chg="add mod">
          <ac:chgData name="Catherine Flynn" userId="4e29b6f9-f9fe-4722-9470-82f6b6574e21" providerId="ADAL" clId="{324AC558-34DC-2A43-95A5-3F3B98AD89F5}" dt="2021-06-22T10:59:37.151" v="5313" actId="20577"/>
          <ac:spMkLst>
            <pc:docMk/>
            <pc:sldMk cId="1886265302" sldId="1719"/>
            <ac:spMk id="95" creationId="{3503474D-31B2-B749-AC20-7C6C6A55F16A}"/>
          </ac:spMkLst>
        </pc:spChg>
        <pc:grpChg chg="add del mod">
          <ac:chgData name="Catherine Flynn" userId="4e29b6f9-f9fe-4722-9470-82f6b6574e21" providerId="ADAL" clId="{324AC558-34DC-2A43-95A5-3F3B98AD89F5}" dt="2021-06-22T10:41:27.424" v="4927"/>
          <ac:grpSpMkLst>
            <pc:docMk/>
            <pc:sldMk cId="1886265302" sldId="1719"/>
            <ac:grpSpMk id="13" creationId="{494CDFD2-7629-6843-9A73-2D58CAD688F2}"/>
          </ac:grpSpMkLst>
        </pc:grpChg>
        <pc:grpChg chg="add del mod">
          <ac:chgData name="Catherine Flynn" userId="4e29b6f9-f9fe-4722-9470-82f6b6574e21" providerId="ADAL" clId="{324AC558-34DC-2A43-95A5-3F3B98AD89F5}" dt="2021-06-22T10:41:27.424" v="4927"/>
          <ac:grpSpMkLst>
            <pc:docMk/>
            <pc:sldMk cId="1886265302" sldId="1719"/>
            <ac:grpSpMk id="24" creationId="{5C315FB4-559C-1146-A426-D240F92DFD6A}"/>
          </ac:grpSpMkLst>
        </pc:grpChg>
        <pc:grpChg chg="add del mod">
          <ac:chgData name="Catherine Flynn" userId="4e29b6f9-f9fe-4722-9470-82f6b6574e21" providerId="ADAL" clId="{324AC558-34DC-2A43-95A5-3F3B98AD89F5}" dt="2021-06-22T10:41:45.909" v="4937" actId="478"/>
          <ac:grpSpMkLst>
            <pc:docMk/>
            <pc:sldMk cId="1886265302" sldId="1719"/>
            <ac:grpSpMk id="52" creationId="{D396F73E-3979-CB46-8127-A98299517955}"/>
          </ac:grpSpMkLst>
        </pc:grpChg>
        <pc:grpChg chg="add del mod">
          <ac:chgData name="Catherine Flynn" userId="4e29b6f9-f9fe-4722-9470-82f6b6574e21" providerId="ADAL" clId="{324AC558-34DC-2A43-95A5-3F3B98AD89F5}" dt="2021-06-22T10:41:48.306" v="4938" actId="478"/>
          <ac:grpSpMkLst>
            <pc:docMk/>
            <pc:sldMk cId="1886265302" sldId="1719"/>
            <ac:grpSpMk id="63" creationId="{4B96F1DE-FB77-0640-A2A7-A6A0467B45CE}"/>
          </ac:grpSpMkLst>
        </pc:grpChg>
        <pc:grpChg chg="add mod">
          <ac:chgData name="Catherine Flynn" userId="4e29b6f9-f9fe-4722-9470-82f6b6574e21" providerId="ADAL" clId="{324AC558-34DC-2A43-95A5-3F3B98AD89F5}" dt="2021-06-22T11:25:39.737" v="5338" actId="164"/>
          <ac:grpSpMkLst>
            <pc:docMk/>
            <pc:sldMk cId="1886265302" sldId="1719"/>
            <ac:grpSpMk id="96" creationId="{A6B4D6DD-6FB0-CD44-A61B-CACF0EEAE302}"/>
          </ac:grpSpMkLst>
        </pc:grpChg>
        <pc:grpChg chg="add mod">
          <ac:chgData name="Catherine Flynn" userId="4e29b6f9-f9fe-4722-9470-82f6b6574e21" providerId="ADAL" clId="{324AC558-34DC-2A43-95A5-3F3B98AD89F5}" dt="2021-06-22T11:25:44.055" v="5339" actId="164"/>
          <ac:grpSpMkLst>
            <pc:docMk/>
            <pc:sldMk cId="1886265302" sldId="1719"/>
            <ac:grpSpMk id="97" creationId="{E51B9813-389F-5F49-86FE-BFC3B90EF590}"/>
          </ac:grpSpMkLst>
        </pc:grpChg>
        <pc:grpChg chg="add mod">
          <ac:chgData name="Catherine Flynn" userId="4e29b6f9-f9fe-4722-9470-82f6b6574e21" providerId="ADAL" clId="{324AC558-34DC-2A43-95A5-3F3B98AD89F5}" dt="2021-06-22T11:25:48.440" v="5340" actId="164"/>
          <ac:grpSpMkLst>
            <pc:docMk/>
            <pc:sldMk cId="1886265302" sldId="1719"/>
            <ac:grpSpMk id="98" creationId="{63FE5B46-8260-5649-9B25-705689F4C8D1}"/>
          </ac:grpSpMkLst>
        </pc:grpChg>
        <pc:grpChg chg="add mod">
          <ac:chgData name="Catherine Flynn" userId="4e29b6f9-f9fe-4722-9470-82f6b6574e21" providerId="ADAL" clId="{324AC558-34DC-2A43-95A5-3F3B98AD89F5}" dt="2021-06-22T11:25:56.058" v="5342" actId="164"/>
          <ac:grpSpMkLst>
            <pc:docMk/>
            <pc:sldMk cId="1886265302" sldId="1719"/>
            <ac:grpSpMk id="99" creationId="{413D819C-35EC-6D40-94B5-5468B5B155CC}"/>
          </ac:grpSpMkLst>
        </pc:grpChg>
        <pc:grpChg chg="add mod">
          <ac:chgData name="Catherine Flynn" userId="4e29b6f9-f9fe-4722-9470-82f6b6574e21" providerId="ADAL" clId="{324AC558-34DC-2A43-95A5-3F3B98AD89F5}" dt="2021-06-22T11:25:59.523" v="5343" actId="164"/>
          <ac:grpSpMkLst>
            <pc:docMk/>
            <pc:sldMk cId="1886265302" sldId="1719"/>
            <ac:grpSpMk id="100" creationId="{13CE0E20-C3DF-144C-8EC2-51E5B516027A}"/>
          </ac:grpSpMkLst>
        </pc:grpChg>
        <pc:graphicFrameChg chg="add del mod">
          <ac:chgData name="Catherine Flynn" userId="4e29b6f9-f9fe-4722-9470-82f6b6574e21" providerId="ADAL" clId="{324AC558-34DC-2A43-95A5-3F3B98AD89F5}" dt="2021-06-22T10:41:27.424" v="4927"/>
          <ac:graphicFrameMkLst>
            <pc:docMk/>
            <pc:sldMk cId="1886265302" sldId="1719"/>
            <ac:graphicFrameMk id="5" creationId="{DB42688E-30E3-A84C-8700-66798B65596A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5:39.737" v="5338" actId="164"/>
          <ac:graphicFrameMkLst>
            <pc:docMk/>
            <pc:sldMk cId="1886265302" sldId="1719"/>
            <ac:graphicFrameMk id="44" creationId="{88629F37-6211-5E46-A21B-07079B9F853F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5:44.055" v="5339" actId="164"/>
          <ac:graphicFrameMkLst>
            <pc:docMk/>
            <pc:sldMk cId="1886265302" sldId="1719"/>
            <ac:graphicFrameMk id="85" creationId="{0969875B-6BFA-2C41-AAFA-FDA1B0E230A4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5:59.523" v="5343" actId="164"/>
          <ac:graphicFrameMkLst>
            <pc:docMk/>
            <pc:sldMk cId="1886265302" sldId="1719"/>
            <ac:graphicFrameMk id="88" creationId="{4DBB4B31-D81B-9044-8BB7-10039B7E97D7}"/>
          </ac:graphicFrameMkLst>
        </pc:graphicFrameChg>
        <pc:graphicFrameChg chg="add mod">
          <ac:chgData name="Catherine Flynn" userId="4e29b6f9-f9fe-4722-9470-82f6b6574e21" providerId="ADAL" clId="{324AC558-34DC-2A43-95A5-3F3B98AD89F5}" dt="2021-06-22T11:25:48.440" v="5340" actId="164"/>
          <ac:graphicFrameMkLst>
            <pc:docMk/>
            <pc:sldMk cId="1886265302" sldId="1719"/>
            <ac:graphicFrameMk id="91" creationId="{BFF27FC6-B5B1-EA4A-8970-099B3EE88C21}"/>
          </ac:graphicFrameMkLst>
        </pc:graphicFrameChg>
        <pc:picChg chg="add del mod">
          <ac:chgData name="Catherine Flynn" userId="4e29b6f9-f9fe-4722-9470-82f6b6574e21" providerId="ADAL" clId="{324AC558-34DC-2A43-95A5-3F3B98AD89F5}" dt="2021-06-22T10:41:27.424" v="4927"/>
          <ac:picMkLst>
            <pc:docMk/>
            <pc:sldMk cId="1886265302" sldId="1719"/>
            <ac:picMk id="40" creationId="{723941C1-C574-D34E-ACF6-EAFCB4FE082A}"/>
          </ac:picMkLst>
        </pc:picChg>
        <pc:picChg chg="add del mod">
          <ac:chgData name="Catherine Flynn" userId="4e29b6f9-f9fe-4722-9470-82f6b6574e21" providerId="ADAL" clId="{324AC558-34DC-2A43-95A5-3F3B98AD89F5}" dt="2021-06-22T10:41:27.424" v="4927"/>
          <ac:picMkLst>
            <pc:docMk/>
            <pc:sldMk cId="1886265302" sldId="1719"/>
            <ac:picMk id="41" creationId="{A4D3CD8C-097B-1E49-9249-D9C724F4F82A}"/>
          </ac:picMkLst>
        </pc:picChg>
        <pc:picChg chg="add del mod">
          <ac:chgData name="Catherine Flynn" userId="4e29b6f9-f9fe-4722-9470-82f6b6574e21" providerId="ADAL" clId="{324AC558-34DC-2A43-95A5-3F3B98AD89F5}" dt="2021-06-22T10:41:27.424" v="4927"/>
          <ac:picMkLst>
            <pc:docMk/>
            <pc:sldMk cId="1886265302" sldId="1719"/>
            <ac:picMk id="42" creationId="{14FCE1A7-1DD1-D840-9612-D063BBE8EC9C}"/>
          </ac:picMkLst>
        </pc:picChg>
        <pc:picChg chg="add del mod">
          <ac:chgData name="Catherine Flynn" userId="4e29b6f9-f9fe-4722-9470-82f6b6574e21" providerId="ADAL" clId="{324AC558-34DC-2A43-95A5-3F3B98AD89F5}" dt="2021-06-22T10:41:44.104" v="4936" actId="478"/>
          <ac:picMkLst>
            <pc:docMk/>
            <pc:sldMk cId="1886265302" sldId="1719"/>
            <ac:picMk id="79" creationId="{40669415-3653-4342-94AE-102CB67E8135}"/>
          </ac:picMkLst>
        </pc:picChg>
        <pc:picChg chg="add del mod">
          <ac:chgData name="Catherine Flynn" userId="4e29b6f9-f9fe-4722-9470-82f6b6574e21" providerId="ADAL" clId="{324AC558-34DC-2A43-95A5-3F3B98AD89F5}" dt="2021-06-22T10:41:44.104" v="4936" actId="478"/>
          <ac:picMkLst>
            <pc:docMk/>
            <pc:sldMk cId="1886265302" sldId="1719"/>
            <ac:picMk id="80" creationId="{AB789838-1345-1242-9FA2-34E22ECA9182}"/>
          </ac:picMkLst>
        </pc:picChg>
        <pc:picChg chg="add del mod">
          <ac:chgData name="Catherine Flynn" userId="4e29b6f9-f9fe-4722-9470-82f6b6574e21" providerId="ADAL" clId="{324AC558-34DC-2A43-95A5-3F3B98AD89F5}" dt="2021-06-22T10:41:44.104" v="4936" actId="478"/>
          <ac:picMkLst>
            <pc:docMk/>
            <pc:sldMk cId="1886265302" sldId="1719"/>
            <ac:picMk id="81" creationId="{51201217-1D45-AC49-BBD0-5785E744987B}"/>
          </ac:picMkLst>
        </pc:picChg>
        <pc:cxnChg chg="add del mod">
          <ac:chgData name="Catherine Flynn" userId="4e29b6f9-f9fe-4722-9470-82f6b6574e21" providerId="ADAL" clId="{324AC558-34DC-2A43-95A5-3F3B98AD89F5}" dt="2021-06-22T10:41:27.424" v="4927"/>
          <ac:cxnSpMkLst>
            <pc:docMk/>
            <pc:sldMk cId="1886265302" sldId="1719"/>
            <ac:cxnSpMk id="38" creationId="{39EB4A85-9FC5-5843-A5A0-AFBF9ECB79DC}"/>
          </ac:cxnSpMkLst>
        </pc:cxnChg>
        <pc:cxnChg chg="add del mod">
          <ac:chgData name="Catherine Flynn" userId="4e29b6f9-f9fe-4722-9470-82f6b6574e21" providerId="ADAL" clId="{324AC558-34DC-2A43-95A5-3F3B98AD89F5}" dt="2021-06-22T10:41:27.424" v="4927"/>
          <ac:cxnSpMkLst>
            <pc:docMk/>
            <pc:sldMk cId="1886265302" sldId="1719"/>
            <ac:cxnSpMk id="39" creationId="{27E9190E-D158-6548-9193-815BB830ABA3}"/>
          </ac:cxnSpMkLst>
        </pc:cxnChg>
        <pc:cxnChg chg="add del mod">
          <ac:chgData name="Catherine Flynn" userId="4e29b6f9-f9fe-4722-9470-82f6b6574e21" providerId="ADAL" clId="{324AC558-34DC-2A43-95A5-3F3B98AD89F5}" dt="2021-06-22T10:41:44.104" v="4936" actId="478"/>
          <ac:cxnSpMkLst>
            <pc:docMk/>
            <pc:sldMk cId="1886265302" sldId="1719"/>
            <ac:cxnSpMk id="77" creationId="{4B94F8DD-A250-584E-92FC-CC8E7312C485}"/>
          </ac:cxnSpMkLst>
        </pc:cxnChg>
        <pc:cxnChg chg="add del mod">
          <ac:chgData name="Catherine Flynn" userId="4e29b6f9-f9fe-4722-9470-82f6b6574e21" providerId="ADAL" clId="{324AC558-34DC-2A43-95A5-3F3B98AD89F5}" dt="2021-06-22T10:41:44.104" v="4936" actId="478"/>
          <ac:cxnSpMkLst>
            <pc:docMk/>
            <pc:sldMk cId="1886265302" sldId="1719"/>
            <ac:cxnSpMk id="78" creationId="{EE7B8381-D961-D647-A79D-39A4D0C0D10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</c:spPr>
          <c:dPt>
            <c:idx val="0"/>
            <c:bubble3D val="0"/>
            <c:spPr>
              <a:solidFill>
                <a:srgbClr val="2C2D44"/>
              </a:solidFill>
              <a:ln w="19050">
                <a:solidFill>
                  <a:srgbClr val="2C2D4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5-4A41-89A7-EC06655AB13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5-4A41-89A7-EC06655AB1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5-4A41-89A7-EC06655A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C2D44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4-EE47-82F5-9135C5319573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C4-EE47-82F5-9135C531957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49.3</c:v>
                </c:pt>
                <c:pt idx="1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4-EE47-82F5-9135C5319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7A04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8-BE40-A9DB-64556F20103F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8-BE40-A9DB-64556F201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36.1</c:v>
                </c:pt>
                <c:pt idx="1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8-BE40-A9DB-64556F201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7A04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4-D645-8D41-D312BA269C8D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A4-D645-8D41-D312BA269C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4-D645-8D41-D312BA269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C2D44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59-AA49-B517-143A7CF89EF7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59-AA49-B517-143A7CF89E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59-AA49-B517-143A7CF89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D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5-444D-8751-60F8B860C2A7}"/>
              </c:ext>
            </c:extLst>
          </c:dPt>
          <c:dPt>
            <c:idx val="1"/>
            <c:invertIfNegative val="0"/>
            <c:bubble3D val="0"/>
            <c:spPr>
              <a:solidFill>
                <a:srgbClr val="2C2D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5-444D-8751-60F8B860C2A7}"/>
              </c:ext>
            </c:extLst>
          </c:dPt>
          <c:dPt>
            <c:idx val="2"/>
            <c:invertIfNegative val="0"/>
            <c:bubble3D val="0"/>
            <c:spPr>
              <a:solidFill>
                <a:srgbClr val="6873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5-444D-8751-60F8B860C2A7}"/>
              </c:ext>
            </c:extLst>
          </c:dPt>
          <c:dPt>
            <c:idx val="3"/>
            <c:invertIfNegative val="0"/>
            <c:bubble3D val="0"/>
            <c:spPr>
              <a:solidFill>
                <a:srgbClr val="A7B1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5-444D-8751-60F8B860C2A7}"/>
              </c:ext>
            </c:extLst>
          </c:dPt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51.71</c:v>
                </c:pt>
                <c:pt idx="1">
                  <c:v>24.88</c:v>
                </c:pt>
                <c:pt idx="2">
                  <c:v>14.63</c:v>
                </c:pt>
                <c:pt idx="3">
                  <c:v>8.7799999999999994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5-444D-8751-60F8B860C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89772192"/>
        <c:axId val="1024834336"/>
      </c:barChart>
      <c:catAx>
        <c:axId val="98977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4834336"/>
        <c:crosses val="autoZero"/>
        <c:auto val="1"/>
        <c:lblAlgn val="ctr"/>
        <c:lblOffset val="100"/>
        <c:noMultiLvlLbl val="0"/>
      </c:catAx>
      <c:valAx>
        <c:axId val="102483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977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D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6-2145-AC75-2CA71B8EE0A5}"/>
              </c:ext>
            </c:extLst>
          </c:dPt>
          <c:dPt>
            <c:idx val="1"/>
            <c:invertIfNegative val="0"/>
            <c:bubble3D val="0"/>
            <c:spPr>
              <a:solidFill>
                <a:srgbClr val="A7B1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6-2145-AC75-2CA71B8EE0A5}"/>
              </c:ext>
            </c:extLst>
          </c:dPt>
          <c:dPt>
            <c:idx val="2"/>
            <c:invertIfNegative val="0"/>
            <c:bubble3D val="0"/>
            <c:spPr>
              <a:solidFill>
                <a:srgbClr val="E5ED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56-2145-AC75-2CA71B8EE0A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56-2145-AC75-2CA71B8EE0A5}"/>
              </c:ext>
            </c:extLst>
          </c:dPt>
          <c:cat>
            <c:strRef>
              <c:f>Sheet1!$A$2:$A$5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70.2</c:v>
                </c:pt>
                <c:pt idx="1">
                  <c:v>16.100000000000001</c:v>
                </c:pt>
                <c:pt idx="2">
                  <c:v>9.8000000000000007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56-2145-AC75-2CA71B8EE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89772192"/>
        <c:axId val="1024834336"/>
      </c:barChart>
      <c:catAx>
        <c:axId val="98977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4834336"/>
        <c:crosses val="autoZero"/>
        <c:auto val="1"/>
        <c:lblAlgn val="ctr"/>
        <c:lblOffset val="100"/>
        <c:noMultiLvlLbl val="0"/>
      </c:catAx>
      <c:valAx>
        <c:axId val="102483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977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</c:spPr>
          <c:dPt>
            <c:idx val="0"/>
            <c:bubble3D val="0"/>
            <c:spPr>
              <a:solidFill>
                <a:srgbClr val="2C2D44"/>
              </a:solidFill>
              <a:ln w="19050">
                <a:solidFill>
                  <a:srgbClr val="2C2D4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9-3D4E-A5E2-588F9ACB4BC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9-3D4E-A5E2-588F9ACB4BC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9-3D4E-A5E2-588F9ACB4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C5-2441-8296-ED4E49585B94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C5-2441-8296-ED4E49585B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C5-2441-8296-ED4E4958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9-3C47-9FF2-8FD25F053C18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9-3C47-9FF2-8FD25F053C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11.4</c:v>
                </c:pt>
                <c:pt idx="1">
                  <c:v>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9-3C47-9FF2-8FD25F053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F-1C46-930D-10B0E0390427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F-1C46-930D-10B0E03904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22.9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F-1C46-930D-10B0E0390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1-804E-BFA7-ACF160392AB1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1-804E-BFA7-ACF160392A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26.4</c:v>
                </c:pt>
                <c:pt idx="1">
                  <c:v>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1-804E-BFA7-ACF160392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7B-414A-AED6-FFBDE3E068F4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7B-414A-AED6-FFBDE3E068F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7B-414A-AED6-FFBDE3E06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2C2D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D-904B-9CEC-2A38724AE748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D-904B-9CEC-2A38724AE74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5D-904B-9CEC-2A38724AE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7B1B7"/>
            </a:solidFill>
            <a:ln>
              <a:noFill/>
            </a:ln>
          </c:spPr>
          <c:dPt>
            <c:idx val="0"/>
            <c:bubble3D val="0"/>
            <c:spPr>
              <a:solidFill>
                <a:srgbClr val="FEBD1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B-6840-9566-4AA7BEF597EE}"/>
              </c:ext>
            </c:extLst>
          </c:dPt>
          <c:dPt>
            <c:idx val="1"/>
            <c:bubble3D val="0"/>
            <c:spPr>
              <a:solidFill>
                <a:srgbClr val="A7B1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B-6840-9566-4AA7BEF597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14.6</c:v>
                </c:pt>
                <c:pt idx="1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B-6840-9566-4AA7BEF59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61E3-1058-364B-B560-9D7C021D92C9}" type="datetimeFigureOut">
              <a:rPr lang="en-IE" smtClean="0"/>
              <a:t>22/06/2021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6479-836B-3E47-A5FD-6696845C8899}" type="slidenum">
              <a:rPr lang="en-I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20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401kspecialistmag.com/panic-attack-worker-financial-stress-costs-employers-500-billion-annuall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5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40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931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hlinkClick r:id="rId3"/>
              </a:rPr>
              <a:t>https://401kspecialistmag.com/panic-attack-worker-financial-stress-costs-employers-500-billion-annually/</a:t>
            </a:r>
            <a:r>
              <a:rPr lang="en-IE" sz="1200" dirty="0"/>
              <a:t>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752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EM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501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30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6479-836B-3E47-A5FD-6696845C889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17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holding, standing, person&#10;&#10;Description automatically generated">
            <a:extLst>
              <a:ext uri="{FF2B5EF4-FFF2-40B4-BE49-F238E27FC236}">
                <a16:creationId xmlns:a16="http://schemas.microsoft.com/office/drawing/2014/main" id="{59834503-DA7A-604E-93ED-07B15B934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924" y="0"/>
            <a:ext cx="8975075" cy="6867696"/>
          </a:xfrm>
          <a:prstGeom prst="rect">
            <a:avLst/>
          </a:prstGeom>
        </p:spPr>
      </p:pic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0BC4D1B-0BD1-1949-82FA-569653550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1" r="41885"/>
          <a:stretch/>
        </p:blipFill>
        <p:spPr>
          <a:xfrm>
            <a:off x="0" y="0"/>
            <a:ext cx="6713316" cy="68676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5C933-F1B7-9E48-BC6C-8392072A0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2" y="1668084"/>
            <a:ext cx="1702408" cy="75106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668965-0C65-CD44-BDBF-262DBEE551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82" y="3033124"/>
            <a:ext cx="4608000" cy="127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main presentation title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2E44E0B-C845-B74D-9D34-98C40EE501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82" y="4662476"/>
            <a:ext cx="4608000" cy="398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GB"/>
              <a:t>Click to add presenter name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D9E60A-7149-EF45-BB45-24EDCC23C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82" y="5185620"/>
            <a:ext cx="4608000" cy="365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GB"/>
              <a:t>Click to add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C6E38A-3414-234D-8296-2424CD867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068" y="397665"/>
            <a:ext cx="9948375" cy="706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8D36111-2C27-2C4B-A2BC-749A89CF3115}"/>
              </a:ext>
            </a:extLst>
          </p:cNvPr>
          <p:cNvSpPr>
            <a:spLocks/>
          </p:cNvSpPr>
          <p:nvPr userDrawn="1"/>
        </p:nvSpPr>
        <p:spPr bwMode="auto">
          <a:xfrm>
            <a:off x="0" y="1132149"/>
            <a:ext cx="1440000" cy="72000"/>
          </a:xfrm>
          <a:prstGeom prst="rect">
            <a:avLst/>
          </a:prstGeom>
          <a:solidFill>
            <a:srgbClr val="FEBD11"/>
          </a:solidFill>
          <a:ln w="38100">
            <a:solidFill>
              <a:srgbClr val="FEBD11"/>
            </a:solidFill>
          </a:ln>
        </p:spPr>
        <p:txBody>
          <a:bodyPr vert="horz" wrap="square" lIns="108000" tIns="756000" rIns="108000" bIns="14400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 algn="ctr" defTabSz="457200">
              <a:defRPr/>
            </a:pPr>
            <a:endParaRPr lang="en-IE" sz="1100" kern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EF380-8ECB-8D45-8AB3-3F694F91D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396C-603B-BB49-82EA-96A9370DB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070" y="1578436"/>
            <a:ext cx="10931525" cy="47482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C6E38A-3414-234D-8296-2424CD867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068" y="397665"/>
            <a:ext cx="9948375" cy="706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EF380-8ECB-8D45-8AB3-3F694F91D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396C-603B-BB49-82EA-96A9370DB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070" y="1578436"/>
            <a:ext cx="10931525" cy="47482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omputer&#10;&#10;Description automatically generated">
            <a:extLst>
              <a:ext uri="{FF2B5EF4-FFF2-40B4-BE49-F238E27FC236}">
                <a16:creationId xmlns:a16="http://schemas.microsoft.com/office/drawing/2014/main" id="{0908DA9D-E699-BB43-A0F7-FED3B1F23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003D0-D19D-0D48-9C1B-53D2434F0F44}"/>
              </a:ext>
            </a:extLst>
          </p:cNvPr>
          <p:cNvSpPr/>
          <p:nvPr userDrawn="1"/>
        </p:nvSpPr>
        <p:spPr>
          <a:xfrm>
            <a:off x="1018673" y="4106783"/>
            <a:ext cx="8494295" cy="1260000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01B25-9E0F-B24D-9D95-4AAAC47D048E}"/>
              </a:ext>
            </a:extLst>
          </p:cNvPr>
          <p:cNvSpPr/>
          <p:nvPr userDrawn="1"/>
        </p:nvSpPr>
        <p:spPr>
          <a:xfrm>
            <a:off x="999093" y="4106783"/>
            <a:ext cx="18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570324-BDDE-BB4C-827D-43E0D0B21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475" y="4106783"/>
            <a:ext cx="8124825" cy="12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6BB4B-6433-234E-97AD-4194FD3B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7"/>
          <a:stretch/>
        </p:blipFill>
        <p:spPr>
          <a:xfrm>
            <a:off x="10155278" y="269886"/>
            <a:ext cx="2036722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2FDAC-E16D-4145-BD49-DE078B31D5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AF4E237-AB0B-3442-AF74-7F8A4F6A6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74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003D0-D19D-0D48-9C1B-53D2434F0F44}"/>
              </a:ext>
            </a:extLst>
          </p:cNvPr>
          <p:cNvSpPr/>
          <p:nvPr userDrawn="1"/>
        </p:nvSpPr>
        <p:spPr>
          <a:xfrm>
            <a:off x="1018673" y="4106783"/>
            <a:ext cx="8494295" cy="1260000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01B25-9E0F-B24D-9D95-4AAAC47D048E}"/>
              </a:ext>
            </a:extLst>
          </p:cNvPr>
          <p:cNvSpPr/>
          <p:nvPr userDrawn="1"/>
        </p:nvSpPr>
        <p:spPr>
          <a:xfrm>
            <a:off x="999093" y="4106783"/>
            <a:ext cx="18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570324-BDDE-BB4C-827D-43E0D0B21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475" y="4106783"/>
            <a:ext cx="8124825" cy="12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7BE9FA-9D98-FC47-83A4-52CDA30A1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7"/>
          <a:stretch/>
        </p:blipFill>
        <p:spPr>
          <a:xfrm>
            <a:off x="10155278" y="293036"/>
            <a:ext cx="2036722" cy="82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91F5A5-49C4-6B46-9FBE-8A8812E7FF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building&#10;&#10;Description automatically generated">
            <a:extLst>
              <a:ext uri="{FF2B5EF4-FFF2-40B4-BE49-F238E27FC236}">
                <a16:creationId xmlns:a16="http://schemas.microsoft.com/office/drawing/2014/main" id="{9316B1AD-1B71-3943-A403-FF818DE95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003D0-D19D-0D48-9C1B-53D2434F0F44}"/>
              </a:ext>
            </a:extLst>
          </p:cNvPr>
          <p:cNvSpPr/>
          <p:nvPr userDrawn="1"/>
        </p:nvSpPr>
        <p:spPr>
          <a:xfrm>
            <a:off x="1018673" y="4106783"/>
            <a:ext cx="8494295" cy="1260000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01B25-9E0F-B24D-9D95-4AAAC47D048E}"/>
              </a:ext>
            </a:extLst>
          </p:cNvPr>
          <p:cNvSpPr/>
          <p:nvPr userDrawn="1"/>
        </p:nvSpPr>
        <p:spPr>
          <a:xfrm>
            <a:off x="999093" y="4106783"/>
            <a:ext cx="18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570324-BDDE-BB4C-827D-43E0D0B21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475" y="4106783"/>
            <a:ext cx="8124825" cy="12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C9F33-9A15-3145-B5C9-C3D70AE30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7"/>
          <a:stretch/>
        </p:blipFill>
        <p:spPr>
          <a:xfrm>
            <a:off x="10155278" y="269886"/>
            <a:ext cx="2036722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ED4C7-BD39-114F-9D9A-BDCBEAA70F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etal rack&#10;&#10;Description automatically generated">
            <a:extLst>
              <a:ext uri="{FF2B5EF4-FFF2-40B4-BE49-F238E27FC236}">
                <a16:creationId xmlns:a16="http://schemas.microsoft.com/office/drawing/2014/main" id="{4FC2F0B2-57A0-C54A-B495-5051ECED8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003D0-D19D-0D48-9C1B-53D2434F0F44}"/>
              </a:ext>
            </a:extLst>
          </p:cNvPr>
          <p:cNvSpPr/>
          <p:nvPr userDrawn="1"/>
        </p:nvSpPr>
        <p:spPr>
          <a:xfrm>
            <a:off x="1018673" y="4106783"/>
            <a:ext cx="8494295" cy="1260000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01B25-9E0F-B24D-9D95-4AAAC47D048E}"/>
              </a:ext>
            </a:extLst>
          </p:cNvPr>
          <p:cNvSpPr/>
          <p:nvPr userDrawn="1"/>
        </p:nvSpPr>
        <p:spPr>
          <a:xfrm>
            <a:off x="999093" y="4106783"/>
            <a:ext cx="18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570324-BDDE-BB4C-827D-43E0D0B21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475" y="4106783"/>
            <a:ext cx="8124825" cy="12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CA06A-5C9D-6E46-8451-3C570262F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7"/>
          <a:stretch/>
        </p:blipFill>
        <p:spPr>
          <a:xfrm>
            <a:off x="10155278" y="269886"/>
            <a:ext cx="2036722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A44C4-259A-3C43-96CF-176CDED32A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ng bridge in the city&#10;&#10;Description automatically generated">
            <a:extLst>
              <a:ext uri="{FF2B5EF4-FFF2-40B4-BE49-F238E27FC236}">
                <a16:creationId xmlns:a16="http://schemas.microsoft.com/office/drawing/2014/main" id="{265C2E1C-0C2F-5842-9021-CC29C0BC8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003D0-D19D-0D48-9C1B-53D2434F0F44}"/>
              </a:ext>
            </a:extLst>
          </p:cNvPr>
          <p:cNvSpPr/>
          <p:nvPr userDrawn="1"/>
        </p:nvSpPr>
        <p:spPr>
          <a:xfrm>
            <a:off x="1018673" y="4106783"/>
            <a:ext cx="8494295" cy="1260000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01B25-9E0F-B24D-9D95-4AAAC47D048E}"/>
              </a:ext>
            </a:extLst>
          </p:cNvPr>
          <p:cNvSpPr/>
          <p:nvPr userDrawn="1"/>
        </p:nvSpPr>
        <p:spPr>
          <a:xfrm>
            <a:off x="999093" y="4106783"/>
            <a:ext cx="18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570324-BDDE-BB4C-827D-43E0D0B212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7475" y="4106783"/>
            <a:ext cx="8124825" cy="12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0DBBB-3282-E941-8FBD-2660CB740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7"/>
          <a:stretch/>
        </p:blipFill>
        <p:spPr>
          <a:xfrm>
            <a:off x="10155278" y="269886"/>
            <a:ext cx="2036722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ABEE9-76B7-944C-A233-D2505F170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687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hat, table&#10;&#10;Description automatically generated">
            <a:extLst>
              <a:ext uri="{FF2B5EF4-FFF2-40B4-BE49-F238E27FC236}">
                <a16:creationId xmlns:a16="http://schemas.microsoft.com/office/drawing/2014/main" id="{1F45A57A-0944-E74A-9F5C-A4C6EDE4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2644"/>
            <a:ext cx="12192000" cy="3315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3A5D0C-C8B7-9A49-9B05-9DE06AA449A1}"/>
              </a:ext>
            </a:extLst>
          </p:cNvPr>
          <p:cNvSpPr/>
          <p:nvPr userDrawn="1"/>
        </p:nvSpPr>
        <p:spPr>
          <a:xfrm>
            <a:off x="999092" y="2552302"/>
            <a:ext cx="180000" cy="2422033"/>
          </a:xfrm>
          <a:prstGeom prst="rect">
            <a:avLst/>
          </a:prstGeom>
          <a:solidFill>
            <a:srgbClr val="FEBD11"/>
          </a:solidFill>
          <a:ln>
            <a:solidFill>
              <a:srgbClr val="FEB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5CB6A29-B143-264D-83BC-8213AE465E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4223" y="2552303"/>
            <a:ext cx="8124825" cy="2422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7F524-0ADF-2A43-8EC2-8654141F7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67" y="5975235"/>
            <a:ext cx="1392949" cy="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76978-9199-7C48-92B9-DCE53835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D9F0A-55C3-3148-A71D-70522C66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401C1-7070-FB4E-AB6E-740BBA947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D12C-2E69-6E47-97A6-6E1261EE453A}" type="datetimeFigureOut">
              <a:rPr lang="en-IE" smtClean="0"/>
              <a:pPr/>
              <a:t>22/06/2021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F2D63-909D-794C-AA93-07BF5BE79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92476-189E-E04D-9236-5818BA2D6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5FA9-F771-FA42-9A44-C7F2B04953F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67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9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emf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6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chart" Target="../charts/chart1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675ABA6-21CE-3649-9FA2-444A05B0E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82" y="3477820"/>
            <a:ext cx="4550529" cy="1696039"/>
          </a:xfrm>
        </p:spPr>
        <p:txBody>
          <a:bodyPr/>
          <a:lstStyle/>
          <a:p>
            <a:r>
              <a:rPr lang="en-IE" sz="3600" dirty="0"/>
              <a:t>Is Global Payroll Set-Up to Impact the Bigger Business Picture?</a:t>
            </a:r>
            <a:endParaRPr sz="3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33CA0F-FE81-AF45-B129-42B24FA646CB}"/>
              </a:ext>
            </a:extLst>
          </p:cNvPr>
          <p:cNvCxnSpPr/>
          <p:nvPr/>
        </p:nvCxnSpPr>
        <p:spPr>
          <a:xfrm>
            <a:off x="2236424" y="1806766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Global Payroll Association – GPA">
            <a:extLst>
              <a:ext uri="{FF2B5EF4-FFF2-40B4-BE49-F238E27FC236}">
                <a16:creationId xmlns:a16="http://schemas.microsoft.com/office/drawing/2014/main" id="{3ED7C66E-23E9-094E-885E-09DAAB7E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425" y="1874784"/>
            <a:ext cx="1157881" cy="6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A62CA4-73FA-E14E-A5AF-E713270D47B7}"/>
              </a:ext>
            </a:extLst>
          </p:cNvPr>
          <p:cNvSpPr/>
          <p:nvPr/>
        </p:nvSpPr>
        <p:spPr>
          <a:xfrm rot="10800000">
            <a:off x="496393" y="5323144"/>
            <a:ext cx="3168000" cy="72000"/>
          </a:xfrm>
          <a:prstGeom prst="rect">
            <a:avLst/>
          </a:prstGeom>
          <a:gradFill>
            <a:gsLst>
              <a:gs pos="100000">
                <a:srgbClr val="FFC009"/>
              </a:gs>
              <a:gs pos="0">
                <a:srgbClr val="FF8D0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D8CB8452-15DF-D840-AAAB-3B85D1591BDA}"/>
              </a:ext>
            </a:extLst>
          </p:cNvPr>
          <p:cNvSpPr/>
          <p:nvPr/>
        </p:nvSpPr>
        <p:spPr>
          <a:xfrm>
            <a:off x="496393" y="3017892"/>
            <a:ext cx="4207952" cy="3960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100000">
                <a:srgbClr val="62C3E2"/>
              </a:gs>
              <a:gs pos="0">
                <a:srgbClr val="3390C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INDUSTRY INSIGHTS</a:t>
            </a:r>
            <a:endParaRPr sz="20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19CC80-7764-E04B-8D61-F4246498E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Technology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83113C-3492-DA46-AEFC-CE3C2D4C880D}"/>
              </a:ext>
            </a:extLst>
          </p:cNvPr>
          <p:cNvGrpSpPr/>
          <p:nvPr/>
        </p:nvGrpSpPr>
        <p:grpSpPr>
          <a:xfrm>
            <a:off x="5922383" y="1224303"/>
            <a:ext cx="6131472" cy="5236032"/>
            <a:chOff x="5922383" y="1224303"/>
            <a:chExt cx="6131472" cy="5236032"/>
          </a:xfrm>
        </p:grpSpPr>
        <p:sp>
          <p:nvSpPr>
            <p:cNvPr id="14" name="Round Diagonal Corner of Rectangle 13">
              <a:extLst>
                <a:ext uri="{FF2B5EF4-FFF2-40B4-BE49-F238E27FC236}">
                  <a16:creationId xmlns:a16="http://schemas.microsoft.com/office/drawing/2014/main" id="{4B3DD7FE-EAB9-AB47-9B3F-79433E56CD25}"/>
                </a:ext>
              </a:extLst>
            </p:cNvPr>
            <p:cNvSpPr/>
            <p:nvPr/>
          </p:nvSpPr>
          <p:spPr>
            <a:xfrm>
              <a:off x="6368717" y="1224303"/>
              <a:ext cx="5221216" cy="5236032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18B4596A-E9FD-4F4A-B782-468CFCF9C6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8639450"/>
                </p:ext>
              </p:extLst>
            </p:nvPr>
          </p:nvGraphicFramePr>
          <p:xfrm>
            <a:off x="5922383" y="2147144"/>
            <a:ext cx="3434730" cy="2431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1A7EAE-48F5-FD46-8160-228C04285861}"/>
                </a:ext>
              </a:extLst>
            </p:cNvPr>
            <p:cNvSpPr/>
            <p:nvPr/>
          </p:nvSpPr>
          <p:spPr>
            <a:xfrm>
              <a:off x="6574560" y="1352777"/>
              <a:ext cx="49110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Integration levels between Payroll Software and HCM Systems</a:t>
              </a:r>
              <a:endParaRPr sz="2000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784127-38C5-384D-9C5B-BACBE2FE535A}"/>
                </a:ext>
              </a:extLst>
            </p:cNvPr>
            <p:cNvSpPr/>
            <p:nvPr/>
          </p:nvSpPr>
          <p:spPr>
            <a:xfrm>
              <a:off x="7062935" y="2807515"/>
              <a:ext cx="13909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14.6%</a:t>
              </a:r>
              <a:endParaRPr sz="2800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2FB07E-D5FB-C342-8AC9-701AF6456489}"/>
                </a:ext>
              </a:extLst>
            </p:cNvPr>
            <p:cNvSpPr/>
            <p:nvPr/>
          </p:nvSpPr>
          <p:spPr>
            <a:xfrm rot="10800000">
              <a:off x="7146799" y="3269180"/>
              <a:ext cx="929261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C740C8-F58D-E942-8415-F264D05FABE3}"/>
                </a:ext>
              </a:extLst>
            </p:cNvPr>
            <p:cNvSpPr/>
            <p:nvPr/>
          </p:nvSpPr>
          <p:spPr>
            <a:xfrm>
              <a:off x="6979440" y="3327415"/>
              <a:ext cx="13909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Seamless Integration</a:t>
              </a:r>
              <a:endParaRPr sz="1600" dirty="0">
                <a:latin typeface="+mj-lt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3C77ED75-1CFE-F244-9D58-57166BC21B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72570367"/>
                </p:ext>
              </p:extLst>
            </p:nvPr>
          </p:nvGraphicFramePr>
          <p:xfrm>
            <a:off x="8619125" y="2096144"/>
            <a:ext cx="3434730" cy="2431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C53BA2-617F-354A-9FCE-B3AC7058CFCB}"/>
                </a:ext>
              </a:extLst>
            </p:cNvPr>
            <p:cNvSpPr/>
            <p:nvPr/>
          </p:nvSpPr>
          <p:spPr>
            <a:xfrm>
              <a:off x="9757982" y="2582490"/>
              <a:ext cx="1157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49.3%</a:t>
              </a:r>
              <a:endParaRPr sz="28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DA71DF-283F-8B48-9F71-675611F3E542}"/>
                </a:ext>
              </a:extLst>
            </p:cNvPr>
            <p:cNvSpPr/>
            <p:nvPr/>
          </p:nvSpPr>
          <p:spPr>
            <a:xfrm rot="10800000">
              <a:off x="9987822" y="3063116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3BB681-388A-2F4B-AC40-97A09E288714}"/>
                </a:ext>
              </a:extLst>
            </p:cNvPr>
            <p:cNvSpPr/>
            <p:nvPr/>
          </p:nvSpPr>
          <p:spPr>
            <a:xfrm>
              <a:off x="9506467" y="3164333"/>
              <a:ext cx="169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Integration but manual intervention required</a:t>
              </a:r>
              <a:endParaRPr sz="1400" dirty="0">
                <a:latin typeface="+mj-lt"/>
              </a:endParaRPr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C0552564-9E99-0C49-83BC-2D8B91CDAF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61934814"/>
                </p:ext>
              </p:extLst>
            </p:nvPr>
          </p:nvGraphicFramePr>
          <p:xfrm>
            <a:off x="7312728" y="4029074"/>
            <a:ext cx="3434730" cy="2431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8263C8-A3A6-E34E-9B11-1E7963677CBC}"/>
                </a:ext>
              </a:extLst>
            </p:cNvPr>
            <p:cNvSpPr/>
            <p:nvPr/>
          </p:nvSpPr>
          <p:spPr>
            <a:xfrm>
              <a:off x="8405577" y="4721254"/>
              <a:ext cx="11830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36.1%</a:t>
              </a:r>
              <a:endParaRPr sz="2800" b="1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98EB52-B0F5-6F4B-8591-AFA34D975161}"/>
                </a:ext>
              </a:extLst>
            </p:cNvPr>
            <p:cNvSpPr/>
            <p:nvPr/>
          </p:nvSpPr>
          <p:spPr>
            <a:xfrm rot="10800000">
              <a:off x="8637113" y="5213562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A1051F-3780-B845-9F8E-EF247D06F711}"/>
                </a:ext>
              </a:extLst>
            </p:cNvPr>
            <p:cNvSpPr/>
            <p:nvPr/>
          </p:nvSpPr>
          <p:spPr>
            <a:xfrm>
              <a:off x="8370422" y="5337140"/>
              <a:ext cx="13875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No integration</a:t>
              </a:r>
              <a:endParaRPr sz="16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758B9-76F4-A346-88F3-E63E23F790CD}"/>
              </a:ext>
            </a:extLst>
          </p:cNvPr>
          <p:cNvGrpSpPr/>
          <p:nvPr/>
        </p:nvGrpSpPr>
        <p:grpSpPr>
          <a:xfrm>
            <a:off x="314175" y="1224303"/>
            <a:ext cx="5795944" cy="5236032"/>
            <a:chOff x="314175" y="1224303"/>
            <a:chExt cx="5795944" cy="5236032"/>
          </a:xfrm>
        </p:grpSpPr>
        <p:sp>
          <p:nvSpPr>
            <p:cNvPr id="4" name="Round Diagonal Corner of Rectangle 3">
              <a:extLst>
                <a:ext uri="{FF2B5EF4-FFF2-40B4-BE49-F238E27FC236}">
                  <a16:creationId xmlns:a16="http://schemas.microsoft.com/office/drawing/2014/main" id="{75D40B42-1E25-CB48-9691-EF946BDC96E2}"/>
                </a:ext>
              </a:extLst>
            </p:cNvPr>
            <p:cNvSpPr/>
            <p:nvPr/>
          </p:nvSpPr>
          <p:spPr>
            <a:xfrm>
              <a:off x="602069" y="1224303"/>
              <a:ext cx="5221216" cy="5236032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1E5F4299-BA12-624A-8A18-B38F8D5E17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0053743"/>
                </p:ext>
              </p:extLst>
            </p:nvPr>
          </p:nvGraphicFramePr>
          <p:xfrm>
            <a:off x="2756806" y="1255911"/>
            <a:ext cx="3353313" cy="2373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437A83-3A17-614B-916C-4B297B8DE15D}"/>
                </a:ext>
              </a:extLst>
            </p:cNvPr>
            <p:cNvSpPr/>
            <p:nvPr/>
          </p:nvSpPr>
          <p:spPr>
            <a:xfrm>
              <a:off x="602067" y="1673887"/>
              <a:ext cx="278051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latin typeface="+mj-lt"/>
                </a:rPr>
                <a:t>Organizations with a cloud-based Human Capital Management (HCM) solution in place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68C8DE-1188-B34F-8A42-FFD1B440EBC3}"/>
                </a:ext>
              </a:extLst>
            </p:cNvPr>
            <p:cNvSpPr/>
            <p:nvPr/>
          </p:nvSpPr>
          <p:spPr>
            <a:xfrm>
              <a:off x="3821005" y="2054017"/>
              <a:ext cx="12831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66.7%</a:t>
              </a:r>
              <a:endParaRPr sz="32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F0C7D-C921-864D-9062-0C8A6CA3FD51}"/>
                </a:ext>
              </a:extLst>
            </p:cNvPr>
            <p:cNvSpPr/>
            <p:nvPr/>
          </p:nvSpPr>
          <p:spPr>
            <a:xfrm rot="10800000">
              <a:off x="4036217" y="2574325"/>
              <a:ext cx="857210" cy="85721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/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C78A2191-D11F-4542-8391-FBFC130892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7893812"/>
                </p:ext>
              </p:extLst>
            </p:nvPr>
          </p:nvGraphicFramePr>
          <p:xfrm>
            <a:off x="314175" y="3784897"/>
            <a:ext cx="3346741" cy="23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FF042F-4A54-FD4A-82EE-2D8937ED0193}"/>
                </a:ext>
              </a:extLst>
            </p:cNvPr>
            <p:cNvSpPr/>
            <p:nvPr/>
          </p:nvSpPr>
          <p:spPr>
            <a:xfrm>
              <a:off x="1347488" y="4623436"/>
              <a:ext cx="12806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33.6%</a:t>
              </a:r>
              <a:endParaRPr sz="32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E5244C-C3A2-524A-9941-1173FEECACE9}"/>
                </a:ext>
              </a:extLst>
            </p:cNvPr>
            <p:cNvSpPr/>
            <p:nvPr/>
          </p:nvSpPr>
          <p:spPr>
            <a:xfrm rot="10800000">
              <a:off x="1562705" y="5139005"/>
              <a:ext cx="855530" cy="85553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8520F1-7130-8F4F-8C09-B4B8818CBFA5}"/>
                </a:ext>
              </a:extLst>
            </p:cNvPr>
            <p:cNvSpPr/>
            <p:nvPr/>
          </p:nvSpPr>
          <p:spPr>
            <a:xfrm>
              <a:off x="2935007" y="4395606"/>
              <a:ext cx="27805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latin typeface="+mj-lt"/>
                </a:rPr>
                <a:t>Organizations with a cloud-based payroll solution in place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A26A7C-03D3-4F4B-BE22-784EBE23998F}"/>
                </a:ext>
              </a:extLst>
            </p:cNvPr>
            <p:cNvCxnSpPr/>
            <p:nvPr/>
          </p:nvCxnSpPr>
          <p:spPr>
            <a:xfrm>
              <a:off x="967825" y="3679686"/>
              <a:ext cx="4489703" cy="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0F8D78-31B0-444B-AFA6-9C3C3EB3546B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Global Payroll Association – GPA">
            <a:extLst>
              <a:ext uri="{FF2B5EF4-FFF2-40B4-BE49-F238E27FC236}">
                <a16:creationId xmlns:a16="http://schemas.microsoft.com/office/drawing/2014/main" id="{DDD74FEC-99A6-B349-AFF5-223FF277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8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35B5B-3722-744A-BFA7-E397D3078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Payroll Information Access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783768-D9E9-6545-A6BD-84825662E974}"/>
              </a:ext>
            </a:extLst>
          </p:cNvPr>
          <p:cNvGrpSpPr/>
          <p:nvPr/>
        </p:nvGrpSpPr>
        <p:grpSpPr>
          <a:xfrm>
            <a:off x="602068" y="1224303"/>
            <a:ext cx="6120703" cy="5236032"/>
            <a:chOff x="602068" y="1224303"/>
            <a:chExt cx="6120703" cy="5236032"/>
          </a:xfrm>
        </p:grpSpPr>
        <p:sp>
          <p:nvSpPr>
            <p:cNvPr id="4" name="Round Diagonal Corner of Rectangle 3">
              <a:extLst>
                <a:ext uri="{FF2B5EF4-FFF2-40B4-BE49-F238E27FC236}">
                  <a16:creationId xmlns:a16="http://schemas.microsoft.com/office/drawing/2014/main" id="{B2043AA7-B795-934B-9FC7-D2DD88F2B566}"/>
                </a:ext>
              </a:extLst>
            </p:cNvPr>
            <p:cNvSpPr/>
            <p:nvPr/>
          </p:nvSpPr>
          <p:spPr>
            <a:xfrm>
              <a:off x="602068" y="1224303"/>
              <a:ext cx="6120703" cy="5236032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7EE5C9-64CE-7648-B328-0FBBE35C6D83}"/>
                </a:ext>
              </a:extLst>
            </p:cNvPr>
            <p:cNvSpPr/>
            <p:nvPr/>
          </p:nvSpPr>
          <p:spPr>
            <a:xfrm>
              <a:off x="1002298" y="1322045"/>
              <a:ext cx="534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dirty="0">
                  <a:latin typeface="+mj-lt"/>
                </a:rPr>
                <a:t>How do you currently access payroll reports and analytics?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DA84AD-F594-DC49-BA09-D1475094CAF2}"/>
                </a:ext>
              </a:extLst>
            </p:cNvPr>
            <p:cNvCxnSpPr/>
            <p:nvPr/>
          </p:nvCxnSpPr>
          <p:spPr>
            <a:xfrm>
              <a:off x="890550" y="3180627"/>
              <a:ext cx="5472000" cy="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23BAFC-0B95-694A-8AEF-F390694D8F30}"/>
                </a:ext>
              </a:extLst>
            </p:cNvPr>
            <p:cNvCxnSpPr/>
            <p:nvPr/>
          </p:nvCxnSpPr>
          <p:spPr>
            <a:xfrm>
              <a:off x="890550" y="4225379"/>
              <a:ext cx="5472000" cy="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E5FCF-D7EC-CA4F-9073-C77F5099AFB3}"/>
                </a:ext>
              </a:extLst>
            </p:cNvPr>
            <p:cNvCxnSpPr/>
            <p:nvPr/>
          </p:nvCxnSpPr>
          <p:spPr>
            <a:xfrm>
              <a:off x="890550" y="5307643"/>
              <a:ext cx="5472000" cy="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846F84-764F-8F4A-99DE-DB0F0F0DA527}"/>
                </a:ext>
              </a:extLst>
            </p:cNvPr>
            <p:cNvSpPr/>
            <p:nvPr/>
          </p:nvSpPr>
          <p:spPr>
            <a:xfrm>
              <a:off x="1942729" y="2338798"/>
              <a:ext cx="4366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dirty="0">
                  <a:latin typeface="+mj-lt"/>
                  <a:cs typeface="Calibri" panose="020F0502020204030204" pitchFamily="34" charset="0"/>
                </a:rPr>
                <a:t>Real-time dashboard and access to relevant reports</a:t>
              </a:r>
              <a:endParaRPr lang="en-IE" dirty="0">
                <a:effectLst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7F797E-C9E6-7248-8370-C85B96CB3410}"/>
                </a:ext>
              </a:extLst>
            </p:cNvPr>
            <p:cNvSpPr/>
            <p:nvPr/>
          </p:nvSpPr>
          <p:spPr>
            <a:xfrm>
              <a:off x="1940656" y="3384575"/>
              <a:ext cx="42669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dirty="0">
                  <a:latin typeface="+mj-lt"/>
                </a:rPr>
                <a:t>Service provider delivers as part of the service</a:t>
              </a:r>
              <a:endParaRPr lang="en-IE" dirty="0">
                <a:effectLst/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A25967-CA15-634D-9913-1A1B187C9D0D}"/>
                </a:ext>
              </a:extLst>
            </p:cNvPr>
            <p:cNvSpPr/>
            <p:nvPr/>
          </p:nvSpPr>
          <p:spPr>
            <a:xfrm>
              <a:off x="1942835" y="5601833"/>
              <a:ext cx="46533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dirty="0">
                  <a:latin typeface="+mj-lt"/>
                </a:rPr>
                <a:t>Service provider delivers when requested</a:t>
              </a:r>
              <a:endParaRPr lang="en-IE" dirty="0">
                <a:effectLst/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BF7035-3037-F34F-8B72-B5EE04103B5D}"/>
                </a:ext>
              </a:extLst>
            </p:cNvPr>
            <p:cNvSpPr/>
            <p:nvPr/>
          </p:nvSpPr>
          <p:spPr>
            <a:xfrm>
              <a:off x="1940656" y="4443800"/>
              <a:ext cx="4369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dirty="0">
                  <a:latin typeface="+mj-lt"/>
                </a:rPr>
                <a:t>Manual consolidation of reports from multiple systems</a:t>
              </a:r>
              <a:endParaRPr lang="en-IE" dirty="0">
                <a:effectLst/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00C4CA-91F0-3D42-A2E9-ED207ECE81EA}"/>
                </a:ext>
              </a:extLst>
            </p:cNvPr>
            <p:cNvSpPr/>
            <p:nvPr/>
          </p:nvSpPr>
          <p:spPr>
            <a:xfrm rot="10800000">
              <a:off x="3196035" y="1968376"/>
              <a:ext cx="929261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385AC6-3DBE-5949-8B98-57EBCF3472C0}"/>
                </a:ext>
              </a:extLst>
            </p:cNvPr>
            <p:cNvSpPr/>
            <p:nvPr/>
          </p:nvSpPr>
          <p:spPr>
            <a:xfrm>
              <a:off x="999569" y="2255721"/>
              <a:ext cx="828000" cy="828000"/>
            </a:xfrm>
            <a:prstGeom prst="ellipse">
              <a:avLst/>
            </a:prstGeom>
            <a:solidFill>
              <a:srgbClr val="FEBD11"/>
            </a:solidFill>
            <a:ln>
              <a:solidFill>
                <a:srgbClr val="FEBD1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285676-1EA5-5F45-B211-25F2B2E0FA0E}"/>
                </a:ext>
              </a:extLst>
            </p:cNvPr>
            <p:cNvSpPr/>
            <p:nvPr/>
          </p:nvSpPr>
          <p:spPr>
            <a:xfrm>
              <a:off x="997496" y="3286576"/>
              <a:ext cx="828000" cy="828000"/>
            </a:xfrm>
            <a:prstGeom prst="ellipse">
              <a:avLst/>
            </a:prstGeom>
            <a:solidFill>
              <a:srgbClr val="2C2D44"/>
            </a:solidFill>
            <a:ln>
              <a:solidFill>
                <a:srgbClr val="2C2D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3A23917-4F14-7141-8EF1-8EF103FDB745}"/>
                </a:ext>
              </a:extLst>
            </p:cNvPr>
            <p:cNvSpPr/>
            <p:nvPr/>
          </p:nvSpPr>
          <p:spPr>
            <a:xfrm>
              <a:off x="993884" y="4368088"/>
              <a:ext cx="828000" cy="828000"/>
            </a:xfrm>
            <a:prstGeom prst="ellipse">
              <a:avLst/>
            </a:prstGeom>
            <a:solidFill>
              <a:srgbClr val="68737A"/>
            </a:solidFill>
            <a:ln>
              <a:solidFill>
                <a:srgbClr val="6873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0EA1EC-A0B7-C04D-B03E-45D8484948D0}"/>
                </a:ext>
              </a:extLst>
            </p:cNvPr>
            <p:cNvSpPr/>
            <p:nvPr/>
          </p:nvSpPr>
          <p:spPr>
            <a:xfrm>
              <a:off x="1004471" y="5385205"/>
              <a:ext cx="828000" cy="828000"/>
            </a:xfrm>
            <a:prstGeom prst="ellipse">
              <a:avLst/>
            </a:prstGeom>
            <a:solidFill>
              <a:srgbClr val="A7B1B7"/>
            </a:solidFill>
            <a:ln>
              <a:solidFill>
                <a:srgbClr val="A7B1B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8D6DE22-B89F-0E4E-916F-C83719B0314B}"/>
                </a:ext>
              </a:extLst>
            </p:cNvPr>
            <p:cNvSpPr/>
            <p:nvPr/>
          </p:nvSpPr>
          <p:spPr>
            <a:xfrm>
              <a:off x="1005142" y="2431118"/>
              <a:ext cx="838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31%</a:t>
              </a:r>
              <a:endParaRPr sz="2400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A9DC2D-713A-7A4E-BC9B-28E8C179ACDA}"/>
                </a:ext>
              </a:extLst>
            </p:cNvPr>
            <p:cNvSpPr/>
            <p:nvPr/>
          </p:nvSpPr>
          <p:spPr>
            <a:xfrm>
              <a:off x="1003069" y="3471699"/>
              <a:ext cx="838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31%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EB77C34-1AE7-8C4A-A6C5-44E48A915AD2}"/>
                </a:ext>
              </a:extLst>
            </p:cNvPr>
            <p:cNvSpPr/>
            <p:nvPr/>
          </p:nvSpPr>
          <p:spPr>
            <a:xfrm>
              <a:off x="1002299" y="4540698"/>
              <a:ext cx="838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31%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A77E377-90BF-9744-8194-7C9E64A0DD5A}"/>
                </a:ext>
              </a:extLst>
            </p:cNvPr>
            <p:cNvSpPr/>
            <p:nvPr/>
          </p:nvSpPr>
          <p:spPr>
            <a:xfrm>
              <a:off x="1002298" y="5555667"/>
              <a:ext cx="838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7%</a:t>
              </a:r>
              <a:endParaRPr sz="24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49FD3-718F-1F47-95A2-AFA99EFED2BC}"/>
              </a:ext>
            </a:extLst>
          </p:cNvPr>
          <p:cNvGrpSpPr/>
          <p:nvPr/>
        </p:nvGrpSpPr>
        <p:grpSpPr>
          <a:xfrm>
            <a:off x="7088529" y="1224303"/>
            <a:ext cx="4501404" cy="5236032"/>
            <a:chOff x="7088529" y="1224303"/>
            <a:chExt cx="4501404" cy="5236032"/>
          </a:xfrm>
        </p:grpSpPr>
        <p:sp>
          <p:nvSpPr>
            <p:cNvPr id="14" name="Round Diagonal Corner of Rectangle 13">
              <a:extLst>
                <a:ext uri="{FF2B5EF4-FFF2-40B4-BE49-F238E27FC236}">
                  <a16:creationId xmlns:a16="http://schemas.microsoft.com/office/drawing/2014/main" id="{4E8BA8CD-502B-084B-A81E-1FD9C51E200D}"/>
                </a:ext>
              </a:extLst>
            </p:cNvPr>
            <p:cNvSpPr/>
            <p:nvPr/>
          </p:nvSpPr>
          <p:spPr>
            <a:xfrm>
              <a:off x="7088529" y="1224303"/>
              <a:ext cx="4501404" cy="5236032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BC876B-02BF-E146-9CC1-23DEE7023DED}"/>
                </a:ext>
              </a:extLst>
            </p:cNvPr>
            <p:cNvSpPr/>
            <p:nvPr/>
          </p:nvSpPr>
          <p:spPr>
            <a:xfrm>
              <a:off x="7328080" y="1351694"/>
              <a:ext cx="42618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How long does it typically take to produce global payroll related reports?</a:t>
              </a:r>
              <a:endParaRPr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5B98B8-0F13-A248-BB36-DC99D10AF174}"/>
                </a:ext>
              </a:extLst>
            </p:cNvPr>
            <p:cNvSpPr/>
            <p:nvPr/>
          </p:nvSpPr>
          <p:spPr>
            <a:xfrm>
              <a:off x="8481237" y="2416072"/>
              <a:ext cx="2478684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  <a:latin typeface="+mj-lt"/>
                </a:rPr>
                <a:t>1 week+</a:t>
              </a: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IE" dirty="0">
                  <a:solidFill>
                    <a:schemeClr val="bg1"/>
                  </a:solidFill>
                  <a:latin typeface="+mj-lt"/>
                </a:rPr>
                <a:t>More than 1 day</a:t>
              </a: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IE" dirty="0">
                  <a:solidFill>
                    <a:schemeClr val="bg1"/>
                  </a:solidFill>
                  <a:latin typeface="+mj-lt"/>
                </a:rPr>
                <a:t>4-8 hours</a:t>
              </a: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IE" dirty="0">
                  <a:solidFill>
                    <a:schemeClr val="bg1"/>
                  </a:solidFill>
                  <a:latin typeface="+mj-lt"/>
                </a:rPr>
                <a:t>1-3 hours</a:t>
              </a: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endParaRPr lang="en-IE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IE" dirty="0">
                  <a:solidFill>
                    <a:schemeClr val="bg1"/>
                  </a:solidFill>
                  <a:latin typeface="+mj-lt"/>
                </a:rPr>
                <a:t>Instant access</a:t>
              </a:r>
              <a:endParaRPr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42F8F4F-19F6-AF4F-9C24-C8A40085FC8D}"/>
                </a:ext>
              </a:extLst>
            </p:cNvPr>
            <p:cNvCxnSpPr/>
            <p:nvPr/>
          </p:nvCxnSpPr>
          <p:spPr>
            <a:xfrm>
              <a:off x="7520083" y="2980334"/>
              <a:ext cx="3564000" cy="0"/>
            </a:xfrm>
            <a:prstGeom prst="line">
              <a:avLst/>
            </a:prstGeom>
            <a:ln>
              <a:solidFill>
                <a:srgbClr val="A7B1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2BF324-62D7-A246-816C-EB6F4928A089}"/>
                </a:ext>
              </a:extLst>
            </p:cNvPr>
            <p:cNvCxnSpPr/>
            <p:nvPr/>
          </p:nvCxnSpPr>
          <p:spPr>
            <a:xfrm>
              <a:off x="7520083" y="3846221"/>
              <a:ext cx="3564000" cy="0"/>
            </a:xfrm>
            <a:prstGeom prst="line">
              <a:avLst/>
            </a:prstGeom>
            <a:ln>
              <a:solidFill>
                <a:srgbClr val="A7B1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3693494-E1EF-EE46-A2C3-641A0884CAB8}"/>
                </a:ext>
              </a:extLst>
            </p:cNvPr>
            <p:cNvCxnSpPr/>
            <p:nvPr/>
          </p:nvCxnSpPr>
          <p:spPr>
            <a:xfrm>
              <a:off x="7520083" y="4669488"/>
              <a:ext cx="3564000" cy="0"/>
            </a:xfrm>
            <a:prstGeom prst="line">
              <a:avLst/>
            </a:prstGeom>
            <a:ln>
              <a:solidFill>
                <a:srgbClr val="A7B1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9513F0D-9AC6-D04F-8225-27662502BBC6}"/>
                </a:ext>
              </a:extLst>
            </p:cNvPr>
            <p:cNvCxnSpPr/>
            <p:nvPr/>
          </p:nvCxnSpPr>
          <p:spPr>
            <a:xfrm>
              <a:off x="7520083" y="5506305"/>
              <a:ext cx="3564000" cy="0"/>
            </a:xfrm>
            <a:prstGeom prst="line">
              <a:avLst/>
            </a:prstGeom>
            <a:ln>
              <a:solidFill>
                <a:srgbClr val="A7B1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8E1460-8D82-EF4F-A7EF-70A836DE1BAB}"/>
                </a:ext>
              </a:extLst>
            </p:cNvPr>
            <p:cNvSpPr/>
            <p:nvPr/>
          </p:nvSpPr>
          <p:spPr>
            <a:xfrm>
              <a:off x="7656532" y="219294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srgbClr val="2C2D44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D93902-BE39-CF49-AF33-7823D81C8657}"/>
                </a:ext>
              </a:extLst>
            </p:cNvPr>
            <p:cNvSpPr/>
            <p:nvPr/>
          </p:nvSpPr>
          <p:spPr>
            <a:xfrm>
              <a:off x="7601770" y="2355692"/>
              <a:ext cx="8384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2D44"/>
                  </a:solidFill>
                </a:rPr>
                <a:t>19%</a:t>
              </a:r>
              <a:endParaRPr sz="2000" b="1" dirty="0">
                <a:solidFill>
                  <a:srgbClr val="2C2D44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346F4DF-3F42-8D4B-AC39-B67B05D3BA01}"/>
                </a:ext>
              </a:extLst>
            </p:cNvPr>
            <p:cNvSpPr/>
            <p:nvPr/>
          </p:nvSpPr>
          <p:spPr>
            <a:xfrm>
              <a:off x="7654240" y="305555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srgbClr val="2C2D44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2A2D006-D228-7146-B3F4-32E42CA9B0CF}"/>
                </a:ext>
              </a:extLst>
            </p:cNvPr>
            <p:cNvSpPr/>
            <p:nvPr/>
          </p:nvSpPr>
          <p:spPr>
            <a:xfrm>
              <a:off x="7654240" y="390640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srgbClr val="2C2D44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D3270BF-D6F4-BB47-B75F-678794F441B4}"/>
                </a:ext>
              </a:extLst>
            </p:cNvPr>
            <p:cNvSpPr/>
            <p:nvPr/>
          </p:nvSpPr>
          <p:spPr>
            <a:xfrm>
              <a:off x="7662656" y="473029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srgbClr val="2C2D44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A7BEC14-2FCD-DE4D-9F02-30C61AC8F229}"/>
                </a:ext>
              </a:extLst>
            </p:cNvPr>
            <p:cNvSpPr/>
            <p:nvPr/>
          </p:nvSpPr>
          <p:spPr>
            <a:xfrm>
              <a:off x="7646935" y="3227796"/>
              <a:ext cx="7336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2D44"/>
                  </a:solidFill>
                </a:rPr>
                <a:t>41%</a:t>
              </a:r>
              <a:endParaRPr sz="2000" b="1" dirty="0">
                <a:solidFill>
                  <a:srgbClr val="2C2D44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6A67F4C-B9F8-C74B-9D15-FF737D042464}"/>
                </a:ext>
              </a:extLst>
            </p:cNvPr>
            <p:cNvSpPr/>
            <p:nvPr/>
          </p:nvSpPr>
          <p:spPr>
            <a:xfrm>
              <a:off x="7649777" y="4066139"/>
              <a:ext cx="7336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2D44"/>
                  </a:solidFill>
                </a:rPr>
                <a:t>12%</a:t>
              </a:r>
              <a:endParaRPr sz="2000" b="1" dirty="0">
                <a:solidFill>
                  <a:srgbClr val="2C2D44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47E2F71-0888-E549-A5BA-12D73AA43113}"/>
                </a:ext>
              </a:extLst>
            </p:cNvPr>
            <p:cNvSpPr/>
            <p:nvPr/>
          </p:nvSpPr>
          <p:spPr>
            <a:xfrm>
              <a:off x="7647605" y="4887877"/>
              <a:ext cx="7336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2D44"/>
                  </a:solidFill>
                </a:rPr>
                <a:t>12%</a:t>
              </a:r>
              <a:endParaRPr sz="2000" b="1" dirty="0">
                <a:solidFill>
                  <a:srgbClr val="2C2D44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7D8C4F-B2C4-B24E-8804-1F4DACAF60C2}"/>
                </a:ext>
              </a:extLst>
            </p:cNvPr>
            <p:cNvSpPr/>
            <p:nvPr/>
          </p:nvSpPr>
          <p:spPr>
            <a:xfrm>
              <a:off x="7672245" y="5577426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600">
                <a:solidFill>
                  <a:srgbClr val="2C2D44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20F13B6-7714-8947-A174-B0CB57525014}"/>
                </a:ext>
              </a:extLst>
            </p:cNvPr>
            <p:cNvSpPr/>
            <p:nvPr/>
          </p:nvSpPr>
          <p:spPr>
            <a:xfrm>
              <a:off x="7657194" y="5735009"/>
              <a:ext cx="7336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C2D44"/>
                  </a:solidFill>
                </a:rPr>
                <a:t>16%</a:t>
              </a:r>
              <a:endParaRPr sz="2000" b="1" dirty="0">
                <a:solidFill>
                  <a:srgbClr val="2C2D44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9DFBA5-38C7-DE4C-B84E-8A4347D8C494}"/>
                </a:ext>
              </a:extLst>
            </p:cNvPr>
            <p:cNvSpPr/>
            <p:nvPr/>
          </p:nvSpPr>
          <p:spPr>
            <a:xfrm rot="10800000">
              <a:off x="9065207" y="2004376"/>
              <a:ext cx="929261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3A0F53-9524-C14D-ABE9-8F61A786D83B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Global Payroll Association – GPA">
            <a:extLst>
              <a:ext uri="{FF2B5EF4-FFF2-40B4-BE49-F238E27FC236}">
                <a16:creationId xmlns:a16="http://schemas.microsoft.com/office/drawing/2014/main" id="{2CB830E5-3C35-DC42-AF5C-03BA2540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3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35B5B-3722-744A-BFA7-E397D3078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Employee Experience</a:t>
            </a:r>
            <a:endParaRPr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C16B5-CD45-D847-B917-B7BED6057F03}"/>
              </a:ext>
            </a:extLst>
          </p:cNvPr>
          <p:cNvGrpSpPr/>
          <p:nvPr/>
        </p:nvGrpSpPr>
        <p:grpSpPr>
          <a:xfrm>
            <a:off x="602069" y="885538"/>
            <a:ext cx="10987864" cy="3002765"/>
            <a:chOff x="602069" y="885538"/>
            <a:chExt cx="10987864" cy="3002765"/>
          </a:xfrm>
        </p:grpSpPr>
        <p:sp>
          <p:nvSpPr>
            <p:cNvPr id="4" name="Round Diagonal Corner of Rectangle 3">
              <a:extLst>
                <a:ext uri="{FF2B5EF4-FFF2-40B4-BE49-F238E27FC236}">
                  <a16:creationId xmlns:a16="http://schemas.microsoft.com/office/drawing/2014/main" id="{7C728EB8-F63F-7C4A-AFDD-43F67A27C077}"/>
                </a:ext>
              </a:extLst>
            </p:cNvPr>
            <p:cNvSpPr/>
            <p:nvPr/>
          </p:nvSpPr>
          <p:spPr>
            <a:xfrm>
              <a:off x="602069" y="1224303"/>
              <a:ext cx="10987864" cy="2664000"/>
            </a:xfrm>
            <a:prstGeom prst="round2DiagRect">
              <a:avLst>
                <a:gd name="adj1" fmla="val 28252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CF0C6BE0-2E95-8345-BAF4-42DAF32961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7270588"/>
                </p:ext>
              </p:extLst>
            </p:nvPr>
          </p:nvGraphicFramePr>
          <p:xfrm>
            <a:off x="3477296" y="885538"/>
            <a:ext cx="7972022" cy="2562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1FF171-2FAA-E849-939D-69AAC18A828D}"/>
                </a:ext>
              </a:extLst>
            </p:cNvPr>
            <p:cNvSpPr txBox="1"/>
            <p:nvPr/>
          </p:nvSpPr>
          <p:spPr>
            <a:xfrm>
              <a:off x="884656" y="2061511"/>
              <a:ext cx="26573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+mj-lt"/>
                </a:rPr>
                <a:t>How do employees currently update their payroll related information?</a:t>
              </a:r>
            </a:p>
            <a:p>
              <a:pPr algn="ctr"/>
              <a:endParaRPr sz="2000" dirty="0">
                <a:latin typeface="+mj-lt"/>
              </a:endParaRPr>
            </a:p>
          </p:txBody>
        </p:sp>
        <p:sp>
          <p:nvSpPr>
            <p:cNvPr id="7" name="Round Diagonal Corner of Rectangle 6">
              <a:extLst>
                <a:ext uri="{FF2B5EF4-FFF2-40B4-BE49-F238E27FC236}">
                  <a16:creationId xmlns:a16="http://schemas.microsoft.com/office/drawing/2014/main" id="{13A84A01-D42C-C442-A9D0-8E659BBB8753}"/>
                </a:ext>
              </a:extLst>
            </p:cNvPr>
            <p:cNvSpPr/>
            <p:nvPr/>
          </p:nvSpPr>
          <p:spPr>
            <a:xfrm>
              <a:off x="1021989" y="1773511"/>
              <a:ext cx="2520000" cy="288000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FF8D02"/>
                </a:gs>
                <a:gs pos="100000">
                  <a:srgbClr val="FFC00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tx1"/>
                  </a:solidFill>
                </a:rPr>
                <a:t>EMPLOYEE SELF-SERVE</a:t>
              </a:r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A134C-102F-D24E-8A58-EB483F22FB98}"/>
                </a:ext>
              </a:extLst>
            </p:cNvPr>
            <p:cNvSpPr/>
            <p:nvPr/>
          </p:nvSpPr>
          <p:spPr>
            <a:xfrm>
              <a:off x="4093522" y="1369353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51.7%</a:t>
              </a:r>
              <a:endParaRPr sz="24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13DEE2-6B7D-974A-8881-7A2BA2990A2B}"/>
                </a:ext>
              </a:extLst>
            </p:cNvPr>
            <p:cNvSpPr/>
            <p:nvPr/>
          </p:nvSpPr>
          <p:spPr>
            <a:xfrm>
              <a:off x="6024667" y="2373524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24.9%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4A9953-A6C2-CE45-99FC-06AF693169B4}"/>
                </a:ext>
              </a:extLst>
            </p:cNvPr>
            <p:cNvSpPr/>
            <p:nvPr/>
          </p:nvSpPr>
          <p:spPr>
            <a:xfrm>
              <a:off x="7941474" y="2758659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14.6%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39DB93-1121-1D49-B0C8-B03D4EC19441}"/>
                </a:ext>
              </a:extLst>
            </p:cNvPr>
            <p:cNvSpPr/>
            <p:nvPr/>
          </p:nvSpPr>
          <p:spPr>
            <a:xfrm>
              <a:off x="9935555" y="2930253"/>
              <a:ext cx="8018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8.8%</a:t>
              </a:r>
              <a:endParaRPr sz="2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6C4080-15EE-E446-A586-86B51DFCCCC6}"/>
                </a:ext>
              </a:extLst>
            </p:cNvPr>
            <p:cNvSpPr txBox="1"/>
            <p:nvPr/>
          </p:nvSpPr>
          <p:spPr>
            <a:xfrm>
              <a:off x="3770173" y="3332148"/>
              <a:ext cx="1634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latin typeface="+mj-lt"/>
                </a:rPr>
                <a:t>Self-service capability</a:t>
              </a:r>
              <a:endParaRPr sz="1400" dirty="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E88128-1C14-DE47-9A24-AC9A3AF9BCD3}"/>
                </a:ext>
              </a:extLst>
            </p:cNvPr>
            <p:cNvSpPr txBox="1"/>
            <p:nvPr/>
          </p:nvSpPr>
          <p:spPr>
            <a:xfrm>
              <a:off x="5532443" y="3316747"/>
              <a:ext cx="1941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latin typeface="+mj-lt"/>
                </a:rPr>
                <a:t>Contact a member of HR/Payroll</a:t>
              </a:r>
              <a:endParaRPr sz="14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36A34-4E12-924F-BE95-4C6BAE4E85A8}"/>
                </a:ext>
              </a:extLst>
            </p:cNvPr>
            <p:cNvSpPr txBox="1"/>
            <p:nvPr/>
          </p:nvSpPr>
          <p:spPr>
            <a:xfrm>
              <a:off x="7475412" y="3333490"/>
              <a:ext cx="194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latin typeface="+mj-lt"/>
                </a:rPr>
                <a:t>Other</a:t>
              </a:r>
              <a:endParaRPr sz="1400" dirty="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2F0502-9684-494B-9372-6C184A4C5365}"/>
                </a:ext>
              </a:extLst>
            </p:cNvPr>
            <p:cNvSpPr txBox="1"/>
            <p:nvPr/>
          </p:nvSpPr>
          <p:spPr>
            <a:xfrm>
              <a:off x="9365586" y="3326622"/>
              <a:ext cx="1941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latin typeface="+mj-lt"/>
                </a:rPr>
                <a:t>Dedicated mailbox for payroll queries</a:t>
              </a:r>
              <a:endParaRPr sz="1400" dirty="0"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1E46EB-33BE-684C-B72D-3CCE78FC7272}"/>
              </a:ext>
            </a:extLst>
          </p:cNvPr>
          <p:cNvGrpSpPr/>
          <p:nvPr/>
        </p:nvGrpSpPr>
        <p:grpSpPr>
          <a:xfrm>
            <a:off x="602067" y="3841309"/>
            <a:ext cx="10987866" cy="2944975"/>
            <a:chOff x="602067" y="3841309"/>
            <a:chExt cx="10987866" cy="2944975"/>
          </a:xfrm>
        </p:grpSpPr>
        <p:sp>
          <p:nvSpPr>
            <p:cNvPr id="18" name="Round Diagonal Corner of Rectangle 17">
              <a:extLst>
                <a:ext uri="{FF2B5EF4-FFF2-40B4-BE49-F238E27FC236}">
                  <a16:creationId xmlns:a16="http://schemas.microsoft.com/office/drawing/2014/main" id="{651A7BDC-3FF9-DC40-BA53-FEE784B1183B}"/>
                </a:ext>
              </a:extLst>
            </p:cNvPr>
            <p:cNvSpPr/>
            <p:nvPr/>
          </p:nvSpPr>
          <p:spPr>
            <a:xfrm flipH="1">
              <a:off x="602069" y="4014284"/>
              <a:ext cx="10987864" cy="2772000"/>
            </a:xfrm>
            <a:prstGeom prst="round2DiagRect">
              <a:avLst>
                <a:gd name="adj1" fmla="val 28252"/>
                <a:gd name="adj2" fmla="val 0"/>
              </a:avLst>
            </a:prstGeom>
            <a:solidFill>
              <a:srgbClr val="2C2D44"/>
            </a:solidFill>
            <a:ln>
              <a:solidFill>
                <a:srgbClr val="2C2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097C451C-03FD-F941-96D6-6236825404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893371"/>
                </p:ext>
              </p:extLst>
            </p:nvPr>
          </p:nvGraphicFramePr>
          <p:xfrm>
            <a:off x="602067" y="3841309"/>
            <a:ext cx="7972022" cy="2562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32263D-80AD-C640-8373-A82C73A5083F}"/>
                </a:ext>
              </a:extLst>
            </p:cNvPr>
            <p:cNvSpPr/>
            <p:nvPr/>
          </p:nvSpPr>
          <p:spPr>
            <a:xfrm>
              <a:off x="1232148" y="4264997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70.2%</a:t>
              </a:r>
              <a:endParaRPr sz="2400" b="1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8C4FE0-B54A-BD4F-A419-964940F26BA1}"/>
                </a:ext>
              </a:extLst>
            </p:cNvPr>
            <p:cNvSpPr/>
            <p:nvPr/>
          </p:nvSpPr>
          <p:spPr>
            <a:xfrm>
              <a:off x="3149438" y="5785624"/>
              <a:ext cx="9573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16.1%</a:t>
              </a:r>
              <a:endParaRPr sz="24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F78E84-3936-D94B-9B5A-6C3DC0D960B8}"/>
                </a:ext>
              </a:extLst>
            </p:cNvPr>
            <p:cNvSpPr/>
            <p:nvPr/>
          </p:nvSpPr>
          <p:spPr>
            <a:xfrm>
              <a:off x="5147270" y="5869487"/>
              <a:ext cx="8018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9.8%</a:t>
              </a:r>
              <a:endParaRPr sz="24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7675C0-3A7F-A846-9F8C-A75EAFEEAA6A}"/>
                </a:ext>
              </a:extLst>
            </p:cNvPr>
            <p:cNvSpPr/>
            <p:nvPr/>
          </p:nvSpPr>
          <p:spPr>
            <a:xfrm>
              <a:off x="7060326" y="5768494"/>
              <a:ext cx="8018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3.9%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E722D0-6F9D-DA47-A992-81BE1551FB98}"/>
                </a:ext>
              </a:extLst>
            </p:cNvPr>
            <p:cNvSpPr txBox="1"/>
            <p:nvPr/>
          </p:nvSpPr>
          <p:spPr>
            <a:xfrm>
              <a:off x="894944" y="6260062"/>
              <a:ext cx="1634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solidFill>
                    <a:schemeClr val="bg1"/>
                  </a:solidFill>
                  <a:latin typeface="+mj-lt"/>
                </a:rPr>
                <a:t>No plans to implement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2E68A8-59E3-0440-A7FC-CBCD3E89BFC3}"/>
                </a:ext>
              </a:extLst>
            </p:cNvPr>
            <p:cNvSpPr txBox="1"/>
            <p:nvPr/>
          </p:nvSpPr>
          <p:spPr>
            <a:xfrm>
              <a:off x="2657214" y="6256236"/>
              <a:ext cx="194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solidFill>
                    <a:schemeClr val="bg1"/>
                  </a:solidFill>
                  <a:latin typeface="+mj-lt"/>
                </a:rPr>
                <a:t>Unsure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030410-5CF3-6F4B-9E2C-DD309A52EB16}"/>
                </a:ext>
              </a:extLst>
            </p:cNvPr>
            <p:cNvSpPr txBox="1"/>
            <p:nvPr/>
          </p:nvSpPr>
          <p:spPr>
            <a:xfrm>
              <a:off x="4600183" y="6259124"/>
              <a:ext cx="1941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solidFill>
                    <a:schemeClr val="bg1"/>
                  </a:solidFill>
                  <a:latin typeface="+mj-lt"/>
                </a:rPr>
                <a:t>Future plans to implement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8F2C65-7F28-3C4E-B5DB-165F2339E556}"/>
                </a:ext>
              </a:extLst>
            </p:cNvPr>
            <p:cNvSpPr txBox="1"/>
            <p:nvPr/>
          </p:nvSpPr>
          <p:spPr>
            <a:xfrm>
              <a:off x="6490357" y="6275406"/>
              <a:ext cx="1941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dirty="0">
                  <a:solidFill>
                    <a:schemeClr val="bg1"/>
                  </a:solidFill>
                  <a:latin typeface="+mj-lt"/>
                </a:rPr>
                <a:t>Currently in use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34C24-067D-4745-BB95-9EE0614FEEB5}"/>
                </a:ext>
              </a:extLst>
            </p:cNvPr>
            <p:cNvSpPr txBox="1"/>
            <p:nvPr/>
          </p:nvSpPr>
          <p:spPr>
            <a:xfrm>
              <a:off x="8305580" y="5028418"/>
              <a:ext cx="30397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Has your organization considered or are you currently using </a:t>
              </a:r>
            </a:p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on-demand pay?</a:t>
              </a:r>
              <a:endParaRPr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ound Diagonal Corner of Rectangle 29">
              <a:extLst>
                <a:ext uri="{FF2B5EF4-FFF2-40B4-BE49-F238E27FC236}">
                  <a16:creationId xmlns:a16="http://schemas.microsoft.com/office/drawing/2014/main" id="{9FCB7882-DD96-1A4E-975A-9EA2FECC037A}"/>
                </a:ext>
              </a:extLst>
            </p:cNvPr>
            <p:cNvSpPr/>
            <p:nvPr/>
          </p:nvSpPr>
          <p:spPr>
            <a:xfrm>
              <a:off x="8603208" y="4705546"/>
              <a:ext cx="2523600" cy="288933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rgbClr val="62C3E2"/>
                </a:gs>
                <a:gs pos="0">
                  <a:srgbClr val="3390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ON-DEMAND PAY</a:t>
              </a:r>
              <a:endParaRPr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2C0C8A-47BC-6444-B623-72CF3BDD3ED0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Global Payroll Association – GPA">
            <a:extLst>
              <a:ext uri="{FF2B5EF4-FFF2-40B4-BE49-F238E27FC236}">
                <a16:creationId xmlns:a16="http://schemas.microsoft.com/office/drawing/2014/main" id="{640B36DC-6EAE-3A4C-8FDA-35BAC0E2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1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518736-1A49-EC4D-955D-3DD5738E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87137" y="-1587137"/>
            <a:ext cx="6858000" cy="1003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60BF6-4F3D-5948-B4AE-6C31BF24A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6" r="47959" b="41775"/>
          <a:stretch/>
        </p:blipFill>
        <p:spPr>
          <a:xfrm>
            <a:off x="5634849" y="0"/>
            <a:ext cx="6557151" cy="68580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006E42D-FF61-ED45-8D01-81918CF54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246" y="493006"/>
            <a:ext cx="870208" cy="5221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20B46C-5748-0D4A-8E3E-EAE4848FC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287" y="397665"/>
            <a:ext cx="1349166" cy="4570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CF0B1-67FB-6249-865A-4964625F7511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C2F8EA7-BA9B-E345-ADE8-7161128E00C2}"/>
              </a:ext>
            </a:extLst>
          </p:cNvPr>
          <p:cNvSpPr txBox="1">
            <a:spLocks/>
          </p:cNvSpPr>
          <p:nvPr/>
        </p:nvSpPr>
        <p:spPr>
          <a:xfrm>
            <a:off x="818859" y="1701690"/>
            <a:ext cx="8845094" cy="3954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9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  <a:p>
            <a:pPr marL="0" indent="0">
              <a:buNone/>
            </a:pPr>
            <a:r>
              <a:rPr lang="en-IE" sz="9600" dirty="0">
                <a:solidFill>
                  <a:srgbClr val="A7B1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to you…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04629-EF93-F44D-8273-4AC8A8F91099}"/>
              </a:ext>
            </a:extLst>
          </p:cNvPr>
          <p:cNvSpPr/>
          <p:nvPr/>
        </p:nvSpPr>
        <p:spPr>
          <a:xfrm rot="10800000">
            <a:off x="818859" y="1629689"/>
            <a:ext cx="3168000" cy="72000"/>
          </a:xfrm>
          <a:prstGeom prst="rect">
            <a:avLst/>
          </a:prstGeom>
          <a:gradFill>
            <a:gsLst>
              <a:gs pos="100000">
                <a:srgbClr val="FFC009"/>
              </a:gs>
              <a:gs pos="0">
                <a:srgbClr val="FF8D0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0174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17FD95-D06F-F742-8EFC-1BDA9FDB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87137" y="-1587137"/>
            <a:ext cx="6858000" cy="1003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03C3E-36C1-FB47-AFB3-932B0EE8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6" r="47959" b="41775"/>
          <a:stretch/>
        </p:blipFill>
        <p:spPr>
          <a:xfrm>
            <a:off x="5634849" y="0"/>
            <a:ext cx="6557151" cy="68580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6858CEF-2FEC-6546-896D-81D10EE71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246" y="493006"/>
            <a:ext cx="870208" cy="522125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D86DF9-CE8B-4D4A-8E28-065CC9F0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287" y="397665"/>
            <a:ext cx="1349166" cy="4570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869053-B28B-F84F-BC6B-31C166C765D7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0A491C9-3475-D749-AB22-EB437AFD795E}"/>
              </a:ext>
            </a:extLst>
          </p:cNvPr>
          <p:cNvSpPr txBox="1">
            <a:spLocks/>
          </p:cNvSpPr>
          <p:nvPr/>
        </p:nvSpPr>
        <p:spPr>
          <a:xfrm>
            <a:off x="818859" y="1844813"/>
            <a:ext cx="8845094" cy="360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9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</a:p>
          <a:p>
            <a:pPr marL="0" indent="0">
              <a:buNone/>
            </a:pPr>
            <a:r>
              <a:rPr lang="en-IE" sz="9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en-IE" sz="9600" dirty="0">
              <a:solidFill>
                <a:srgbClr val="A7B1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6D8D2-2993-FF40-9120-A3DE14A1148B}"/>
              </a:ext>
            </a:extLst>
          </p:cNvPr>
          <p:cNvSpPr/>
          <p:nvPr/>
        </p:nvSpPr>
        <p:spPr>
          <a:xfrm rot="10800000">
            <a:off x="818859" y="1629689"/>
            <a:ext cx="3168000" cy="72000"/>
          </a:xfrm>
          <a:prstGeom prst="rect">
            <a:avLst/>
          </a:prstGeom>
          <a:gradFill>
            <a:gsLst>
              <a:gs pos="100000">
                <a:srgbClr val="FFC009"/>
              </a:gs>
              <a:gs pos="0">
                <a:srgbClr val="FF8D0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5772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AB7573D-C348-8245-981B-E09F77842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79485" y="-1400769"/>
            <a:ext cx="6858000" cy="9659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71CB3-98F1-F443-81A8-4BF88D10D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r="47959" b="50899"/>
          <a:stretch/>
        </p:blipFill>
        <p:spPr>
          <a:xfrm>
            <a:off x="4314287" y="0"/>
            <a:ext cx="7877714" cy="6858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06F57FB-FF33-8542-AB38-04228657E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068" y="397665"/>
            <a:ext cx="9948375" cy="706437"/>
          </a:xfrm>
        </p:spPr>
        <p:txBody>
          <a:bodyPr>
            <a:normAutofit lnSpcReduction="10000"/>
          </a:bodyPr>
          <a:lstStyle/>
          <a:p>
            <a:r>
              <a:rPr lang="en-IE">
                <a:solidFill>
                  <a:schemeClr val="bg1"/>
                </a:solidFill>
              </a:rPr>
              <a:t>Introductions</a:t>
            </a:r>
            <a:endParaRPr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AC23AE-BABA-384F-A054-2CEEB3084FEC}"/>
              </a:ext>
            </a:extLst>
          </p:cNvPr>
          <p:cNvCxnSpPr/>
          <p:nvPr/>
        </p:nvCxnSpPr>
        <p:spPr>
          <a:xfrm>
            <a:off x="-21284" y="1104102"/>
            <a:ext cx="5184000" cy="0"/>
          </a:xfrm>
          <a:prstGeom prst="line">
            <a:avLst/>
          </a:prstGeom>
          <a:ln w="28575">
            <a:solidFill>
              <a:srgbClr val="FEB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44306F-634F-7442-8696-1219D6364906}"/>
              </a:ext>
            </a:extLst>
          </p:cNvPr>
          <p:cNvGrpSpPr/>
          <p:nvPr/>
        </p:nvGrpSpPr>
        <p:grpSpPr>
          <a:xfrm>
            <a:off x="4536589" y="1832811"/>
            <a:ext cx="3118823" cy="4103191"/>
            <a:chOff x="1199760" y="1832811"/>
            <a:chExt cx="3118823" cy="41031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546A5C-711A-9543-B590-1A1D619ED372}"/>
                </a:ext>
              </a:extLst>
            </p:cNvPr>
            <p:cNvGrpSpPr/>
            <p:nvPr/>
          </p:nvGrpSpPr>
          <p:grpSpPr>
            <a:xfrm>
              <a:off x="1199760" y="1832811"/>
              <a:ext cx="3118823" cy="4103191"/>
              <a:chOff x="1199760" y="1832811"/>
              <a:chExt cx="3118823" cy="41031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0D73F6-8CD3-4340-8D20-3E3B2FA9F88A}"/>
                  </a:ext>
                </a:extLst>
              </p:cNvPr>
              <p:cNvSpPr/>
              <p:nvPr/>
            </p:nvSpPr>
            <p:spPr>
              <a:xfrm>
                <a:off x="1199760" y="4609951"/>
                <a:ext cx="31188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RUAIRI KELLEHER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Chief Executive Officer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41E350E-9340-7242-AB42-F59C737EBD35}"/>
                  </a:ext>
                </a:extLst>
              </p:cNvPr>
              <p:cNvSpPr/>
              <p:nvPr/>
            </p:nvSpPr>
            <p:spPr>
              <a:xfrm>
                <a:off x="1452365" y="1832811"/>
                <a:ext cx="2613615" cy="261361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EBD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2E5FE6D-DDAB-4B44-B617-7F3125E56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1844" y="5392896"/>
                <a:ext cx="1603279" cy="543106"/>
              </a:xfrm>
              <a:prstGeom prst="rect">
                <a:avLst/>
              </a:prstGeom>
            </p:spPr>
          </p:pic>
        </p:grpSp>
        <p:pic>
          <p:nvPicPr>
            <p:cNvPr id="20" name="Content Placeholder 5">
              <a:extLst>
                <a:ext uri="{FF2B5EF4-FFF2-40B4-BE49-F238E27FC236}">
                  <a16:creationId xmlns:a16="http://schemas.microsoft.com/office/drawing/2014/main" id="{BC29014F-A86C-B54F-96D9-4AB38580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7564" y="1986405"/>
              <a:ext cx="2323214" cy="2323214"/>
            </a:xfrm>
            <a:prstGeom prst="ellipse">
              <a:avLst/>
            </a:prstGeom>
            <a:ln>
              <a:noFill/>
            </a:ln>
            <a:effectLst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9BFC1B-7D98-5D48-8A01-66459E536E0A}"/>
              </a:ext>
            </a:extLst>
          </p:cNvPr>
          <p:cNvGrpSpPr/>
          <p:nvPr/>
        </p:nvGrpSpPr>
        <p:grpSpPr>
          <a:xfrm>
            <a:off x="423428" y="1833582"/>
            <a:ext cx="3118823" cy="4292515"/>
            <a:chOff x="572111" y="1832811"/>
            <a:chExt cx="3118823" cy="42925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7AD011-02BE-C848-9288-3D0D176461A1}"/>
                </a:ext>
              </a:extLst>
            </p:cNvPr>
            <p:cNvGrpSpPr/>
            <p:nvPr/>
          </p:nvGrpSpPr>
          <p:grpSpPr>
            <a:xfrm>
              <a:off x="572111" y="1832811"/>
              <a:ext cx="3118823" cy="3549591"/>
              <a:chOff x="7019050" y="1829801"/>
              <a:chExt cx="3118823" cy="354959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1FE004C-7720-2844-B7BB-3F1721E4285B}"/>
                  </a:ext>
                </a:extLst>
              </p:cNvPr>
              <p:cNvSpPr/>
              <p:nvPr/>
            </p:nvSpPr>
            <p:spPr>
              <a:xfrm>
                <a:off x="7271655" y="1829801"/>
                <a:ext cx="2613615" cy="261361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6EC1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C517A9-6A43-1747-8C7D-80F8ED779F81}"/>
                  </a:ext>
                </a:extLst>
              </p:cNvPr>
              <p:cNvSpPr/>
              <p:nvPr/>
            </p:nvSpPr>
            <p:spPr>
              <a:xfrm>
                <a:off x="7019050" y="4609951"/>
                <a:ext cx="31188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E" sz="2400" b="1" dirty="0">
                    <a:solidFill>
                      <a:schemeClr val="bg1"/>
                    </a:solidFill>
                    <a:latin typeface="Calibri" panose="020F0502020204030204"/>
                  </a:rPr>
                  <a:t>MELANIE PIZZEY</a:t>
                </a:r>
                <a:endParaRPr kumimoji="0" lang="en-I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Chief Executive Officer</a:t>
                </a:r>
              </a:p>
            </p:txBody>
          </p:sp>
        </p:grpSp>
        <p:pic>
          <p:nvPicPr>
            <p:cNvPr id="28" name="Picture 27" descr="Logo, company name&#10;&#10;Description automatically generated">
              <a:extLst>
                <a:ext uri="{FF2B5EF4-FFF2-40B4-BE49-F238E27FC236}">
                  <a16:creationId xmlns:a16="http://schemas.microsoft.com/office/drawing/2014/main" id="{A49364FA-DD88-2942-B62D-43D0D6CD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7985" y="5490705"/>
              <a:ext cx="1057702" cy="634621"/>
            </a:xfrm>
            <a:prstGeom prst="rect">
              <a:avLst/>
            </a:prstGeom>
          </p:spPr>
        </p:pic>
        <p:pic>
          <p:nvPicPr>
            <p:cNvPr id="1026" name="Picture 2" descr="Melanie Pizzey">
              <a:extLst>
                <a:ext uri="{FF2B5EF4-FFF2-40B4-BE49-F238E27FC236}">
                  <a16:creationId xmlns:a16="http://schemas.microsoft.com/office/drawing/2014/main" id="{46E6B0FF-C9BC-524D-A31C-517469157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37" y="1976363"/>
              <a:ext cx="2322000" cy="2322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B7ABC8-35C4-4247-8E88-24AEBF14B169}"/>
              </a:ext>
            </a:extLst>
          </p:cNvPr>
          <p:cNvGrpSpPr/>
          <p:nvPr/>
        </p:nvGrpSpPr>
        <p:grpSpPr>
          <a:xfrm>
            <a:off x="8427448" y="1832811"/>
            <a:ext cx="3371425" cy="4013873"/>
            <a:chOff x="8122163" y="1832811"/>
            <a:chExt cx="3371425" cy="40138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B5BB82-6C8C-4D4E-B484-C49925537D3C}"/>
                </a:ext>
              </a:extLst>
            </p:cNvPr>
            <p:cNvGrpSpPr/>
            <p:nvPr/>
          </p:nvGrpSpPr>
          <p:grpSpPr>
            <a:xfrm>
              <a:off x="8122163" y="1832811"/>
              <a:ext cx="3371425" cy="3546581"/>
              <a:chOff x="6892749" y="1829801"/>
              <a:chExt cx="3371425" cy="354658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444818-D73F-3F41-B783-BDA0BB54A3AE}"/>
                  </a:ext>
                </a:extLst>
              </p:cNvPr>
              <p:cNvSpPr/>
              <p:nvPr/>
            </p:nvSpPr>
            <p:spPr>
              <a:xfrm>
                <a:off x="7271655" y="1829801"/>
                <a:ext cx="2613615" cy="261361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6EC1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1FE836-424F-B641-9039-CDE2D8494113}"/>
                  </a:ext>
                </a:extLst>
              </p:cNvPr>
              <p:cNvSpPr/>
              <p:nvPr/>
            </p:nvSpPr>
            <p:spPr>
              <a:xfrm>
                <a:off x="6892749" y="4606941"/>
                <a:ext cx="33714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IVAN CHANEY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Senior Director, Global Strategy</a:t>
                </a:r>
              </a:p>
            </p:txBody>
          </p:sp>
        </p:grpSp>
        <p:pic>
          <p:nvPicPr>
            <p:cNvPr id="1028" name="Picture 4" descr="Ivan Chaney">
              <a:extLst>
                <a:ext uri="{FF2B5EF4-FFF2-40B4-BE49-F238E27FC236}">
                  <a16:creationId xmlns:a16="http://schemas.microsoft.com/office/drawing/2014/main" id="{C5DB0FFB-CDFF-E44F-9D62-DF0D7B067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826" y="1976363"/>
              <a:ext cx="2322000" cy="2322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eridian | Dayforce | Human Capital Management">
              <a:extLst>
                <a:ext uri="{FF2B5EF4-FFF2-40B4-BE49-F238E27FC236}">
                  <a16:creationId xmlns:a16="http://schemas.microsoft.com/office/drawing/2014/main" id="{DF38834A-C168-F048-BB22-5B9284599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860" y="5598042"/>
              <a:ext cx="1714155" cy="24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7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4D91-72D6-844F-92E1-9DE3A5CEC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Industry Insights: Demographic &amp; Focus Areas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10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AB378-AA1C-714A-9B7F-5918E8C37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Understanding the Demographic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E64E28-A27A-A546-9592-7BEE76FE4721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Global Payroll Association – GPA">
            <a:extLst>
              <a:ext uri="{FF2B5EF4-FFF2-40B4-BE49-F238E27FC236}">
                <a16:creationId xmlns:a16="http://schemas.microsoft.com/office/drawing/2014/main" id="{D9A2E8A3-EB4F-224D-ABFE-F0E9F2A9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6ABB6F-E696-FB4D-AE96-4F06E9AD0443}"/>
              </a:ext>
            </a:extLst>
          </p:cNvPr>
          <p:cNvGrpSpPr/>
          <p:nvPr/>
        </p:nvGrpSpPr>
        <p:grpSpPr>
          <a:xfrm>
            <a:off x="484350" y="1224304"/>
            <a:ext cx="5338935" cy="2548490"/>
            <a:chOff x="484350" y="1224304"/>
            <a:chExt cx="5338935" cy="2548490"/>
          </a:xfrm>
        </p:grpSpPr>
        <p:sp>
          <p:nvSpPr>
            <p:cNvPr id="5" name="Round Diagonal Corner of Rectangle 4">
              <a:extLst>
                <a:ext uri="{FF2B5EF4-FFF2-40B4-BE49-F238E27FC236}">
                  <a16:creationId xmlns:a16="http://schemas.microsoft.com/office/drawing/2014/main" id="{29BB9B7D-421C-BA48-A003-BAF22E41A5F3}"/>
                </a:ext>
              </a:extLst>
            </p:cNvPr>
            <p:cNvSpPr/>
            <p:nvPr/>
          </p:nvSpPr>
          <p:spPr>
            <a:xfrm>
              <a:off x="602069" y="1224304"/>
              <a:ext cx="5221216" cy="2548490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95BC1C81-AE26-0C49-9CE4-328B53DCB6D8}"/>
                </a:ext>
              </a:extLst>
            </p:cNvPr>
            <p:cNvGrpSpPr/>
            <p:nvPr/>
          </p:nvGrpSpPr>
          <p:grpSpPr>
            <a:xfrm>
              <a:off x="2327779" y="1856196"/>
              <a:ext cx="3457476" cy="1723535"/>
              <a:chOff x="293041" y="1104103"/>
              <a:chExt cx="11538834" cy="5753897"/>
            </a:xfrm>
            <a:solidFill>
              <a:srgbClr val="2C2D44"/>
            </a:solidFill>
          </p:grpSpPr>
          <p:sp>
            <p:nvSpPr>
              <p:cNvPr id="398" name="Freeform 7">
                <a:extLst>
                  <a:ext uri="{FF2B5EF4-FFF2-40B4-BE49-F238E27FC236}">
                    <a16:creationId xmlns:a16="http://schemas.microsoft.com/office/drawing/2014/main" id="{D82E549D-7C3F-F442-8D81-7D854EDB2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4833" y="5243804"/>
                <a:ext cx="248338" cy="223948"/>
              </a:xfrm>
              <a:custGeom>
                <a:avLst/>
                <a:gdLst>
                  <a:gd name="T0" fmla="*/ 76 w 112"/>
                  <a:gd name="T1" fmla="*/ 5 h 101"/>
                  <a:gd name="T2" fmla="*/ 87 w 112"/>
                  <a:gd name="T3" fmla="*/ 5 h 101"/>
                  <a:gd name="T4" fmla="*/ 98 w 112"/>
                  <a:gd name="T5" fmla="*/ 11 h 101"/>
                  <a:gd name="T6" fmla="*/ 109 w 112"/>
                  <a:gd name="T7" fmla="*/ 14 h 101"/>
                  <a:gd name="T8" fmla="*/ 112 w 112"/>
                  <a:gd name="T9" fmla="*/ 16 h 101"/>
                  <a:gd name="T10" fmla="*/ 112 w 112"/>
                  <a:gd name="T11" fmla="*/ 25 h 101"/>
                  <a:gd name="T12" fmla="*/ 112 w 112"/>
                  <a:gd name="T13" fmla="*/ 38 h 101"/>
                  <a:gd name="T14" fmla="*/ 111 w 112"/>
                  <a:gd name="T15" fmla="*/ 44 h 101"/>
                  <a:gd name="T16" fmla="*/ 109 w 112"/>
                  <a:gd name="T17" fmla="*/ 47 h 101"/>
                  <a:gd name="T18" fmla="*/ 109 w 112"/>
                  <a:gd name="T19" fmla="*/ 49 h 101"/>
                  <a:gd name="T20" fmla="*/ 111 w 112"/>
                  <a:gd name="T21" fmla="*/ 52 h 101"/>
                  <a:gd name="T22" fmla="*/ 112 w 112"/>
                  <a:gd name="T23" fmla="*/ 62 h 101"/>
                  <a:gd name="T24" fmla="*/ 111 w 112"/>
                  <a:gd name="T25" fmla="*/ 68 h 101"/>
                  <a:gd name="T26" fmla="*/ 106 w 112"/>
                  <a:gd name="T27" fmla="*/ 74 h 101"/>
                  <a:gd name="T28" fmla="*/ 103 w 112"/>
                  <a:gd name="T29" fmla="*/ 80 h 101"/>
                  <a:gd name="T30" fmla="*/ 101 w 112"/>
                  <a:gd name="T31" fmla="*/ 87 h 101"/>
                  <a:gd name="T32" fmla="*/ 92 w 112"/>
                  <a:gd name="T33" fmla="*/ 96 h 101"/>
                  <a:gd name="T34" fmla="*/ 85 w 112"/>
                  <a:gd name="T35" fmla="*/ 99 h 101"/>
                  <a:gd name="T36" fmla="*/ 73 w 112"/>
                  <a:gd name="T37" fmla="*/ 99 h 101"/>
                  <a:gd name="T38" fmla="*/ 60 w 112"/>
                  <a:gd name="T39" fmla="*/ 98 h 101"/>
                  <a:gd name="T40" fmla="*/ 56 w 112"/>
                  <a:gd name="T41" fmla="*/ 95 h 101"/>
                  <a:gd name="T42" fmla="*/ 56 w 112"/>
                  <a:gd name="T43" fmla="*/ 91 h 101"/>
                  <a:gd name="T44" fmla="*/ 51 w 112"/>
                  <a:gd name="T45" fmla="*/ 90 h 101"/>
                  <a:gd name="T46" fmla="*/ 41 w 112"/>
                  <a:gd name="T47" fmla="*/ 87 h 101"/>
                  <a:gd name="T48" fmla="*/ 37 w 112"/>
                  <a:gd name="T49" fmla="*/ 80 h 101"/>
                  <a:gd name="T50" fmla="*/ 37 w 112"/>
                  <a:gd name="T51" fmla="*/ 76 h 101"/>
                  <a:gd name="T52" fmla="*/ 37 w 112"/>
                  <a:gd name="T53" fmla="*/ 71 h 101"/>
                  <a:gd name="T54" fmla="*/ 30 w 112"/>
                  <a:gd name="T55" fmla="*/ 69 h 101"/>
                  <a:gd name="T56" fmla="*/ 27 w 112"/>
                  <a:gd name="T57" fmla="*/ 65 h 101"/>
                  <a:gd name="T58" fmla="*/ 15 w 112"/>
                  <a:gd name="T59" fmla="*/ 58 h 101"/>
                  <a:gd name="T60" fmla="*/ 11 w 112"/>
                  <a:gd name="T61" fmla="*/ 49 h 101"/>
                  <a:gd name="T62" fmla="*/ 8 w 112"/>
                  <a:gd name="T63" fmla="*/ 44 h 101"/>
                  <a:gd name="T64" fmla="*/ 3 w 112"/>
                  <a:gd name="T65" fmla="*/ 36 h 101"/>
                  <a:gd name="T66" fmla="*/ 0 w 112"/>
                  <a:gd name="T67" fmla="*/ 33 h 101"/>
                  <a:gd name="T68" fmla="*/ 5 w 112"/>
                  <a:gd name="T69" fmla="*/ 32 h 101"/>
                  <a:gd name="T70" fmla="*/ 11 w 112"/>
                  <a:gd name="T71" fmla="*/ 33 h 101"/>
                  <a:gd name="T72" fmla="*/ 22 w 112"/>
                  <a:gd name="T73" fmla="*/ 35 h 101"/>
                  <a:gd name="T74" fmla="*/ 27 w 112"/>
                  <a:gd name="T75" fmla="*/ 33 h 101"/>
                  <a:gd name="T76" fmla="*/ 30 w 112"/>
                  <a:gd name="T77" fmla="*/ 30 h 101"/>
                  <a:gd name="T78" fmla="*/ 33 w 112"/>
                  <a:gd name="T79" fmla="*/ 28 h 101"/>
                  <a:gd name="T80" fmla="*/ 33 w 112"/>
                  <a:gd name="T81" fmla="*/ 27 h 101"/>
                  <a:gd name="T82" fmla="*/ 35 w 112"/>
                  <a:gd name="T83" fmla="*/ 25 h 101"/>
                  <a:gd name="T84" fmla="*/ 37 w 112"/>
                  <a:gd name="T85" fmla="*/ 22 h 101"/>
                  <a:gd name="T86" fmla="*/ 38 w 112"/>
                  <a:gd name="T87" fmla="*/ 21 h 101"/>
                  <a:gd name="T88" fmla="*/ 40 w 112"/>
                  <a:gd name="T89" fmla="*/ 21 h 101"/>
                  <a:gd name="T90" fmla="*/ 41 w 112"/>
                  <a:gd name="T91" fmla="*/ 19 h 101"/>
                  <a:gd name="T92" fmla="*/ 43 w 112"/>
                  <a:gd name="T93" fmla="*/ 17 h 101"/>
                  <a:gd name="T94" fmla="*/ 46 w 112"/>
                  <a:gd name="T95" fmla="*/ 16 h 101"/>
                  <a:gd name="T96" fmla="*/ 48 w 112"/>
                  <a:gd name="T97" fmla="*/ 17 h 101"/>
                  <a:gd name="T98" fmla="*/ 49 w 112"/>
                  <a:gd name="T99" fmla="*/ 16 h 101"/>
                  <a:gd name="T100" fmla="*/ 51 w 112"/>
                  <a:gd name="T101" fmla="*/ 16 h 101"/>
                  <a:gd name="T102" fmla="*/ 52 w 112"/>
                  <a:gd name="T103" fmla="*/ 16 h 101"/>
                  <a:gd name="T104" fmla="*/ 54 w 112"/>
                  <a:gd name="T105" fmla="*/ 14 h 101"/>
                  <a:gd name="T106" fmla="*/ 56 w 112"/>
                  <a:gd name="T107" fmla="*/ 14 h 101"/>
                  <a:gd name="T108" fmla="*/ 52 w 112"/>
                  <a:gd name="T109" fmla="*/ 13 h 101"/>
                  <a:gd name="T110" fmla="*/ 52 w 112"/>
                  <a:gd name="T111" fmla="*/ 11 h 101"/>
                  <a:gd name="T112" fmla="*/ 54 w 112"/>
                  <a:gd name="T113" fmla="*/ 5 h 101"/>
                  <a:gd name="T114" fmla="*/ 62 w 112"/>
                  <a:gd name="T1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01">
                    <a:moveTo>
                      <a:pt x="73" y="0"/>
                    </a:moveTo>
                    <a:lnTo>
                      <a:pt x="74" y="0"/>
                    </a:lnTo>
                    <a:lnTo>
                      <a:pt x="74" y="2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8" y="11"/>
                    </a:lnTo>
                    <a:lnTo>
                      <a:pt x="101" y="11"/>
                    </a:lnTo>
                    <a:lnTo>
                      <a:pt x="104" y="13"/>
                    </a:lnTo>
                    <a:lnTo>
                      <a:pt x="108" y="14"/>
                    </a:lnTo>
                    <a:lnTo>
                      <a:pt x="109" y="14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12" y="24"/>
                    </a:lnTo>
                    <a:lnTo>
                      <a:pt x="112" y="25"/>
                    </a:lnTo>
                    <a:lnTo>
                      <a:pt x="112" y="32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1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09" y="55"/>
                    </a:lnTo>
                    <a:lnTo>
                      <a:pt x="111" y="57"/>
                    </a:lnTo>
                    <a:lnTo>
                      <a:pt x="111" y="60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111" y="68"/>
                    </a:lnTo>
                    <a:lnTo>
                      <a:pt x="109" y="69"/>
                    </a:lnTo>
                    <a:lnTo>
                      <a:pt x="108" y="73"/>
                    </a:lnTo>
                    <a:lnTo>
                      <a:pt x="106" y="73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7"/>
                    </a:lnTo>
                    <a:lnTo>
                      <a:pt x="106" y="79"/>
                    </a:lnTo>
                    <a:lnTo>
                      <a:pt x="103" y="80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1" y="87"/>
                    </a:lnTo>
                    <a:lnTo>
                      <a:pt x="98" y="90"/>
                    </a:lnTo>
                    <a:lnTo>
                      <a:pt x="97" y="91"/>
                    </a:lnTo>
                    <a:lnTo>
                      <a:pt x="95" y="95"/>
                    </a:lnTo>
                    <a:lnTo>
                      <a:pt x="92" y="96"/>
                    </a:lnTo>
                    <a:lnTo>
                      <a:pt x="90" y="99"/>
                    </a:lnTo>
                    <a:lnTo>
                      <a:pt x="89" y="101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2" y="98"/>
                    </a:lnTo>
                    <a:lnTo>
                      <a:pt x="79" y="99"/>
                    </a:lnTo>
                    <a:lnTo>
                      <a:pt x="76" y="99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5" y="96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4" y="90"/>
                    </a:lnTo>
                    <a:lnTo>
                      <a:pt x="51" y="90"/>
                    </a:lnTo>
                    <a:lnTo>
                      <a:pt x="48" y="88"/>
                    </a:lnTo>
                    <a:lnTo>
                      <a:pt x="43" y="88"/>
                    </a:lnTo>
                    <a:lnTo>
                      <a:pt x="41" y="88"/>
                    </a:lnTo>
                    <a:lnTo>
                      <a:pt x="41" y="87"/>
                    </a:lnTo>
                    <a:lnTo>
                      <a:pt x="40" y="87"/>
                    </a:lnTo>
                    <a:lnTo>
                      <a:pt x="40" y="85"/>
                    </a:lnTo>
                    <a:lnTo>
                      <a:pt x="38" y="84"/>
                    </a:lnTo>
                    <a:lnTo>
                      <a:pt x="37" y="80"/>
                    </a:lnTo>
                    <a:lnTo>
                      <a:pt x="35" y="80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1" y="63"/>
                    </a:lnTo>
                    <a:lnTo>
                      <a:pt x="19" y="60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3" y="55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D5D0745-2066-344F-B1ED-146A33883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0619" y="5002118"/>
                <a:ext cx="374725" cy="319291"/>
              </a:xfrm>
              <a:custGeom>
                <a:avLst/>
                <a:gdLst>
                  <a:gd name="T0" fmla="*/ 98 w 169"/>
                  <a:gd name="T1" fmla="*/ 122 h 144"/>
                  <a:gd name="T2" fmla="*/ 123 w 169"/>
                  <a:gd name="T3" fmla="*/ 4 h 144"/>
                  <a:gd name="T4" fmla="*/ 125 w 169"/>
                  <a:gd name="T5" fmla="*/ 5 h 144"/>
                  <a:gd name="T6" fmla="*/ 128 w 169"/>
                  <a:gd name="T7" fmla="*/ 5 h 144"/>
                  <a:gd name="T8" fmla="*/ 134 w 169"/>
                  <a:gd name="T9" fmla="*/ 8 h 144"/>
                  <a:gd name="T10" fmla="*/ 139 w 169"/>
                  <a:gd name="T11" fmla="*/ 8 h 144"/>
                  <a:gd name="T12" fmla="*/ 144 w 169"/>
                  <a:gd name="T13" fmla="*/ 11 h 144"/>
                  <a:gd name="T14" fmla="*/ 155 w 169"/>
                  <a:gd name="T15" fmla="*/ 16 h 144"/>
                  <a:gd name="T16" fmla="*/ 159 w 169"/>
                  <a:gd name="T17" fmla="*/ 21 h 144"/>
                  <a:gd name="T18" fmla="*/ 164 w 169"/>
                  <a:gd name="T19" fmla="*/ 24 h 144"/>
                  <a:gd name="T20" fmla="*/ 167 w 169"/>
                  <a:gd name="T21" fmla="*/ 32 h 144"/>
                  <a:gd name="T22" fmla="*/ 164 w 169"/>
                  <a:gd name="T23" fmla="*/ 40 h 144"/>
                  <a:gd name="T24" fmla="*/ 162 w 169"/>
                  <a:gd name="T25" fmla="*/ 49 h 144"/>
                  <a:gd name="T26" fmla="*/ 166 w 169"/>
                  <a:gd name="T27" fmla="*/ 60 h 144"/>
                  <a:gd name="T28" fmla="*/ 159 w 169"/>
                  <a:gd name="T29" fmla="*/ 65 h 144"/>
                  <a:gd name="T30" fmla="*/ 159 w 169"/>
                  <a:gd name="T31" fmla="*/ 73 h 144"/>
                  <a:gd name="T32" fmla="*/ 156 w 169"/>
                  <a:gd name="T33" fmla="*/ 79 h 144"/>
                  <a:gd name="T34" fmla="*/ 159 w 169"/>
                  <a:gd name="T35" fmla="*/ 84 h 144"/>
                  <a:gd name="T36" fmla="*/ 158 w 169"/>
                  <a:gd name="T37" fmla="*/ 87 h 144"/>
                  <a:gd name="T38" fmla="*/ 139 w 169"/>
                  <a:gd name="T39" fmla="*/ 93 h 144"/>
                  <a:gd name="T40" fmla="*/ 120 w 169"/>
                  <a:gd name="T41" fmla="*/ 100 h 144"/>
                  <a:gd name="T42" fmla="*/ 117 w 169"/>
                  <a:gd name="T43" fmla="*/ 109 h 144"/>
                  <a:gd name="T44" fmla="*/ 99 w 169"/>
                  <a:gd name="T45" fmla="*/ 115 h 144"/>
                  <a:gd name="T46" fmla="*/ 96 w 169"/>
                  <a:gd name="T47" fmla="*/ 122 h 144"/>
                  <a:gd name="T48" fmla="*/ 91 w 169"/>
                  <a:gd name="T49" fmla="*/ 122 h 144"/>
                  <a:gd name="T50" fmla="*/ 90 w 169"/>
                  <a:gd name="T51" fmla="*/ 125 h 144"/>
                  <a:gd name="T52" fmla="*/ 87 w 169"/>
                  <a:gd name="T53" fmla="*/ 125 h 144"/>
                  <a:gd name="T54" fmla="*/ 85 w 169"/>
                  <a:gd name="T55" fmla="*/ 126 h 144"/>
                  <a:gd name="T56" fmla="*/ 84 w 169"/>
                  <a:gd name="T57" fmla="*/ 130 h 144"/>
                  <a:gd name="T58" fmla="*/ 77 w 169"/>
                  <a:gd name="T59" fmla="*/ 136 h 144"/>
                  <a:gd name="T60" fmla="*/ 76 w 169"/>
                  <a:gd name="T61" fmla="*/ 139 h 144"/>
                  <a:gd name="T62" fmla="*/ 69 w 169"/>
                  <a:gd name="T63" fmla="*/ 144 h 144"/>
                  <a:gd name="T64" fmla="*/ 52 w 169"/>
                  <a:gd name="T65" fmla="*/ 141 h 144"/>
                  <a:gd name="T66" fmla="*/ 33 w 169"/>
                  <a:gd name="T67" fmla="*/ 136 h 144"/>
                  <a:gd name="T68" fmla="*/ 8 w 169"/>
                  <a:gd name="T69" fmla="*/ 128 h 144"/>
                  <a:gd name="T70" fmla="*/ 0 w 169"/>
                  <a:gd name="T71" fmla="*/ 90 h 144"/>
                  <a:gd name="T72" fmla="*/ 28 w 169"/>
                  <a:gd name="T73" fmla="*/ 67 h 144"/>
                  <a:gd name="T74" fmla="*/ 30 w 169"/>
                  <a:gd name="T75" fmla="*/ 51 h 144"/>
                  <a:gd name="T76" fmla="*/ 30 w 169"/>
                  <a:gd name="T77" fmla="*/ 43 h 144"/>
                  <a:gd name="T78" fmla="*/ 35 w 169"/>
                  <a:gd name="T79" fmla="*/ 41 h 144"/>
                  <a:gd name="T80" fmla="*/ 39 w 169"/>
                  <a:gd name="T81" fmla="*/ 46 h 144"/>
                  <a:gd name="T82" fmla="*/ 49 w 169"/>
                  <a:gd name="T83" fmla="*/ 45 h 144"/>
                  <a:gd name="T84" fmla="*/ 54 w 169"/>
                  <a:gd name="T85" fmla="*/ 52 h 144"/>
                  <a:gd name="T86" fmla="*/ 69 w 169"/>
                  <a:gd name="T87" fmla="*/ 56 h 144"/>
                  <a:gd name="T88" fmla="*/ 74 w 169"/>
                  <a:gd name="T89" fmla="*/ 49 h 144"/>
                  <a:gd name="T90" fmla="*/ 82 w 169"/>
                  <a:gd name="T91" fmla="*/ 59 h 144"/>
                  <a:gd name="T92" fmla="*/ 95 w 169"/>
                  <a:gd name="T93" fmla="*/ 65 h 144"/>
                  <a:gd name="T94" fmla="*/ 101 w 169"/>
                  <a:gd name="T95" fmla="*/ 73 h 144"/>
                  <a:gd name="T96" fmla="*/ 110 w 169"/>
                  <a:gd name="T97" fmla="*/ 73 h 144"/>
                  <a:gd name="T98" fmla="*/ 114 w 169"/>
                  <a:gd name="T99" fmla="*/ 76 h 144"/>
                  <a:gd name="T100" fmla="*/ 110 w 169"/>
                  <a:gd name="T101" fmla="*/ 59 h 144"/>
                  <a:gd name="T102" fmla="*/ 104 w 169"/>
                  <a:gd name="T103" fmla="*/ 60 h 144"/>
                  <a:gd name="T104" fmla="*/ 93 w 169"/>
                  <a:gd name="T105" fmla="*/ 51 h 144"/>
                  <a:gd name="T106" fmla="*/ 96 w 169"/>
                  <a:gd name="T107" fmla="*/ 37 h 144"/>
                  <a:gd name="T108" fmla="*/ 95 w 169"/>
                  <a:gd name="T109" fmla="*/ 19 h 144"/>
                  <a:gd name="T110" fmla="*/ 99 w 169"/>
                  <a:gd name="T111" fmla="*/ 8 h 144"/>
                  <a:gd name="T112" fmla="*/ 117 w 169"/>
                  <a:gd name="T113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9" h="144">
                    <a:moveTo>
                      <a:pt x="79" y="137"/>
                    </a:moveTo>
                    <a:lnTo>
                      <a:pt x="77" y="139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9" y="137"/>
                    </a:lnTo>
                    <a:lnTo>
                      <a:pt x="79" y="137"/>
                    </a:lnTo>
                    <a:close/>
                    <a:moveTo>
                      <a:pt x="98" y="122"/>
                    </a:move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2"/>
                    </a:lnTo>
                    <a:close/>
                    <a:moveTo>
                      <a:pt x="125" y="0"/>
                    </a:moveTo>
                    <a:lnTo>
                      <a:pt x="125" y="0"/>
                    </a:lnTo>
                    <a:lnTo>
                      <a:pt x="125" y="2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1" y="8"/>
                    </a:lnTo>
                    <a:lnTo>
                      <a:pt x="131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4" y="11"/>
                    </a:lnTo>
                    <a:lnTo>
                      <a:pt x="144" y="11"/>
                    </a:lnTo>
                    <a:lnTo>
                      <a:pt x="144" y="11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7" y="13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5"/>
                    </a:lnTo>
                    <a:lnTo>
                      <a:pt x="153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8" y="18"/>
                    </a:lnTo>
                    <a:lnTo>
                      <a:pt x="159" y="18"/>
                    </a:lnTo>
                    <a:lnTo>
                      <a:pt x="159" y="18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2" y="21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4" y="22"/>
                    </a:lnTo>
                    <a:lnTo>
                      <a:pt x="164" y="24"/>
                    </a:lnTo>
                    <a:lnTo>
                      <a:pt x="166" y="24"/>
                    </a:lnTo>
                    <a:lnTo>
                      <a:pt x="164" y="26"/>
                    </a:lnTo>
                    <a:lnTo>
                      <a:pt x="164" y="27"/>
                    </a:lnTo>
                    <a:lnTo>
                      <a:pt x="166" y="29"/>
                    </a:lnTo>
                    <a:lnTo>
                      <a:pt x="167" y="29"/>
                    </a:lnTo>
                    <a:lnTo>
                      <a:pt x="167" y="30"/>
                    </a:lnTo>
                    <a:lnTo>
                      <a:pt x="167" y="32"/>
                    </a:lnTo>
                    <a:lnTo>
                      <a:pt x="167" y="32"/>
                    </a:lnTo>
                    <a:lnTo>
                      <a:pt x="169" y="33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67" y="38"/>
                    </a:lnTo>
                    <a:lnTo>
                      <a:pt x="166" y="38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41"/>
                    </a:lnTo>
                    <a:lnTo>
                      <a:pt x="166" y="43"/>
                    </a:lnTo>
                    <a:lnTo>
                      <a:pt x="164" y="45"/>
                    </a:lnTo>
                    <a:lnTo>
                      <a:pt x="164" y="46"/>
                    </a:lnTo>
                    <a:lnTo>
                      <a:pt x="162" y="46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4" y="51"/>
                    </a:lnTo>
                    <a:lnTo>
                      <a:pt x="164" y="52"/>
                    </a:lnTo>
                    <a:lnTo>
                      <a:pt x="164" y="54"/>
                    </a:lnTo>
                    <a:lnTo>
                      <a:pt x="164" y="57"/>
                    </a:lnTo>
                    <a:lnTo>
                      <a:pt x="164" y="60"/>
                    </a:lnTo>
                    <a:lnTo>
                      <a:pt x="166" y="60"/>
                    </a:lnTo>
                    <a:lnTo>
                      <a:pt x="167" y="60"/>
                    </a:lnTo>
                    <a:lnTo>
                      <a:pt x="167" y="60"/>
                    </a:lnTo>
                    <a:lnTo>
                      <a:pt x="167" y="62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4" y="63"/>
                    </a:lnTo>
                    <a:lnTo>
                      <a:pt x="161" y="65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70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8" y="74"/>
                    </a:lnTo>
                    <a:lnTo>
                      <a:pt x="158" y="76"/>
                    </a:lnTo>
                    <a:lnTo>
                      <a:pt x="158" y="78"/>
                    </a:lnTo>
                    <a:lnTo>
                      <a:pt x="156" y="78"/>
                    </a:lnTo>
                    <a:lnTo>
                      <a:pt x="155" y="79"/>
                    </a:lnTo>
                    <a:lnTo>
                      <a:pt x="155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58" y="81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8" y="81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59" y="84"/>
                    </a:lnTo>
                    <a:lnTo>
                      <a:pt x="159" y="84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61" y="84"/>
                    </a:lnTo>
                    <a:lnTo>
                      <a:pt x="161" y="84"/>
                    </a:lnTo>
                    <a:lnTo>
                      <a:pt x="162" y="84"/>
                    </a:lnTo>
                    <a:lnTo>
                      <a:pt x="162" y="85"/>
                    </a:lnTo>
                    <a:lnTo>
                      <a:pt x="159" y="85"/>
                    </a:lnTo>
                    <a:lnTo>
                      <a:pt x="158" y="87"/>
                    </a:lnTo>
                    <a:lnTo>
                      <a:pt x="153" y="89"/>
                    </a:lnTo>
                    <a:lnTo>
                      <a:pt x="150" y="89"/>
                    </a:lnTo>
                    <a:lnTo>
                      <a:pt x="148" y="90"/>
                    </a:lnTo>
                    <a:lnTo>
                      <a:pt x="147" y="90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0" y="92"/>
                    </a:lnTo>
                    <a:lnTo>
                      <a:pt x="139" y="93"/>
                    </a:lnTo>
                    <a:lnTo>
                      <a:pt x="136" y="93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6" y="97"/>
                    </a:lnTo>
                    <a:lnTo>
                      <a:pt x="125" y="97"/>
                    </a:lnTo>
                    <a:lnTo>
                      <a:pt x="123" y="98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0" y="101"/>
                    </a:lnTo>
                    <a:lnTo>
                      <a:pt x="121" y="103"/>
                    </a:lnTo>
                    <a:lnTo>
                      <a:pt x="121" y="104"/>
                    </a:lnTo>
                    <a:lnTo>
                      <a:pt x="121" y="106"/>
                    </a:lnTo>
                    <a:lnTo>
                      <a:pt x="121" y="109"/>
                    </a:lnTo>
                    <a:lnTo>
                      <a:pt x="120" y="109"/>
                    </a:lnTo>
                    <a:lnTo>
                      <a:pt x="117" y="109"/>
                    </a:lnTo>
                    <a:lnTo>
                      <a:pt x="112" y="109"/>
                    </a:lnTo>
                    <a:lnTo>
                      <a:pt x="109" y="109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101" y="114"/>
                    </a:lnTo>
                    <a:lnTo>
                      <a:pt x="101" y="114"/>
                    </a:lnTo>
                    <a:lnTo>
                      <a:pt x="101" y="114"/>
                    </a:lnTo>
                    <a:lnTo>
                      <a:pt x="99" y="115"/>
                    </a:lnTo>
                    <a:lnTo>
                      <a:pt x="99" y="119"/>
                    </a:lnTo>
                    <a:lnTo>
                      <a:pt x="99" y="120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1" y="122"/>
                    </a:lnTo>
                    <a:lnTo>
                      <a:pt x="91" y="122"/>
                    </a:lnTo>
                    <a:lnTo>
                      <a:pt x="91" y="122"/>
                    </a:lnTo>
                    <a:lnTo>
                      <a:pt x="91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7" y="126"/>
                    </a:lnTo>
                    <a:lnTo>
                      <a:pt x="87" y="125"/>
                    </a:lnTo>
                    <a:lnTo>
                      <a:pt x="87" y="125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30"/>
                    </a:lnTo>
                    <a:lnTo>
                      <a:pt x="84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0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9" y="134"/>
                    </a:lnTo>
                    <a:lnTo>
                      <a:pt x="77" y="136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7" y="137"/>
                    </a:lnTo>
                    <a:lnTo>
                      <a:pt x="76" y="139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4" y="142"/>
                    </a:lnTo>
                    <a:lnTo>
                      <a:pt x="69" y="144"/>
                    </a:lnTo>
                    <a:lnTo>
                      <a:pt x="66" y="144"/>
                    </a:lnTo>
                    <a:lnTo>
                      <a:pt x="63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1"/>
                    </a:lnTo>
                    <a:lnTo>
                      <a:pt x="54" y="141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7" y="141"/>
                    </a:lnTo>
                    <a:lnTo>
                      <a:pt x="46" y="137"/>
                    </a:lnTo>
                    <a:lnTo>
                      <a:pt x="44" y="137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0" y="136"/>
                    </a:lnTo>
                    <a:lnTo>
                      <a:pt x="27" y="137"/>
                    </a:lnTo>
                    <a:lnTo>
                      <a:pt x="24" y="137"/>
                    </a:lnTo>
                    <a:lnTo>
                      <a:pt x="21" y="137"/>
                    </a:lnTo>
                    <a:lnTo>
                      <a:pt x="17" y="136"/>
                    </a:lnTo>
                    <a:lnTo>
                      <a:pt x="14" y="133"/>
                    </a:lnTo>
                    <a:lnTo>
                      <a:pt x="11" y="130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5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7" y="52"/>
                    </a:lnTo>
                    <a:lnTo>
                      <a:pt x="79" y="54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8" y="60"/>
                    </a:lnTo>
                    <a:lnTo>
                      <a:pt x="91" y="62"/>
                    </a:lnTo>
                    <a:lnTo>
                      <a:pt x="93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5" y="65"/>
                    </a:lnTo>
                    <a:lnTo>
                      <a:pt x="95" y="67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7" y="74"/>
                    </a:lnTo>
                    <a:lnTo>
                      <a:pt x="109" y="74"/>
                    </a:lnTo>
                    <a:lnTo>
                      <a:pt x="110" y="73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3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2" y="59"/>
                    </a:lnTo>
                    <a:lnTo>
                      <a:pt x="110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7" y="62"/>
                    </a:lnTo>
                    <a:lnTo>
                      <a:pt x="104" y="60"/>
                    </a:lnTo>
                    <a:lnTo>
                      <a:pt x="103" y="60"/>
                    </a:lnTo>
                    <a:lnTo>
                      <a:pt x="101" y="59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6" y="54"/>
                    </a:lnTo>
                    <a:lnTo>
                      <a:pt x="95" y="54"/>
                    </a:lnTo>
                    <a:lnTo>
                      <a:pt x="95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5" y="43"/>
                    </a:lnTo>
                    <a:lnTo>
                      <a:pt x="95" y="40"/>
                    </a:lnTo>
                    <a:lnTo>
                      <a:pt x="95" y="38"/>
                    </a:lnTo>
                    <a:lnTo>
                      <a:pt x="96" y="37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6" y="30"/>
                    </a:lnTo>
                    <a:lnTo>
                      <a:pt x="96" y="27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6" y="21"/>
                    </a:lnTo>
                    <a:lnTo>
                      <a:pt x="95" y="19"/>
                    </a:lnTo>
                    <a:lnTo>
                      <a:pt x="93" y="16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6" y="13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9" y="10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4" y="2"/>
                    </a:lnTo>
                    <a:lnTo>
                      <a:pt x="117" y="2"/>
                    </a:lnTo>
                    <a:lnTo>
                      <a:pt x="121" y="0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33CF15A2-EFE7-8341-BDC1-3E306B0ED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5453" y="5456664"/>
                <a:ext cx="685147" cy="902443"/>
              </a:xfrm>
              <a:custGeom>
                <a:avLst/>
                <a:gdLst>
                  <a:gd name="T0" fmla="*/ 306 w 309"/>
                  <a:gd name="T1" fmla="*/ 407 h 407"/>
                  <a:gd name="T2" fmla="*/ 170 w 309"/>
                  <a:gd name="T3" fmla="*/ 101 h 407"/>
                  <a:gd name="T4" fmla="*/ 159 w 309"/>
                  <a:gd name="T5" fmla="*/ 109 h 407"/>
                  <a:gd name="T6" fmla="*/ 153 w 309"/>
                  <a:gd name="T7" fmla="*/ 115 h 407"/>
                  <a:gd name="T8" fmla="*/ 156 w 309"/>
                  <a:gd name="T9" fmla="*/ 123 h 407"/>
                  <a:gd name="T10" fmla="*/ 159 w 309"/>
                  <a:gd name="T11" fmla="*/ 126 h 407"/>
                  <a:gd name="T12" fmla="*/ 167 w 309"/>
                  <a:gd name="T13" fmla="*/ 131 h 407"/>
                  <a:gd name="T14" fmla="*/ 172 w 309"/>
                  <a:gd name="T15" fmla="*/ 123 h 407"/>
                  <a:gd name="T16" fmla="*/ 180 w 309"/>
                  <a:gd name="T17" fmla="*/ 122 h 407"/>
                  <a:gd name="T18" fmla="*/ 185 w 309"/>
                  <a:gd name="T19" fmla="*/ 115 h 407"/>
                  <a:gd name="T20" fmla="*/ 185 w 309"/>
                  <a:gd name="T21" fmla="*/ 107 h 407"/>
                  <a:gd name="T22" fmla="*/ 177 w 309"/>
                  <a:gd name="T23" fmla="*/ 101 h 407"/>
                  <a:gd name="T24" fmla="*/ 202 w 309"/>
                  <a:gd name="T25" fmla="*/ 3 h 407"/>
                  <a:gd name="T26" fmla="*/ 215 w 309"/>
                  <a:gd name="T27" fmla="*/ 5 h 407"/>
                  <a:gd name="T28" fmla="*/ 219 w 309"/>
                  <a:gd name="T29" fmla="*/ 22 h 407"/>
                  <a:gd name="T30" fmla="*/ 224 w 309"/>
                  <a:gd name="T31" fmla="*/ 33 h 407"/>
                  <a:gd name="T32" fmla="*/ 224 w 309"/>
                  <a:gd name="T33" fmla="*/ 49 h 407"/>
                  <a:gd name="T34" fmla="*/ 219 w 309"/>
                  <a:gd name="T35" fmla="*/ 57 h 407"/>
                  <a:gd name="T36" fmla="*/ 208 w 309"/>
                  <a:gd name="T37" fmla="*/ 62 h 407"/>
                  <a:gd name="T38" fmla="*/ 208 w 309"/>
                  <a:gd name="T39" fmla="*/ 73 h 407"/>
                  <a:gd name="T40" fmla="*/ 224 w 309"/>
                  <a:gd name="T41" fmla="*/ 74 h 407"/>
                  <a:gd name="T42" fmla="*/ 232 w 309"/>
                  <a:gd name="T43" fmla="*/ 73 h 407"/>
                  <a:gd name="T44" fmla="*/ 232 w 309"/>
                  <a:gd name="T45" fmla="*/ 93 h 407"/>
                  <a:gd name="T46" fmla="*/ 215 w 309"/>
                  <a:gd name="T47" fmla="*/ 112 h 407"/>
                  <a:gd name="T48" fmla="*/ 196 w 309"/>
                  <a:gd name="T49" fmla="*/ 142 h 407"/>
                  <a:gd name="T50" fmla="*/ 169 w 309"/>
                  <a:gd name="T51" fmla="*/ 166 h 407"/>
                  <a:gd name="T52" fmla="*/ 137 w 309"/>
                  <a:gd name="T53" fmla="*/ 180 h 407"/>
                  <a:gd name="T54" fmla="*/ 123 w 309"/>
                  <a:gd name="T55" fmla="*/ 185 h 407"/>
                  <a:gd name="T56" fmla="*/ 100 w 309"/>
                  <a:gd name="T57" fmla="*/ 186 h 407"/>
                  <a:gd name="T58" fmla="*/ 77 w 309"/>
                  <a:gd name="T59" fmla="*/ 191 h 407"/>
                  <a:gd name="T60" fmla="*/ 62 w 309"/>
                  <a:gd name="T61" fmla="*/ 192 h 407"/>
                  <a:gd name="T62" fmla="*/ 43 w 309"/>
                  <a:gd name="T63" fmla="*/ 196 h 407"/>
                  <a:gd name="T64" fmla="*/ 38 w 309"/>
                  <a:gd name="T65" fmla="*/ 191 h 407"/>
                  <a:gd name="T66" fmla="*/ 33 w 309"/>
                  <a:gd name="T67" fmla="*/ 186 h 407"/>
                  <a:gd name="T68" fmla="*/ 29 w 309"/>
                  <a:gd name="T69" fmla="*/ 191 h 407"/>
                  <a:gd name="T70" fmla="*/ 29 w 309"/>
                  <a:gd name="T71" fmla="*/ 180 h 407"/>
                  <a:gd name="T72" fmla="*/ 21 w 309"/>
                  <a:gd name="T73" fmla="*/ 169 h 407"/>
                  <a:gd name="T74" fmla="*/ 27 w 309"/>
                  <a:gd name="T75" fmla="*/ 161 h 407"/>
                  <a:gd name="T76" fmla="*/ 13 w 309"/>
                  <a:gd name="T77" fmla="*/ 128 h 407"/>
                  <a:gd name="T78" fmla="*/ 2 w 309"/>
                  <a:gd name="T79" fmla="*/ 98 h 407"/>
                  <a:gd name="T80" fmla="*/ 5 w 309"/>
                  <a:gd name="T81" fmla="*/ 93 h 407"/>
                  <a:gd name="T82" fmla="*/ 11 w 309"/>
                  <a:gd name="T83" fmla="*/ 93 h 407"/>
                  <a:gd name="T84" fmla="*/ 13 w 309"/>
                  <a:gd name="T85" fmla="*/ 99 h 407"/>
                  <a:gd name="T86" fmla="*/ 24 w 309"/>
                  <a:gd name="T87" fmla="*/ 104 h 407"/>
                  <a:gd name="T88" fmla="*/ 41 w 309"/>
                  <a:gd name="T89" fmla="*/ 103 h 407"/>
                  <a:gd name="T90" fmla="*/ 49 w 309"/>
                  <a:gd name="T91" fmla="*/ 96 h 407"/>
                  <a:gd name="T92" fmla="*/ 60 w 309"/>
                  <a:gd name="T93" fmla="*/ 51 h 407"/>
                  <a:gd name="T94" fmla="*/ 62 w 309"/>
                  <a:gd name="T95" fmla="*/ 63 h 407"/>
                  <a:gd name="T96" fmla="*/ 63 w 309"/>
                  <a:gd name="T97" fmla="*/ 71 h 407"/>
                  <a:gd name="T98" fmla="*/ 76 w 309"/>
                  <a:gd name="T99" fmla="*/ 71 h 407"/>
                  <a:gd name="T100" fmla="*/ 87 w 309"/>
                  <a:gd name="T101" fmla="*/ 62 h 407"/>
                  <a:gd name="T102" fmla="*/ 93 w 309"/>
                  <a:gd name="T103" fmla="*/ 51 h 407"/>
                  <a:gd name="T104" fmla="*/ 101 w 309"/>
                  <a:gd name="T105" fmla="*/ 49 h 407"/>
                  <a:gd name="T106" fmla="*/ 114 w 309"/>
                  <a:gd name="T107" fmla="*/ 55 h 407"/>
                  <a:gd name="T108" fmla="*/ 126 w 309"/>
                  <a:gd name="T109" fmla="*/ 55 h 407"/>
                  <a:gd name="T110" fmla="*/ 134 w 309"/>
                  <a:gd name="T111" fmla="*/ 46 h 407"/>
                  <a:gd name="T112" fmla="*/ 144 w 309"/>
                  <a:gd name="T113" fmla="*/ 38 h 407"/>
                  <a:gd name="T114" fmla="*/ 153 w 309"/>
                  <a:gd name="T115" fmla="*/ 22 h 407"/>
                  <a:gd name="T116" fmla="*/ 159 w 309"/>
                  <a:gd name="T117" fmla="*/ 18 h 407"/>
                  <a:gd name="T118" fmla="*/ 164 w 309"/>
                  <a:gd name="T119" fmla="*/ 14 h 407"/>
                  <a:gd name="T120" fmla="*/ 177 w 309"/>
                  <a:gd name="T121" fmla="*/ 7 h 407"/>
                  <a:gd name="T122" fmla="*/ 191 w 309"/>
                  <a:gd name="T123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407">
                    <a:moveTo>
                      <a:pt x="306" y="404"/>
                    </a:moveTo>
                    <a:lnTo>
                      <a:pt x="308" y="405"/>
                    </a:lnTo>
                    <a:lnTo>
                      <a:pt x="309" y="405"/>
                    </a:lnTo>
                    <a:lnTo>
                      <a:pt x="309" y="405"/>
                    </a:lnTo>
                    <a:lnTo>
                      <a:pt x="309" y="407"/>
                    </a:lnTo>
                    <a:lnTo>
                      <a:pt x="308" y="407"/>
                    </a:lnTo>
                    <a:lnTo>
                      <a:pt x="306" y="407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06" y="404"/>
                    </a:lnTo>
                    <a:close/>
                    <a:moveTo>
                      <a:pt x="175" y="99"/>
                    </a:moveTo>
                    <a:lnTo>
                      <a:pt x="175" y="99"/>
                    </a:lnTo>
                    <a:lnTo>
                      <a:pt x="174" y="99"/>
                    </a:lnTo>
                    <a:lnTo>
                      <a:pt x="170" y="101"/>
                    </a:lnTo>
                    <a:lnTo>
                      <a:pt x="167" y="103"/>
                    </a:lnTo>
                    <a:lnTo>
                      <a:pt x="166" y="104"/>
                    </a:lnTo>
                    <a:lnTo>
                      <a:pt x="164" y="104"/>
                    </a:lnTo>
                    <a:lnTo>
                      <a:pt x="163" y="104"/>
                    </a:lnTo>
                    <a:lnTo>
                      <a:pt x="161" y="106"/>
                    </a:lnTo>
                    <a:lnTo>
                      <a:pt x="161" y="107"/>
                    </a:lnTo>
                    <a:lnTo>
                      <a:pt x="159" y="109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8" y="111"/>
                    </a:lnTo>
                    <a:lnTo>
                      <a:pt x="158" y="112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3" y="115"/>
                    </a:lnTo>
                    <a:lnTo>
                      <a:pt x="153" y="115"/>
                    </a:lnTo>
                    <a:lnTo>
                      <a:pt x="153" y="115"/>
                    </a:lnTo>
                    <a:lnTo>
                      <a:pt x="153" y="117"/>
                    </a:lnTo>
                    <a:lnTo>
                      <a:pt x="155" y="118"/>
                    </a:lnTo>
                    <a:lnTo>
                      <a:pt x="155" y="120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8" y="126"/>
                    </a:lnTo>
                    <a:lnTo>
                      <a:pt x="159" y="126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61" y="128"/>
                    </a:lnTo>
                    <a:lnTo>
                      <a:pt x="161" y="129"/>
                    </a:lnTo>
                    <a:lnTo>
                      <a:pt x="163" y="131"/>
                    </a:lnTo>
                    <a:lnTo>
                      <a:pt x="166" y="131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9" y="129"/>
                    </a:lnTo>
                    <a:lnTo>
                      <a:pt x="169" y="128"/>
                    </a:lnTo>
                    <a:lnTo>
                      <a:pt x="169" y="128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7" y="123"/>
                    </a:lnTo>
                    <a:lnTo>
                      <a:pt x="180" y="122"/>
                    </a:lnTo>
                    <a:lnTo>
                      <a:pt x="180" y="122"/>
                    </a:lnTo>
                    <a:lnTo>
                      <a:pt x="182" y="122"/>
                    </a:lnTo>
                    <a:lnTo>
                      <a:pt x="183" y="120"/>
                    </a:lnTo>
                    <a:lnTo>
                      <a:pt x="183" y="118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5" y="115"/>
                    </a:lnTo>
                    <a:lnTo>
                      <a:pt x="185" y="115"/>
                    </a:lnTo>
                    <a:lnTo>
                      <a:pt x="186" y="112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6" y="109"/>
                    </a:lnTo>
                    <a:lnTo>
                      <a:pt x="186" y="109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3" y="106"/>
                    </a:lnTo>
                    <a:lnTo>
                      <a:pt x="182" y="104"/>
                    </a:lnTo>
                    <a:lnTo>
                      <a:pt x="180" y="104"/>
                    </a:lnTo>
                    <a:lnTo>
                      <a:pt x="178" y="103"/>
                    </a:lnTo>
                    <a:lnTo>
                      <a:pt x="178" y="101"/>
                    </a:lnTo>
                    <a:lnTo>
                      <a:pt x="177" y="101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5" y="99"/>
                    </a:lnTo>
                    <a:close/>
                    <a:moveTo>
                      <a:pt x="191" y="0"/>
                    </a:moveTo>
                    <a:lnTo>
                      <a:pt x="194" y="0"/>
                    </a:lnTo>
                    <a:lnTo>
                      <a:pt x="199" y="3"/>
                    </a:lnTo>
                    <a:lnTo>
                      <a:pt x="202" y="3"/>
                    </a:lnTo>
                    <a:lnTo>
                      <a:pt x="205" y="3"/>
                    </a:lnTo>
                    <a:lnTo>
                      <a:pt x="208" y="2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6" y="11"/>
                    </a:lnTo>
                    <a:lnTo>
                      <a:pt x="216" y="13"/>
                    </a:lnTo>
                    <a:lnTo>
                      <a:pt x="218" y="18"/>
                    </a:lnTo>
                    <a:lnTo>
                      <a:pt x="218" y="19"/>
                    </a:lnTo>
                    <a:lnTo>
                      <a:pt x="218" y="21"/>
                    </a:lnTo>
                    <a:lnTo>
                      <a:pt x="219" y="22"/>
                    </a:lnTo>
                    <a:lnTo>
                      <a:pt x="219" y="24"/>
                    </a:lnTo>
                    <a:lnTo>
                      <a:pt x="219" y="24"/>
                    </a:lnTo>
                    <a:lnTo>
                      <a:pt x="221" y="25"/>
                    </a:lnTo>
                    <a:lnTo>
                      <a:pt x="221" y="27"/>
                    </a:lnTo>
                    <a:lnTo>
                      <a:pt x="223" y="29"/>
                    </a:lnTo>
                    <a:lnTo>
                      <a:pt x="223" y="32"/>
                    </a:lnTo>
                    <a:lnTo>
                      <a:pt x="224" y="33"/>
                    </a:lnTo>
                    <a:lnTo>
                      <a:pt x="224" y="35"/>
                    </a:lnTo>
                    <a:lnTo>
                      <a:pt x="224" y="35"/>
                    </a:lnTo>
                    <a:lnTo>
                      <a:pt x="224" y="38"/>
                    </a:lnTo>
                    <a:lnTo>
                      <a:pt x="224" y="41"/>
                    </a:lnTo>
                    <a:lnTo>
                      <a:pt x="224" y="44"/>
                    </a:lnTo>
                    <a:lnTo>
                      <a:pt x="224" y="47"/>
                    </a:lnTo>
                    <a:lnTo>
                      <a:pt x="224" y="49"/>
                    </a:lnTo>
                    <a:lnTo>
                      <a:pt x="224" y="54"/>
                    </a:lnTo>
                    <a:lnTo>
                      <a:pt x="223" y="55"/>
                    </a:lnTo>
                    <a:lnTo>
                      <a:pt x="224" y="57"/>
                    </a:lnTo>
                    <a:lnTo>
                      <a:pt x="224" y="59"/>
                    </a:lnTo>
                    <a:lnTo>
                      <a:pt x="223" y="59"/>
                    </a:lnTo>
                    <a:lnTo>
                      <a:pt x="223" y="59"/>
                    </a:lnTo>
                    <a:lnTo>
                      <a:pt x="219" y="57"/>
                    </a:lnTo>
                    <a:lnTo>
                      <a:pt x="216" y="55"/>
                    </a:lnTo>
                    <a:lnTo>
                      <a:pt x="215" y="55"/>
                    </a:lnTo>
                    <a:lnTo>
                      <a:pt x="215" y="55"/>
                    </a:lnTo>
                    <a:lnTo>
                      <a:pt x="213" y="57"/>
                    </a:lnTo>
                    <a:lnTo>
                      <a:pt x="211" y="59"/>
                    </a:lnTo>
                    <a:lnTo>
                      <a:pt x="210" y="60"/>
                    </a:lnTo>
                    <a:lnTo>
                      <a:pt x="208" y="62"/>
                    </a:lnTo>
                    <a:lnTo>
                      <a:pt x="207" y="65"/>
                    </a:lnTo>
                    <a:lnTo>
                      <a:pt x="207" y="66"/>
                    </a:lnTo>
                    <a:lnTo>
                      <a:pt x="207" y="68"/>
                    </a:lnTo>
                    <a:lnTo>
                      <a:pt x="207" y="71"/>
                    </a:lnTo>
                    <a:lnTo>
                      <a:pt x="207" y="71"/>
                    </a:lnTo>
                    <a:lnTo>
                      <a:pt x="208" y="71"/>
                    </a:lnTo>
                    <a:lnTo>
                      <a:pt x="208" y="73"/>
                    </a:lnTo>
                    <a:lnTo>
                      <a:pt x="211" y="76"/>
                    </a:lnTo>
                    <a:lnTo>
                      <a:pt x="215" y="77"/>
                    </a:lnTo>
                    <a:lnTo>
                      <a:pt x="216" y="79"/>
                    </a:lnTo>
                    <a:lnTo>
                      <a:pt x="221" y="79"/>
                    </a:lnTo>
                    <a:lnTo>
                      <a:pt x="224" y="79"/>
                    </a:lnTo>
                    <a:lnTo>
                      <a:pt x="224" y="77"/>
                    </a:lnTo>
                    <a:lnTo>
                      <a:pt x="224" y="74"/>
                    </a:lnTo>
                    <a:lnTo>
                      <a:pt x="224" y="71"/>
                    </a:lnTo>
                    <a:lnTo>
                      <a:pt x="224" y="71"/>
                    </a:lnTo>
                    <a:lnTo>
                      <a:pt x="226" y="71"/>
                    </a:lnTo>
                    <a:lnTo>
                      <a:pt x="226" y="73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5" y="73"/>
                    </a:lnTo>
                    <a:lnTo>
                      <a:pt x="237" y="73"/>
                    </a:lnTo>
                    <a:lnTo>
                      <a:pt x="237" y="76"/>
                    </a:lnTo>
                    <a:lnTo>
                      <a:pt x="235" y="81"/>
                    </a:lnTo>
                    <a:lnTo>
                      <a:pt x="234" y="84"/>
                    </a:lnTo>
                    <a:lnTo>
                      <a:pt x="232" y="93"/>
                    </a:lnTo>
                    <a:lnTo>
                      <a:pt x="230" y="98"/>
                    </a:lnTo>
                    <a:lnTo>
                      <a:pt x="229" y="99"/>
                    </a:lnTo>
                    <a:lnTo>
                      <a:pt x="224" y="103"/>
                    </a:lnTo>
                    <a:lnTo>
                      <a:pt x="224" y="104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15" y="112"/>
                    </a:lnTo>
                    <a:lnTo>
                      <a:pt x="213" y="115"/>
                    </a:lnTo>
                    <a:lnTo>
                      <a:pt x="210" y="120"/>
                    </a:lnTo>
                    <a:lnTo>
                      <a:pt x="208" y="123"/>
                    </a:lnTo>
                    <a:lnTo>
                      <a:pt x="205" y="128"/>
                    </a:lnTo>
                    <a:lnTo>
                      <a:pt x="202" y="133"/>
                    </a:lnTo>
                    <a:lnTo>
                      <a:pt x="199" y="137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5"/>
                    </a:lnTo>
                    <a:lnTo>
                      <a:pt x="188" y="148"/>
                    </a:lnTo>
                    <a:lnTo>
                      <a:pt x="183" y="153"/>
                    </a:lnTo>
                    <a:lnTo>
                      <a:pt x="178" y="158"/>
                    </a:lnTo>
                    <a:lnTo>
                      <a:pt x="174" y="163"/>
                    </a:lnTo>
                    <a:lnTo>
                      <a:pt x="169" y="166"/>
                    </a:lnTo>
                    <a:lnTo>
                      <a:pt x="164" y="170"/>
                    </a:lnTo>
                    <a:lnTo>
                      <a:pt x="163" y="170"/>
                    </a:lnTo>
                    <a:lnTo>
                      <a:pt x="158" y="175"/>
                    </a:lnTo>
                    <a:lnTo>
                      <a:pt x="153" y="177"/>
                    </a:lnTo>
                    <a:lnTo>
                      <a:pt x="147" y="180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4" y="181"/>
                    </a:lnTo>
                    <a:lnTo>
                      <a:pt x="133" y="183"/>
                    </a:lnTo>
                    <a:lnTo>
                      <a:pt x="133" y="185"/>
                    </a:lnTo>
                    <a:lnTo>
                      <a:pt x="131" y="186"/>
                    </a:lnTo>
                    <a:lnTo>
                      <a:pt x="129" y="186"/>
                    </a:lnTo>
                    <a:lnTo>
                      <a:pt x="126" y="185"/>
                    </a:lnTo>
                    <a:lnTo>
                      <a:pt x="123" y="185"/>
                    </a:lnTo>
                    <a:lnTo>
                      <a:pt x="122" y="186"/>
                    </a:lnTo>
                    <a:lnTo>
                      <a:pt x="120" y="188"/>
                    </a:lnTo>
                    <a:lnTo>
                      <a:pt x="117" y="188"/>
                    </a:lnTo>
                    <a:lnTo>
                      <a:pt x="111" y="186"/>
                    </a:lnTo>
                    <a:lnTo>
                      <a:pt x="104" y="185"/>
                    </a:lnTo>
                    <a:lnTo>
                      <a:pt x="103" y="185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3" y="186"/>
                    </a:lnTo>
                    <a:lnTo>
                      <a:pt x="90" y="185"/>
                    </a:lnTo>
                    <a:lnTo>
                      <a:pt x="88" y="185"/>
                    </a:lnTo>
                    <a:lnTo>
                      <a:pt x="85" y="186"/>
                    </a:lnTo>
                    <a:lnTo>
                      <a:pt x="84" y="186"/>
                    </a:lnTo>
                    <a:lnTo>
                      <a:pt x="77" y="191"/>
                    </a:lnTo>
                    <a:lnTo>
                      <a:pt x="73" y="191"/>
                    </a:lnTo>
                    <a:lnTo>
                      <a:pt x="71" y="192"/>
                    </a:lnTo>
                    <a:lnTo>
                      <a:pt x="70" y="192"/>
                    </a:lnTo>
                    <a:lnTo>
                      <a:pt x="66" y="191"/>
                    </a:lnTo>
                    <a:lnTo>
                      <a:pt x="65" y="191"/>
                    </a:lnTo>
                    <a:lnTo>
                      <a:pt x="63" y="191"/>
                    </a:lnTo>
                    <a:lnTo>
                      <a:pt x="62" y="192"/>
                    </a:lnTo>
                    <a:lnTo>
                      <a:pt x="59" y="192"/>
                    </a:lnTo>
                    <a:lnTo>
                      <a:pt x="57" y="194"/>
                    </a:lnTo>
                    <a:lnTo>
                      <a:pt x="51" y="197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6" y="197"/>
                    </a:lnTo>
                    <a:lnTo>
                      <a:pt x="43" y="196"/>
                    </a:lnTo>
                    <a:lnTo>
                      <a:pt x="41" y="196"/>
                    </a:lnTo>
                    <a:lnTo>
                      <a:pt x="41" y="194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3" y="191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6"/>
                    </a:lnTo>
                    <a:lnTo>
                      <a:pt x="32" y="186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86"/>
                    </a:lnTo>
                    <a:lnTo>
                      <a:pt x="29" y="188"/>
                    </a:lnTo>
                    <a:lnTo>
                      <a:pt x="29" y="191"/>
                    </a:lnTo>
                    <a:lnTo>
                      <a:pt x="29" y="189"/>
                    </a:lnTo>
                    <a:lnTo>
                      <a:pt x="27" y="188"/>
                    </a:lnTo>
                    <a:lnTo>
                      <a:pt x="27" y="186"/>
                    </a:lnTo>
                    <a:lnTo>
                      <a:pt x="27" y="185"/>
                    </a:lnTo>
                    <a:lnTo>
                      <a:pt x="29" y="183"/>
                    </a:lnTo>
                    <a:lnTo>
                      <a:pt x="29" y="181"/>
                    </a:lnTo>
                    <a:lnTo>
                      <a:pt x="29" y="180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4" y="172"/>
                    </a:lnTo>
                    <a:lnTo>
                      <a:pt x="22" y="172"/>
                    </a:lnTo>
                    <a:lnTo>
                      <a:pt x="21" y="170"/>
                    </a:lnTo>
                    <a:lnTo>
                      <a:pt x="21" y="169"/>
                    </a:lnTo>
                    <a:lnTo>
                      <a:pt x="19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22" y="166"/>
                    </a:lnTo>
                    <a:lnTo>
                      <a:pt x="24" y="166"/>
                    </a:lnTo>
                    <a:lnTo>
                      <a:pt x="25" y="164"/>
                    </a:lnTo>
                    <a:lnTo>
                      <a:pt x="27" y="161"/>
                    </a:lnTo>
                    <a:lnTo>
                      <a:pt x="27" y="158"/>
                    </a:lnTo>
                    <a:lnTo>
                      <a:pt x="27" y="155"/>
                    </a:lnTo>
                    <a:lnTo>
                      <a:pt x="25" y="148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18" y="137"/>
                    </a:lnTo>
                    <a:lnTo>
                      <a:pt x="13" y="128"/>
                    </a:lnTo>
                    <a:lnTo>
                      <a:pt x="10" y="123"/>
                    </a:lnTo>
                    <a:lnTo>
                      <a:pt x="6" y="112"/>
                    </a:lnTo>
                    <a:lnTo>
                      <a:pt x="3" y="106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2" y="98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6"/>
                    </a:lnTo>
                    <a:lnTo>
                      <a:pt x="5" y="96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3" y="9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4" y="101"/>
                    </a:lnTo>
                    <a:lnTo>
                      <a:pt x="16" y="101"/>
                    </a:lnTo>
                    <a:lnTo>
                      <a:pt x="18" y="103"/>
                    </a:lnTo>
                    <a:lnTo>
                      <a:pt x="19" y="103"/>
                    </a:lnTo>
                    <a:lnTo>
                      <a:pt x="22" y="103"/>
                    </a:lnTo>
                    <a:lnTo>
                      <a:pt x="24" y="104"/>
                    </a:lnTo>
                    <a:lnTo>
                      <a:pt x="27" y="104"/>
                    </a:lnTo>
                    <a:lnTo>
                      <a:pt x="30" y="103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41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4" y="99"/>
                    </a:lnTo>
                    <a:lnTo>
                      <a:pt x="46" y="98"/>
                    </a:lnTo>
                    <a:lnTo>
                      <a:pt x="49" y="96"/>
                    </a:lnTo>
                    <a:lnTo>
                      <a:pt x="51" y="96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5" y="44"/>
                    </a:lnTo>
                    <a:lnTo>
                      <a:pt x="57" y="46"/>
                    </a:lnTo>
                    <a:lnTo>
                      <a:pt x="57" y="47"/>
                    </a:lnTo>
                    <a:lnTo>
                      <a:pt x="60" y="51"/>
                    </a:lnTo>
                    <a:lnTo>
                      <a:pt x="62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0" y="66"/>
                    </a:lnTo>
                    <a:lnTo>
                      <a:pt x="60" y="68"/>
                    </a:lnTo>
                    <a:lnTo>
                      <a:pt x="60" y="71"/>
                    </a:lnTo>
                    <a:lnTo>
                      <a:pt x="60" y="71"/>
                    </a:lnTo>
                    <a:lnTo>
                      <a:pt x="62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6" y="73"/>
                    </a:lnTo>
                    <a:lnTo>
                      <a:pt x="71" y="71"/>
                    </a:lnTo>
                    <a:lnTo>
                      <a:pt x="73" y="73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9" y="70"/>
                    </a:lnTo>
                    <a:lnTo>
                      <a:pt x="81" y="70"/>
                    </a:lnTo>
                    <a:lnTo>
                      <a:pt x="81" y="68"/>
                    </a:lnTo>
                    <a:lnTo>
                      <a:pt x="82" y="65"/>
                    </a:lnTo>
                    <a:lnTo>
                      <a:pt x="87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0"/>
                    </a:lnTo>
                    <a:lnTo>
                      <a:pt x="90" y="57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3" y="51"/>
                    </a:lnTo>
                    <a:lnTo>
                      <a:pt x="93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6" y="47"/>
                    </a:lnTo>
                    <a:lnTo>
                      <a:pt x="98" y="47"/>
                    </a:lnTo>
                    <a:lnTo>
                      <a:pt x="100" y="47"/>
                    </a:lnTo>
                    <a:lnTo>
                      <a:pt x="101" y="49"/>
                    </a:lnTo>
                    <a:lnTo>
                      <a:pt x="104" y="51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2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7" y="55"/>
                    </a:lnTo>
                    <a:lnTo>
                      <a:pt x="120" y="57"/>
                    </a:lnTo>
                    <a:lnTo>
                      <a:pt x="122" y="57"/>
                    </a:lnTo>
                    <a:lnTo>
                      <a:pt x="123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8" y="55"/>
                    </a:lnTo>
                    <a:lnTo>
                      <a:pt x="129" y="55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3" y="51"/>
                    </a:lnTo>
                    <a:lnTo>
                      <a:pt x="133" y="49"/>
                    </a:lnTo>
                    <a:lnTo>
                      <a:pt x="134" y="46"/>
                    </a:lnTo>
                    <a:lnTo>
                      <a:pt x="136" y="43"/>
                    </a:lnTo>
                    <a:lnTo>
                      <a:pt x="136" y="41"/>
                    </a:lnTo>
                    <a:lnTo>
                      <a:pt x="136" y="40"/>
                    </a:lnTo>
                    <a:lnTo>
                      <a:pt x="137" y="40"/>
                    </a:lnTo>
                    <a:lnTo>
                      <a:pt x="139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45" y="36"/>
                    </a:lnTo>
                    <a:lnTo>
                      <a:pt x="147" y="35"/>
                    </a:lnTo>
                    <a:lnTo>
                      <a:pt x="148" y="33"/>
                    </a:lnTo>
                    <a:lnTo>
                      <a:pt x="150" y="32"/>
                    </a:lnTo>
                    <a:lnTo>
                      <a:pt x="152" y="25"/>
                    </a:lnTo>
                    <a:lnTo>
                      <a:pt x="152" y="24"/>
                    </a:lnTo>
                    <a:lnTo>
                      <a:pt x="153" y="22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59" y="18"/>
                    </a:lnTo>
                    <a:lnTo>
                      <a:pt x="161" y="18"/>
                    </a:lnTo>
                    <a:lnTo>
                      <a:pt x="161" y="16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7" y="11"/>
                    </a:lnTo>
                    <a:lnTo>
                      <a:pt x="169" y="8"/>
                    </a:lnTo>
                    <a:lnTo>
                      <a:pt x="172" y="7"/>
                    </a:lnTo>
                    <a:lnTo>
                      <a:pt x="174" y="7"/>
                    </a:lnTo>
                    <a:lnTo>
                      <a:pt x="177" y="7"/>
                    </a:lnTo>
                    <a:lnTo>
                      <a:pt x="178" y="5"/>
                    </a:lnTo>
                    <a:lnTo>
                      <a:pt x="180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2586D96D-27B7-6B42-AF8B-C346D655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1197" y="5146242"/>
                <a:ext cx="4434" cy="11088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2 h 5"/>
                  <a:gd name="T8" fmla="*/ 2 w 2"/>
                  <a:gd name="T9" fmla="*/ 2 h 5"/>
                  <a:gd name="T10" fmla="*/ 2 w 2"/>
                  <a:gd name="T11" fmla="*/ 3 h 5"/>
                  <a:gd name="T12" fmla="*/ 2 w 2"/>
                  <a:gd name="T13" fmla="*/ 3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5 h 5"/>
                  <a:gd name="T20" fmla="*/ 0 w 2"/>
                  <a:gd name="T21" fmla="*/ 3 h 5"/>
                  <a:gd name="T22" fmla="*/ 0 w 2"/>
                  <a:gd name="T23" fmla="*/ 3 h 5"/>
                  <a:gd name="T24" fmla="*/ 0 w 2"/>
                  <a:gd name="T25" fmla="*/ 2 h 5"/>
                  <a:gd name="T26" fmla="*/ 0 w 2"/>
                  <a:gd name="T27" fmla="*/ 0 h 5"/>
                  <a:gd name="T28" fmla="*/ 0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id="{58EF602C-1368-9147-9B2E-9897322293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1375" y="4130719"/>
                <a:ext cx="383594" cy="215079"/>
              </a:xfrm>
              <a:custGeom>
                <a:avLst/>
                <a:gdLst>
                  <a:gd name="T0" fmla="*/ 162 w 173"/>
                  <a:gd name="T1" fmla="*/ 92 h 97"/>
                  <a:gd name="T2" fmla="*/ 172 w 173"/>
                  <a:gd name="T3" fmla="*/ 94 h 97"/>
                  <a:gd name="T4" fmla="*/ 161 w 173"/>
                  <a:gd name="T5" fmla="*/ 97 h 97"/>
                  <a:gd name="T6" fmla="*/ 156 w 173"/>
                  <a:gd name="T7" fmla="*/ 94 h 97"/>
                  <a:gd name="T8" fmla="*/ 3 w 173"/>
                  <a:gd name="T9" fmla="*/ 77 h 97"/>
                  <a:gd name="T10" fmla="*/ 3 w 173"/>
                  <a:gd name="T11" fmla="*/ 77 h 97"/>
                  <a:gd name="T12" fmla="*/ 3 w 173"/>
                  <a:gd name="T13" fmla="*/ 74 h 97"/>
                  <a:gd name="T14" fmla="*/ 3 w 173"/>
                  <a:gd name="T15" fmla="*/ 72 h 97"/>
                  <a:gd name="T16" fmla="*/ 0 w 173"/>
                  <a:gd name="T17" fmla="*/ 55 h 97"/>
                  <a:gd name="T18" fmla="*/ 0 w 173"/>
                  <a:gd name="T19" fmla="*/ 52 h 97"/>
                  <a:gd name="T20" fmla="*/ 139 w 173"/>
                  <a:gd name="T21" fmla="*/ 4 h 97"/>
                  <a:gd name="T22" fmla="*/ 140 w 173"/>
                  <a:gd name="T23" fmla="*/ 11 h 97"/>
                  <a:gd name="T24" fmla="*/ 144 w 173"/>
                  <a:gd name="T25" fmla="*/ 15 h 97"/>
                  <a:gd name="T26" fmla="*/ 145 w 173"/>
                  <a:gd name="T27" fmla="*/ 22 h 97"/>
                  <a:gd name="T28" fmla="*/ 148 w 173"/>
                  <a:gd name="T29" fmla="*/ 26 h 97"/>
                  <a:gd name="T30" fmla="*/ 151 w 173"/>
                  <a:gd name="T31" fmla="*/ 34 h 97"/>
                  <a:gd name="T32" fmla="*/ 140 w 173"/>
                  <a:gd name="T33" fmla="*/ 40 h 97"/>
                  <a:gd name="T34" fmla="*/ 137 w 173"/>
                  <a:gd name="T35" fmla="*/ 50 h 97"/>
                  <a:gd name="T36" fmla="*/ 132 w 173"/>
                  <a:gd name="T37" fmla="*/ 53 h 97"/>
                  <a:gd name="T38" fmla="*/ 115 w 173"/>
                  <a:gd name="T39" fmla="*/ 58 h 97"/>
                  <a:gd name="T40" fmla="*/ 101 w 173"/>
                  <a:gd name="T41" fmla="*/ 63 h 97"/>
                  <a:gd name="T42" fmla="*/ 93 w 173"/>
                  <a:gd name="T43" fmla="*/ 67 h 97"/>
                  <a:gd name="T44" fmla="*/ 87 w 173"/>
                  <a:gd name="T45" fmla="*/ 72 h 97"/>
                  <a:gd name="T46" fmla="*/ 77 w 173"/>
                  <a:gd name="T47" fmla="*/ 74 h 97"/>
                  <a:gd name="T48" fmla="*/ 68 w 173"/>
                  <a:gd name="T49" fmla="*/ 78 h 97"/>
                  <a:gd name="T50" fmla="*/ 57 w 173"/>
                  <a:gd name="T51" fmla="*/ 81 h 97"/>
                  <a:gd name="T52" fmla="*/ 43 w 173"/>
                  <a:gd name="T53" fmla="*/ 85 h 97"/>
                  <a:gd name="T54" fmla="*/ 36 w 173"/>
                  <a:gd name="T55" fmla="*/ 91 h 97"/>
                  <a:gd name="T56" fmla="*/ 25 w 173"/>
                  <a:gd name="T57" fmla="*/ 92 h 97"/>
                  <a:gd name="T58" fmla="*/ 21 w 173"/>
                  <a:gd name="T59" fmla="*/ 94 h 97"/>
                  <a:gd name="T60" fmla="*/ 13 w 173"/>
                  <a:gd name="T61" fmla="*/ 89 h 97"/>
                  <a:gd name="T62" fmla="*/ 9 w 173"/>
                  <a:gd name="T63" fmla="*/ 75 h 97"/>
                  <a:gd name="T64" fmla="*/ 6 w 173"/>
                  <a:gd name="T65" fmla="*/ 66 h 97"/>
                  <a:gd name="T66" fmla="*/ 5 w 173"/>
                  <a:gd name="T67" fmla="*/ 61 h 97"/>
                  <a:gd name="T68" fmla="*/ 5 w 173"/>
                  <a:gd name="T69" fmla="*/ 58 h 97"/>
                  <a:gd name="T70" fmla="*/ 3 w 173"/>
                  <a:gd name="T71" fmla="*/ 55 h 97"/>
                  <a:gd name="T72" fmla="*/ 2 w 173"/>
                  <a:gd name="T73" fmla="*/ 48 h 97"/>
                  <a:gd name="T74" fmla="*/ 6 w 173"/>
                  <a:gd name="T75" fmla="*/ 36 h 97"/>
                  <a:gd name="T76" fmla="*/ 9 w 173"/>
                  <a:gd name="T77" fmla="*/ 33 h 97"/>
                  <a:gd name="T78" fmla="*/ 8 w 173"/>
                  <a:gd name="T79" fmla="*/ 28 h 97"/>
                  <a:gd name="T80" fmla="*/ 9 w 173"/>
                  <a:gd name="T81" fmla="*/ 25 h 97"/>
                  <a:gd name="T82" fmla="*/ 11 w 173"/>
                  <a:gd name="T83" fmla="*/ 22 h 97"/>
                  <a:gd name="T84" fmla="*/ 14 w 173"/>
                  <a:gd name="T85" fmla="*/ 22 h 97"/>
                  <a:gd name="T86" fmla="*/ 19 w 173"/>
                  <a:gd name="T87" fmla="*/ 23 h 97"/>
                  <a:gd name="T88" fmla="*/ 22 w 173"/>
                  <a:gd name="T89" fmla="*/ 23 h 97"/>
                  <a:gd name="T90" fmla="*/ 32 w 173"/>
                  <a:gd name="T91" fmla="*/ 23 h 97"/>
                  <a:gd name="T92" fmla="*/ 39 w 173"/>
                  <a:gd name="T93" fmla="*/ 23 h 97"/>
                  <a:gd name="T94" fmla="*/ 50 w 173"/>
                  <a:gd name="T95" fmla="*/ 25 h 97"/>
                  <a:gd name="T96" fmla="*/ 60 w 173"/>
                  <a:gd name="T97" fmla="*/ 25 h 97"/>
                  <a:gd name="T98" fmla="*/ 66 w 173"/>
                  <a:gd name="T99" fmla="*/ 29 h 97"/>
                  <a:gd name="T100" fmla="*/ 71 w 173"/>
                  <a:gd name="T101" fmla="*/ 25 h 97"/>
                  <a:gd name="T102" fmla="*/ 77 w 173"/>
                  <a:gd name="T103" fmla="*/ 15 h 97"/>
                  <a:gd name="T104" fmla="*/ 87 w 173"/>
                  <a:gd name="T105" fmla="*/ 9 h 97"/>
                  <a:gd name="T106" fmla="*/ 99 w 173"/>
                  <a:gd name="T107" fmla="*/ 4 h 97"/>
                  <a:gd name="T108" fmla="*/ 118 w 173"/>
                  <a:gd name="T109" fmla="*/ 3 h 97"/>
                  <a:gd name="T110" fmla="*/ 132 w 173"/>
                  <a:gd name="T1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97">
                    <a:moveTo>
                      <a:pt x="159" y="92"/>
                    </a:moveTo>
                    <a:lnTo>
                      <a:pt x="161" y="92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64" y="92"/>
                    </a:lnTo>
                    <a:lnTo>
                      <a:pt x="169" y="92"/>
                    </a:lnTo>
                    <a:lnTo>
                      <a:pt x="173" y="94"/>
                    </a:lnTo>
                    <a:lnTo>
                      <a:pt x="172" y="94"/>
                    </a:lnTo>
                    <a:lnTo>
                      <a:pt x="172" y="96"/>
                    </a:lnTo>
                    <a:lnTo>
                      <a:pt x="169" y="96"/>
                    </a:lnTo>
                    <a:lnTo>
                      <a:pt x="167" y="97"/>
                    </a:lnTo>
                    <a:lnTo>
                      <a:pt x="161" y="97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6" y="94"/>
                    </a:lnTo>
                    <a:lnTo>
                      <a:pt x="156" y="94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9" y="92"/>
                    </a:lnTo>
                    <a:close/>
                    <a:moveTo>
                      <a:pt x="3" y="77"/>
                    </a:moveTo>
                    <a:lnTo>
                      <a:pt x="3" y="77"/>
                    </a:lnTo>
                    <a:lnTo>
                      <a:pt x="3" y="77"/>
                    </a:lnTo>
                    <a:lnTo>
                      <a:pt x="2" y="78"/>
                    </a:lnTo>
                    <a:lnTo>
                      <a:pt x="3" y="77"/>
                    </a:lnTo>
                    <a:lnTo>
                      <a:pt x="3" y="77"/>
                    </a:lnTo>
                    <a:close/>
                    <a:moveTo>
                      <a:pt x="3" y="72"/>
                    </a:move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3" y="72"/>
                    </a:lnTo>
                    <a:close/>
                    <a:moveTo>
                      <a:pt x="0" y="52"/>
                    </a:moveTo>
                    <a:lnTo>
                      <a:pt x="2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close/>
                    <a:moveTo>
                      <a:pt x="136" y="0"/>
                    </a:moveTo>
                    <a:lnTo>
                      <a:pt x="137" y="1"/>
                    </a:lnTo>
                    <a:lnTo>
                      <a:pt x="137" y="3"/>
                    </a:lnTo>
                    <a:lnTo>
                      <a:pt x="139" y="4"/>
                    </a:lnTo>
                    <a:lnTo>
                      <a:pt x="139" y="6"/>
                    </a:lnTo>
                    <a:lnTo>
                      <a:pt x="139" y="7"/>
                    </a:lnTo>
                    <a:lnTo>
                      <a:pt x="140" y="9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4" y="15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7" y="23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8" y="26"/>
                    </a:lnTo>
                    <a:lnTo>
                      <a:pt x="150" y="28"/>
                    </a:lnTo>
                    <a:lnTo>
                      <a:pt x="150" y="31"/>
                    </a:lnTo>
                    <a:lnTo>
                      <a:pt x="151" y="33"/>
                    </a:lnTo>
                    <a:lnTo>
                      <a:pt x="151" y="34"/>
                    </a:lnTo>
                    <a:lnTo>
                      <a:pt x="145" y="37"/>
                    </a:lnTo>
                    <a:lnTo>
                      <a:pt x="144" y="37"/>
                    </a:lnTo>
                    <a:lnTo>
                      <a:pt x="142" y="39"/>
                    </a:lnTo>
                    <a:lnTo>
                      <a:pt x="140" y="40"/>
                    </a:lnTo>
                    <a:lnTo>
                      <a:pt x="139" y="45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37" y="50"/>
                    </a:lnTo>
                    <a:lnTo>
                      <a:pt x="136" y="50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26" y="55"/>
                    </a:lnTo>
                    <a:lnTo>
                      <a:pt x="121" y="56"/>
                    </a:lnTo>
                    <a:lnTo>
                      <a:pt x="115" y="58"/>
                    </a:lnTo>
                    <a:lnTo>
                      <a:pt x="112" y="59"/>
                    </a:lnTo>
                    <a:lnTo>
                      <a:pt x="110" y="61"/>
                    </a:lnTo>
                    <a:lnTo>
                      <a:pt x="106" y="61"/>
                    </a:lnTo>
                    <a:lnTo>
                      <a:pt x="101" y="63"/>
                    </a:lnTo>
                    <a:lnTo>
                      <a:pt x="98" y="64"/>
                    </a:lnTo>
                    <a:lnTo>
                      <a:pt x="95" y="66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1" y="69"/>
                    </a:lnTo>
                    <a:lnTo>
                      <a:pt x="90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5" y="74"/>
                    </a:lnTo>
                    <a:lnTo>
                      <a:pt x="82" y="74"/>
                    </a:lnTo>
                    <a:lnTo>
                      <a:pt x="79" y="7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3" y="75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3" y="80"/>
                    </a:lnTo>
                    <a:lnTo>
                      <a:pt x="62" y="81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4" y="83"/>
                    </a:lnTo>
                    <a:lnTo>
                      <a:pt x="43" y="85"/>
                    </a:lnTo>
                    <a:lnTo>
                      <a:pt x="41" y="86"/>
                    </a:lnTo>
                    <a:lnTo>
                      <a:pt x="38" y="88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32" y="91"/>
                    </a:lnTo>
                    <a:lnTo>
                      <a:pt x="30" y="91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2" y="92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16" y="91"/>
                    </a:lnTo>
                    <a:lnTo>
                      <a:pt x="13" y="92"/>
                    </a:lnTo>
                    <a:lnTo>
                      <a:pt x="13" y="89"/>
                    </a:lnTo>
                    <a:lnTo>
                      <a:pt x="9" y="85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9" y="75"/>
                    </a:lnTo>
                    <a:lnTo>
                      <a:pt x="8" y="74"/>
                    </a:lnTo>
                    <a:lnTo>
                      <a:pt x="8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3" y="39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4" y="26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2" y="26"/>
                    </a:lnTo>
                    <a:lnTo>
                      <a:pt x="63" y="28"/>
                    </a:lnTo>
                    <a:lnTo>
                      <a:pt x="63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1" y="25"/>
                    </a:lnTo>
                    <a:lnTo>
                      <a:pt x="73" y="23"/>
                    </a:lnTo>
                    <a:lnTo>
                      <a:pt x="74" y="20"/>
                    </a:lnTo>
                    <a:lnTo>
                      <a:pt x="76" y="18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2"/>
                    </a:lnTo>
                    <a:lnTo>
                      <a:pt x="84" y="11"/>
                    </a:lnTo>
                    <a:lnTo>
                      <a:pt x="87" y="9"/>
                    </a:lnTo>
                    <a:lnTo>
                      <a:pt x="91" y="7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99" y="4"/>
                    </a:lnTo>
                    <a:lnTo>
                      <a:pt x="104" y="4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8" y="3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32" y="0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94935916-96D7-054A-92C4-CB6FDC66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8535" y="3270406"/>
                <a:ext cx="55433" cy="55433"/>
              </a:xfrm>
              <a:custGeom>
                <a:avLst/>
                <a:gdLst>
                  <a:gd name="T0" fmla="*/ 12 w 25"/>
                  <a:gd name="T1" fmla="*/ 0 h 25"/>
                  <a:gd name="T2" fmla="*/ 12 w 25"/>
                  <a:gd name="T3" fmla="*/ 2 h 25"/>
                  <a:gd name="T4" fmla="*/ 14 w 25"/>
                  <a:gd name="T5" fmla="*/ 3 h 25"/>
                  <a:gd name="T6" fmla="*/ 15 w 25"/>
                  <a:gd name="T7" fmla="*/ 3 h 25"/>
                  <a:gd name="T8" fmla="*/ 17 w 25"/>
                  <a:gd name="T9" fmla="*/ 6 h 25"/>
                  <a:gd name="T10" fmla="*/ 20 w 25"/>
                  <a:gd name="T11" fmla="*/ 8 h 25"/>
                  <a:gd name="T12" fmla="*/ 23 w 25"/>
                  <a:gd name="T13" fmla="*/ 9 h 25"/>
                  <a:gd name="T14" fmla="*/ 25 w 25"/>
                  <a:gd name="T15" fmla="*/ 11 h 25"/>
                  <a:gd name="T16" fmla="*/ 25 w 25"/>
                  <a:gd name="T17" fmla="*/ 11 h 25"/>
                  <a:gd name="T18" fmla="*/ 23 w 25"/>
                  <a:gd name="T19" fmla="*/ 16 h 25"/>
                  <a:gd name="T20" fmla="*/ 22 w 25"/>
                  <a:gd name="T21" fmla="*/ 16 h 25"/>
                  <a:gd name="T22" fmla="*/ 22 w 25"/>
                  <a:gd name="T23" fmla="*/ 17 h 25"/>
                  <a:gd name="T24" fmla="*/ 20 w 25"/>
                  <a:gd name="T25" fmla="*/ 19 h 25"/>
                  <a:gd name="T26" fmla="*/ 19 w 25"/>
                  <a:gd name="T27" fmla="*/ 20 h 25"/>
                  <a:gd name="T28" fmla="*/ 19 w 25"/>
                  <a:gd name="T29" fmla="*/ 20 h 25"/>
                  <a:gd name="T30" fmla="*/ 17 w 25"/>
                  <a:gd name="T31" fmla="*/ 19 h 25"/>
                  <a:gd name="T32" fmla="*/ 11 w 25"/>
                  <a:gd name="T33" fmla="*/ 20 h 25"/>
                  <a:gd name="T34" fmla="*/ 11 w 25"/>
                  <a:gd name="T35" fmla="*/ 24 h 25"/>
                  <a:gd name="T36" fmla="*/ 11 w 25"/>
                  <a:gd name="T37" fmla="*/ 25 h 25"/>
                  <a:gd name="T38" fmla="*/ 8 w 25"/>
                  <a:gd name="T39" fmla="*/ 24 h 25"/>
                  <a:gd name="T40" fmla="*/ 8 w 25"/>
                  <a:gd name="T41" fmla="*/ 22 h 25"/>
                  <a:gd name="T42" fmla="*/ 8 w 25"/>
                  <a:gd name="T43" fmla="*/ 17 h 25"/>
                  <a:gd name="T44" fmla="*/ 4 w 25"/>
                  <a:gd name="T45" fmla="*/ 17 h 25"/>
                  <a:gd name="T46" fmla="*/ 3 w 25"/>
                  <a:gd name="T47" fmla="*/ 14 h 25"/>
                  <a:gd name="T48" fmla="*/ 1 w 25"/>
                  <a:gd name="T49" fmla="*/ 13 h 25"/>
                  <a:gd name="T50" fmla="*/ 1 w 25"/>
                  <a:gd name="T51" fmla="*/ 11 h 25"/>
                  <a:gd name="T52" fmla="*/ 0 w 25"/>
                  <a:gd name="T53" fmla="*/ 9 h 25"/>
                  <a:gd name="T54" fmla="*/ 1 w 25"/>
                  <a:gd name="T55" fmla="*/ 9 h 25"/>
                  <a:gd name="T56" fmla="*/ 3 w 25"/>
                  <a:gd name="T57" fmla="*/ 8 h 25"/>
                  <a:gd name="T58" fmla="*/ 6 w 25"/>
                  <a:gd name="T59" fmla="*/ 6 h 25"/>
                  <a:gd name="T60" fmla="*/ 6 w 25"/>
                  <a:gd name="T61" fmla="*/ 6 h 25"/>
                  <a:gd name="T62" fmla="*/ 9 w 25"/>
                  <a:gd name="T63" fmla="*/ 5 h 25"/>
                  <a:gd name="T64" fmla="*/ 9 w 25"/>
                  <a:gd name="T65" fmla="*/ 3 h 25"/>
                  <a:gd name="T66" fmla="*/ 9 w 25"/>
                  <a:gd name="T67" fmla="*/ 2 h 25"/>
                  <a:gd name="T68" fmla="*/ 11 w 25"/>
                  <a:gd name="T69" fmla="*/ 0 h 25"/>
                  <a:gd name="T70" fmla="*/ 11 w 25"/>
                  <a:gd name="T7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A48853D1-6F5A-8B44-B5EF-DFCB39B29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87751" y="5170633"/>
                <a:ext cx="42130" cy="19957"/>
              </a:xfrm>
              <a:custGeom>
                <a:avLst/>
                <a:gdLst>
                  <a:gd name="T0" fmla="*/ 14 w 19"/>
                  <a:gd name="T1" fmla="*/ 6 h 9"/>
                  <a:gd name="T2" fmla="*/ 17 w 19"/>
                  <a:gd name="T3" fmla="*/ 6 h 9"/>
                  <a:gd name="T4" fmla="*/ 17 w 19"/>
                  <a:gd name="T5" fmla="*/ 8 h 9"/>
                  <a:gd name="T6" fmla="*/ 19 w 19"/>
                  <a:gd name="T7" fmla="*/ 8 h 9"/>
                  <a:gd name="T8" fmla="*/ 19 w 19"/>
                  <a:gd name="T9" fmla="*/ 8 h 9"/>
                  <a:gd name="T10" fmla="*/ 19 w 19"/>
                  <a:gd name="T11" fmla="*/ 9 h 9"/>
                  <a:gd name="T12" fmla="*/ 19 w 19"/>
                  <a:gd name="T13" fmla="*/ 9 h 9"/>
                  <a:gd name="T14" fmla="*/ 16 w 19"/>
                  <a:gd name="T15" fmla="*/ 9 h 9"/>
                  <a:gd name="T16" fmla="*/ 14 w 19"/>
                  <a:gd name="T17" fmla="*/ 8 h 9"/>
                  <a:gd name="T18" fmla="*/ 13 w 19"/>
                  <a:gd name="T19" fmla="*/ 8 h 9"/>
                  <a:gd name="T20" fmla="*/ 11 w 19"/>
                  <a:gd name="T21" fmla="*/ 8 h 9"/>
                  <a:gd name="T22" fmla="*/ 11 w 19"/>
                  <a:gd name="T23" fmla="*/ 6 h 9"/>
                  <a:gd name="T24" fmla="*/ 11 w 19"/>
                  <a:gd name="T25" fmla="*/ 6 h 9"/>
                  <a:gd name="T26" fmla="*/ 14 w 19"/>
                  <a:gd name="T27" fmla="*/ 6 h 9"/>
                  <a:gd name="T28" fmla="*/ 6 w 19"/>
                  <a:gd name="T29" fmla="*/ 0 h 9"/>
                  <a:gd name="T30" fmla="*/ 8 w 19"/>
                  <a:gd name="T31" fmla="*/ 2 h 9"/>
                  <a:gd name="T32" fmla="*/ 9 w 19"/>
                  <a:gd name="T33" fmla="*/ 3 h 9"/>
                  <a:gd name="T34" fmla="*/ 8 w 19"/>
                  <a:gd name="T35" fmla="*/ 6 h 9"/>
                  <a:gd name="T36" fmla="*/ 6 w 19"/>
                  <a:gd name="T37" fmla="*/ 5 h 9"/>
                  <a:gd name="T38" fmla="*/ 5 w 19"/>
                  <a:gd name="T39" fmla="*/ 6 h 9"/>
                  <a:gd name="T40" fmla="*/ 3 w 19"/>
                  <a:gd name="T41" fmla="*/ 5 h 9"/>
                  <a:gd name="T42" fmla="*/ 2 w 19"/>
                  <a:gd name="T43" fmla="*/ 3 h 9"/>
                  <a:gd name="T44" fmla="*/ 0 w 19"/>
                  <a:gd name="T45" fmla="*/ 2 h 9"/>
                  <a:gd name="T46" fmla="*/ 0 w 19"/>
                  <a:gd name="T47" fmla="*/ 2 h 9"/>
                  <a:gd name="T48" fmla="*/ 2 w 19"/>
                  <a:gd name="T49" fmla="*/ 2 h 9"/>
                  <a:gd name="T50" fmla="*/ 5 w 19"/>
                  <a:gd name="T51" fmla="*/ 2 h 9"/>
                  <a:gd name="T52" fmla="*/ 6 w 19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9">
                    <a:moveTo>
                      <a:pt x="14" y="6"/>
                    </a:move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close/>
                    <a:moveTo>
                      <a:pt x="6" y="0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5400D4E5-1D6B-8A40-AC1D-1FE2F538A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7019" y="5163981"/>
                <a:ext cx="62084" cy="35477"/>
              </a:xfrm>
              <a:custGeom>
                <a:avLst/>
                <a:gdLst>
                  <a:gd name="T0" fmla="*/ 0 w 28"/>
                  <a:gd name="T1" fmla="*/ 16 h 16"/>
                  <a:gd name="T2" fmla="*/ 0 w 28"/>
                  <a:gd name="T3" fmla="*/ 16 h 16"/>
                  <a:gd name="T4" fmla="*/ 0 w 28"/>
                  <a:gd name="T5" fmla="*/ 16 h 16"/>
                  <a:gd name="T6" fmla="*/ 1 w 28"/>
                  <a:gd name="T7" fmla="*/ 16 h 16"/>
                  <a:gd name="T8" fmla="*/ 1 w 28"/>
                  <a:gd name="T9" fmla="*/ 16 h 16"/>
                  <a:gd name="T10" fmla="*/ 0 w 28"/>
                  <a:gd name="T11" fmla="*/ 16 h 16"/>
                  <a:gd name="T12" fmla="*/ 0 w 28"/>
                  <a:gd name="T13" fmla="*/ 16 h 16"/>
                  <a:gd name="T14" fmla="*/ 0 w 28"/>
                  <a:gd name="T15" fmla="*/ 16 h 16"/>
                  <a:gd name="T16" fmla="*/ 0 w 28"/>
                  <a:gd name="T17" fmla="*/ 16 h 16"/>
                  <a:gd name="T18" fmla="*/ 28 w 28"/>
                  <a:gd name="T19" fmla="*/ 0 h 16"/>
                  <a:gd name="T20" fmla="*/ 28 w 28"/>
                  <a:gd name="T21" fmla="*/ 1 h 16"/>
                  <a:gd name="T22" fmla="*/ 28 w 28"/>
                  <a:gd name="T23" fmla="*/ 1 h 16"/>
                  <a:gd name="T24" fmla="*/ 28 w 28"/>
                  <a:gd name="T25" fmla="*/ 1 h 16"/>
                  <a:gd name="T26" fmla="*/ 28 w 28"/>
                  <a:gd name="T27" fmla="*/ 1 h 16"/>
                  <a:gd name="T28" fmla="*/ 28 w 28"/>
                  <a:gd name="T29" fmla="*/ 0 h 16"/>
                  <a:gd name="T30" fmla="*/ 28 w 28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  <a:moveTo>
                      <a:pt x="28" y="0"/>
                    </a:move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4CDA9B1E-1AEC-374E-A524-E7C5C7A7F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2561" y="5181718"/>
                <a:ext cx="108648" cy="212861"/>
              </a:xfrm>
              <a:custGeom>
                <a:avLst/>
                <a:gdLst>
                  <a:gd name="T0" fmla="*/ 49 w 49"/>
                  <a:gd name="T1" fmla="*/ 94 h 96"/>
                  <a:gd name="T2" fmla="*/ 48 w 49"/>
                  <a:gd name="T3" fmla="*/ 96 h 96"/>
                  <a:gd name="T4" fmla="*/ 41 w 49"/>
                  <a:gd name="T5" fmla="*/ 82 h 96"/>
                  <a:gd name="T6" fmla="*/ 44 w 49"/>
                  <a:gd name="T7" fmla="*/ 85 h 96"/>
                  <a:gd name="T8" fmla="*/ 41 w 49"/>
                  <a:gd name="T9" fmla="*/ 85 h 96"/>
                  <a:gd name="T10" fmla="*/ 41 w 49"/>
                  <a:gd name="T11" fmla="*/ 82 h 96"/>
                  <a:gd name="T12" fmla="*/ 40 w 49"/>
                  <a:gd name="T13" fmla="*/ 74 h 96"/>
                  <a:gd name="T14" fmla="*/ 41 w 49"/>
                  <a:gd name="T15" fmla="*/ 75 h 96"/>
                  <a:gd name="T16" fmla="*/ 40 w 49"/>
                  <a:gd name="T17" fmla="*/ 77 h 96"/>
                  <a:gd name="T18" fmla="*/ 37 w 49"/>
                  <a:gd name="T19" fmla="*/ 72 h 96"/>
                  <a:gd name="T20" fmla="*/ 29 w 49"/>
                  <a:gd name="T21" fmla="*/ 55 h 96"/>
                  <a:gd name="T22" fmla="*/ 30 w 49"/>
                  <a:gd name="T23" fmla="*/ 60 h 96"/>
                  <a:gd name="T24" fmla="*/ 27 w 49"/>
                  <a:gd name="T25" fmla="*/ 58 h 96"/>
                  <a:gd name="T26" fmla="*/ 26 w 49"/>
                  <a:gd name="T27" fmla="*/ 58 h 96"/>
                  <a:gd name="T28" fmla="*/ 26 w 49"/>
                  <a:gd name="T29" fmla="*/ 56 h 96"/>
                  <a:gd name="T30" fmla="*/ 27 w 49"/>
                  <a:gd name="T31" fmla="*/ 56 h 96"/>
                  <a:gd name="T32" fmla="*/ 26 w 49"/>
                  <a:gd name="T33" fmla="*/ 42 h 96"/>
                  <a:gd name="T34" fmla="*/ 27 w 49"/>
                  <a:gd name="T35" fmla="*/ 44 h 96"/>
                  <a:gd name="T36" fmla="*/ 29 w 49"/>
                  <a:gd name="T37" fmla="*/ 45 h 96"/>
                  <a:gd name="T38" fmla="*/ 26 w 49"/>
                  <a:gd name="T39" fmla="*/ 45 h 96"/>
                  <a:gd name="T40" fmla="*/ 24 w 49"/>
                  <a:gd name="T41" fmla="*/ 42 h 96"/>
                  <a:gd name="T42" fmla="*/ 24 w 49"/>
                  <a:gd name="T43" fmla="*/ 34 h 96"/>
                  <a:gd name="T44" fmla="*/ 26 w 49"/>
                  <a:gd name="T45" fmla="*/ 36 h 96"/>
                  <a:gd name="T46" fmla="*/ 26 w 49"/>
                  <a:gd name="T47" fmla="*/ 38 h 96"/>
                  <a:gd name="T48" fmla="*/ 21 w 49"/>
                  <a:gd name="T49" fmla="*/ 36 h 96"/>
                  <a:gd name="T50" fmla="*/ 24 w 49"/>
                  <a:gd name="T51" fmla="*/ 34 h 96"/>
                  <a:gd name="T52" fmla="*/ 15 w 49"/>
                  <a:gd name="T53" fmla="*/ 34 h 96"/>
                  <a:gd name="T54" fmla="*/ 15 w 49"/>
                  <a:gd name="T55" fmla="*/ 36 h 96"/>
                  <a:gd name="T56" fmla="*/ 18 w 49"/>
                  <a:gd name="T57" fmla="*/ 38 h 96"/>
                  <a:gd name="T58" fmla="*/ 19 w 49"/>
                  <a:gd name="T59" fmla="*/ 39 h 96"/>
                  <a:gd name="T60" fmla="*/ 16 w 49"/>
                  <a:gd name="T61" fmla="*/ 41 h 96"/>
                  <a:gd name="T62" fmla="*/ 15 w 49"/>
                  <a:gd name="T63" fmla="*/ 41 h 96"/>
                  <a:gd name="T64" fmla="*/ 13 w 49"/>
                  <a:gd name="T65" fmla="*/ 34 h 96"/>
                  <a:gd name="T66" fmla="*/ 11 w 49"/>
                  <a:gd name="T67" fmla="*/ 34 h 96"/>
                  <a:gd name="T68" fmla="*/ 11 w 49"/>
                  <a:gd name="T69" fmla="*/ 31 h 96"/>
                  <a:gd name="T70" fmla="*/ 11 w 49"/>
                  <a:gd name="T71" fmla="*/ 28 h 96"/>
                  <a:gd name="T72" fmla="*/ 10 w 49"/>
                  <a:gd name="T73" fmla="*/ 28 h 96"/>
                  <a:gd name="T74" fmla="*/ 26 w 49"/>
                  <a:gd name="T75" fmla="*/ 25 h 96"/>
                  <a:gd name="T76" fmla="*/ 26 w 49"/>
                  <a:gd name="T77" fmla="*/ 33 h 96"/>
                  <a:gd name="T78" fmla="*/ 24 w 49"/>
                  <a:gd name="T79" fmla="*/ 28 h 96"/>
                  <a:gd name="T80" fmla="*/ 21 w 49"/>
                  <a:gd name="T81" fmla="*/ 25 h 96"/>
                  <a:gd name="T82" fmla="*/ 18 w 49"/>
                  <a:gd name="T83" fmla="*/ 25 h 96"/>
                  <a:gd name="T84" fmla="*/ 24 w 49"/>
                  <a:gd name="T85" fmla="*/ 19 h 96"/>
                  <a:gd name="T86" fmla="*/ 26 w 49"/>
                  <a:gd name="T87" fmla="*/ 23 h 96"/>
                  <a:gd name="T88" fmla="*/ 24 w 49"/>
                  <a:gd name="T89" fmla="*/ 19 h 96"/>
                  <a:gd name="T90" fmla="*/ 3 w 49"/>
                  <a:gd name="T91" fmla="*/ 14 h 96"/>
                  <a:gd name="T92" fmla="*/ 7 w 49"/>
                  <a:gd name="T93" fmla="*/ 20 h 96"/>
                  <a:gd name="T94" fmla="*/ 8 w 49"/>
                  <a:gd name="T95" fmla="*/ 17 h 96"/>
                  <a:gd name="T96" fmla="*/ 8 w 49"/>
                  <a:gd name="T97" fmla="*/ 17 h 96"/>
                  <a:gd name="T98" fmla="*/ 10 w 49"/>
                  <a:gd name="T99" fmla="*/ 20 h 96"/>
                  <a:gd name="T100" fmla="*/ 11 w 49"/>
                  <a:gd name="T101" fmla="*/ 25 h 96"/>
                  <a:gd name="T102" fmla="*/ 5 w 49"/>
                  <a:gd name="T103" fmla="*/ 28 h 96"/>
                  <a:gd name="T104" fmla="*/ 3 w 49"/>
                  <a:gd name="T105" fmla="*/ 25 h 96"/>
                  <a:gd name="T106" fmla="*/ 0 w 49"/>
                  <a:gd name="T107" fmla="*/ 16 h 96"/>
                  <a:gd name="T108" fmla="*/ 2 w 49"/>
                  <a:gd name="T109" fmla="*/ 12 h 96"/>
                  <a:gd name="T110" fmla="*/ 16 w 49"/>
                  <a:gd name="T111" fmla="*/ 8 h 96"/>
                  <a:gd name="T112" fmla="*/ 13 w 49"/>
                  <a:gd name="T113" fmla="*/ 8 h 96"/>
                  <a:gd name="T114" fmla="*/ 15 w 49"/>
                  <a:gd name="T115" fmla="*/ 6 h 96"/>
                  <a:gd name="T116" fmla="*/ 16 w 49"/>
                  <a:gd name="T117" fmla="*/ 1 h 96"/>
                  <a:gd name="T118" fmla="*/ 15 w 49"/>
                  <a:gd name="T119" fmla="*/ 1 h 96"/>
                  <a:gd name="T120" fmla="*/ 15 w 49"/>
                  <a:gd name="T121" fmla="*/ 3 h 96"/>
                  <a:gd name="T122" fmla="*/ 15 w 49"/>
                  <a:gd name="T12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" h="96">
                    <a:moveTo>
                      <a:pt x="49" y="94"/>
                    </a:moveTo>
                    <a:lnTo>
                      <a:pt x="49" y="94"/>
                    </a:lnTo>
                    <a:lnTo>
                      <a:pt x="49" y="94"/>
                    </a:lnTo>
                    <a:lnTo>
                      <a:pt x="49" y="96"/>
                    </a:lnTo>
                    <a:lnTo>
                      <a:pt x="49" y="96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9" y="94"/>
                    </a:lnTo>
                    <a:close/>
                    <a:moveTo>
                      <a:pt x="41" y="82"/>
                    </a:moveTo>
                    <a:lnTo>
                      <a:pt x="41" y="82"/>
                    </a:lnTo>
                    <a:lnTo>
                      <a:pt x="41" y="85"/>
                    </a:lnTo>
                    <a:lnTo>
                      <a:pt x="44" y="85"/>
                    </a:lnTo>
                    <a:lnTo>
                      <a:pt x="43" y="86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40" y="82"/>
                    </a:lnTo>
                    <a:lnTo>
                      <a:pt x="41" y="82"/>
                    </a:lnTo>
                    <a:close/>
                    <a:moveTo>
                      <a:pt x="38" y="72"/>
                    </a:moveTo>
                    <a:lnTo>
                      <a:pt x="38" y="7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8" y="72"/>
                    </a:lnTo>
                    <a:close/>
                    <a:moveTo>
                      <a:pt x="29" y="55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6" y="60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9" y="55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close/>
                    <a:moveTo>
                      <a:pt x="24" y="34"/>
                    </a:moveTo>
                    <a:lnTo>
                      <a:pt x="26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4"/>
                    </a:lnTo>
                    <a:close/>
                    <a:moveTo>
                      <a:pt x="11" y="31"/>
                    </a:moveTo>
                    <a:lnTo>
                      <a:pt x="13" y="31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close/>
                    <a:moveTo>
                      <a:pt x="10" y="27"/>
                    </a:moveTo>
                    <a:lnTo>
                      <a:pt x="11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10" y="27"/>
                    </a:lnTo>
                    <a:close/>
                    <a:moveTo>
                      <a:pt x="24" y="25"/>
                    </a:moveTo>
                    <a:lnTo>
                      <a:pt x="26" y="25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28"/>
                    </a:lnTo>
                    <a:lnTo>
                      <a:pt x="24" y="25"/>
                    </a:lnTo>
                    <a:close/>
                    <a:moveTo>
                      <a:pt x="22" y="22"/>
                    </a:moveTo>
                    <a:lnTo>
                      <a:pt x="21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2" y="22"/>
                    </a:lnTo>
                    <a:close/>
                    <a:moveTo>
                      <a:pt x="24" y="19"/>
                    </a:moveTo>
                    <a:lnTo>
                      <a:pt x="26" y="22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close/>
                    <a:moveTo>
                      <a:pt x="2" y="12"/>
                    </a:move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15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id="{BEAC86A8-8D29-4842-9B17-E4E977715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60471" y="3982159"/>
                <a:ext cx="235033" cy="485590"/>
              </a:xfrm>
              <a:custGeom>
                <a:avLst/>
                <a:gdLst>
                  <a:gd name="T0" fmla="*/ 28 w 106"/>
                  <a:gd name="T1" fmla="*/ 194 h 219"/>
                  <a:gd name="T2" fmla="*/ 27 w 106"/>
                  <a:gd name="T3" fmla="*/ 193 h 219"/>
                  <a:gd name="T4" fmla="*/ 71 w 106"/>
                  <a:gd name="T5" fmla="*/ 40 h 219"/>
                  <a:gd name="T6" fmla="*/ 68 w 106"/>
                  <a:gd name="T7" fmla="*/ 40 h 219"/>
                  <a:gd name="T8" fmla="*/ 77 w 106"/>
                  <a:gd name="T9" fmla="*/ 37 h 219"/>
                  <a:gd name="T10" fmla="*/ 47 w 106"/>
                  <a:gd name="T11" fmla="*/ 2 h 219"/>
                  <a:gd name="T12" fmla="*/ 57 w 106"/>
                  <a:gd name="T13" fmla="*/ 7 h 219"/>
                  <a:gd name="T14" fmla="*/ 68 w 106"/>
                  <a:gd name="T15" fmla="*/ 10 h 219"/>
                  <a:gd name="T16" fmla="*/ 66 w 106"/>
                  <a:gd name="T17" fmla="*/ 18 h 219"/>
                  <a:gd name="T18" fmla="*/ 71 w 106"/>
                  <a:gd name="T19" fmla="*/ 22 h 219"/>
                  <a:gd name="T20" fmla="*/ 82 w 106"/>
                  <a:gd name="T21" fmla="*/ 27 h 219"/>
                  <a:gd name="T22" fmla="*/ 76 w 106"/>
                  <a:gd name="T23" fmla="*/ 35 h 219"/>
                  <a:gd name="T24" fmla="*/ 68 w 106"/>
                  <a:gd name="T25" fmla="*/ 37 h 219"/>
                  <a:gd name="T26" fmla="*/ 58 w 106"/>
                  <a:gd name="T27" fmla="*/ 52 h 219"/>
                  <a:gd name="T28" fmla="*/ 52 w 106"/>
                  <a:gd name="T29" fmla="*/ 70 h 219"/>
                  <a:gd name="T30" fmla="*/ 63 w 106"/>
                  <a:gd name="T31" fmla="*/ 84 h 219"/>
                  <a:gd name="T32" fmla="*/ 79 w 106"/>
                  <a:gd name="T33" fmla="*/ 101 h 219"/>
                  <a:gd name="T34" fmla="*/ 87 w 106"/>
                  <a:gd name="T35" fmla="*/ 107 h 219"/>
                  <a:gd name="T36" fmla="*/ 95 w 106"/>
                  <a:gd name="T37" fmla="*/ 119 h 219"/>
                  <a:gd name="T38" fmla="*/ 102 w 106"/>
                  <a:gd name="T39" fmla="*/ 137 h 219"/>
                  <a:gd name="T40" fmla="*/ 106 w 106"/>
                  <a:gd name="T41" fmla="*/ 155 h 219"/>
                  <a:gd name="T42" fmla="*/ 102 w 106"/>
                  <a:gd name="T43" fmla="*/ 169 h 219"/>
                  <a:gd name="T44" fmla="*/ 102 w 106"/>
                  <a:gd name="T45" fmla="*/ 172 h 219"/>
                  <a:gd name="T46" fmla="*/ 91 w 106"/>
                  <a:gd name="T47" fmla="*/ 183 h 219"/>
                  <a:gd name="T48" fmla="*/ 74 w 106"/>
                  <a:gd name="T49" fmla="*/ 193 h 219"/>
                  <a:gd name="T50" fmla="*/ 68 w 106"/>
                  <a:gd name="T51" fmla="*/ 193 h 219"/>
                  <a:gd name="T52" fmla="*/ 63 w 106"/>
                  <a:gd name="T53" fmla="*/ 194 h 219"/>
                  <a:gd name="T54" fmla="*/ 65 w 106"/>
                  <a:gd name="T55" fmla="*/ 200 h 219"/>
                  <a:gd name="T56" fmla="*/ 61 w 106"/>
                  <a:gd name="T57" fmla="*/ 205 h 219"/>
                  <a:gd name="T58" fmla="*/ 47 w 106"/>
                  <a:gd name="T59" fmla="*/ 213 h 219"/>
                  <a:gd name="T60" fmla="*/ 41 w 106"/>
                  <a:gd name="T61" fmla="*/ 200 h 219"/>
                  <a:gd name="T62" fmla="*/ 36 w 106"/>
                  <a:gd name="T63" fmla="*/ 196 h 219"/>
                  <a:gd name="T64" fmla="*/ 39 w 106"/>
                  <a:gd name="T65" fmla="*/ 191 h 219"/>
                  <a:gd name="T66" fmla="*/ 46 w 106"/>
                  <a:gd name="T67" fmla="*/ 186 h 219"/>
                  <a:gd name="T68" fmla="*/ 55 w 106"/>
                  <a:gd name="T69" fmla="*/ 186 h 219"/>
                  <a:gd name="T70" fmla="*/ 54 w 106"/>
                  <a:gd name="T71" fmla="*/ 178 h 219"/>
                  <a:gd name="T72" fmla="*/ 60 w 106"/>
                  <a:gd name="T73" fmla="*/ 174 h 219"/>
                  <a:gd name="T74" fmla="*/ 68 w 106"/>
                  <a:gd name="T75" fmla="*/ 169 h 219"/>
                  <a:gd name="T76" fmla="*/ 79 w 106"/>
                  <a:gd name="T77" fmla="*/ 163 h 219"/>
                  <a:gd name="T78" fmla="*/ 77 w 106"/>
                  <a:gd name="T79" fmla="*/ 142 h 219"/>
                  <a:gd name="T80" fmla="*/ 77 w 106"/>
                  <a:gd name="T81" fmla="*/ 130 h 219"/>
                  <a:gd name="T82" fmla="*/ 79 w 106"/>
                  <a:gd name="T83" fmla="*/ 122 h 219"/>
                  <a:gd name="T84" fmla="*/ 76 w 106"/>
                  <a:gd name="T85" fmla="*/ 112 h 219"/>
                  <a:gd name="T86" fmla="*/ 68 w 106"/>
                  <a:gd name="T87" fmla="*/ 103 h 219"/>
                  <a:gd name="T88" fmla="*/ 63 w 106"/>
                  <a:gd name="T89" fmla="*/ 98 h 219"/>
                  <a:gd name="T90" fmla="*/ 52 w 106"/>
                  <a:gd name="T91" fmla="*/ 85 h 219"/>
                  <a:gd name="T92" fmla="*/ 43 w 106"/>
                  <a:gd name="T93" fmla="*/ 76 h 219"/>
                  <a:gd name="T94" fmla="*/ 35 w 106"/>
                  <a:gd name="T95" fmla="*/ 68 h 219"/>
                  <a:gd name="T96" fmla="*/ 28 w 106"/>
                  <a:gd name="T97" fmla="*/ 59 h 219"/>
                  <a:gd name="T98" fmla="*/ 39 w 106"/>
                  <a:gd name="T99" fmla="*/ 52 h 219"/>
                  <a:gd name="T100" fmla="*/ 36 w 106"/>
                  <a:gd name="T101" fmla="*/ 46 h 219"/>
                  <a:gd name="T102" fmla="*/ 35 w 106"/>
                  <a:gd name="T103" fmla="*/ 41 h 219"/>
                  <a:gd name="T104" fmla="*/ 20 w 106"/>
                  <a:gd name="T105" fmla="*/ 40 h 219"/>
                  <a:gd name="T106" fmla="*/ 13 w 106"/>
                  <a:gd name="T107" fmla="*/ 27 h 219"/>
                  <a:gd name="T108" fmla="*/ 8 w 106"/>
                  <a:gd name="T109" fmla="*/ 27 h 219"/>
                  <a:gd name="T110" fmla="*/ 2 w 106"/>
                  <a:gd name="T111" fmla="*/ 15 h 219"/>
                  <a:gd name="T112" fmla="*/ 11 w 106"/>
                  <a:gd name="T113" fmla="*/ 13 h 219"/>
                  <a:gd name="T114" fmla="*/ 17 w 106"/>
                  <a:gd name="T115" fmla="*/ 10 h 219"/>
                  <a:gd name="T116" fmla="*/ 27 w 106"/>
                  <a:gd name="T117" fmla="*/ 13 h 219"/>
                  <a:gd name="T118" fmla="*/ 35 w 106"/>
                  <a:gd name="T119" fmla="*/ 10 h 219"/>
                  <a:gd name="T120" fmla="*/ 41 w 106"/>
                  <a:gd name="T121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219">
                    <a:moveTo>
                      <a:pt x="66" y="216"/>
                    </a:moveTo>
                    <a:lnTo>
                      <a:pt x="66" y="216"/>
                    </a:lnTo>
                    <a:lnTo>
                      <a:pt x="66" y="218"/>
                    </a:lnTo>
                    <a:lnTo>
                      <a:pt x="65" y="218"/>
                    </a:lnTo>
                    <a:lnTo>
                      <a:pt x="65" y="218"/>
                    </a:lnTo>
                    <a:lnTo>
                      <a:pt x="65" y="218"/>
                    </a:lnTo>
                    <a:lnTo>
                      <a:pt x="66" y="216"/>
                    </a:lnTo>
                    <a:close/>
                    <a:moveTo>
                      <a:pt x="27" y="193"/>
                    </a:moveTo>
                    <a:lnTo>
                      <a:pt x="28" y="193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7" y="197"/>
                    </a:lnTo>
                    <a:lnTo>
                      <a:pt x="27" y="194"/>
                    </a:lnTo>
                    <a:lnTo>
                      <a:pt x="25" y="194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7" y="193"/>
                    </a:lnTo>
                    <a:close/>
                    <a:moveTo>
                      <a:pt x="73" y="193"/>
                    </a:moveTo>
                    <a:lnTo>
                      <a:pt x="74" y="193"/>
                    </a:lnTo>
                    <a:lnTo>
                      <a:pt x="73" y="193"/>
                    </a:lnTo>
                    <a:lnTo>
                      <a:pt x="71" y="194"/>
                    </a:lnTo>
                    <a:lnTo>
                      <a:pt x="71" y="193"/>
                    </a:lnTo>
                    <a:lnTo>
                      <a:pt x="73" y="193"/>
                    </a:lnTo>
                    <a:lnTo>
                      <a:pt x="73" y="193"/>
                    </a:lnTo>
                    <a:close/>
                    <a:moveTo>
                      <a:pt x="69" y="38"/>
                    </a:move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close/>
                    <a:moveTo>
                      <a:pt x="68" y="38"/>
                    </a:move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close/>
                    <a:moveTo>
                      <a:pt x="79" y="37"/>
                    </a:moveTo>
                    <a:lnTo>
                      <a:pt x="79" y="37"/>
                    </a:lnTo>
                    <a:lnTo>
                      <a:pt x="79" y="38"/>
                    </a:lnTo>
                    <a:lnTo>
                      <a:pt x="77" y="38"/>
                    </a:lnTo>
                    <a:lnTo>
                      <a:pt x="76" y="38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9" y="37"/>
                    </a:lnTo>
                    <a:close/>
                    <a:moveTo>
                      <a:pt x="77" y="32"/>
                    </a:moveTo>
                    <a:lnTo>
                      <a:pt x="79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7" y="33"/>
                    </a:lnTo>
                    <a:lnTo>
                      <a:pt x="77" y="32"/>
                    </a:lnTo>
                    <a:close/>
                    <a:moveTo>
                      <a:pt x="46" y="0"/>
                    </a:moveTo>
                    <a:lnTo>
                      <a:pt x="47" y="2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8" y="10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4" y="29"/>
                    </a:lnTo>
                    <a:lnTo>
                      <a:pt x="85" y="29"/>
                    </a:lnTo>
                    <a:lnTo>
                      <a:pt x="84" y="29"/>
                    </a:lnTo>
                    <a:lnTo>
                      <a:pt x="82" y="29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79" y="32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3"/>
                    </a:lnTo>
                    <a:lnTo>
                      <a:pt x="65" y="46"/>
                    </a:lnTo>
                    <a:lnTo>
                      <a:pt x="63" y="48"/>
                    </a:lnTo>
                    <a:lnTo>
                      <a:pt x="61" y="49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4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50" y="67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3" y="87"/>
                    </a:lnTo>
                    <a:lnTo>
                      <a:pt x="66" y="90"/>
                    </a:lnTo>
                    <a:lnTo>
                      <a:pt x="69" y="93"/>
                    </a:lnTo>
                    <a:lnTo>
                      <a:pt x="73" y="95"/>
                    </a:lnTo>
                    <a:lnTo>
                      <a:pt x="73" y="98"/>
                    </a:lnTo>
                    <a:lnTo>
                      <a:pt x="76" y="100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79" y="103"/>
                    </a:lnTo>
                    <a:lnTo>
                      <a:pt x="80" y="104"/>
                    </a:lnTo>
                    <a:lnTo>
                      <a:pt x="82" y="104"/>
                    </a:lnTo>
                    <a:lnTo>
                      <a:pt x="82" y="106"/>
                    </a:lnTo>
                    <a:lnTo>
                      <a:pt x="84" y="106"/>
                    </a:lnTo>
                    <a:lnTo>
                      <a:pt x="84" y="106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88" y="111"/>
                    </a:lnTo>
                    <a:lnTo>
                      <a:pt x="90" y="111"/>
                    </a:lnTo>
                    <a:lnTo>
                      <a:pt x="91" y="112"/>
                    </a:lnTo>
                    <a:lnTo>
                      <a:pt x="91" y="114"/>
                    </a:lnTo>
                    <a:lnTo>
                      <a:pt x="93" y="117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6" y="120"/>
                    </a:lnTo>
                    <a:lnTo>
                      <a:pt x="98" y="123"/>
                    </a:lnTo>
                    <a:lnTo>
                      <a:pt x="99" y="125"/>
                    </a:lnTo>
                    <a:lnTo>
                      <a:pt x="99" y="128"/>
                    </a:lnTo>
                    <a:lnTo>
                      <a:pt x="101" y="130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2" y="142"/>
                    </a:lnTo>
                    <a:lnTo>
                      <a:pt x="102" y="147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6" y="155"/>
                    </a:lnTo>
                    <a:lnTo>
                      <a:pt x="106" y="155"/>
                    </a:lnTo>
                    <a:lnTo>
                      <a:pt x="106" y="159"/>
                    </a:lnTo>
                    <a:lnTo>
                      <a:pt x="106" y="161"/>
                    </a:lnTo>
                    <a:lnTo>
                      <a:pt x="106" y="159"/>
                    </a:lnTo>
                    <a:lnTo>
                      <a:pt x="104" y="158"/>
                    </a:lnTo>
                    <a:lnTo>
                      <a:pt x="104" y="159"/>
                    </a:lnTo>
                    <a:lnTo>
                      <a:pt x="102" y="159"/>
                    </a:lnTo>
                    <a:lnTo>
                      <a:pt x="104" y="164"/>
                    </a:lnTo>
                    <a:lnTo>
                      <a:pt x="102" y="163"/>
                    </a:lnTo>
                    <a:lnTo>
                      <a:pt x="102" y="169"/>
                    </a:lnTo>
                    <a:lnTo>
                      <a:pt x="102" y="169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69"/>
                    </a:lnTo>
                    <a:lnTo>
                      <a:pt x="102" y="169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2" y="172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96" y="180"/>
                    </a:lnTo>
                    <a:lnTo>
                      <a:pt x="95" y="182"/>
                    </a:lnTo>
                    <a:lnTo>
                      <a:pt x="93" y="182"/>
                    </a:lnTo>
                    <a:lnTo>
                      <a:pt x="91" y="183"/>
                    </a:lnTo>
                    <a:lnTo>
                      <a:pt x="88" y="185"/>
                    </a:lnTo>
                    <a:lnTo>
                      <a:pt x="88" y="185"/>
                    </a:lnTo>
                    <a:lnTo>
                      <a:pt x="87" y="185"/>
                    </a:lnTo>
                    <a:lnTo>
                      <a:pt x="85" y="188"/>
                    </a:lnTo>
                    <a:lnTo>
                      <a:pt x="82" y="188"/>
                    </a:lnTo>
                    <a:lnTo>
                      <a:pt x="79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4" y="193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8" y="193"/>
                    </a:lnTo>
                    <a:lnTo>
                      <a:pt x="66" y="191"/>
                    </a:lnTo>
                    <a:lnTo>
                      <a:pt x="65" y="191"/>
                    </a:lnTo>
                    <a:lnTo>
                      <a:pt x="65" y="191"/>
                    </a:lnTo>
                    <a:lnTo>
                      <a:pt x="66" y="191"/>
                    </a:lnTo>
                    <a:lnTo>
                      <a:pt x="66" y="193"/>
                    </a:lnTo>
                    <a:lnTo>
                      <a:pt x="68" y="193"/>
                    </a:lnTo>
                    <a:lnTo>
                      <a:pt x="68" y="194"/>
                    </a:lnTo>
                    <a:lnTo>
                      <a:pt x="68" y="194"/>
                    </a:lnTo>
                    <a:lnTo>
                      <a:pt x="65" y="194"/>
                    </a:lnTo>
                    <a:lnTo>
                      <a:pt x="63" y="194"/>
                    </a:lnTo>
                    <a:lnTo>
                      <a:pt x="63" y="194"/>
                    </a:lnTo>
                    <a:lnTo>
                      <a:pt x="65" y="196"/>
                    </a:lnTo>
                    <a:lnTo>
                      <a:pt x="66" y="196"/>
                    </a:lnTo>
                    <a:lnTo>
                      <a:pt x="68" y="196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9"/>
                    </a:lnTo>
                    <a:lnTo>
                      <a:pt x="66" y="199"/>
                    </a:lnTo>
                    <a:lnTo>
                      <a:pt x="66" y="200"/>
                    </a:lnTo>
                    <a:lnTo>
                      <a:pt x="65" y="200"/>
                    </a:lnTo>
                    <a:lnTo>
                      <a:pt x="65" y="200"/>
                    </a:lnTo>
                    <a:lnTo>
                      <a:pt x="63" y="199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63" y="200"/>
                    </a:lnTo>
                    <a:lnTo>
                      <a:pt x="65" y="202"/>
                    </a:lnTo>
                    <a:lnTo>
                      <a:pt x="65" y="204"/>
                    </a:lnTo>
                    <a:lnTo>
                      <a:pt x="65" y="204"/>
                    </a:lnTo>
                    <a:lnTo>
                      <a:pt x="63" y="205"/>
                    </a:lnTo>
                    <a:lnTo>
                      <a:pt x="61" y="205"/>
                    </a:lnTo>
                    <a:lnTo>
                      <a:pt x="58" y="204"/>
                    </a:lnTo>
                    <a:lnTo>
                      <a:pt x="55" y="199"/>
                    </a:lnTo>
                    <a:lnTo>
                      <a:pt x="54" y="199"/>
                    </a:lnTo>
                    <a:lnTo>
                      <a:pt x="58" y="204"/>
                    </a:lnTo>
                    <a:lnTo>
                      <a:pt x="58" y="204"/>
                    </a:lnTo>
                    <a:lnTo>
                      <a:pt x="58" y="205"/>
                    </a:lnTo>
                    <a:lnTo>
                      <a:pt x="58" y="207"/>
                    </a:lnTo>
                    <a:lnTo>
                      <a:pt x="58" y="207"/>
                    </a:lnTo>
                    <a:lnTo>
                      <a:pt x="49" y="211"/>
                    </a:lnTo>
                    <a:lnTo>
                      <a:pt x="47" y="213"/>
                    </a:lnTo>
                    <a:lnTo>
                      <a:pt x="46" y="216"/>
                    </a:lnTo>
                    <a:lnTo>
                      <a:pt x="44" y="218"/>
                    </a:lnTo>
                    <a:lnTo>
                      <a:pt x="43" y="218"/>
                    </a:lnTo>
                    <a:lnTo>
                      <a:pt x="39" y="219"/>
                    </a:lnTo>
                    <a:lnTo>
                      <a:pt x="38" y="219"/>
                    </a:lnTo>
                    <a:lnTo>
                      <a:pt x="39" y="216"/>
                    </a:lnTo>
                    <a:lnTo>
                      <a:pt x="39" y="216"/>
                    </a:lnTo>
                    <a:lnTo>
                      <a:pt x="39" y="210"/>
                    </a:lnTo>
                    <a:lnTo>
                      <a:pt x="39" y="204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7"/>
                    </a:lnTo>
                    <a:lnTo>
                      <a:pt x="41" y="197"/>
                    </a:lnTo>
                    <a:lnTo>
                      <a:pt x="39" y="197"/>
                    </a:lnTo>
                    <a:lnTo>
                      <a:pt x="39" y="196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6" y="194"/>
                    </a:lnTo>
                    <a:lnTo>
                      <a:pt x="35" y="194"/>
                    </a:lnTo>
                    <a:lnTo>
                      <a:pt x="33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5" y="191"/>
                    </a:lnTo>
                    <a:lnTo>
                      <a:pt x="38" y="191"/>
                    </a:lnTo>
                    <a:lnTo>
                      <a:pt x="39" y="191"/>
                    </a:lnTo>
                    <a:lnTo>
                      <a:pt x="39" y="191"/>
                    </a:lnTo>
                    <a:lnTo>
                      <a:pt x="39" y="189"/>
                    </a:lnTo>
                    <a:lnTo>
                      <a:pt x="41" y="189"/>
                    </a:lnTo>
                    <a:lnTo>
                      <a:pt x="43" y="188"/>
                    </a:lnTo>
                    <a:lnTo>
                      <a:pt x="43" y="188"/>
                    </a:lnTo>
                    <a:lnTo>
                      <a:pt x="43" y="186"/>
                    </a:lnTo>
                    <a:lnTo>
                      <a:pt x="43" y="186"/>
                    </a:lnTo>
                    <a:lnTo>
                      <a:pt x="43" y="185"/>
                    </a:lnTo>
                    <a:lnTo>
                      <a:pt x="44" y="185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9" y="185"/>
                    </a:lnTo>
                    <a:lnTo>
                      <a:pt x="50" y="185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55" y="186"/>
                    </a:lnTo>
                    <a:lnTo>
                      <a:pt x="55" y="186"/>
                    </a:lnTo>
                    <a:lnTo>
                      <a:pt x="57" y="186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57" y="183"/>
                    </a:lnTo>
                    <a:lnTo>
                      <a:pt x="55" y="180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7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5" y="175"/>
                    </a:lnTo>
                    <a:lnTo>
                      <a:pt x="55" y="174"/>
                    </a:lnTo>
                    <a:lnTo>
                      <a:pt x="55" y="174"/>
                    </a:lnTo>
                    <a:lnTo>
                      <a:pt x="57" y="172"/>
                    </a:lnTo>
                    <a:lnTo>
                      <a:pt x="58" y="174"/>
                    </a:lnTo>
                    <a:lnTo>
                      <a:pt x="60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4"/>
                    </a:lnTo>
                    <a:lnTo>
                      <a:pt x="61" y="171"/>
                    </a:lnTo>
                    <a:lnTo>
                      <a:pt x="61" y="171"/>
                    </a:lnTo>
                    <a:lnTo>
                      <a:pt x="63" y="171"/>
                    </a:lnTo>
                    <a:lnTo>
                      <a:pt x="65" y="171"/>
                    </a:lnTo>
                    <a:lnTo>
                      <a:pt x="66" y="169"/>
                    </a:lnTo>
                    <a:lnTo>
                      <a:pt x="68" y="169"/>
                    </a:lnTo>
                    <a:lnTo>
                      <a:pt x="69" y="169"/>
                    </a:lnTo>
                    <a:lnTo>
                      <a:pt x="71" y="167"/>
                    </a:lnTo>
                    <a:lnTo>
                      <a:pt x="73" y="166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6" y="164"/>
                    </a:lnTo>
                    <a:lnTo>
                      <a:pt x="76" y="166"/>
                    </a:lnTo>
                    <a:lnTo>
                      <a:pt x="77" y="166"/>
                    </a:lnTo>
                    <a:lnTo>
                      <a:pt x="77" y="164"/>
                    </a:lnTo>
                    <a:lnTo>
                      <a:pt x="79" y="163"/>
                    </a:lnTo>
                    <a:lnTo>
                      <a:pt x="79" y="161"/>
                    </a:lnTo>
                    <a:lnTo>
                      <a:pt x="79" y="159"/>
                    </a:lnTo>
                    <a:lnTo>
                      <a:pt x="77" y="158"/>
                    </a:lnTo>
                    <a:lnTo>
                      <a:pt x="77" y="156"/>
                    </a:lnTo>
                    <a:lnTo>
                      <a:pt x="77" y="155"/>
                    </a:lnTo>
                    <a:lnTo>
                      <a:pt x="79" y="152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9" y="145"/>
                    </a:lnTo>
                    <a:lnTo>
                      <a:pt x="77" y="142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6"/>
                    </a:lnTo>
                    <a:lnTo>
                      <a:pt x="76" y="134"/>
                    </a:lnTo>
                    <a:lnTo>
                      <a:pt x="77" y="134"/>
                    </a:lnTo>
                    <a:lnTo>
                      <a:pt x="77" y="133"/>
                    </a:lnTo>
                    <a:lnTo>
                      <a:pt x="79" y="131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6"/>
                    </a:lnTo>
                    <a:lnTo>
                      <a:pt x="77" y="126"/>
                    </a:lnTo>
                    <a:lnTo>
                      <a:pt x="77" y="125"/>
                    </a:lnTo>
                    <a:lnTo>
                      <a:pt x="79" y="125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9" y="120"/>
                    </a:lnTo>
                    <a:lnTo>
                      <a:pt x="77" y="119"/>
                    </a:lnTo>
                    <a:lnTo>
                      <a:pt x="76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6" y="109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1" y="106"/>
                    </a:lnTo>
                    <a:lnTo>
                      <a:pt x="71" y="106"/>
                    </a:lnTo>
                    <a:lnTo>
                      <a:pt x="69" y="106"/>
                    </a:lnTo>
                    <a:lnTo>
                      <a:pt x="69" y="104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3"/>
                    </a:lnTo>
                    <a:lnTo>
                      <a:pt x="65" y="103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89"/>
                    </a:lnTo>
                    <a:lnTo>
                      <a:pt x="54" y="87"/>
                    </a:lnTo>
                    <a:lnTo>
                      <a:pt x="52" y="85"/>
                    </a:lnTo>
                    <a:lnTo>
                      <a:pt x="50" y="84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4" y="76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3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3" y="67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5" y="57"/>
                    </a:lnTo>
                    <a:lnTo>
                      <a:pt x="36" y="57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524D893C-9505-0843-8D9D-B905C9F72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3472" y="4150675"/>
                <a:ext cx="15522" cy="19957"/>
              </a:xfrm>
              <a:custGeom>
                <a:avLst/>
                <a:gdLst>
                  <a:gd name="T0" fmla="*/ 3 w 7"/>
                  <a:gd name="T1" fmla="*/ 8 h 9"/>
                  <a:gd name="T2" fmla="*/ 5 w 7"/>
                  <a:gd name="T3" fmla="*/ 9 h 9"/>
                  <a:gd name="T4" fmla="*/ 7 w 7"/>
                  <a:gd name="T5" fmla="*/ 9 h 9"/>
                  <a:gd name="T6" fmla="*/ 5 w 7"/>
                  <a:gd name="T7" fmla="*/ 9 h 9"/>
                  <a:gd name="T8" fmla="*/ 2 w 7"/>
                  <a:gd name="T9" fmla="*/ 9 h 9"/>
                  <a:gd name="T10" fmla="*/ 2 w 7"/>
                  <a:gd name="T11" fmla="*/ 8 h 9"/>
                  <a:gd name="T12" fmla="*/ 3 w 7"/>
                  <a:gd name="T13" fmla="*/ 8 h 9"/>
                  <a:gd name="T14" fmla="*/ 3 w 7"/>
                  <a:gd name="T15" fmla="*/ 0 h 9"/>
                  <a:gd name="T16" fmla="*/ 5 w 7"/>
                  <a:gd name="T17" fmla="*/ 0 h 9"/>
                  <a:gd name="T18" fmla="*/ 3 w 7"/>
                  <a:gd name="T19" fmla="*/ 0 h 9"/>
                  <a:gd name="T20" fmla="*/ 3 w 7"/>
                  <a:gd name="T21" fmla="*/ 0 h 9"/>
                  <a:gd name="T22" fmla="*/ 3 w 7"/>
                  <a:gd name="T23" fmla="*/ 0 h 9"/>
                  <a:gd name="T24" fmla="*/ 3 w 7"/>
                  <a:gd name="T25" fmla="*/ 0 h 9"/>
                  <a:gd name="T26" fmla="*/ 0 w 7"/>
                  <a:gd name="T27" fmla="*/ 0 h 9"/>
                  <a:gd name="T28" fmla="*/ 2 w 7"/>
                  <a:gd name="T29" fmla="*/ 0 h 9"/>
                  <a:gd name="T30" fmla="*/ 2 w 7"/>
                  <a:gd name="T31" fmla="*/ 0 h 9"/>
                  <a:gd name="T32" fmla="*/ 2 w 7"/>
                  <a:gd name="T33" fmla="*/ 0 h 9"/>
                  <a:gd name="T34" fmla="*/ 0 w 7"/>
                  <a:gd name="T35" fmla="*/ 0 h 9"/>
                  <a:gd name="T36" fmla="*/ 0 w 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9">
                    <a:moveTo>
                      <a:pt x="3" y="8"/>
                    </a:move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close/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959A2317-B0EF-D345-8466-7D1EC90304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4558" y="4137371"/>
                <a:ext cx="13303" cy="13303"/>
              </a:xfrm>
              <a:custGeom>
                <a:avLst/>
                <a:gdLst>
                  <a:gd name="T0" fmla="*/ 2 w 6"/>
                  <a:gd name="T1" fmla="*/ 4 h 6"/>
                  <a:gd name="T2" fmla="*/ 2 w 6"/>
                  <a:gd name="T3" fmla="*/ 4 h 6"/>
                  <a:gd name="T4" fmla="*/ 2 w 6"/>
                  <a:gd name="T5" fmla="*/ 6 h 6"/>
                  <a:gd name="T6" fmla="*/ 0 w 6"/>
                  <a:gd name="T7" fmla="*/ 6 h 6"/>
                  <a:gd name="T8" fmla="*/ 0 w 6"/>
                  <a:gd name="T9" fmla="*/ 4 h 6"/>
                  <a:gd name="T10" fmla="*/ 0 w 6"/>
                  <a:gd name="T11" fmla="*/ 4 h 6"/>
                  <a:gd name="T12" fmla="*/ 2 w 6"/>
                  <a:gd name="T13" fmla="*/ 4 h 6"/>
                  <a:gd name="T14" fmla="*/ 5 w 6"/>
                  <a:gd name="T15" fmla="*/ 3 h 6"/>
                  <a:gd name="T16" fmla="*/ 3 w 6"/>
                  <a:gd name="T17" fmla="*/ 4 h 6"/>
                  <a:gd name="T18" fmla="*/ 3 w 6"/>
                  <a:gd name="T19" fmla="*/ 4 h 6"/>
                  <a:gd name="T20" fmla="*/ 3 w 6"/>
                  <a:gd name="T21" fmla="*/ 4 h 6"/>
                  <a:gd name="T22" fmla="*/ 3 w 6"/>
                  <a:gd name="T23" fmla="*/ 4 h 6"/>
                  <a:gd name="T24" fmla="*/ 3 w 6"/>
                  <a:gd name="T25" fmla="*/ 4 h 6"/>
                  <a:gd name="T26" fmla="*/ 5 w 6"/>
                  <a:gd name="T27" fmla="*/ 3 h 6"/>
                  <a:gd name="T28" fmla="*/ 5 w 6"/>
                  <a:gd name="T29" fmla="*/ 0 h 6"/>
                  <a:gd name="T30" fmla="*/ 5 w 6"/>
                  <a:gd name="T31" fmla="*/ 0 h 6"/>
                  <a:gd name="T32" fmla="*/ 6 w 6"/>
                  <a:gd name="T33" fmla="*/ 1 h 6"/>
                  <a:gd name="T34" fmla="*/ 5 w 6"/>
                  <a:gd name="T35" fmla="*/ 1 h 6"/>
                  <a:gd name="T36" fmla="*/ 5 w 6"/>
                  <a:gd name="T37" fmla="*/ 0 h 6"/>
                  <a:gd name="T38" fmla="*/ 5 w 6"/>
                  <a:gd name="T39" fmla="*/ 0 h 6"/>
                  <a:gd name="T40" fmla="*/ 3 w 6"/>
                  <a:gd name="T41" fmla="*/ 0 h 6"/>
                  <a:gd name="T42" fmla="*/ 3 w 6"/>
                  <a:gd name="T43" fmla="*/ 0 h 6"/>
                  <a:gd name="T44" fmla="*/ 5 w 6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0" name="Freeform 409">
                <a:extLst>
                  <a:ext uri="{FF2B5EF4-FFF2-40B4-BE49-F238E27FC236}">
                    <a16:creationId xmlns:a16="http://schemas.microsoft.com/office/drawing/2014/main" id="{6F91E018-D2CA-0B4C-8B89-2EF1504893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5178" y="4352449"/>
                <a:ext cx="432375" cy="368072"/>
              </a:xfrm>
              <a:custGeom>
                <a:avLst/>
                <a:gdLst>
                  <a:gd name="T0" fmla="*/ 178 w 195"/>
                  <a:gd name="T1" fmla="*/ 46 h 166"/>
                  <a:gd name="T2" fmla="*/ 180 w 195"/>
                  <a:gd name="T3" fmla="*/ 44 h 166"/>
                  <a:gd name="T4" fmla="*/ 118 w 195"/>
                  <a:gd name="T5" fmla="*/ 18 h 166"/>
                  <a:gd name="T6" fmla="*/ 137 w 195"/>
                  <a:gd name="T7" fmla="*/ 19 h 166"/>
                  <a:gd name="T8" fmla="*/ 132 w 195"/>
                  <a:gd name="T9" fmla="*/ 16 h 166"/>
                  <a:gd name="T10" fmla="*/ 50 w 195"/>
                  <a:gd name="T11" fmla="*/ 2 h 166"/>
                  <a:gd name="T12" fmla="*/ 63 w 195"/>
                  <a:gd name="T13" fmla="*/ 10 h 166"/>
                  <a:gd name="T14" fmla="*/ 74 w 195"/>
                  <a:gd name="T15" fmla="*/ 22 h 166"/>
                  <a:gd name="T16" fmla="*/ 106 w 195"/>
                  <a:gd name="T17" fmla="*/ 24 h 166"/>
                  <a:gd name="T18" fmla="*/ 132 w 195"/>
                  <a:gd name="T19" fmla="*/ 24 h 166"/>
                  <a:gd name="T20" fmla="*/ 137 w 195"/>
                  <a:gd name="T21" fmla="*/ 22 h 166"/>
                  <a:gd name="T22" fmla="*/ 164 w 195"/>
                  <a:gd name="T23" fmla="*/ 22 h 166"/>
                  <a:gd name="T24" fmla="*/ 154 w 195"/>
                  <a:gd name="T25" fmla="*/ 27 h 166"/>
                  <a:gd name="T26" fmla="*/ 156 w 195"/>
                  <a:gd name="T27" fmla="*/ 29 h 166"/>
                  <a:gd name="T28" fmla="*/ 162 w 195"/>
                  <a:gd name="T29" fmla="*/ 33 h 166"/>
                  <a:gd name="T30" fmla="*/ 167 w 195"/>
                  <a:gd name="T31" fmla="*/ 35 h 166"/>
                  <a:gd name="T32" fmla="*/ 170 w 195"/>
                  <a:gd name="T33" fmla="*/ 33 h 166"/>
                  <a:gd name="T34" fmla="*/ 178 w 195"/>
                  <a:gd name="T35" fmla="*/ 43 h 166"/>
                  <a:gd name="T36" fmla="*/ 172 w 195"/>
                  <a:gd name="T37" fmla="*/ 52 h 166"/>
                  <a:gd name="T38" fmla="*/ 189 w 195"/>
                  <a:gd name="T39" fmla="*/ 51 h 166"/>
                  <a:gd name="T40" fmla="*/ 191 w 195"/>
                  <a:gd name="T41" fmla="*/ 60 h 166"/>
                  <a:gd name="T42" fmla="*/ 183 w 195"/>
                  <a:gd name="T43" fmla="*/ 68 h 166"/>
                  <a:gd name="T44" fmla="*/ 189 w 195"/>
                  <a:gd name="T45" fmla="*/ 73 h 166"/>
                  <a:gd name="T46" fmla="*/ 181 w 195"/>
                  <a:gd name="T47" fmla="*/ 78 h 166"/>
                  <a:gd name="T48" fmla="*/ 176 w 195"/>
                  <a:gd name="T49" fmla="*/ 82 h 166"/>
                  <a:gd name="T50" fmla="*/ 180 w 195"/>
                  <a:gd name="T51" fmla="*/ 96 h 166"/>
                  <a:gd name="T52" fmla="*/ 183 w 195"/>
                  <a:gd name="T53" fmla="*/ 108 h 166"/>
                  <a:gd name="T54" fmla="*/ 173 w 195"/>
                  <a:gd name="T55" fmla="*/ 112 h 166"/>
                  <a:gd name="T56" fmla="*/ 156 w 195"/>
                  <a:gd name="T57" fmla="*/ 117 h 166"/>
                  <a:gd name="T58" fmla="*/ 146 w 195"/>
                  <a:gd name="T59" fmla="*/ 119 h 166"/>
                  <a:gd name="T60" fmla="*/ 134 w 195"/>
                  <a:gd name="T61" fmla="*/ 119 h 166"/>
                  <a:gd name="T62" fmla="*/ 124 w 195"/>
                  <a:gd name="T63" fmla="*/ 114 h 166"/>
                  <a:gd name="T64" fmla="*/ 132 w 195"/>
                  <a:gd name="T65" fmla="*/ 130 h 166"/>
                  <a:gd name="T66" fmla="*/ 140 w 195"/>
                  <a:gd name="T67" fmla="*/ 141 h 166"/>
                  <a:gd name="T68" fmla="*/ 137 w 195"/>
                  <a:gd name="T69" fmla="*/ 147 h 166"/>
                  <a:gd name="T70" fmla="*/ 129 w 195"/>
                  <a:gd name="T71" fmla="*/ 155 h 166"/>
                  <a:gd name="T72" fmla="*/ 120 w 195"/>
                  <a:gd name="T73" fmla="*/ 159 h 166"/>
                  <a:gd name="T74" fmla="*/ 113 w 195"/>
                  <a:gd name="T75" fmla="*/ 163 h 166"/>
                  <a:gd name="T76" fmla="*/ 102 w 195"/>
                  <a:gd name="T77" fmla="*/ 164 h 166"/>
                  <a:gd name="T78" fmla="*/ 93 w 195"/>
                  <a:gd name="T79" fmla="*/ 152 h 166"/>
                  <a:gd name="T80" fmla="*/ 90 w 195"/>
                  <a:gd name="T81" fmla="*/ 142 h 166"/>
                  <a:gd name="T82" fmla="*/ 83 w 195"/>
                  <a:gd name="T83" fmla="*/ 136 h 166"/>
                  <a:gd name="T84" fmla="*/ 88 w 195"/>
                  <a:gd name="T85" fmla="*/ 126 h 166"/>
                  <a:gd name="T86" fmla="*/ 80 w 195"/>
                  <a:gd name="T87" fmla="*/ 114 h 166"/>
                  <a:gd name="T88" fmla="*/ 82 w 195"/>
                  <a:gd name="T89" fmla="*/ 96 h 166"/>
                  <a:gd name="T90" fmla="*/ 82 w 195"/>
                  <a:gd name="T91" fmla="*/ 85 h 166"/>
                  <a:gd name="T92" fmla="*/ 60 w 195"/>
                  <a:gd name="T93" fmla="*/ 87 h 166"/>
                  <a:gd name="T94" fmla="*/ 47 w 195"/>
                  <a:gd name="T95" fmla="*/ 76 h 166"/>
                  <a:gd name="T96" fmla="*/ 35 w 195"/>
                  <a:gd name="T97" fmla="*/ 74 h 166"/>
                  <a:gd name="T98" fmla="*/ 17 w 195"/>
                  <a:gd name="T99" fmla="*/ 71 h 166"/>
                  <a:gd name="T100" fmla="*/ 14 w 195"/>
                  <a:gd name="T101" fmla="*/ 60 h 166"/>
                  <a:gd name="T102" fmla="*/ 8 w 195"/>
                  <a:gd name="T103" fmla="*/ 44 h 166"/>
                  <a:gd name="T104" fmla="*/ 0 w 195"/>
                  <a:gd name="T105" fmla="*/ 43 h 166"/>
                  <a:gd name="T106" fmla="*/ 8 w 195"/>
                  <a:gd name="T107" fmla="*/ 24 h 166"/>
                  <a:gd name="T108" fmla="*/ 24 w 195"/>
                  <a:gd name="T109" fmla="*/ 7 h 166"/>
                  <a:gd name="T110" fmla="*/ 22 w 195"/>
                  <a:gd name="T111" fmla="*/ 8 h 166"/>
                  <a:gd name="T112" fmla="*/ 25 w 195"/>
                  <a:gd name="T113" fmla="*/ 19 h 166"/>
                  <a:gd name="T114" fmla="*/ 20 w 195"/>
                  <a:gd name="T115" fmla="*/ 38 h 166"/>
                  <a:gd name="T116" fmla="*/ 30 w 195"/>
                  <a:gd name="T117" fmla="*/ 44 h 166"/>
                  <a:gd name="T118" fmla="*/ 28 w 195"/>
                  <a:gd name="T119" fmla="*/ 27 h 166"/>
                  <a:gd name="T120" fmla="*/ 41 w 195"/>
                  <a:gd name="T121" fmla="*/ 13 h 166"/>
                  <a:gd name="T122" fmla="*/ 50 w 195"/>
                  <a:gd name="T123" fmla="*/ 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66">
                    <a:moveTo>
                      <a:pt x="180" y="44"/>
                    </a:moveTo>
                    <a:lnTo>
                      <a:pt x="181" y="44"/>
                    </a:lnTo>
                    <a:lnTo>
                      <a:pt x="180" y="46"/>
                    </a:lnTo>
                    <a:lnTo>
                      <a:pt x="181" y="46"/>
                    </a:lnTo>
                    <a:lnTo>
                      <a:pt x="181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80" y="44"/>
                    </a:lnTo>
                    <a:lnTo>
                      <a:pt x="180" y="44"/>
                    </a:lnTo>
                    <a:close/>
                    <a:moveTo>
                      <a:pt x="183" y="43"/>
                    </a:moveTo>
                    <a:lnTo>
                      <a:pt x="183" y="43"/>
                    </a:lnTo>
                    <a:lnTo>
                      <a:pt x="183" y="43"/>
                    </a:lnTo>
                    <a:lnTo>
                      <a:pt x="181" y="43"/>
                    </a:lnTo>
                    <a:lnTo>
                      <a:pt x="181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0" y="43"/>
                    </a:lnTo>
                    <a:lnTo>
                      <a:pt x="181" y="43"/>
                    </a:lnTo>
                    <a:lnTo>
                      <a:pt x="181" y="43"/>
                    </a:lnTo>
                    <a:lnTo>
                      <a:pt x="183" y="43"/>
                    </a:lnTo>
                    <a:close/>
                    <a:moveTo>
                      <a:pt x="115" y="18"/>
                    </a:moveTo>
                    <a:lnTo>
                      <a:pt x="117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7" y="19"/>
                    </a:lnTo>
                    <a:lnTo>
                      <a:pt x="117" y="18"/>
                    </a:lnTo>
                    <a:lnTo>
                      <a:pt x="115" y="18"/>
                    </a:lnTo>
                    <a:lnTo>
                      <a:pt x="115" y="18"/>
                    </a:lnTo>
                    <a:close/>
                    <a:moveTo>
                      <a:pt x="137" y="15"/>
                    </a:moveTo>
                    <a:lnTo>
                      <a:pt x="137" y="15"/>
                    </a:lnTo>
                    <a:lnTo>
                      <a:pt x="139" y="16"/>
                    </a:lnTo>
                    <a:lnTo>
                      <a:pt x="139" y="18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7" y="15"/>
                    </a:lnTo>
                    <a:close/>
                    <a:moveTo>
                      <a:pt x="49" y="0"/>
                    </a:moveTo>
                    <a:lnTo>
                      <a:pt x="50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6" y="11"/>
                    </a:lnTo>
                    <a:lnTo>
                      <a:pt x="69" y="13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2" y="18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4" y="21"/>
                    </a:lnTo>
                    <a:lnTo>
                      <a:pt x="74" y="22"/>
                    </a:lnTo>
                    <a:lnTo>
                      <a:pt x="76" y="24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90" y="22"/>
                    </a:lnTo>
                    <a:lnTo>
                      <a:pt x="93" y="22"/>
                    </a:lnTo>
                    <a:lnTo>
                      <a:pt x="102" y="22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4"/>
                    </a:lnTo>
                    <a:lnTo>
                      <a:pt x="109" y="27"/>
                    </a:lnTo>
                    <a:lnTo>
                      <a:pt x="112" y="29"/>
                    </a:lnTo>
                    <a:lnTo>
                      <a:pt x="113" y="29"/>
                    </a:lnTo>
                    <a:lnTo>
                      <a:pt x="117" y="30"/>
                    </a:lnTo>
                    <a:lnTo>
                      <a:pt x="120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3" y="30"/>
                    </a:lnTo>
                    <a:lnTo>
                      <a:pt x="132" y="24"/>
                    </a:lnTo>
                    <a:lnTo>
                      <a:pt x="139" y="26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4" y="22"/>
                    </a:lnTo>
                    <a:lnTo>
                      <a:pt x="132" y="24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7" y="22"/>
                    </a:lnTo>
                    <a:lnTo>
                      <a:pt x="143" y="22"/>
                    </a:lnTo>
                    <a:lnTo>
                      <a:pt x="146" y="21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4" y="21"/>
                    </a:lnTo>
                    <a:lnTo>
                      <a:pt x="161" y="21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4" y="22"/>
                    </a:lnTo>
                    <a:lnTo>
                      <a:pt x="161" y="22"/>
                    </a:lnTo>
                    <a:lnTo>
                      <a:pt x="159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3" y="24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9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6" y="30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9" y="32"/>
                    </a:lnTo>
                    <a:lnTo>
                      <a:pt x="159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3"/>
                    </a:lnTo>
                    <a:lnTo>
                      <a:pt x="161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7" y="35"/>
                    </a:lnTo>
                    <a:lnTo>
                      <a:pt x="167" y="35"/>
                    </a:lnTo>
                    <a:lnTo>
                      <a:pt x="167" y="35"/>
                    </a:lnTo>
                    <a:lnTo>
                      <a:pt x="169" y="37"/>
                    </a:lnTo>
                    <a:lnTo>
                      <a:pt x="169" y="37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69" y="33"/>
                    </a:lnTo>
                    <a:lnTo>
                      <a:pt x="170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5" y="37"/>
                    </a:lnTo>
                    <a:lnTo>
                      <a:pt x="175" y="37"/>
                    </a:lnTo>
                    <a:lnTo>
                      <a:pt x="178" y="38"/>
                    </a:lnTo>
                    <a:lnTo>
                      <a:pt x="181" y="40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80" y="43"/>
                    </a:lnTo>
                    <a:lnTo>
                      <a:pt x="178" y="43"/>
                    </a:lnTo>
                    <a:lnTo>
                      <a:pt x="178" y="44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76" y="48"/>
                    </a:lnTo>
                    <a:lnTo>
                      <a:pt x="176" y="49"/>
                    </a:lnTo>
                    <a:lnTo>
                      <a:pt x="175" y="52"/>
                    </a:lnTo>
                    <a:lnTo>
                      <a:pt x="170" y="52"/>
                    </a:lnTo>
                    <a:lnTo>
                      <a:pt x="172" y="52"/>
                    </a:lnTo>
                    <a:lnTo>
                      <a:pt x="173" y="52"/>
                    </a:lnTo>
                    <a:lnTo>
                      <a:pt x="175" y="54"/>
                    </a:lnTo>
                    <a:lnTo>
                      <a:pt x="176" y="54"/>
                    </a:lnTo>
                    <a:lnTo>
                      <a:pt x="178" y="54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6" y="52"/>
                    </a:lnTo>
                    <a:lnTo>
                      <a:pt x="187" y="51"/>
                    </a:lnTo>
                    <a:lnTo>
                      <a:pt x="189" y="51"/>
                    </a:lnTo>
                    <a:lnTo>
                      <a:pt x="191" y="51"/>
                    </a:lnTo>
                    <a:lnTo>
                      <a:pt x="194" y="52"/>
                    </a:lnTo>
                    <a:lnTo>
                      <a:pt x="195" y="56"/>
                    </a:lnTo>
                    <a:lnTo>
                      <a:pt x="195" y="56"/>
                    </a:lnTo>
                    <a:lnTo>
                      <a:pt x="195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7" y="63"/>
                    </a:lnTo>
                    <a:lnTo>
                      <a:pt x="186" y="63"/>
                    </a:lnTo>
                    <a:lnTo>
                      <a:pt x="186" y="63"/>
                    </a:lnTo>
                    <a:lnTo>
                      <a:pt x="184" y="65"/>
                    </a:lnTo>
                    <a:lnTo>
                      <a:pt x="184" y="67"/>
                    </a:lnTo>
                    <a:lnTo>
                      <a:pt x="183" y="67"/>
                    </a:lnTo>
                    <a:lnTo>
                      <a:pt x="183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4"/>
                    </a:lnTo>
                    <a:lnTo>
                      <a:pt x="187" y="76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8"/>
                    </a:lnTo>
                    <a:lnTo>
                      <a:pt x="180" y="78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8" y="79"/>
                    </a:lnTo>
                    <a:lnTo>
                      <a:pt x="176" y="79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2"/>
                    </a:lnTo>
                    <a:lnTo>
                      <a:pt x="176" y="82"/>
                    </a:lnTo>
                    <a:lnTo>
                      <a:pt x="176" y="84"/>
                    </a:lnTo>
                    <a:lnTo>
                      <a:pt x="176" y="85"/>
                    </a:lnTo>
                    <a:lnTo>
                      <a:pt x="176" y="87"/>
                    </a:lnTo>
                    <a:lnTo>
                      <a:pt x="176" y="87"/>
                    </a:lnTo>
                    <a:lnTo>
                      <a:pt x="175" y="89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6" y="93"/>
                    </a:lnTo>
                    <a:lnTo>
                      <a:pt x="180" y="96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84" y="101"/>
                    </a:lnTo>
                    <a:lnTo>
                      <a:pt x="184" y="103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3" y="108"/>
                    </a:lnTo>
                    <a:lnTo>
                      <a:pt x="181" y="108"/>
                    </a:lnTo>
                    <a:lnTo>
                      <a:pt x="180" y="108"/>
                    </a:lnTo>
                    <a:lnTo>
                      <a:pt x="180" y="109"/>
                    </a:lnTo>
                    <a:lnTo>
                      <a:pt x="180" y="111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76" y="111"/>
                    </a:lnTo>
                    <a:lnTo>
                      <a:pt x="175" y="111"/>
                    </a:lnTo>
                    <a:lnTo>
                      <a:pt x="173" y="112"/>
                    </a:lnTo>
                    <a:lnTo>
                      <a:pt x="172" y="112"/>
                    </a:lnTo>
                    <a:lnTo>
                      <a:pt x="170" y="114"/>
                    </a:lnTo>
                    <a:lnTo>
                      <a:pt x="167" y="115"/>
                    </a:lnTo>
                    <a:lnTo>
                      <a:pt x="164" y="115"/>
                    </a:lnTo>
                    <a:lnTo>
                      <a:pt x="162" y="117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6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4" y="119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1" y="123"/>
                    </a:lnTo>
                    <a:lnTo>
                      <a:pt x="150" y="122"/>
                    </a:lnTo>
                    <a:lnTo>
                      <a:pt x="148" y="122"/>
                    </a:lnTo>
                    <a:lnTo>
                      <a:pt x="146" y="119"/>
                    </a:lnTo>
                    <a:lnTo>
                      <a:pt x="145" y="119"/>
                    </a:lnTo>
                    <a:lnTo>
                      <a:pt x="145" y="119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4" y="117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6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8" y="120"/>
                    </a:lnTo>
                    <a:lnTo>
                      <a:pt x="132" y="123"/>
                    </a:lnTo>
                    <a:lnTo>
                      <a:pt x="132" y="123"/>
                    </a:lnTo>
                    <a:lnTo>
                      <a:pt x="132" y="125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5" y="139"/>
                    </a:lnTo>
                    <a:lnTo>
                      <a:pt x="137" y="141"/>
                    </a:lnTo>
                    <a:lnTo>
                      <a:pt x="140" y="141"/>
                    </a:lnTo>
                    <a:lnTo>
                      <a:pt x="142" y="141"/>
                    </a:lnTo>
                    <a:lnTo>
                      <a:pt x="145" y="141"/>
                    </a:lnTo>
                    <a:lnTo>
                      <a:pt x="145" y="142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0" y="145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5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50"/>
                    </a:lnTo>
                    <a:lnTo>
                      <a:pt x="134" y="152"/>
                    </a:lnTo>
                    <a:lnTo>
                      <a:pt x="132" y="153"/>
                    </a:lnTo>
                    <a:lnTo>
                      <a:pt x="131" y="155"/>
                    </a:lnTo>
                    <a:lnTo>
                      <a:pt x="129" y="155"/>
                    </a:lnTo>
                    <a:lnTo>
                      <a:pt x="129" y="155"/>
                    </a:lnTo>
                    <a:lnTo>
                      <a:pt x="128" y="155"/>
                    </a:lnTo>
                    <a:lnTo>
                      <a:pt x="128" y="156"/>
                    </a:lnTo>
                    <a:lnTo>
                      <a:pt x="126" y="156"/>
                    </a:lnTo>
                    <a:lnTo>
                      <a:pt x="124" y="158"/>
                    </a:lnTo>
                    <a:lnTo>
                      <a:pt x="124" y="158"/>
                    </a:lnTo>
                    <a:lnTo>
                      <a:pt x="123" y="158"/>
                    </a:lnTo>
                    <a:lnTo>
                      <a:pt x="121" y="159"/>
                    </a:lnTo>
                    <a:lnTo>
                      <a:pt x="120" y="159"/>
                    </a:lnTo>
                    <a:lnTo>
                      <a:pt x="118" y="161"/>
                    </a:lnTo>
                    <a:lnTo>
                      <a:pt x="117" y="163"/>
                    </a:lnTo>
                    <a:lnTo>
                      <a:pt x="117" y="163"/>
                    </a:lnTo>
                    <a:lnTo>
                      <a:pt x="115" y="164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3" y="164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2" y="161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9" y="163"/>
                    </a:lnTo>
                    <a:lnTo>
                      <a:pt x="107" y="163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4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1" y="164"/>
                    </a:lnTo>
                    <a:lnTo>
                      <a:pt x="98" y="161"/>
                    </a:lnTo>
                    <a:lnTo>
                      <a:pt x="94" y="158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3" y="155"/>
                    </a:lnTo>
                    <a:lnTo>
                      <a:pt x="93" y="153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48"/>
                    </a:lnTo>
                    <a:lnTo>
                      <a:pt x="91" y="147"/>
                    </a:lnTo>
                    <a:lnTo>
                      <a:pt x="90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90" y="145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0" y="141"/>
                    </a:lnTo>
                    <a:lnTo>
                      <a:pt x="88" y="141"/>
                    </a:lnTo>
                    <a:lnTo>
                      <a:pt x="88" y="141"/>
                    </a:lnTo>
                    <a:lnTo>
                      <a:pt x="87" y="139"/>
                    </a:lnTo>
                    <a:lnTo>
                      <a:pt x="85" y="137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36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85" y="130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7" y="126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3" y="122"/>
                    </a:lnTo>
                    <a:lnTo>
                      <a:pt x="83" y="120"/>
                    </a:lnTo>
                    <a:lnTo>
                      <a:pt x="82" y="117"/>
                    </a:lnTo>
                    <a:lnTo>
                      <a:pt x="80" y="115"/>
                    </a:lnTo>
                    <a:lnTo>
                      <a:pt x="80" y="114"/>
                    </a:lnTo>
                    <a:lnTo>
                      <a:pt x="80" y="112"/>
                    </a:lnTo>
                    <a:lnTo>
                      <a:pt x="80" y="111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80" y="104"/>
                    </a:lnTo>
                    <a:lnTo>
                      <a:pt x="80" y="101"/>
                    </a:lnTo>
                    <a:lnTo>
                      <a:pt x="80" y="100"/>
                    </a:lnTo>
                    <a:lnTo>
                      <a:pt x="80" y="98"/>
                    </a:lnTo>
                    <a:lnTo>
                      <a:pt x="82" y="96"/>
                    </a:lnTo>
                    <a:lnTo>
                      <a:pt x="83" y="95"/>
                    </a:lnTo>
                    <a:lnTo>
                      <a:pt x="83" y="93"/>
                    </a:lnTo>
                    <a:lnTo>
                      <a:pt x="83" y="92"/>
                    </a:lnTo>
                    <a:lnTo>
                      <a:pt x="85" y="90"/>
                    </a:lnTo>
                    <a:lnTo>
                      <a:pt x="87" y="89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3" y="85"/>
                    </a:lnTo>
                    <a:lnTo>
                      <a:pt x="82" y="85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6" y="87"/>
                    </a:lnTo>
                    <a:lnTo>
                      <a:pt x="71" y="87"/>
                    </a:lnTo>
                    <a:lnTo>
                      <a:pt x="68" y="87"/>
                    </a:lnTo>
                    <a:lnTo>
                      <a:pt x="65" y="87"/>
                    </a:lnTo>
                    <a:lnTo>
                      <a:pt x="61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5" y="84"/>
                    </a:lnTo>
                    <a:lnTo>
                      <a:pt x="52" y="82"/>
                    </a:lnTo>
                    <a:lnTo>
                      <a:pt x="50" y="79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9" y="73"/>
                    </a:lnTo>
                    <a:lnTo>
                      <a:pt x="38" y="73"/>
                    </a:lnTo>
                    <a:lnTo>
                      <a:pt x="38" y="74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28" y="74"/>
                    </a:lnTo>
                    <a:lnTo>
                      <a:pt x="25" y="74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9" y="48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8" y="24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4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9" y="33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1"/>
                    </a:lnTo>
                    <a:lnTo>
                      <a:pt x="33" y="38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28" y="27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30" y="16"/>
                    </a:lnTo>
                    <a:lnTo>
                      <a:pt x="38" y="15"/>
                    </a:lnTo>
                    <a:lnTo>
                      <a:pt x="41" y="13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9FE433A6-B6F9-8541-9318-9FA1B64521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8772" y="4314756"/>
                <a:ext cx="6652" cy="19957"/>
              </a:xfrm>
              <a:custGeom>
                <a:avLst/>
                <a:gdLst>
                  <a:gd name="T0" fmla="*/ 2 w 3"/>
                  <a:gd name="T1" fmla="*/ 8 h 9"/>
                  <a:gd name="T2" fmla="*/ 2 w 3"/>
                  <a:gd name="T3" fmla="*/ 8 h 9"/>
                  <a:gd name="T4" fmla="*/ 2 w 3"/>
                  <a:gd name="T5" fmla="*/ 9 h 9"/>
                  <a:gd name="T6" fmla="*/ 2 w 3"/>
                  <a:gd name="T7" fmla="*/ 9 h 9"/>
                  <a:gd name="T8" fmla="*/ 2 w 3"/>
                  <a:gd name="T9" fmla="*/ 9 h 9"/>
                  <a:gd name="T10" fmla="*/ 2 w 3"/>
                  <a:gd name="T11" fmla="*/ 9 h 9"/>
                  <a:gd name="T12" fmla="*/ 2 w 3"/>
                  <a:gd name="T13" fmla="*/ 9 h 9"/>
                  <a:gd name="T14" fmla="*/ 0 w 3"/>
                  <a:gd name="T15" fmla="*/ 9 h 9"/>
                  <a:gd name="T16" fmla="*/ 0 w 3"/>
                  <a:gd name="T17" fmla="*/ 9 h 9"/>
                  <a:gd name="T18" fmla="*/ 0 w 3"/>
                  <a:gd name="T19" fmla="*/ 9 h 9"/>
                  <a:gd name="T20" fmla="*/ 0 w 3"/>
                  <a:gd name="T21" fmla="*/ 9 h 9"/>
                  <a:gd name="T22" fmla="*/ 2 w 3"/>
                  <a:gd name="T23" fmla="*/ 9 h 9"/>
                  <a:gd name="T24" fmla="*/ 0 w 3"/>
                  <a:gd name="T25" fmla="*/ 9 h 9"/>
                  <a:gd name="T26" fmla="*/ 0 w 3"/>
                  <a:gd name="T27" fmla="*/ 9 h 9"/>
                  <a:gd name="T28" fmla="*/ 2 w 3"/>
                  <a:gd name="T29" fmla="*/ 8 h 9"/>
                  <a:gd name="T30" fmla="*/ 2 w 3"/>
                  <a:gd name="T31" fmla="*/ 8 h 9"/>
                  <a:gd name="T32" fmla="*/ 3 w 3"/>
                  <a:gd name="T33" fmla="*/ 5 h 9"/>
                  <a:gd name="T34" fmla="*/ 3 w 3"/>
                  <a:gd name="T35" fmla="*/ 5 h 9"/>
                  <a:gd name="T36" fmla="*/ 3 w 3"/>
                  <a:gd name="T37" fmla="*/ 5 h 9"/>
                  <a:gd name="T38" fmla="*/ 3 w 3"/>
                  <a:gd name="T39" fmla="*/ 5 h 9"/>
                  <a:gd name="T40" fmla="*/ 3 w 3"/>
                  <a:gd name="T41" fmla="*/ 5 h 9"/>
                  <a:gd name="T42" fmla="*/ 3 w 3"/>
                  <a:gd name="T43" fmla="*/ 5 h 9"/>
                  <a:gd name="T44" fmla="*/ 2 w 3"/>
                  <a:gd name="T45" fmla="*/ 5 h 9"/>
                  <a:gd name="T46" fmla="*/ 2 w 3"/>
                  <a:gd name="T47" fmla="*/ 5 h 9"/>
                  <a:gd name="T48" fmla="*/ 2 w 3"/>
                  <a:gd name="T49" fmla="*/ 5 h 9"/>
                  <a:gd name="T50" fmla="*/ 2 w 3"/>
                  <a:gd name="T51" fmla="*/ 5 h 9"/>
                  <a:gd name="T52" fmla="*/ 2 w 3"/>
                  <a:gd name="T53" fmla="*/ 5 h 9"/>
                  <a:gd name="T54" fmla="*/ 2 w 3"/>
                  <a:gd name="T55" fmla="*/ 5 h 9"/>
                  <a:gd name="T56" fmla="*/ 2 w 3"/>
                  <a:gd name="T57" fmla="*/ 5 h 9"/>
                  <a:gd name="T58" fmla="*/ 2 w 3"/>
                  <a:gd name="T59" fmla="*/ 5 h 9"/>
                  <a:gd name="T60" fmla="*/ 2 w 3"/>
                  <a:gd name="T61" fmla="*/ 5 h 9"/>
                  <a:gd name="T62" fmla="*/ 2 w 3"/>
                  <a:gd name="T63" fmla="*/ 5 h 9"/>
                  <a:gd name="T64" fmla="*/ 2 w 3"/>
                  <a:gd name="T65" fmla="*/ 5 h 9"/>
                  <a:gd name="T66" fmla="*/ 2 w 3"/>
                  <a:gd name="T67" fmla="*/ 5 h 9"/>
                  <a:gd name="T68" fmla="*/ 2 w 3"/>
                  <a:gd name="T69" fmla="*/ 5 h 9"/>
                  <a:gd name="T70" fmla="*/ 2 w 3"/>
                  <a:gd name="T71" fmla="*/ 5 h 9"/>
                  <a:gd name="T72" fmla="*/ 2 w 3"/>
                  <a:gd name="T73" fmla="*/ 5 h 9"/>
                  <a:gd name="T74" fmla="*/ 3 w 3"/>
                  <a:gd name="T75" fmla="*/ 5 h 9"/>
                  <a:gd name="T76" fmla="*/ 3 w 3"/>
                  <a:gd name="T77" fmla="*/ 5 h 9"/>
                  <a:gd name="T78" fmla="*/ 3 w 3"/>
                  <a:gd name="T79" fmla="*/ 0 h 9"/>
                  <a:gd name="T80" fmla="*/ 3 w 3"/>
                  <a:gd name="T81" fmla="*/ 0 h 9"/>
                  <a:gd name="T82" fmla="*/ 3 w 3"/>
                  <a:gd name="T83" fmla="*/ 2 h 9"/>
                  <a:gd name="T84" fmla="*/ 3 w 3"/>
                  <a:gd name="T85" fmla="*/ 3 h 9"/>
                  <a:gd name="T86" fmla="*/ 3 w 3"/>
                  <a:gd name="T87" fmla="*/ 3 h 9"/>
                  <a:gd name="T88" fmla="*/ 2 w 3"/>
                  <a:gd name="T89" fmla="*/ 2 h 9"/>
                  <a:gd name="T90" fmla="*/ 2 w 3"/>
                  <a:gd name="T91" fmla="*/ 0 h 9"/>
                  <a:gd name="T92" fmla="*/ 3 w 3"/>
                  <a:gd name="T93" fmla="*/ 0 h 9"/>
                  <a:gd name="T94" fmla="*/ 3 w 3"/>
                  <a:gd name="T95" fmla="*/ 0 h 9"/>
                  <a:gd name="T96" fmla="*/ 3 w 3"/>
                  <a:gd name="T9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9">
                    <a:moveTo>
                      <a:pt x="2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E68D8507-3195-194D-9D90-F671ADE01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849" y="33236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E87E5402-2496-B142-8CB4-1CAD9273C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1531" y="3179497"/>
                <a:ext cx="549891" cy="321510"/>
              </a:xfrm>
              <a:custGeom>
                <a:avLst/>
                <a:gdLst>
                  <a:gd name="T0" fmla="*/ 218 w 248"/>
                  <a:gd name="T1" fmla="*/ 95 h 145"/>
                  <a:gd name="T2" fmla="*/ 218 w 248"/>
                  <a:gd name="T3" fmla="*/ 98 h 145"/>
                  <a:gd name="T4" fmla="*/ 213 w 248"/>
                  <a:gd name="T5" fmla="*/ 82 h 145"/>
                  <a:gd name="T6" fmla="*/ 35 w 248"/>
                  <a:gd name="T7" fmla="*/ 8 h 145"/>
                  <a:gd name="T8" fmla="*/ 33 w 248"/>
                  <a:gd name="T9" fmla="*/ 20 h 145"/>
                  <a:gd name="T10" fmla="*/ 39 w 248"/>
                  <a:gd name="T11" fmla="*/ 14 h 145"/>
                  <a:gd name="T12" fmla="*/ 41 w 248"/>
                  <a:gd name="T13" fmla="*/ 11 h 145"/>
                  <a:gd name="T14" fmla="*/ 39 w 248"/>
                  <a:gd name="T15" fmla="*/ 5 h 145"/>
                  <a:gd name="T16" fmla="*/ 47 w 248"/>
                  <a:gd name="T17" fmla="*/ 13 h 145"/>
                  <a:gd name="T18" fmla="*/ 54 w 248"/>
                  <a:gd name="T19" fmla="*/ 25 h 145"/>
                  <a:gd name="T20" fmla="*/ 58 w 248"/>
                  <a:gd name="T21" fmla="*/ 20 h 145"/>
                  <a:gd name="T22" fmla="*/ 69 w 248"/>
                  <a:gd name="T23" fmla="*/ 19 h 145"/>
                  <a:gd name="T24" fmla="*/ 85 w 248"/>
                  <a:gd name="T25" fmla="*/ 35 h 145"/>
                  <a:gd name="T26" fmla="*/ 114 w 248"/>
                  <a:gd name="T27" fmla="*/ 35 h 145"/>
                  <a:gd name="T28" fmla="*/ 131 w 248"/>
                  <a:gd name="T29" fmla="*/ 36 h 145"/>
                  <a:gd name="T30" fmla="*/ 147 w 248"/>
                  <a:gd name="T31" fmla="*/ 46 h 145"/>
                  <a:gd name="T32" fmla="*/ 151 w 248"/>
                  <a:gd name="T33" fmla="*/ 63 h 145"/>
                  <a:gd name="T34" fmla="*/ 162 w 248"/>
                  <a:gd name="T35" fmla="*/ 77 h 145"/>
                  <a:gd name="T36" fmla="*/ 175 w 248"/>
                  <a:gd name="T37" fmla="*/ 80 h 145"/>
                  <a:gd name="T38" fmla="*/ 181 w 248"/>
                  <a:gd name="T39" fmla="*/ 83 h 145"/>
                  <a:gd name="T40" fmla="*/ 194 w 248"/>
                  <a:gd name="T41" fmla="*/ 72 h 145"/>
                  <a:gd name="T42" fmla="*/ 210 w 248"/>
                  <a:gd name="T43" fmla="*/ 63 h 145"/>
                  <a:gd name="T44" fmla="*/ 221 w 248"/>
                  <a:gd name="T45" fmla="*/ 60 h 145"/>
                  <a:gd name="T46" fmla="*/ 210 w 248"/>
                  <a:gd name="T47" fmla="*/ 68 h 145"/>
                  <a:gd name="T48" fmla="*/ 214 w 248"/>
                  <a:gd name="T49" fmla="*/ 76 h 145"/>
                  <a:gd name="T50" fmla="*/ 225 w 248"/>
                  <a:gd name="T51" fmla="*/ 74 h 145"/>
                  <a:gd name="T52" fmla="*/ 229 w 248"/>
                  <a:gd name="T53" fmla="*/ 74 h 145"/>
                  <a:gd name="T54" fmla="*/ 237 w 248"/>
                  <a:gd name="T55" fmla="*/ 79 h 145"/>
                  <a:gd name="T56" fmla="*/ 248 w 248"/>
                  <a:gd name="T57" fmla="*/ 83 h 145"/>
                  <a:gd name="T58" fmla="*/ 238 w 248"/>
                  <a:gd name="T59" fmla="*/ 90 h 145"/>
                  <a:gd name="T60" fmla="*/ 230 w 248"/>
                  <a:gd name="T61" fmla="*/ 93 h 145"/>
                  <a:gd name="T62" fmla="*/ 221 w 248"/>
                  <a:gd name="T63" fmla="*/ 93 h 145"/>
                  <a:gd name="T64" fmla="*/ 208 w 248"/>
                  <a:gd name="T65" fmla="*/ 91 h 145"/>
                  <a:gd name="T66" fmla="*/ 211 w 248"/>
                  <a:gd name="T67" fmla="*/ 83 h 145"/>
                  <a:gd name="T68" fmla="*/ 199 w 248"/>
                  <a:gd name="T69" fmla="*/ 85 h 145"/>
                  <a:gd name="T70" fmla="*/ 192 w 248"/>
                  <a:gd name="T71" fmla="*/ 91 h 145"/>
                  <a:gd name="T72" fmla="*/ 184 w 248"/>
                  <a:gd name="T73" fmla="*/ 95 h 145"/>
                  <a:gd name="T74" fmla="*/ 186 w 248"/>
                  <a:gd name="T75" fmla="*/ 99 h 145"/>
                  <a:gd name="T76" fmla="*/ 183 w 248"/>
                  <a:gd name="T77" fmla="*/ 104 h 145"/>
                  <a:gd name="T78" fmla="*/ 166 w 248"/>
                  <a:gd name="T79" fmla="*/ 106 h 145"/>
                  <a:gd name="T80" fmla="*/ 172 w 248"/>
                  <a:gd name="T81" fmla="*/ 115 h 145"/>
                  <a:gd name="T82" fmla="*/ 178 w 248"/>
                  <a:gd name="T83" fmla="*/ 128 h 145"/>
                  <a:gd name="T84" fmla="*/ 170 w 248"/>
                  <a:gd name="T85" fmla="*/ 143 h 145"/>
                  <a:gd name="T86" fmla="*/ 156 w 248"/>
                  <a:gd name="T87" fmla="*/ 142 h 145"/>
                  <a:gd name="T88" fmla="*/ 148 w 248"/>
                  <a:gd name="T89" fmla="*/ 129 h 145"/>
                  <a:gd name="T90" fmla="*/ 128 w 248"/>
                  <a:gd name="T91" fmla="*/ 120 h 145"/>
                  <a:gd name="T92" fmla="*/ 102 w 248"/>
                  <a:gd name="T93" fmla="*/ 104 h 145"/>
                  <a:gd name="T94" fmla="*/ 87 w 248"/>
                  <a:gd name="T95" fmla="*/ 80 h 145"/>
                  <a:gd name="T96" fmla="*/ 74 w 248"/>
                  <a:gd name="T97" fmla="*/ 77 h 145"/>
                  <a:gd name="T98" fmla="*/ 60 w 248"/>
                  <a:gd name="T99" fmla="*/ 69 h 145"/>
                  <a:gd name="T100" fmla="*/ 57 w 248"/>
                  <a:gd name="T101" fmla="*/ 63 h 145"/>
                  <a:gd name="T102" fmla="*/ 50 w 248"/>
                  <a:gd name="T103" fmla="*/ 58 h 145"/>
                  <a:gd name="T104" fmla="*/ 36 w 248"/>
                  <a:gd name="T105" fmla="*/ 50 h 145"/>
                  <a:gd name="T106" fmla="*/ 36 w 248"/>
                  <a:gd name="T107" fmla="*/ 57 h 145"/>
                  <a:gd name="T108" fmla="*/ 30 w 248"/>
                  <a:gd name="T109" fmla="*/ 55 h 145"/>
                  <a:gd name="T110" fmla="*/ 19 w 248"/>
                  <a:gd name="T111" fmla="*/ 58 h 145"/>
                  <a:gd name="T112" fmla="*/ 16 w 248"/>
                  <a:gd name="T113" fmla="*/ 74 h 145"/>
                  <a:gd name="T114" fmla="*/ 0 w 248"/>
                  <a:gd name="T115" fmla="*/ 43 h 145"/>
                  <a:gd name="T116" fmla="*/ 17 w 248"/>
                  <a:gd name="T117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8" h="145">
                    <a:moveTo>
                      <a:pt x="229" y="98"/>
                    </a:move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99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29" y="98"/>
                    </a:lnTo>
                    <a:close/>
                    <a:moveTo>
                      <a:pt x="218" y="95"/>
                    </a:moveTo>
                    <a:lnTo>
                      <a:pt x="218" y="95"/>
                    </a:lnTo>
                    <a:lnTo>
                      <a:pt x="218" y="96"/>
                    </a:lnTo>
                    <a:lnTo>
                      <a:pt x="219" y="96"/>
                    </a:lnTo>
                    <a:lnTo>
                      <a:pt x="221" y="96"/>
                    </a:lnTo>
                    <a:lnTo>
                      <a:pt x="219" y="98"/>
                    </a:lnTo>
                    <a:lnTo>
                      <a:pt x="221" y="99"/>
                    </a:lnTo>
                    <a:lnTo>
                      <a:pt x="221" y="99"/>
                    </a:lnTo>
                    <a:lnTo>
                      <a:pt x="219" y="99"/>
                    </a:lnTo>
                    <a:lnTo>
                      <a:pt x="218" y="99"/>
                    </a:lnTo>
                    <a:lnTo>
                      <a:pt x="218" y="99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5"/>
                    </a:lnTo>
                    <a:lnTo>
                      <a:pt x="218" y="95"/>
                    </a:lnTo>
                    <a:close/>
                    <a:moveTo>
                      <a:pt x="211" y="80"/>
                    </a:moveTo>
                    <a:lnTo>
                      <a:pt x="211" y="80"/>
                    </a:lnTo>
                    <a:lnTo>
                      <a:pt x="211" y="80"/>
                    </a:lnTo>
                    <a:lnTo>
                      <a:pt x="211" y="82"/>
                    </a:lnTo>
                    <a:lnTo>
                      <a:pt x="213" y="82"/>
                    </a:lnTo>
                    <a:lnTo>
                      <a:pt x="211" y="80"/>
                    </a:lnTo>
                    <a:lnTo>
                      <a:pt x="211" y="80"/>
                    </a:lnTo>
                    <a:lnTo>
                      <a:pt x="211" y="8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5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9" y="17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7"/>
                    </a:lnTo>
                    <a:lnTo>
                      <a:pt x="69" y="19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7"/>
                    </a:lnTo>
                    <a:lnTo>
                      <a:pt x="79" y="28"/>
                    </a:lnTo>
                    <a:lnTo>
                      <a:pt x="80" y="30"/>
                    </a:lnTo>
                    <a:lnTo>
                      <a:pt x="82" y="32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7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3" y="36"/>
                    </a:lnTo>
                    <a:lnTo>
                      <a:pt x="96" y="36"/>
                    </a:lnTo>
                    <a:lnTo>
                      <a:pt x="99" y="35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7" y="35"/>
                    </a:lnTo>
                    <a:lnTo>
                      <a:pt x="112" y="35"/>
                    </a:lnTo>
                    <a:lnTo>
                      <a:pt x="114" y="35"/>
                    </a:lnTo>
                    <a:lnTo>
                      <a:pt x="117" y="35"/>
                    </a:lnTo>
                    <a:lnTo>
                      <a:pt x="118" y="36"/>
                    </a:lnTo>
                    <a:lnTo>
                      <a:pt x="120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8" y="33"/>
                    </a:lnTo>
                    <a:lnTo>
                      <a:pt x="129" y="33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8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9" y="43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5" y="46"/>
                    </a:lnTo>
                    <a:lnTo>
                      <a:pt x="147" y="46"/>
                    </a:lnTo>
                    <a:lnTo>
                      <a:pt x="147" y="47"/>
                    </a:lnTo>
                    <a:lnTo>
                      <a:pt x="147" y="49"/>
                    </a:lnTo>
                    <a:lnTo>
                      <a:pt x="145" y="52"/>
                    </a:lnTo>
                    <a:lnTo>
                      <a:pt x="145" y="55"/>
                    </a:lnTo>
                    <a:lnTo>
                      <a:pt x="145" y="57"/>
                    </a:lnTo>
                    <a:lnTo>
                      <a:pt x="145" y="60"/>
                    </a:lnTo>
                    <a:lnTo>
                      <a:pt x="145" y="61"/>
                    </a:lnTo>
                    <a:lnTo>
                      <a:pt x="145" y="63"/>
                    </a:lnTo>
                    <a:lnTo>
                      <a:pt x="148" y="63"/>
                    </a:lnTo>
                    <a:lnTo>
                      <a:pt x="150" y="63"/>
                    </a:lnTo>
                    <a:lnTo>
                      <a:pt x="151" y="63"/>
                    </a:lnTo>
                    <a:lnTo>
                      <a:pt x="153" y="65"/>
                    </a:lnTo>
                    <a:lnTo>
                      <a:pt x="153" y="68"/>
                    </a:lnTo>
                    <a:lnTo>
                      <a:pt x="153" y="69"/>
                    </a:lnTo>
                    <a:lnTo>
                      <a:pt x="153" y="71"/>
                    </a:lnTo>
                    <a:lnTo>
                      <a:pt x="155" y="74"/>
                    </a:lnTo>
                    <a:lnTo>
                      <a:pt x="155" y="76"/>
                    </a:lnTo>
                    <a:lnTo>
                      <a:pt x="155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9" y="77"/>
                    </a:lnTo>
                    <a:lnTo>
                      <a:pt x="162" y="77"/>
                    </a:lnTo>
                    <a:lnTo>
                      <a:pt x="164" y="77"/>
                    </a:lnTo>
                    <a:lnTo>
                      <a:pt x="167" y="77"/>
                    </a:lnTo>
                    <a:lnTo>
                      <a:pt x="170" y="77"/>
                    </a:lnTo>
                    <a:lnTo>
                      <a:pt x="170" y="77"/>
                    </a:lnTo>
                    <a:lnTo>
                      <a:pt x="172" y="77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75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78" y="87"/>
                    </a:lnTo>
                    <a:lnTo>
                      <a:pt x="180" y="87"/>
                    </a:lnTo>
                    <a:lnTo>
                      <a:pt x="181" y="87"/>
                    </a:lnTo>
                    <a:lnTo>
                      <a:pt x="181" y="87"/>
                    </a:lnTo>
                    <a:lnTo>
                      <a:pt x="183" y="87"/>
                    </a:lnTo>
                    <a:lnTo>
                      <a:pt x="183" y="85"/>
                    </a:lnTo>
                    <a:lnTo>
                      <a:pt x="181" y="83"/>
                    </a:lnTo>
                    <a:lnTo>
                      <a:pt x="181" y="83"/>
                    </a:lnTo>
                    <a:lnTo>
                      <a:pt x="183" y="82"/>
                    </a:lnTo>
                    <a:lnTo>
                      <a:pt x="183" y="80"/>
                    </a:lnTo>
                    <a:lnTo>
                      <a:pt x="184" y="79"/>
                    </a:lnTo>
                    <a:lnTo>
                      <a:pt x="186" y="79"/>
                    </a:lnTo>
                    <a:lnTo>
                      <a:pt x="188" y="77"/>
                    </a:lnTo>
                    <a:lnTo>
                      <a:pt x="189" y="76"/>
                    </a:lnTo>
                    <a:lnTo>
                      <a:pt x="189" y="74"/>
                    </a:lnTo>
                    <a:lnTo>
                      <a:pt x="191" y="72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200" y="68"/>
                    </a:lnTo>
                    <a:lnTo>
                      <a:pt x="202" y="68"/>
                    </a:lnTo>
                    <a:lnTo>
                      <a:pt x="203" y="66"/>
                    </a:lnTo>
                    <a:lnTo>
                      <a:pt x="207" y="65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10" y="61"/>
                    </a:lnTo>
                    <a:lnTo>
                      <a:pt x="210" y="63"/>
                    </a:lnTo>
                    <a:lnTo>
                      <a:pt x="211" y="63"/>
                    </a:lnTo>
                    <a:lnTo>
                      <a:pt x="211" y="61"/>
                    </a:lnTo>
                    <a:lnTo>
                      <a:pt x="213" y="61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16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9" y="58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18" y="61"/>
                    </a:lnTo>
                    <a:lnTo>
                      <a:pt x="216" y="63"/>
                    </a:lnTo>
                    <a:lnTo>
                      <a:pt x="214" y="63"/>
                    </a:lnTo>
                    <a:lnTo>
                      <a:pt x="214" y="63"/>
                    </a:lnTo>
                    <a:lnTo>
                      <a:pt x="214" y="65"/>
                    </a:lnTo>
                    <a:lnTo>
                      <a:pt x="213" y="65"/>
                    </a:lnTo>
                    <a:lnTo>
                      <a:pt x="211" y="65"/>
                    </a:lnTo>
                    <a:lnTo>
                      <a:pt x="211" y="66"/>
                    </a:lnTo>
                    <a:lnTo>
                      <a:pt x="210" y="68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10" y="72"/>
                    </a:lnTo>
                    <a:lnTo>
                      <a:pt x="211" y="72"/>
                    </a:lnTo>
                    <a:lnTo>
                      <a:pt x="213" y="72"/>
                    </a:lnTo>
                    <a:lnTo>
                      <a:pt x="213" y="74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7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5" y="7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5" y="72"/>
                    </a:lnTo>
                    <a:lnTo>
                      <a:pt x="225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7" y="72"/>
                    </a:lnTo>
                    <a:lnTo>
                      <a:pt x="229" y="72"/>
                    </a:lnTo>
                    <a:lnTo>
                      <a:pt x="229" y="72"/>
                    </a:lnTo>
                    <a:lnTo>
                      <a:pt x="229" y="74"/>
                    </a:lnTo>
                    <a:lnTo>
                      <a:pt x="230" y="74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32" y="77"/>
                    </a:lnTo>
                    <a:lnTo>
                      <a:pt x="233" y="77"/>
                    </a:lnTo>
                    <a:lnTo>
                      <a:pt x="233" y="77"/>
                    </a:lnTo>
                    <a:lnTo>
                      <a:pt x="235" y="79"/>
                    </a:lnTo>
                    <a:lnTo>
                      <a:pt x="235" y="79"/>
                    </a:lnTo>
                    <a:lnTo>
                      <a:pt x="235" y="80"/>
                    </a:lnTo>
                    <a:lnTo>
                      <a:pt x="235" y="80"/>
                    </a:lnTo>
                    <a:lnTo>
                      <a:pt x="237" y="79"/>
                    </a:lnTo>
                    <a:lnTo>
                      <a:pt x="237" y="79"/>
                    </a:lnTo>
                    <a:lnTo>
                      <a:pt x="238" y="80"/>
                    </a:lnTo>
                    <a:lnTo>
                      <a:pt x="240" y="80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3" y="82"/>
                    </a:lnTo>
                    <a:lnTo>
                      <a:pt x="244" y="83"/>
                    </a:lnTo>
                    <a:lnTo>
                      <a:pt x="244" y="83"/>
                    </a:lnTo>
                    <a:lnTo>
                      <a:pt x="246" y="82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1" y="88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38" y="87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8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0" y="93"/>
                    </a:lnTo>
                    <a:lnTo>
                      <a:pt x="230" y="93"/>
                    </a:lnTo>
                    <a:lnTo>
                      <a:pt x="229" y="93"/>
                    </a:lnTo>
                    <a:lnTo>
                      <a:pt x="229" y="95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7" y="93"/>
                    </a:lnTo>
                    <a:lnTo>
                      <a:pt x="225" y="93"/>
                    </a:lnTo>
                    <a:lnTo>
                      <a:pt x="225" y="93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2" y="93"/>
                    </a:lnTo>
                    <a:lnTo>
                      <a:pt x="221" y="93"/>
                    </a:lnTo>
                    <a:lnTo>
                      <a:pt x="219" y="93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6" y="93"/>
                    </a:lnTo>
                    <a:lnTo>
                      <a:pt x="213" y="95"/>
                    </a:lnTo>
                    <a:lnTo>
                      <a:pt x="211" y="93"/>
                    </a:lnTo>
                    <a:lnTo>
                      <a:pt x="211" y="93"/>
                    </a:lnTo>
                    <a:lnTo>
                      <a:pt x="210" y="9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8" y="91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11" y="88"/>
                    </a:lnTo>
                    <a:lnTo>
                      <a:pt x="213" y="87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1" y="83"/>
                    </a:lnTo>
                    <a:lnTo>
                      <a:pt x="211" y="83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1" y="82"/>
                    </a:lnTo>
                    <a:lnTo>
                      <a:pt x="210" y="80"/>
                    </a:lnTo>
                    <a:lnTo>
                      <a:pt x="208" y="79"/>
                    </a:lnTo>
                    <a:lnTo>
                      <a:pt x="208" y="80"/>
                    </a:lnTo>
                    <a:lnTo>
                      <a:pt x="207" y="82"/>
                    </a:lnTo>
                    <a:lnTo>
                      <a:pt x="207" y="82"/>
                    </a:lnTo>
                    <a:lnTo>
                      <a:pt x="205" y="83"/>
                    </a:lnTo>
                    <a:lnTo>
                      <a:pt x="203" y="83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4" y="83"/>
                    </a:lnTo>
                    <a:lnTo>
                      <a:pt x="192" y="85"/>
                    </a:lnTo>
                    <a:lnTo>
                      <a:pt x="192" y="87"/>
                    </a:lnTo>
                    <a:lnTo>
                      <a:pt x="192" y="87"/>
                    </a:lnTo>
                    <a:lnTo>
                      <a:pt x="191" y="88"/>
                    </a:lnTo>
                    <a:lnTo>
                      <a:pt x="192" y="91"/>
                    </a:lnTo>
                    <a:lnTo>
                      <a:pt x="192" y="93"/>
                    </a:lnTo>
                    <a:lnTo>
                      <a:pt x="191" y="93"/>
                    </a:lnTo>
                    <a:lnTo>
                      <a:pt x="192" y="95"/>
                    </a:lnTo>
                    <a:lnTo>
                      <a:pt x="191" y="95"/>
                    </a:lnTo>
                    <a:lnTo>
                      <a:pt x="189" y="93"/>
                    </a:lnTo>
                    <a:lnTo>
                      <a:pt x="188" y="93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8" y="95"/>
                    </a:lnTo>
                    <a:lnTo>
                      <a:pt x="188" y="95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6" y="96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6" y="98"/>
                    </a:lnTo>
                    <a:lnTo>
                      <a:pt x="186" y="98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6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4"/>
                    </a:lnTo>
                    <a:lnTo>
                      <a:pt x="181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106"/>
                    </a:lnTo>
                    <a:lnTo>
                      <a:pt x="177" y="106"/>
                    </a:lnTo>
                    <a:lnTo>
                      <a:pt x="175" y="104"/>
                    </a:lnTo>
                    <a:lnTo>
                      <a:pt x="172" y="104"/>
                    </a:lnTo>
                    <a:lnTo>
                      <a:pt x="170" y="104"/>
                    </a:lnTo>
                    <a:lnTo>
                      <a:pt x="167" y="104"/>
                    </a:lnTo>
                    <a:lnTo>
                      <a:pt x="167" y="106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4" y="110"/>
                    </a:lnTo>
                    <a:lnTo>
                      <a:pt x="164" y="110"/>
                    </a:lnTo>
                    <a:lnTo>
                      <a:pt x="166" y="110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9" y="113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3" y="115"/>
                    </a:lnTo>
                    <a:lnTo>
                      <a:pt x="175" y="115"/>
                    </a:lnTo>
                    <a:lnTo>
                      <a:pt x="175" y="115"/>
                    </a:lnTo>
                    <a:lnTo>
                      <a:pt x="175" y="115"/>
                    </a:lnTo>
                    <a:lnTo>
                      <a:pt x="177" y="117"/>
                    </a:lnTo>
                    <a:lnTo>
                      <a:pt x="175" y="120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7" y="124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29"/>
                    </a:lnTo>
                    <a:lnTo>
                      <a:pt x="178" y="131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5" y="134"/>
                    </a:lnTo>
                    <a:lnTo>
                      <a:pt x="173" y="135"/>
                    </a:lnTo>
                    <a:lnTo>
                      <a:pt x="172" y="139"/>
                    </a:lnTo>
                    <a:lnTo>
                      <a:pt x="170" y="139"/>
                    </a:lnTo>
                    <a:lnTo>
                      <a:pt x="170" y="143"/>
                    </a:lnTo>
                    <a:lnTo>
                      <a:pt x="170" y="145"/>
                    </a:lnTo>
                    <a:lnTo>
                      <a:pt x="170" y="145"/>
                    </a:lnTo>
                    <a:lnTo>
                      <a:pt x="169" y="143"/>
                    </a:lnTo>
                    <a:lnTo>
                      <a:pt x="169" y="143"/>
                    </a:lnTo>
                    <a:lnTo>
                      <a:pt x="167" y="143"/>
                    </a:lnTo>
                    <a:lnTo>
                      <a:pt x="167" y="143"/>
                    </a:lnTo>
                    <a:lnTo>
                      <a:pt x="166" y="143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1" y="142"/>
                    </a:lnTo>
                    <a:lnTo>
                      <a:pt x="156" y="142"/>
                    </a:lnTo>
                    <a:lnTo>
                      <a:pt x="153" y="142"/>
                    </a:lnTo>
                    <a:lnTo>
                      <a:pt x="153" y="140"/>
                    </a:lnTo>
                    <a:lnTo>
                      <a:pt x="153" y="137"/>
                    </a:lnTo>
                    <a:lnTo>
                      <a:pt x="153" y="134"/>
                    </a:lnTo>
                    <a:lnTo>
                      <a:pt x="155" y="132"/>
                    </a:lnTo>
                    <a:lnTo>
                      <a:pt x="155" y="132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0" y="131"/>
                    </a:lnTo>
                    <a:lnTo>
                      <a:pt x="150" y="129"/>
                    </a:lnTo>
                    <a:lnTo>
                      <a:pt x="148" y="129"/>
                    </a:lnTo>
                    <a:lnTo>
                      <a:pt x="147" y="128"/>
                    </a:lnTo>
                    <a:lnTo>
                      <a:pt x="147" y="128"/>
                    </a:lnTo>
                    <a:lnTo>
                      <a:pt x="145" y="126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9" y="128"/>
                    </a:lnTo>
                    <a:lnTo>
                      <a:pt x="136" y="124"/>
                    </a:lnTo>
                    <a:lnTo>
                      <a:pt x="131" y="121"/>
                    </a:lnTo>
                    <a:lnTo>
                      <a:pt x="128" y="120"/>
                    </a:lnTo>
                    <a:lnTo>
                      <a:pt x="126" y="118"/>
                    </a:lnTo>
                    <a:lnTo>
                      <a:pt x="125" y="118"/>
                    </a:lnTo>
                    <a:lnTo>
                      <a:pt x="123" y="117"/>
                    </a:lnTo>
                    <a:lnTo>
                      <a:pt x="120" y="115"/>
                    </a:lnTo>
                    <a:lnTo>
                      <a:pt x="118" y="115"/>
                    </a:lnTo>
                    <a:lnTo>
                      <a:pt x="115" y="113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09" y="107"/>
                    </a:lnTo>
                    <a:lnTo>
                      <a:pt x="106" y="106"/>
                    </a:lnTo>
                    <a:lnTo>
                      <a:pt x="102" y="104"/>
                    </a:lnTo>
                    <a:lnTo>
                      <a:pt x="101" y="102"/>
                    </a:lnTo>
                    <a:lnTo>
                      <a:pt x="96" y="99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93" y="96"/>
                    </a:lnTo>
                    <a:lnTo>
                      <a:pt x="93" y="91"/>
                    </a:lnTo>
                    <a:lnTo>
                      <a:pt x="91" y="90"/>
                    </a:lnTo>
                    <a:lnTo>
                      <a:pt x="90" y="88"/>
                    </a:lnTo>
                    <a:lnTo>
                      <a:pt x="88" y="85"/>
                    </a:lnTo>
                    <a:lnTo>
                      <a:pt x="87" y="82"/>
                    </a:lnTo>
                    <a:lnTo>
                      <a:pt x="87" y="80"/>
                    </a:lnTo>
                    <a:lnTo>
                      <a:pt x="85" y="79"/>
                    </a:lnTo>
                    <a:lnTo>
                      <a:pt x="84" y="77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7" y="77"/>
                    </a:lnTo>
                    <a:lnTo>
                      <a:pt x="76" y="77"/>
                    </a:lnTo>
                    <a:lnTo>
                      <a:pt x="76" y="77"/>
                    </a:lnTo>
                    <a:lnTo>
                      <a:pt x="74" y="77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6" y="77"/>
                    </a:lnTo>
                    <a:lnTo>
                      <a:pt x="65" y="76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0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7" y="58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38" y="49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3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5" y="55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8"/>
                    </a:lnTo>
                    <a:lnTo>
                      <a:pt x="17" y="60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2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8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6A408281-6CD4-5F4E-981E-BA9C47730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115" y="5729393"/>
                <a:ext cx="168515" cy="170733"/>
              </a:xfrm>
              <a:custGeom>
                <a:avLst/>
                <a:gdLst>
                  <a:gd name="T0" fmla="*/ 25 w 76"/>
                  <a:gd name="T1" fmla="*/ 2 h 77"/>
                  <a:gd name="T2" fmla="*/ 33 w 76"/>
                  <a:gd name="T3" fmla="*/ 10 h 77"/>
                  <a:gd name="T4" fmla="*/ 35 w 76"/>
                  <a:gd name="T5" fmla="*/ 14 h 77"/>
                  <a:gd name="T6" fmla="*/ 36 w 76"/>
                  <a:gd name="T7" fmla="*/ 16 h 77"/>
                  <a:gd name="T8" fmla="*/ 39 w 76"/>
                  <a:gd name="T9" fmla="*/ 14 h 77"/>
                  <a:gd name="T10" fmla="*/ 41 w 76"/>
                  <a:gd name="T11" fmla="*/ 13 h 77"/>
                  <a:gd name="T12" fmla="*/ 41 w 76"/>
                  <a:gd name="T13" fmla="*/ 13 h 77"/>
                  <a:gd name="T14" fmla="*/ 44 w 76"/>
                  <a:gd name="T15" fmla="*/ 16 h 77"/>
                  <a:gd name="T16" fmla="*/ 46 w 76"/>
                  <a:gd name="T17" fmla="*/ 17 h 77"/>
                  <a:gd name="T18" fmla="*/ 49 w 76"/>
                  <a:gd name="T19" fmla="*/ 19 h 77"/>
                  <a:gd name="T20" fmla="*/ 57 w 76"/>
                  <a:gd name="T21" fmla="*/ 22 h 77"/>
                  <a:gd name="T22" fmla="*/ 61 w 76"/>
                  <a:gd name="T23" fmla="*/ 27 h 77"/>
                  <a:gd name="T24" fmla="*/ 65 w 76"/>
                  <a:gd name="T25" fmla="*/ 28 h 77"/>
                  <a:gd name="T26" fmla="*/ 68 w 76"/>
                  <a:gd name="T27" fmla="*/ 32 h 77"/>
                  <a:gd name="T28" fmla="*/ 69 w 76"/>
                  <a:gd name="T29" fmla="*/ 35 h 77"/>
                  <a:gd name="T30" fmla="*/ 74 w 76"/>
                  <a:gd name="T31" fmla="*/ 40 h 77"/>
                  <a:gd name="T32" fmla="*/ 76 w 76"/>
                  <a:gd name="T33" fmla="*/ 41 h 77"/>
                  <a:gd name="T34" fmla="*/ 74 w 76"/>
                  <a:gd name="T35" fmla="*/ 43 h 77"/>
                  <a:gd name="T36" fmla="*/ 74 w 76"/>
                  <a:gd name="T37" fmla="*/ 44 h 77"/>
                  <a:gd name="T38" fmla="*/ 72 w 76"/>
                  <a:gd name="T39" fmla="*/ 46 h 77"/>
                  <a:gd name="T40" fmla="*/ 69 w 76"/>
                  <a:gd name="T41" fmla="*/ 47 h 77"/>
                  <a:gd name="T42" fmla="*/ 71 w 76"/>
                  <a:gd name="T43" fmla="*/ 51 h 77"/>
                  <a:gd name="T44" fmla="*/ 71 w 76"/>
                  <a:gd name="T45" fmla="*/ 54 h 77"/>
                  <a:gd name="T46" fmla="*/ 71 w 76"/>
                  <a:gd name="T47" fmla="*/ 55 h 77"/>
                  <a:gd name="T48" fmla="*/ 71 w 76"/>
                  <a:gd name="T49" fmla="*/ 57 h 77"/>
                  <a:gd name="T50" fmla="*/ 74 w 76"/>
                  <a:gd name="T51" fmla="*/ 58 h 77"/>
                  <a:gd name="T52" fmla="*/ 71 w 76"/>
                  <a:gd name="T53" fmla="*/ 63 h 77"/>
                  <a:gd name="T54" fmla="*/ 65 w 76"/>
                  <a:gd name="T55" fmla="*/ 71 h 77"/>
                  <a:gd name="T56" fmla="*/ 58 w 76"/>
                  <a:gd name="T57" fmla="*/ 74 h 77"/>
                  <a:gd name="T58" fmla="*/ 46 w 76"/>
                  <a:gd name="T59" fmla="*/ 77 h 77"/>
                  <a:gd name="T60" fmla="*/ 38 w 76"/>
                  <a:gd name="T61" fmla="*/ 76 h 77"/>
                  <a:gd name="T62" fmla="*/ 31 w 76"/>
                  <a:gd name="T63" fmla="*/ 77 h 77"/>
                  <a:gd name="T64" fmla="*/ 24 w 76"/>
                  <a:gd name="T65" fmla="*/ 73 h 77"/>
                  <a:gd name="T66" fmla="*/ 9 w 76"/>
                  <a:gd name="T67" fmla="*/ 69 h 77"/>
                  <a:gd name="T68" fmla="*/ 6 w 76"/>
                  <a:gd name="T69" fmla="*/ 66 h 77"/>
                  <a:gd name="T70" fmla="*/ 0 w 76"/>
                  <a:gd name="T71" fmla="*/ 57 h 77"/>
                  <a:gd name="T72" fmla="*/ 1 w 76"/>
                  <a:gd name="T73" fmla="*/ 49 h 77"/>
                  <a:gd name="T74" fmla="*/ 5 w 76"/>
                  <a:gd name="T75" fmla="*/ 47 h 77"/>
                  <a:gd name="T76" fmla="*/ 5 w 76"/>
                  <a:gd name="T77" fmla="*/ 43 h 77"/>
                  <a:gd name="T78" fmla="*/ 5 w 76"/>
                  <a:gd name="T79" fmla="*/ 35 h 77"/>
                  <a:gd name="T80" fmla="*/ 3 w 76"/>
                  <a:gd name="T81" fmla="*/ 32 h 77"/>
                  <a:gd name="T82" fmla="*/ 3 w 76"/>
                  <a:gd name="T83" fmla="*/ 28 h 77"/>
                  <a:gd name="T84" fmla="*/ 6 w 76"/>
                  <a:gd name="T85" fmla="*/ 27 h 77"/>
                  <a:gd name="T86" fmla="*/ 6 w 76"/>
                  <a:gd name="T87" fmla="*/ 24 h 77"/>
                  <a:gd name="T88" fmla="*/ 6 w 76"/>
                  <a:gd name="T89" fmla="*/ 21 h 77"/>
                  <a:gd name="T90" fmla="*/ 8 w 76"/>
                  <a:gd name="T91" fmla="*/ 16 h 77"/>
                  <a:gd name="T92" fmla="*/ 8 w 76"/>
                  <a:gd name="T93" fmla="*/ 13 h 77"/>
                  <a:gd name="T94" fmla="*/ 9 w 76"/>
                  <a:gd name="T95" fmla="*/ 10 h 77"/>
                  <a:gd name="T96" fmla="*/ 11 w 76"/>
                  <a:gd name="T97" fmla="*/ 5 h 77"/>
                  <a:gd name="T98" fmla="*/ 12 w 76"/>
                  <a:gd name="T99" fmla="*/ 2 h 77"/>
                  <a:gd name="T100" fmla="*/ 17 w 76"/>
                  <a:gd name="T101" fmla="*/ 3 h 77"/>
                  <a:gd name="T102" fmla="*/ 20 w 76"/>
                  <a:gd name="T10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77">
                    <a:moveTo>
                      <a:pt x="22" y="0"/>
                    </a:moveTo>
                    <a:lnTo>
                      <a:pt x="24" y="0"/>
                    </a:lnTo>
                    <a:lnTo>
                      <a:pt x="25" y="2"/>
                    </a:lnTo>
                    <a:lnTo>
                      <a:pt x="30" y="5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61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71" y="38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4" y="41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9"/>
                    </a:lnTo>
                    <a:lnTo>
                      <a:pt x="69" y="51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72" y="57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1" y="63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5" y="71"/>
                    </a:lnTo>
                    <a:lnTo>
                      <a:pt x="61" y="73"/>
                    </a:lnTo>
                    <a:lnTo>
                      <a:pt x="60" y="73"/>
                    </a:lnTo>
                    <a:lnTo>
                      <a:pt x="58" y="74"/>
                    </a:lnTo>
                    <a:lnTo>
                      <a:pt x="50" y="77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4" y="76"/>
                    </a:lnTo>
                    <a:lnTo>
                      <a:pt x="39" y="74"/>
                    </a:lnTo>
                    <a:lnTo>
                      <a:pt x="38" y="76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4" y="73"/>
                    </a:lnTo>
                    <a:lnTo>
                      <a:pt x="19" y="69"/>
                    </a:lnTo>
                    <a:lnTo>
                      <a:pt x="12" y="69"/>
                    </a:lnTo>
                    <a:lnTo>
                      <a:pt x="9" y="69"/>
                    </a:lnTo>
                    <a:lnTo>
                      <a:pt x="8" y="69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3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4944D3CA-F8E2-DD43-9DE8-9192BCF45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466" y="3026502"/>
                <a:ext cx="2988921" cy="1104216"/>
              </a:xfrm>
              <a:custGeom>
                <a:avLst/>
                <a:gdLst>
                  <a:gd name="T0" fmla="*/ 55 w 1348"/>
                  <a:gd name="T1" fmla="*/ 474 h 498"/>
                  <a:gd name="T2" fmla="*/ 1 w 1348"/>
                  <a:gd name="T3" fmla="*/ 452 h 498"/>
                  <a:gd name="T4" fmla="*/ 1144 w 1348"/>
                  <a:gd name="T5" fmla="*/ 411 h 498"/>
                  <a:gd name="T6" fmla="*/ 910 w 1348"/>
                  <a:gd name="T7" fmla="*/ 368 h 498"/>
                  <a:gd name="T8" fmla="*/ 987 w 1348"/>
                  <a:gd name="T9" fmla="*/ 335 h 498"/>
                  <a:gd name="T10" fmla="*/ 1138 w 1348"/>
                  <a:gd name="T11" fmla="*/ 315 h 498"/>
                  <a:gd name="T12" fmla="*/ 583 w 1348"/>
                  <a:gd name="T13" fmla="*/ 266 h 498"/>
                  <a:gd name="T14" fmla="*/ 1242 w 1348"/>
                  <a:gd name="T15" fmla="*/ 175 h 498"/>
                  <a:gd name="T16" fmla="*/ 1253 w 1348"/>
                  <a:gd name="T17" fmla="*/ 151 h 498"/>
                  <a:gd name="T18" fmla="*/ 1173 w 1348"/>
                  <a:gd name="T19" fmla="*/ 115 h 498"/>
                  <a:gd name="T20" fmla="*/ 1058 w 1348"/>
                  <a:gd name="T21" fmla="*/ 75 h 498"/>
                  <a:gd name="T22" fmla="*/ 1078 w 1348"/>
                  <a:gd name="T23" fmla="*/ 66 h 498"/>
                  <a:gd name="T24" fmla="*/ 1099 w 1348"/>
                  <a:gd name="T25" fmla="*/ 55 h 498"/>
                  <a:gd name="T26" fmla="*/ 1045 w 1348"/>
                  <a:gd name="T27" fmla="*/ 34 h 498"/>
                  <a:gd name="T28" fmla="*/ 544 w 1348"/>
                  <a:gd name="T29" fmla="*/ 31 h 498"/>
                  <a:gd name="T30" fmla="*/ 542 w 1348"/>
                  <a:gd name="T31" fmla="*/ 22 h 498"/>
                  <a:gd name="T32" fmla="*/ 947 w 1348"/>
                  <a:gd name="T33" fmla="*/ 11 h 498"/>
                  <a:gd name="T34" fmla="*/ 992 w 1348"/>
                  <a:gd name="T35" fmla="*/ 42 h 498"/>
                  <a:gd name="T36" fmla="*/ 1034 w 1348"/>
                  <a:gd name="T37" fmla="*/ 41 h 498"/>
                  <a:gd name="T38" fmla="*/ 1088 w 1348"/>
                  <a:gd name="T39" fmla="*/ 47 h 498"/>
                  <a:gd name="T40" fmla="*/ 1091 w 1348"/>
                  <a:gd name="T41" fmla="*/ 63 h 498"/>
                  <a:gd name="T42" fmla="*/ 1058 w 1348"/>
                  <a:gd name="T43" fmla="*/ 63 h 498"/>
                  <a:gd name="T44" fmla="*/ 1048 w 1348"/>
                  <a:gd name="T45" fmla="*/ 102 h 498"/>
                  <a:gd name="T46" fmla="*/ 1069 w 1348"/>
                  <a:gd name="T47" fmla="*/ 116 h 498"/>
                  <a:gd name="T48" fmla="*/ 1080 w 1348"/>
                  <a:gd name="T49" fmla="*/ 80 h 498"/>
                  <a:gd name="T50" fmla="*/ 1111 w 1348"/>
                  <a:gd name="T51" fmla="*/ 77 h 498"/>
                  <a:gd name="T52" fmla="*/ 1111 w 1348"/>
                  <a:gd name="T53" fmla="*/ 97 h 498"/>
                  <a:gd name="T54" fmla="*/ 1113 w 1348"/>
                  <a:gd name="T55" fmla="*/ 138 h 498"/>
                  <a:gd name="T56" fmla="*/ 1174 w 1348"/>
                  <a:gd name="T57" fmla="*/ 115 h 498"/>
                  <a:gd name="T58" fmla="*/ 1214 w 1348"/>
                  <a:gd name="T59" fmla="*/ 97 h 498"/>
                  <a:gd name="T60" fmla="*/ 1297 w 1348"/>
                  <a:gd name="T61" fmla="*/ 66 h 498"/>
                  <a:gd name="T62" fmla="*/ 1335 w 1348"/>
                  <a:gd name="T63" fmla="*/ 64 h 498"/>
                  <a:gd name="T64" fmla="*/ 1332 w 1348"/>
                  <a:gd name="T65" fmla="*/ 89 h 498"/>
                  <a:gd name="T66" fmla="*/ 1307 w 1348"/>
                  <a:gd name="T67" fmla="*/ 101 h 498"/>
                  <a:gd name="T68" fmla="*/ 1302 w 1348"/>
                  <a:gd name="T69" fmla="*/ 130 h 498"/>
                  <a:gd name="T70" fmla="*/ 1247 w 1348"/>
                  <a:gd name="T71" fmla="*/ 146 h 498"/>
                  <a:gd name="T72" fmla="*/ 1225 w 1348"/>
                  <a:gd name="T73" fmla="*/ 171 h 498"/>
                  <a:gd name="T74" fmla="*/ 1222 w 1348"/>
                  <a:gd name="T75" fmla="*/ 203 h 498"/>
                  <a:gd name="T76" fmla="*/ 1219 w 1348"/>
                  <a:gd name="T77" fmla="*/ 176 h 498"/>
                  <a:gd name="T78" fmla="*/ 1211 w 1348"/>
                  <a:gd name="T79" fmla="*/ 195 h 498"/>
                  <a:gd name="T80" fmla="*/ 1206 w 1348"/>
                  <a:gd name="T81" fmla="*/ 203 h 498"/>
                  <a:gd name="T82" fmla="*/ 1222 w 1348"/>
                  <a:gd name="T83" fmla="*/ 231 h 498"/>
                  <a:gd name="T84" fmla="*/ 1215 w 1348"/>
                  <a:gd name="T85" fmla="*/ 244 h 498"/>
                  <a:gd name="T86" fmla="*/ 1190 w 1348"/>
                  <a:gd name="T87" fmla="*/ 264 h 498"/>
                  <a:gd name="T88" fmla="*/ 1149 w 1348"/>
                  <a:gd name="T89" fmla="*/ 294 h 498"/>
                  <a:gd name="T90" fmla="*/ 1151 w 1348"/>
                  <a:gd name="T91" fmla="*/ 356 h 498"/>
                  <a:gd name="T92" fmla="*/ 1144 w 1348"/>
                  <a:gd name="T93" fmla="*/ 401 h 498"/>
                  <a:gd name="T94" fmla="*/ 1119 w 1348"/>
                  <a:gd name="T95" fmla="*/ 365 h 498"/>
                  <a:gd name="T96" fmla="*/ 1069 w 1348"/>
                  <a:gd name="T97" fmla="*/ 321 h 498"/>
                  <a:gd name="T98" fmla="*/ 1020 w 1348"/>
                  <a:gd name="T99" fmla="*/ 327 h 498"/>
                  <a:gd name="T100" fmla="*/ 1026 w 1348"/>
                  <a:gd name="T101" fmla="*/ 343 h 498"/>
                  <a:gd name="T102" fmla="*/ 984 w 1348"/>
                  <a:gd name="T103" fmla="*/ 335 h 498"/>
                  <a:gd name="T104" fmla="*/ 925 w 1348"/>
                  <a:gd name="T105" fmla="*/ 353 h 498"/>
                  <a:gd name="T106" fmla="*/ 906 w 1348"/>
                  <a:gd name="T107" fmla="*/ 378 h 498"/>
                  <a:gd name="T108" fmla="*/ 864 w 1348"/>
                  <a:gd name="T109" fmla="*/ 351 h 498"/>
                  <a:gd name="T110" fmla="*/ 790 w 1348"/>
                  <a:gd name="T111" fmla="*/ 313 h 498"/>
                  <a:gd name="T112" fmla="*/ 621 w 1348"/>
                  <a:gd name="T113" fmla="*/ 283 h 498"/>
                  <a:gd name="T114" fmla="*/ 553 w 1348"/>
                  <a:gd name="T115" fmla="*/ 217 h 498"/>
                  <a:gd name="T116" fmla="*/ 537 w 1348"/>
                  <a:gd name="T117" fmla="*/ 200 h 498"/>
                  <a:gd name="T118" fmla="*/ 520 w 1348"/>
                  <a:gd name="T119" fmla="*/ 107 h 498"/>
                  <a:gd name="T120" fmla="*/ 522 w 1348"/>
                  <a:gd name="T121" fmla="*/ 42 h 498"/>
                  <a:gd name="T122" fmla="*/ 544 w 1348"/>
                  <a:gd name="T123" fmla="*/ 28 h 498"/>
                  <a:gd name="T124" fmla="*/ 548 w 1348"/>
                  <a:gd name="T125" fmla="*/ 2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48" h="498">
                    <a:moveTo>
                      <a:pt x="63" y="479"/>
                    </a:moveTo>
                    <a:lnTo>
                      <a:pt x="66" y="480"/>
                    </a:lnTo>
                    <a:lnTo>
                      <a:pt x="72" y="483"/>
                    </a:lnTo>
                    <a:lnTo>
                      <a:pt x="74" y="485"/>
                    </a:lnTo>
                    <a:lnTo>
                      <a:pt x="74" y="487"/>
                    </a:lnTo>
                    <a:lnTo>
                      <a:pt x="75" y="487"/>
                    </a:lnTo>
                    <a:lnTo>
                      <a:pt x="75" y="488"/>
                    </a:lnTo>
                    <a:lnTo>
                      <a:pt x="77" y="490"/>
                    </a:lnTo>
                    <a:lnTo>
                      <a:pt x="79" y="490"/>
                    </a:lnTo>
                    <a:lnTo>
                      <a:pt x="77" y="491"/>
                    </a:lnTo>
                    <a:lnTo>
                      <a:pt x="74" y="493"/>
                    </a:lnTo>
                    <a:lnTo>
                      <a:pt x="71" y="493"/>
                    </a:lnTo>
                    <a:lnTo>
                      <a:pt x="67" y="496"/>
                    </a:lnTo>
                    <a:lnTo>
                      <a:pt x="66" y="498"/>
                    </a:lnTo>
                    <a:lnTo>
                      <a:pt x="66" y="498"/>
                    </a:lnTo>
                    <a:lnTo>
                      <a:pt x="66" y="498"/>
                    </a:lnTo>
                    <a:lnTo>
                      <a:pt x="63" y="496"/>
                    </a:lnTo>
                    <a:lnTo>
                      <a:pt x="63" y="496"/>
                    </a:lnTo>
                    <a:lnTo>
                      <a:pt x="63" y="491"/>
                    </a:lnTo>
                    <a:lnTo>
                      <a:pt x="61" y="488"/>
                    </a:lnTo>
                    <a:lnTo>
                      <a:pt x="60" y="487"/>
                    </a:lnTo>
                    <a:lnTo>
                      <a:pt x="61" y="485"/>
                    </a:lnTo>
                    <a:lnTo>
                      <a:pt x="61" y="483"/>
                    </a:lnTo>
                    <a:lnTo>
                      <a:pt x="63" y="482"/>
                    </a:lnTo>
                    <a:lnTo>
                      <a:pt x="63" y="480"/>
                    </a:lnTo>
                    <a:lnTo>
                      <a:pt x="63" y="479"/>
                    </a:lnTo>
                    <a:lnTo>
                      <a:pt x="63" y="479"/>
                    </a:lnTo>
                    <a:close/>
                    <a:moveTo>
                      <a:pt x="47" y="469"/>
                    </a:moveTo>
                    <a:lnTo>
                      <a:pt x="49" y="469"/>
                    </a:lnTo>
                    <a:lnTo>
                      <a:pt x="49" y="469"/>
                    </a:lnTo>
                    <a:lnTo>
                      <a:pt x="49" y="471"/>
                    </a:lnTo>
                    <a:lnTo>
                      <a:pt x="49" y="471"/>
                    </a:lnTo>
                    <a:lnTo>
                      <a:pt x="47" y="471"/>
                    </a:lnTo>
                    <a:lnTo>
                      <a:pt x="47" y="471"/>
                    </a:lnTo>
                    <a:lnTo>
                      <a:pt x="47" y="471"/>
                    </a:lnTo>
                    <a:lnTo>
                      <a:pt x="45" y="469"/>
                    </a:lnTo>
                    <a:lnTo>
                      <a:pt x="47" y="469"/>
                    </a:lnTo>
                    <a:close/>
                    <a:moveTo>
                      <a:pt x="52" y="468"/>
                    </a:moveTo>
                    <a:lnTo>
                      <a:pt x="53" y="468"/>
                    </a:lnTo>
                    <a:lnTo>
                      <a:pt x="53" y="469"/>
                    </a:lnTo>
                    <a:lnTo>
                      <a:pt x="53" y="469"/>
                    </a:lnTo>
                    <a:lnTo>
                      <a:pt x="55" y="469"/>
                    </a:lnTo>
                    <a:lnTo>
                      <a:pt x="56" y="468"/>
                    </a:lnTo>
                    <a:lnTo>
                      <a:pt x="58" y="469"/>
                    </a:lnTo>
                    <a:lnTo>
                      <a:pt x="60" y="469"/>
                    </a:lnTo>
                    <a:lnTo>
                      <a:pt x="60" y="471"/>
                    </a:lnTo>
                    <a:lnTo>
                      <a:pt x="61" y="471"/>
                    </a:lnTo>
                    <a:lnTo>
                      <a:pt x="61" y="472"/>
                    </a:lnTo>
                    <a:lnTo>
                      <a:pt x="60" y="472"/>
                    </a:lnTo>
                    <a:lnTo>
                      <a:pt x="56" y="472"/>
                    </a:lnTo>
                    <a:lnTo>
                      <a:pt x="56" y="474"/>
                    </a:lnTo>
                    <a:lnTo>
                      <a:pt x="55" y="474"/>
                    </a:lnTo>
                    <a:lnTo>
                      <a:pt x="55" y="474"/>
                    </a:lnTo>
                    <a:lnTo>
                      <a:pt x="55" y="472"/>
                    </a:lnTo>
                    <a:lnTo>
                      <a:pt x="53" y="471"/>
                    </a:lnTo>
                    <a:lnTo>
                      <a:pt x="53" y="471"/>
                    </a:lnTo>
                    <a:lnTo>
                      <a:pt x="52" y="471"/>
                    </a:lnTo>
                    <a:lnTo>
                      <a:pt x="50" y="469"/>
                    </a:lnTo>
                    <a:lnTo>
                      <a:pt x="50" y="468"/>
                    </a:lnTo>
                    <a:lnTo>
                      <a:pt x="52" y="468"/>
                    </a:lnTo>
                    <a:lnTo>
                      <a:pt x="52" y="468"/>
                    </a:lnTo>
                    <a:close/>
                    <a:moveTo>
                      <a:pt x="42" y="464"/>
                    </a:moveTo>
                    <a:lnTo>
                      <a:pt x="44" y="464"/>
                    </a:lnTo>
                    <a:lnTo>
                      <a:pt x="45" y="464"/>
                    </a:lnTo>
                    <a:lnTo>
                      <a:pt x="47" y="464"/>
                    </a:lnTo>
                    <a:lnTo>
                      <a:pt x="47" y="464"/>
                    </a:lnTo>
                    <a:lnTo>
                      <a:pt x="50" y="464"/>
                    </a:lnTo>
                    <a:lnTo>
                      <a:pt x="50" y="464"/>
                    </a:lnTo>
                    <a:lnTo>
                      <a:pt x="50" y="466"/>
                    </a:lnTo>
                    <a:lnTo>
                      <a:pt x="49" y="466"/>
                    </a:lnTo>
                    <a:lnTo>
                      <a:pt x="45" y="466"/>
                    </a:lnTo>
                    <a:lnTo>
                      <a:pt x="42" y="466"/>
                    </a:lnTo>
                    <a:lnTo>
                      <a:pt x="42" y="466"/>
                    </a:lnTo>
                    <a:lnTo>
                      <a:pt x="42" y="464"/>
                    </a:lnTo>
                    <a:lnTo>
                      <a:pt x="42" y="464"/>
                    </a:lnTo>
                    <a:close/>
                    <a:moveTo>
                      <a:pt x="33" y="457"/>
                    </a:moveTo>
                    <a:lnTo>
                      <a:pt x="34" y="460"/>
                    </a:lnTo>
                    <a:lnTo>
                      <a:pt x="34" y="460"/>
                    </a:lnTo>
                    <a:lnTo>
                      <a:pt x="34" y="460"/>
                    </a:lnTo>
                    <a:lnTo>
                      <a:pt x="34" y="461"/>
                    </a:lnTo>
                    <a:lnTo>
                      <a:pt x="34" y="461"/>
                    </a:lnTo>
                    <a:lnTo>
                      <a:pt x="36" y="461"/>
                    </a:lnTo>
                    <a:lnTo>
                      <a:pt x="36" y="461"/>
                    </a:lnTo>
                    <a:lnTo>
                      <a:pt x="36" y="463"/>
                    </a:lnTo>
                    <a:lnTo>
                      <a:pt x="38" y="463"/>
                    </a:lnTo>
                    <a:lnTo>
                      <a:pt x="36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3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3" y="461"/>
                    </a:lnTo>
                    <a:lnTo>
                      <a:pt x="31" y="461"/>
                    </a:lnTo>
                    <a:lnTo>
                      <a:pt x="31" y="463"/>
                    </a:lnTo>
                    <a:lnTo>
                      <a:pt x="31" y="463"/>
                    </a:lnTo>
                    <a:lnTo>
                      <a:pt x="30" y="463"/>
                    </a:lnTo>
                    <a:lnTo>
                      <a:pt x="30" y="461"/>
                    </a:lnTo>
                    <a:lnTo>
                      <a:pt x="28" y="460"/>
                    </a:lnTo>
                    <a:lnTo>
                      <a:pt x="28" y="460"/>
                    </a:lnTo>
                    <a:lnTo>
                      <a:pt x="28" y="458"/>
                    </a:lnTo>
                    <a:lnTo>
                      <a:pt x="30" y="458"/>
                    </a:lnTo>
                    <a:lnTo>
                      <a:pt x="31" y="457"/>
                    </a:lnTo>
                    <a:lnTo>
                      <a:pt x="33" y="457"/>
                    </a:lnTo>
                    <a:close/>
                    <a:moveTo>
                      <a:pt x="1" y="452"/>
                    </a:moveTo>
                    <a:lnTo>
                      <a:pt x="3" y="452"/>
                    </a:lnTo>
                    <a:lnTo>
                      <a:pt x="1" y="453"/>
                    </a:lnTo>
                    <a:lnTo>
                      <a:pt x="1" y="453"/>
                    </a:lnTo>
                    <a:lnTo>
                      <a:pt x="1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1" y="452"/>
                    </a:lnTo>
                    <a:close/>
                    <a:moveTo>
                      <a:pt x="9" y="449"/>
                    </a:moveTo>
                    <a:lnTo>
                      <a:pt x="12" y="449"/>
                    </a:lnTo>
                    <a:lnTo>
                      <a:pt x="12" y="450"/>
                    </a:lnTo>
                    <a:lnTo>
                      <a:pt x="12" y="450"/>
                    </a:lnTo>
                    <a:lnTo>
                      <a:pt x="12" y="452"/>
                    </a:lnTo>
                    <a:lnTo>
                      <a:pt x="12" y="453"/>
                    </a:lnTo>
                    <a:lnTo>
                      <a:pt x="12" y="453"/>
                    </a:lnTo>
                    <a:lnTo>
                      <a:pt x="11" y="455"/>
                    </a:lnTo>
                    <a:lnTo>
                      <a:pt x="9" y="453"/>
                    </a:lnTo>
                    <a:lnTo>
                      <a:pt x="9" y="453"/>
                    </a:lnTo>
                    <a:lnTo>
                      <a:pt x="8" y="453"/>
                    </a:lnTo>
                    <a:lnTo>
                      <a:pt x="6" y="453"/>
                    </a:lnTo>
                    <a:lnTo>
                      <a:pt x="6" y="452"/>
                    </a:lnTo>
                    <a:lnTo>
                      <a:pt x="6" y="450"/>
                    </a:lnTo>
                    <a:lnTo>
                      <a:pt x="9" y="449"/>
                    </a:lnTo>
                    <a:close/>
                    <a:moveTo>
                      <a:pt x="1133" y="414"/>
                    </a:move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lnTo>
                      <a:pt x="1133" y="414"/>
                    </a:lnTo>
                    <a:close/>
                    <a:moveTo>
                      <a:pt x="1137" y="412"/>
                    </a:moveTo>
                    <a:lnTo>
                      <a:pt x="1137" y="412"/>
                    </a:lnTo>
                    <a:lnTo>
                      <a:pt x="1137" y="412"/>
                    </a:lnTo>
                    <a:lnTo>
                      <a:pt x="1137" y="412"/>
                    </a:lnTo>
                    <a:lnTo>
                      <a:pt x="1135" y="412"/>
                    </a:lnTo>
                    <a:lnTo>
                      <a:pt x="1137" y="412"/>
                    </a:lnTo>
                    <a:lnTo>
                      <a:pt x="1137" y="412"/>
                    </a:lnTo>
                    <a:close/>
                    <a:moveTo>
                      <a:pt x="1138" y="411"/>
                    </a:move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40" y="412"/>
                    </a:lnTo>
                    <a:lnTo>
                      <a:pt x="1138" y="411"/>
                    </a:lnTo>
                    <a:lnTo>
                      <a:pt x="1138" y="411"/>
                    </a:lnTo>
                    <a:close/>
                    <a:moveTo>
                      <a:pt x="1146" y="411"/>
                    </a:moveTo>
                    <a:lnTo>
                      <a:pt x="1144" y="411"/>
                    </a:lnTo>
                    <a:lnTo>
                      <a:pt x="1144" y="411"/>
                    </a:lnTo>
                    <a:lnTo>
                      <a:pt x="1143" y="411"/>
                    </a:lnTo>
                    <a:lnTo>
                      <a:pt x="1143" y="411"/>
                    </a:lnTo>
                    <a:lnTo>
                      <a:pt x="1143" y="411"/>
                    </a:lnTo>
                    <a:lnTo>
                      <a:pt x="1146" y="411"/>
                    </a:lnTo>
                    <a:close/>
                    <a:moveTo>
                      <a:pt x="1148" y="409"/>
                    </a:move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lnTo>
                      <a:pt x="1148" y="409"/>
                    </a:lnTo>
                    <a:close/>
                    <a:moveTo>
                      <a:pt x="1151" y="408"/>
                    </a:moveTo>
                    <a:lnTo>
                      <a:pt x="1151" y="408"/>
                    </a:lnTo>
                    <a:lnTo>
                      <a:pt x="1151" y="408"/>
                    </a:lnTo>
                    <a:lnTo>
                      <a:pt x="1149" y="408"/>
                    </a:lnTo>
                    <a:lnTo>
                      <a:pt x="1151" y="408"/>
                    </a:lnTo>
                    <a:close/>
                    <a:moveTo>
                      <a:pt x="1156" y="401"/>
                    </a:moveTo>
                    <a:lnTo>
                      <a:pt x="1154" y="405"/>
                    </a:lnTo>
                    <a:lnTo>
                      <a:pt x="1151" y="408"/>
                    </a:lnTo>
                    <a:lnTo>
                      <a:pt x="1151" y="406"/>
                    </a:lnTo>
                    <a:lnTo>
                      <a:pt x="1152" y="406"/>
                    </a:lnTo>
                    <a:lnTo>
                      <a:pt x="1152" y="405"/>
                    </a:lnTo>
                    <a:lnTo>
                      <a:pt x="1154" y="405"/>
                    </a:lnTo>
                    <a:lnTo>
                      <a:pt x="1154" y="403"/>
                    </a:lnTo>
                    <a:lnTo>
                      <a:pt x="1154" y="403"/>
                    </a:lnTo>
                    <a:lnTo>
                      <a:pt x="1156" y="401"/>
                    </a:lnTo>
                    <a:lnTo>
                      <a:pt x="1156" y="401"/>
                    </a:lnTo>
                    <a:close/>
                    <a:moveTo>
                      <a:pt x="1127" y="383"/>
                    </a:moveTo>
                    <a:lnTo>
                      <a:pt x="1129" y="384"/>
                    </a:lnTo>
                    <a:lnTo>
                      <a:pt x="1129" y="384"/>
                    </a:lnTo>
                    <a:lnTo>
                      <a:pt x="1130" y="384"/>
                    </a:lnTo>
                    <a:lnTo>
                      <a:pt x="1129" y="386"/>
                    </a:lnTo>
                    <a:lnTo>
                      <a:pt x="1129" y="384"/>
                    </a:lnTo>
                    <a:lnTo>
                      <a:pt x="1127" y="384"/>
                    </a:lnTo>
                    <a:lnTo>
                      <a:pt x="1127" y="383"/>
                    </a:lnTo>
                    <a:close/>
                    <a:moveTo>
                      <a:pt x="1129" y="381"/>
                    </a:moveTo>
                    <a:lnTo>
                      <a:pt x="1129" y="381"/>
                    </a:lnTo>
                    <a:lnTo>
                      <a:pt x="1129" y="383"/>
                    </a:lnTo>
                    <a:lnTo>
                      <a:pt x="1129" y="384"/>
                    </a:lnTo>
                    <a:lnTo>
                      <a:pt x="1129" y="383"/>
                    </a:lnTo>
                    <a:lnTo>
                      <a:pt x="1129" y="381"/>
                    </a:lnTo>
                    <a:close/>
                    <a:moveTo>
                      <a:pt x="908" y="373"/>
                    </a:moveTo>
                    <a:lnTo>
                      <a:pt x="908" y="379"/>
                    </a:lnTo>
                    <a:lnTo>
                      <a:pt x="911" y="387"/>
                    </a:lnTo>
                    <a:lnTo>
                      <a:pt x="911" y="389"/>
                    </a:lnTo>
                    <a:lnTo>
                      <a:pt x="911" y="390"/>
                    </a:lnTo>
                    <a:lnTo>
                      <a:pt x="910" y="387"/>
                    </a:lnTo>
                    <a:lnTo>
                      <a:pt x="908" y="379"/>
                    </a:lnTo>
                    <a:lnTo>
                      <a:pt x="908" y="375"/>
                    </a:lnTo>
                    <a:lnTo>
                      <a:pt x="908" y="373"/>
                    </a:lnTo>
                    <a:close/>
                    <a:moveTo>
                      <a:pt x="913" y="364"/>
                    </a:moveTo>
                    <a:lnTo>
                      <a:pt x="910" y="368"/>
                    </a:lnTo>
                    <a:lnTo>
                      <a:pt x="908" y="371"/>
                    </a:lnTo>
                    <a:lnTo>
                      <a:pt x="908" y="373"/>
                    </a:lnTo>
                    <a:lnTo>
                      <a:pt x="908" y="371"/>
                    </a:lnTo>
                    <a:lnTo>
                      <a:pt x="910" y="368"/>
                    </a:lnTo>
                    <a:lnTo>
                      <a:pt x="911" y="364"/>
                    </a:lnTo>
                    <a:lnTo>
                      <a:pt x="913" y="364"/>
                    </a:lnTo>
                    <a:close/>
                    <a:moveTo>
                      <a:pt x="1152" y="364"/>
                    </a:moveTo>
                    <a:lnTo>
                      <a:pt x="1154" y="364"/>
                    </a:lnTo>
                    <a:lnTo>
                      <a:pt x="1154" y="365"/>
                    </a:lnTo>
                    <a:lnTo>
                      <a:pt x="1157" y="371"/>
                    </a:lnTo>
                    <a:lnTo>
                      <a:pt x="1157" y="373"/>
                    </a:lnTo>
                    <a:lnTo>
                      <a:pt x="1156" y="370"/>
                    </a:lnTo>
                    <a:lnTo>
                      <a:pt x="1154" y="367"/>
                    </a:lnTo>
                    <a:lnTo>
                      <a:pt x="1152" y="364"/>
                    </a:lnTo>
                    <a:close/>
                    <a:moveTo>
                      <a:pt x="916" y="359"/>
                    </a:moveTo>
                    <a:lnTo>
                      <a:pt x="916" y="359"/>
                    </a:lnTo>
                    <a:lnTo>
                      <a:pt x="914" y="360"/>
                    </a:lnTo>
                    <a:lnTo>
                      <a:pt x="913" y="362"/>
                    </a:lnTo>
                    <a:lnTo>
                      <a:pt x="913" y="362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14" y="359"/>
                    </a:lnTo>
                    <a:lnTo>
                      <a:pt x="916" y="359"/>
                    </a:lnTo>
                    <a:close/>
                    <a:moveTo>
                      <a:pt x="922" y="354"/>
                    </a:moveTo>
                    <a:lnTo>
                      <a:pt x="922" y="356"/>
                    </a:lnTo>
                    <a:lnTo>
                      <a:pt x="921" y="356"/>
                    </a:lnTo>
                    <a:lnTo>
                      <a:pt x="917" y="359"/>
                    </a:lnTo>
                    <a:lnTo>
                      <a:pt x="916" y="359"/>
                    </a:lnTo>
                    <a:lnTo>
                      <a:pt x="917" y="357"/>
                    </a:lnTo>
                    <a:lnTo>
                      <a:pt x="917" y="357"/>
                    </a:lnTo>
                    <a:lnTo>
                      <a:pt x="921" y="356"/>
                    </a:lnTo>
                    <a:lnTo>
                      <a:pt x="922" y="356"/>
                    </a:lnTo>
                    <a:lnTo>
                      <a:pt x="922" y="354"/>
                    </a:lnTo>
                    <a:lnTo>
                      <a:pt x="922" y="354"/>
                    </a:lnTo>
                    <a:close/>
                    <a:moveTo>
                      <a:pt x="944" y="340"/>
                    </a:moveTo>
                    <a:lnTo>
                      <a:pt x="946" y="340"/>
                    </a:lnTo>
                    <a:lnTo>
                      <a:pt x="944" y="342"/>
                    </a:lnTo>
                    <a:lnTo>
                      <a:pt x="943" y="343"/>
                    </a:lnTo>
                    <a:lnTo>
                      <a:pt x="941" y="343"/>
                    </a:lnTo>
                    <a:lnTo>
                      <a:pt x="944" y="340"/>
                    </a:lnTo>
                    <a:lnTo>
                      <a:pt x="944" y="340"/>
                    </a:lnTo>
                    <a:close/>
                    <a:moveTo>
                      <a:pt x="987" y="335"/>
                    </a:moveTo>
                    <a:lnTo>
                      <a:pt x="988" y="335"/>
                    </a:lnTo>
                    <a:lnTo>
                      <a:pt x="988" y="335"/>
                    </a:lnTo>
                    <a:lnTo>
                      <a:pt x="990" y="335"/>
                    </a:lnTo>
                    <a:lnTo>
                      <a:pt x="990" y="337"/>
                    </a:lnTo>
                    <a:lnTo>
                      <a:pt x="990" y="337"/>
                    </a:lnTo>
                    <a:lnTo>
                      <a:pt x="988" y="337"/>
                    </a:lnTo>
                    <a:lnTo>
                      <a:pt x="988" y="337"/>
                    </a:lnTo>
                    <a:lnTo>
                      <a:pt x="985" y="337"/>
                    </a:lnTo>
                    <a:lnTo>
                      <a:pt x="985" y="335"/>
                    </a:lnTo>
                    <a:lnTo>
                      <a:pt x="987" y="335"/>
                    </a:lnTo>
                    <a:close/>
                    <a:moveTo>
                      <a:pt x="1091" y="334"/>
                    </a:moveTo>
                    <a:lnTo>
                      <a:pt x="1088" y="335"/>
                    </a:lnTo>
                    <a:lnTo>
                      <a:pt x="1086" y="335"/>
                    </a:lnTo>
                    <a:lnTo>
                      <a:pt x="1085" y="335"/>
                    </a:lnTo>
                    <a:lnTo>
                      <a:pt x="1086" y="335"/>
                    </a:lnTo>
                    <a:lnTo>
                      <a:pt x="1088" y="335"/>
                    </a:lnTo>
                    <a:lnTo>
                      <a:pt x="1089" y="334"/>
                    </a:lnTo>
                    <a:lnTo>
                      <a:pt x="1089" y="334"/>
                    </a:lnTo>
                    <a:lnTo>
                      <a:pt x="1091" y="334"/>
                    </a:lnTo>
                    <a:close/>
                    <a:moveTo>
                      <a:pt x="1031" y="334"/>
                    </a:moveTo>
                    <a:lnTo>
                      <a:pt x="1031" y="334"/>
                    </a:lnTo>
                    <a:lnTo>
                      <a:pt x="1029" y="335"/>
                    </a:lnTo>
                    <a:lnTo>
                      <a:pt x="1029" y="334"/>
                    </a:lnTo>
                    <a:lnTo>
                      <a:pt x="1031" y="334"/>
                    </a:lnTo>
                    <a:lnTo>
                      <a:pt x="1031" y="334"/>
                    </a:lnTo>
                    <a:close/>
                    <a:moveTo>
                      <a:pt x="1031" y="329"/>
                    </a:moveTo>
                    <a:lnTo>
                      <a:pt x="1031" y="329"/>
                    </a:lnTo>
                    <a:lnTo>
                      <a:pt x="1033" y="331"/>
                    </a:lnTo>
                    <a:lnTo>
                      <a:pt x="1031" y="332"/>
                    </a:lnTo>
                    <a:lnTo>
                      <a:pt x="1031" y="334"/>
                    </a:lnTo>
                    <a:lnTo>
                      <a:pt x="1031" y="331"/>
                    </a:lnTo>
                    <a:lnTo>
                      <a:pt x="1031" y="329"/>
                    </a:lnTo>
                    <a:close/>
                    <a:moveTo>
                      <a:pt x="1026" y="327"/>
                    </a:moveTo>
                    <a:lnTo>
                      <a:pt x="1026" y="327"/>
                    </a:lnTo>
                    <a:lnTo>
                      <a:pt x="1026" y="327"/>
                    </a:lnTo>
                    <a:lnTo>
                      <a:pt x="1026" y="329"/>
                    </a:lnTo>
                    <a:lnTo>
                      <a:pt x="1025" y="329"/>
                    </a:lnTo>
                    <a:lnTo>
                      <a:pt x="1025" y="329"/>
                    </a:lnTo>
                    <a:lnTo>
                      <a:pt x="1025" y="327"/>
                    </a:lnTo>
                    <a:lnTo>
                      <a:pt x="1025" y="327"/>
                    </a:lnTo>
                    <a:lnTo>
                      <a:pt x="1025" y="327"/>
                    </a:lnTo>
                    <a:lnTo>
                      <a:pt x="1026" y="327"/>
                    </a:lnTo>
                    <a:close/>
                    <a:moveTo>
                      <a:pt x="1033" y="326"/>
                    </a:moveTo>
                    <a:lnTo>
                      <a:pt x="1036" y="326"/>
                    </a:lnTo>
                    <a:lnTo>
                      <a:pt x="1036" y="326"/>
                    </a:lnTo>
                    <a:lnTo>
                      <a:pt x="1036" y="326"/>
                    </a:lnTo>
                    <a:lnTo>
                      <a:pt x="1034" y="326"/>
                    </a:lnTo>
                    <a:lnTo>
                      <a:pt x="1034" y="326"/>
                    </a:lnTo>
                    <a:lnTo>
                      <a:pt x="1033" y="326"/>
                    </a:lnTo>
                    <a:close/>
                    <a:moveTo>
                      <a:pt x="1042" y="326"/>
                    </a:moveTo>
                    <a:lnTo>
                      <a:pt x="1042" y="326"/>
                    </a:lnTo>
                    <a:lnTo>
                      <a:pt x="1042" y="326"/>
                    </a:lnTo>
                    <a:lnTo>
                      <a:pt x="1039" y="326"/>
                    </a:lnTo>
                    <a:lnTo>
                      <a:pt x="1039" y="326"/>
                    </a:lnTo>
                    <a:lnTo>
                      <a:pt x="1040" y="326"/>
                    </a:lnTo>
                    <a:lnTo>
                      <a:pt x="1042" y="326"/>
                    </a:lnTo>
                    <a:close/>
                    <a:moveTo>
                      <a:pt x="1138" y="315"/>
                    </a:moveTo>
                    <a:lnTo>
                      <a:pt x="1138" y="318"/>
                    </a:lnTo>
                    <a:lnTo>
                      <a:pt x="1138" y="316"/>
                    </a:lnTo>
                    <a:lnTo>
                      <a:pt x="1138" y="315"/>
                    </a:lnTo>
                    <a:lnTo>
                      <a:pt x="1138" y="315"/>
                    </a:lnTo>
                    <a:lnTo>
                      <a:pt x="1138" y="315"/>
                    </a:lnTo>
                    <a:close/>
                    <a:moveTo>
                      <a:pt x="602" y="282"/>
                    </a:moveTo>
                    <a:lnTo>
                      <a:pt x="602" y="282"/>
                    </a:lnTo>
                    <a:lnTo>
                      <a:pt x="605" y="285"/>
                    </a:lnTo>
                    <a:lnTo>
                      <a:pt x="605" y="285"/>
                    </a:lnTo>
                    <a:lnTo>
                      <a:pt x="604" y="285"/>
                    </a:lnTo>
                    <a:lnTo>
                      <a:pt x="604" y="285"/>
                    </a:lnTo>
                    <a:lnTo>
                      <a:pt x="602" y="283"/>
                    </a:lnTo>
                    <a:lnTo>
                      <a:pt x="602" y="282"/>
                    </a:lnTo>
                    <a:lnTo>
                      <a:pt x="602" y="282"/>
                    </a:lnTo>
                    <a:close/>
                    <a:moveTo>
                      <a:pt x="588" y="277"/>
                    </a:moveTo>
                    <a:lnTo>
                      <a:pt x="588" y="277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588" y="279"/>
                    </a:lnTo>
                    <a:lnTo>
                      <a:pt x="588" y="279"/>
                    </a:lnTo>
                    <a:lnTo>
                      <a:pt x="588" y="277"/>
                    </a:lnTo>
                    <a:lnTo>
                      <a:pt x="588" y="277"/>
                    </a:lnTo>
                    <a:close/>
                    <a:moveTo>
                      <a:pt x="602" y="274"/>
                    </a:moveTo>
                    <a:lnTo>
                      <a:pt x="604" y="275"/>
                    </a:lnTo>
                    <a:lnTo>
                      <a:pt x="605" y="275"/>
                    </a:lnTo>
                    <a:lnTo>
                      <a:pt x="605" y="277"/>
                    </a:lnTo>
                    <a:lnTo>
                      <a:pt x="605" y="277"/>
                    </a:lnTo>
                    <a:lnTo>
                      <a:pt x="604" y="277"/>
                    </a:lnTo>
                    <a:lnTo>
                      <a:pt x="604" y="275"/>
                    </a:lnTo>
                    <a:lnTo>
                      <a:pt x="604" y="275"/>
                    </a:lnTo>
                    <a:lnTo>
                      <a:pt x="602" y="275"/>
                    </a:lnTo>
                    <a:lnTo>
                      <a:pt x="602" y="275"/>
                    </a:lnTo>
                    <a:lnTo>
                      <a:pt x="602" y="275"/>
                    </a:lnTo>
                    <a:lnTo>
                      <a:pt x="602" y="274"/>
                    </a:lnTo>
                    <a:lnTo>
                      <a:pt x="602" y="274"/>
                    </a:lnTo>
                    <a:close/>
                    <a:moveTo>
                      <a:pt x="580" y="266"/>
                    </a:moveTo>
                    <a:lnTo>
                      <a:pt x="582" y="266"/>
                    </a:lnTo>
                    <a:lnTo>
                      <a:pt x="582" y="266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78" y="268"/>
                    </a:lnTo>
                    <a:lnTo>
                      <a:pt x="577" y="266"/>
                    </a:lnTo>
                    <a:lnTo>
                      <a:pt x="580" y="266"/>
                    </a:lnTo>
                    <a:close/>
                    <a:moveTo>
                      <a:pt x="575" y="264"/>
                    </a:moveTo>
                    <a:lnTo>
                      <a:pt x="575" y="264"/>
                    </a:lnTo>
                    <a:lnTo>
                      <a:pt x="577" y="266"/>
                    </a:lnTo>
                    <a:lnTo>
                      <a:pt x="575" y="266"/>
                    </a:lnTo>
                    <a:lnTo>
                      <a:pt x="575" y="264"/>
                    </a:lnTo>
                    <a:lnTo>
                      <a:pt x="575" y="264"/>
                    </a:lnTo>
                    <a:lnTo>
                      <a:pt x="575" y="264"/>
                    </a:lnTo>
                    <a:close/>
                    <a:moveTo>
                      <a:pt x="583" y="264"/>
                    </a:moveTo>
                    <a:lnTo>
                      <a:pt x="586" y="264"/>
                    </a:lnTo>
                    <a:lnTo>
                      <a:pt x="588" y="264"/>
                    </a:lnTo>
                    <a:lnTo>
                      <a:pt x="588" y="264"/>
                    </a:lnTo>
                    <a:lnTo>
                      <a:pt x="588" y="266"/>
                    </a:lnTo>
                    <a:lnTo>
                      <a:pt x="583" y="266"/>
                    </a:lnTo>
                    <a:lnTo>
                      <a:pt x="583" y="266"/>
                    </a:lnTo>
                    <a:lnTo>
                      <a:pt x="583" y="264"/>
                    </a:lnTo>
                    <a:lnTo>
                      <a:pt x="582" y="264"/>
                    </a:lnTo>
                    <a:lnTo>
                      <a:pt x="583" y="264"/>
                    </a:lnTo>
                    <a:close/>
                    <a:moveTo>
                      <a:pt x="1208" y="255"/>
                    </a:moveTo>
                    <a:lnTo>
                      <a:pt x="1208" y="255"/>
                    </a:lnTo>
                    <a:lnTo>
                      <a:pt x="1209" y="255"/>
                    </a:lnTo>
                    <a:lnTo>
                      <a:pt x="1209" y="255"/>
                    </a:lnTo>
                    <a:lnTo>
                      <a:pt x="1208" y="255"/>
                    </a:lnTo>
                    <a:lnTo>
                      <a:pt x="1208" y="255"/>
                    </a:lnTo>
                    <a:lnTo>
                      <a:pt x="1208" y="255"/>
                    </a:lnTo>
                    <a:close/>
                    <a:moveTo>
                      <a:pt x="1214" y="250"/>
                    </a:moveTo>
                    <a:lnTo>
                      <a:pt x="1212" y="253"/>
                    </a:lnTo>
                    <a:lnTo>
                      <a:pt x="1209" y="255"/>
                    </a:lnTo>
                    <a:lnTo>
                      <a:pt x="1209" y="255"/>
                    </a:lnTo>
                    <a:lnTo>
                      <a:pt x="1211" y="253"/>
                    </a:lnTo>
                    <a:lnTo>
                      <a:pt x="1214" y="250"/>
                    </a:lnTo>
                    <a:lnTo>
                      <a:pt x="1214" y="250"/>
                    </a:lnTo>
                    <a:close/>
                    <a:moveTo>
                      <a:pt x="1220" y="247"/>
                    </a:moveTo>
                    <a:lnTo>
                      <a:pt x="1217" y="247"/>
                    </a:lnTo>
                    <a:lnTo>
                      <a:pt x="1217" y="247"/>
                    </a:lnTo>
                    <a:lnTo>
                      <a:pt x="1219" y="247"/>
                    </a:lnTo>
                    <a:lnTo>
                      <a:pt x="1220" y="247"/>
                    </a:lnTo>
                    <a:close/>
                    <a:moveTo>
                      <a:pt x="1225" y="236"/>
                    </a:moveTo>
                    <a:lnTo>
                      <a:pt x="1225" y="238"/>
                    </a:lnTo>
                    <a:lnTo>
                      <a:pt x="1225" y="241"/>
                    </a:lnTo>
                    <a:lnTo>
                      <a:pt x="1225" y="242"/>
                    </a:lnTo>
                    <a:lnTo>
                      <a:pt x="1225" y="245"/>
                    </a:lnTo>
                    <a:lnTo>
                      <a:pt x="1223" y="245"/>
                    </a:lnTo>
                    <a:lnTo>
                      <a:pt x="1222" y="245"/>
                    </a:lnTo>
                    <a:lnTo>
                      <a:pt x="1222" y="245"/>
                    </a:lnTo>
                    <a:lnTo>
                      <a:pt x="1223" y="245"/>
                    </a:lnTo>
                    <a:lnTo>
                      <a:pt x="1225" y="242"/>
                    </a:lnTo>
                    <a:lnTo>
                      <a:pt x="1225" y="241"/>
                    </a:lnTo>
                    <a:lnTo>
                      <a:pt x="1225" y="238"/>
                    </a:lnTo>
                    <a:lnTo>
                      <a:pt x="1225" y="236"/>
                    </a:lnTo>
                    <a:close/>
                    <a:moveTo>
                      <a:pt x="1222" y="234"/>
                    </a:moveTo>
                    <a:lnTo>
                      <a:pt x="1222" y="234"/>
                    </a:lnTo>
                    <a:lnTo>
                      <a:pt x="1222" y="234"/>
                    </a:lnTo>
                    <a:lnTo>
                      <a:pt x="1222" y="236"/>
                    </a:lnTo>
                    <a:lnTo>
                      <a:pt x="1222" y="236"/>
                    </a:lnTo>
                    <a:lnTo>
                      <a:pt x="1222" y="234"/>
                    </a:lnTo>
                    <a:close/>
                    <a:moveTo>
                      <a:pt x="1230" y="195"/>
                    </a:moveTo>
                    <a:lnTo>
                      <a:pt x="1230" y="197"/>
                    </a:lnTo>
                    <a:lnTo>
                      <a:pt x="1228" y="198"/>
                    </a:lnTo>
                    <a:lnTo>
                      <a:pt x="1226" y="201"/>
                    </a:lnTo>
                    <a:lnTo>
                      <a:pt x="1226" y="201"/>
                    </a:lnTo>
                    <a:lnTo>
                      <a:pt x="1228" y="198"/>
                    </a:lnTo>
                    <a:lnTo>
                      <a:pt x="1230" y="197"/>
                    </a:lnTo>
                    <a:lnTo>
                      <a:pt x="1230" y="195"/>
                    </a:lnTo>
                    <a:close/>
                    <a:moveTo>
                      <a:pt x="1244" y="170"/>
                    </a:moveTo>
                    <a:lnTo>
                      <a:pt x="1244" y="171"/>
                    </a:lnTo>
                    <a:lnTo>
                      <a:pt x="1242" y="175"/>
                    </a:lnTo>
                    <a:lnTo>
                      <a:pt x="1242" y="173"/>
                    </a:lnTo>
                    <a:lnTo>
                      <a:pt x="1244" y="170"/>
                    </a:lnTo>
                    <a:close/>
                    <a:moveTo>
                      <a:pt x="1244" y="156"/>
                    </a:moveTo>
                    <a:lnTo>
                      <a:pt x="1245" y="156"/>
                    </a:lnTo>
                    <a:lnTo>
                      <a:pt x="1245" y="156"/>
                    </a:lnTo>
                    <a:lnTo>
                      <a:pt x="1245" y="156"/>
                    </a:lnTo>
                    <a:lnTo>
                      <a:pt x="1244" y="157"/>
                    </a:lnTo>
                    <a:lnTo>
                      <a:pt x="1244" y="157"/>
                    </a:lnTo>
                    <a:lnTo>
                      <a:pt x="1242" y="157"/>
                    </a:lnTo>
                    <a:lnTo>
                      <a:pt x="1244" y="156"/>
                    </a:lnTo>
                    <a:lnTo>
                      <a:pt x="1244" y="156"/>
                    </a:lnTo>
                    <a:close/>
                    <a:moveTo>
                      <a:pt x="1271" y="146"/>
                    </a:moveTo>
                    <a:lnTo>
                      <a:pt x="1269" y="148"/>
                    </a:lnTo>
                    <a:lnTo>
                      <a:pt x="1267" y="149"/>
                    </a:lnTo>
                    <a:lnTo>
                      <a:pt x="1266" y="151"/>
                    </a:lnTo>
                    <a:lnTo>
                      <a:pt x="1267" y="151"/>
                    </a:lnTo>
                    <a:lnTo>
                      <a:pt x="1269" y="151"/>
                    </a:lnTo>
                    <a:lnTo>
                      <a:pt x="1269" y="149"/>
                    </a:lnTo>
                    <a:lnTo>
                      <a:pt x="1271" y="149"/>
                    </a:lnTo>
                    <a:lnTo>
                      <a:pt x="1272" y="148"/>
                    </a:lnTo>
                    <a:lnTo>
                      <a:pt x="1272" y="148"/>
                    </a:lnTo>
                    <a:lnTo>
                      <a:pt x="1274" y="149"/>
                    </a:lnTo>
                    <a:lnTo>
                      <a:pt x="1275" y="148"/>
                    </a:lnTo>
                    <a:lnTo>
                      <a:pt x="1277" y="148"/>
                    </a:lnTo>
                    <a:lnTo>
                      <a:pt x="1271" y="151"/>
                    </a:lnTo>
                    <a:lnTo>
                      <a:pt x="1269" y="151"/>
                    </a:lnTo>
                    <a:lnTo>
                      <a:pt x="1267" y="152"/>
                    </a:lnTo>
                    <a:lnTo>
                      <a:pt x="1266" y="152"/>
                    </a:lnTo>
                    <a:lnTo>
                      <a:pt x="1264" y="152"/>
                    </a:lnTo>
                    <a:lnTo>
                      <a:pt x="1258" y="156"/>
                    </a:lnTo>
                    <a:lnTo>
                      <a:pt x="1256" y="156"/>
                    </a:lnTo>
                    <a:lnTo>
                      <a:pt x="1256" y="156"/>
                    </a:lnTo>
                    <a:lnTo>
                      <a:pt x="1252" y="156"/>
                    </a:lnTo>
                    <a:lnTo>
                      <a:pt x="1250" y="156"/>
                    </a:lnTo>
                    <a:lnTo>
                      <a:pt x="1247" y="157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9" y="156"/>
                    </a:lnTo>
                    <a:lnTo>
                      <a:pt x="1247" y="156"/>
                    </a:lnTo>
                    <a:lnTo>
                      <a:pt x="1245" y="156"/>
                    </a:lnTo>
                    <a:lnTo>
                      <a:pt x="1245" y="156"/>
                    </a:lnTo>
                    <a:lnTo>
                      <a:pt x="1245" y="154"/>
                    </a:lnTo>
                    <a:lnTo>
                      <a:pt x="1247" y="154"/>
                    </a:lnTo>
                    <a:lnTo>
                      <a:pt x="1247" y="152"/>
                    </a:lnTo>
                    <a:lnTo>
                      <a:pt x="1250" y="152"/>
                    </a:lnTo>
                    <a:lnTo>
                      <a:pt x="1250" y="151"/>
                    </a:lnTo>
                    <a:lnTo>
                      <a:pt x="1252" y="152"/>
                    </a:lnTo>
                    <a:lnTo>
                      <a:pt x="1252" y="151"/>
                    </a:lnTo>
                    <a:lnTo>
                      <a:pt x="1252" y="151"/>
                    </a:lnTo>
                    <a:lnTo>
                      <a:pt x="1252" y="151"/>
                    </a:lnTo>
                    <a:lnTo>
                      <a:pt x="1253" y="151"/>
                    </a:lnTo>
                    <a:lnTo>
                      <a:pt x="1255" y="151"/>
                    </a:lnTo>
                    <a:lnTo>
                      <a:pt x="1255" y="151"/>
                    </a:lnTo>
                    <a:lnTo>
                      <a:pt x="1255" y="149"/>
                    </a:lnTo>
                    <a:lnTo>
                      <a:pt x="1256" y="151"/>
                    </a:lnTo>
                    <a:lnTo>
                      <a:pt x="1258" y="151"/>
                    </a:lnTo>
                    <a:lnTo>
                      <a:pt x="1260" y="149"/>
                    </a:lnTo>
                    <a:lnTo>
                      <a:pt x="1260" y="149"/>
                    </a:lnTo>
                    <a:lnTo>
                      <a:pt x="1263" y="149"/>
                    </a:lnTo>
                    <a:lnTo>
                      <a:pt x="1266" y="149"/>
                    </a:lnTo>
                    <a:lnTo>
                      <a:pt x="1267" y="149"/>
                    </a:lnTo>
                    <a:lnTo>
                      <a:pt x="1269" y="148"/>
                    </a:lnTo>
                    <a:lnTo>
                      <a:pt x="1271" y="146"/>
                    </a:lnTo>
                    <a:close/>
                    <a:moveTo>
                      <a:pt x="1304" y="143"/>
                    </a:moveTo>
                    <a:lnTo>
                      <a:pt x="1304" y="145"/>
                    </a:lnTo>
                    <a:lnTo>
                      <a:pt x="1304" y="145"/>
                    </a:lnTo>
                    <a:lnTo>
                      <a:pt x="1304" y="145"/>
                    </a:lnTo>
                    <a:lnTo>
                      <a:pt x="1301" y="145"/>
                    </a:lnTo>
                    <a:lnTo>
                      <a:pt x="1302" y="143"/>
                    </a:lnTo>
                    <a:lnTo>
                      <a:pt x="1302" y="143"/>
                    </a:lnTo>
                    <a:lnTo>
                      <a:pt x="1304" y="143"/>
                    </a:lnTo>
                    <a:lnTo>
                      <a:pt x="1304" y="143"/>
                    </a:lnTo>
                    <a:close/>
                    <a:moveTo>
                      <a:pt x="1294" y="141"/>
                    </a:moveTo>
                    <a:lnTo>
                      <a:pt x="1296" y="141"/>
                    </a:lnTo>
                    <a:lnTo>
                      <a:pt x="1296" y="143"/>
                    </a:lnTo>
                    <a:lnTo>
                      <a:pt x="1293" y="143"/>
                    </a:lnTo>
                    <a:lnTo>
                      <a:pt x="1291" y="143"/>
                    </a:lnTo>
                    <a:lnTo>
                      <a:pt x="1293" y="143"/>
                    </a:lnTo>
                    <a:lnTo>
                      <a:pt x="1294" y="141"/>
                    </a:lnTo>
                    <a:lnTo>
                      <a:pt x="1294" y="141"/>
                    </a:lnTo>
                    <a:close/>
                    <a:moveTo>
                      <a:pt x="1285" y="140"/>
                    </a:moveTo>
                    <a:lnTo>
                      <a:pt x="1285" y="140"/>
                    </a:lnTo>
                    <a:lnTo>
                      <a:pt x="1285" y="141"/>
                    </a:lnTo>
                    <a:lnTo>
                      <a:pt x="1283" y="141"/>
                    </a:lnTo>
                    <a:lnTo>
                      <a:pt x="1283" y="140"/>
                    </a:lnTo>
                    <a:lnTo>
                      <a:pt x="1283" y="140"/>
                    </a:lnTo>
                    <a:lnTo>
                      <a:pt x="1285" y="140"/>
                    </a:lnTo>
                    <a:close/>
                    <a:moveTo>
                      <a:pt x="1286" y="138"/>
                    </a:moveTo>
                    <a:lnTo>
                      <a:pt x="1286" y="141"/>
                    </a:lnTo>
                    <a:lnTo>
                      <a:pt x="1285" y="141"/>
                    </a:lnTo>
                    <a:lnTo>
                      <a:pt x="1285" y="141"/>
                    </a:lnTo>
                    <a:lnTo>
                      <a:pt x="1285" y="140"/>
                    </a:lnTo>
                    <a:lnTo>
                      <a:pt x="1285" y="140"/>
                    </a:lnTo>
                    <a:lnTo>
                      <a:pt x="1285" y="138"/>
                    </a:lnTo>
                    <a:lnTo>
                      <a:pt x="1285" y="138"/>
                    </a:lnTo>
                    <a:lnTo>
                      <a:pt x="1286" y="138"/>
                    </a:lnTo>
                    <a:close/>
                    <a:moveTo>
                      <a:pt x="1174" y="113"/>
                    </a:moveTo>
                    <a:lnTo>
                      <a:pt x="1174" y="113"/>
                    </a:lnTo>
                    <a:lnTo>
                      <a:pt x="1174" y="113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3" y="115"/>
                    </a:lnTo>
                    <a:lnTo>
                      <a:pt x="1173" y="115"/>
                    </a:lnTo>
                    <a:lnTo>
                      <a:pt x="1173" y="113"/>
                    </a:lnTo>
                    <a:lnTo>
                      <a:pt x="1174" y="113"/>
                    </a:lnTo>
                    <a:close/>
                    <a:moveTo>
                      <a:pt x="1214" y="96"/>
                    </a:move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4" y="96"/>
                    </a:lnTo>
                    <a:close/>
                    <a:moveTo>
                      <a:pt x="1323" y="93"/>
                    </a:moveTo>
                    <a:lnTo>
                      <a:pt x="1323" y="93"/>
                    </a:lnTo>
                    <a:lnTo>
                      <a:pt x="1324" y="94"/>
                    </a:lnTo>
                    <a:lnTo>
                      <a:pt x="1323" y="94"/>
                    </a:lnTo>
                    <a:lnTo>
                      <a:pt x="1323" y="94"/>
                    </a:lnTo>
                    <a:lnTo>
                      <a:pt x="1323" y="93"/>
                    </a:lnTo>
                    <a:lnTo>
                      <a:pt x="1323" y="93"/>
                    </a:lnTo>
                    <a:lnTo>
                      <a:pt x="1323" y="93"/>
                    </a:lnTo>
                    <a:close/>
                    <a:moveTo>
                      <a:pt x="1215" y="91"/>
                    </a:moveTo>
                    <a:lnTo>
                      <a:pt x="1215" y="91"/>
                    </a:lnTo>
                    <a:lnTo>
                      <a:pt x="1215" y="91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3"/>
                    </a:lnTo>
                    <a:lnTo>
                      <a:pt x="1215" y="91"/>
                    </a:lnTo>
                    <a:close/>
                    <a:moveTo>
                      <a:pt x="1329" y="89"/>
                    </a:moveTo>
                    <a:lnTo>
                      <a:pt x="1329" y="89"/>
                    </a:lnTo>
                    <a:lnTo>
                      <a:pt x="1331" y="91"/>
                    </a:lnTo>
                    <a:lnTo>
                      <a:pt x="1331" y="91"/>
                    </a:lnTo>
                    <a:lnTo>
                      <a:pt x="1329" y="91"/>
                    </a:lnTo>
                    <a:lnTo>
                      <a:pt x="1329" y="91"/>
                    </a:lnTo>
                    <a:lnTo>
                      <a:pt x="1329" y="93"/>
                    </a:lnTo>
                    <a:lnTo>
                      <a:pt x="1329" y="93"/>
                    </a:lnTo>
                    <a:lnTo>
                      <a:pt x="1327" y="93"/>
                    </a:lnTo>
                    <a:lnTo>
                      <a:pt x="1327" y="91"/>
                    </a:lnTo>
                    <a:lnTo>
                      <a:pt x="1327" y="91"/>
                    </a:lnTo>
                    <a:lnTo>
                      <a:pt x="1327" y="89"/>
                    </a:lnTo>
                    <a:lnTo>
                      <a:pt x="1329" y="89"/>
                    </a:lnTo>
                    <a:close/>
                    <a:moveTo>
                      <a:pt x="1072" y="77"/>
                    </a:moveTo>
                    <a:lnTo>
                      <a:pt x="1072" y="77"/>
                    </a:lnTo>
                    <a:lnTo>
                      <a:pt x="1074" y="77"/>
                    </a:lnTo>
                    <a:lnTo>
                      <a:pt x="1074" y="77"/>
                    </a:lnTo>
                    <a:lnTo>
                      <a:pt x="1072" y="78"/>
                    </a:lnTo>
                    <a:lnTo>
                      <a:pt x="1072" y="78"/>
                    </a:lnTo>
                    <a:lnTo>
                      <a:pt x="1072" y="77"/>
                    </a:lnTo>
                    <a:lnTo>
                      <a:pt x="1072" y="77"/>
                    </a:lnTo>
                    <a:lnTo>
                      <a:pt x="1072" y="77"/>
                    </a:lnTo>
                    <a:close/>
                    <a:moveTo>
                      <a:pt x="1058" y="74"/>
                    </a:moveTo>
                    <a:lnTo>
                      <a:pt x="1058" y="74"/>
                    </a:lnTo>
                    <a:lnTo>
                      <a:pt x="1058" y="74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5"/>
                    </a:lnTo>
                    <a:lnTo>
                      <a:pt x="1058" y="77"/>
                    </a:lnTo>
                    <a:lnTo>
                      <a:pt x="1058" y="77"/>
                    </a:lnTo>
                    <a:lnTo>
                      <a:pt x="1056" y="77"/>
                    </a:lnTo>
                    <a:lnTo>
                      <a:pt x="1056" y="77"/>
                    </a:lnTo>
                    <a:lnTo>
                      <a:pt x="1058" y="77"/>
                    </a:lnTo>
                    <a:lnTo>
                      <a:pt x="1058" y="77"/>
                    </a:lnTo>
                    <a:lnTo>
                      <a:pt x="1058" y="78"/>
                    </a:lnTo>
                    <a:lnTo>
                      <a:pt x="1056" y="78"/>
                    </a:lnTo>
                    <a:lnTo>
                      <a:pt x="1056" y="78"/>
                    </a:lnTo>
                    <a:lnTo>
                      <a:pt x="1056" y="78"/>
                    </a:lnTo>
                    <a:lnTo>
                      <a:pt x="1056" y="80"/>
                    </a:lnTo>
                    <a:lnTo>
                      <a:pt x="1055" y="80"/>
                    </a:lnTo>
                    <a:lnTo>
                      <a:pt x="1056" y="80"/>
                    </a:lnTo>
                    <a:lnTo>
                      <a:pt x="1055" y="80"/>
                    </a:lnTo>
                    <a:lnTo>
                      <a:pt x="1055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2"/>
                    </a:lnTo>
                    <a:lnTo>
                      <a:pt x="1053" y="80"/>
                    </a:lnTo>
                    <a:lnTo>
                      <a:pt x="1053" y="80"/>
                    </a:lnTo>
                    <a:lnTo>
                      <a:pt x="1053" y="78"/>
                    </a:lnTo>
                    <a:lnTo>
                      <a:pt x="1055" y="78"/>
                    </a:lnTo>
                    <a:lnTo>
                      <a:pt x="1055" y="77"/>
                    </a:lnTo>
                    <a:lnTo>
                      <a:pt x="1055" y="77"/>
                    </a:lnTo>
                    <a:lnTo>
                      <a:pt x="1056" y="75"/>
                    </a:lnTo>
                    <a:lnTo>
                      <a:pt x="1056" y="75"/>
                    </a:lnTo>
                    <a:lnTo>
                      <a:pt x="1056" y="74"/>
                    </a:lnTo>
                    <a:lnTo>
                      <a:pt x="1058" y="74"/>
                    </a:lnTo>
                    <a:close/>
                    <a:moveTo>
                      <a:pt x="1059" y="72"/>
                    </a:moveTo>
                    <a:lnTo>
                      <a:pt x="1059" y="72"/>
                    </a:lnTo>
                    <a:lnTo>
                      <a:pt x="1059" y="72"/>
                    </a:lnTo>
                    <a:lnTo>
                      <a:pt x="1059" y="72"/>
                    </a:lnTo>
                    <a:lnTo>
                      <a:pt x="1061" y="72"/>
                    </a:lnTo>
                    <a:lnTo>
                      <a:pt x="1059" y="74"/>
                    </a:lnTo>
                    <a:lnTo>
                      <a:pt x="1059" y="74"/>
                    </a:lnTo>
                    <a:lnTo>
                      <a:pt x="1059" y="74"/>
                    </a:lnTo>
                    <a:lnTo>
                      <a:pt x="1059" y="72"/>
                    </a:lnTo>
                    <a:lnTo>
                      <a:pt x="1059" y="72"/>
                    </a:lnTo>
                    <a:close/>
                    <a:moveTo>
                      <a:pt x="1080" y="66"/>
                    </a:moveTo>
                    <a:lnTo>
                      <a:pt x="1080" y="66"/>
                    </a:lnTo>
                    <a:lnTo>
                      <a:pt x="1080" y="66"/>
                    </a:lnTo>
                    <a:lnTo>
                      <a:pt x="1080" y="67"/>
                    </a:lnTo>
                    <a:lnTo>
                      <a:pt x="1080" y="67"/>
                    </a:lnTo>
                    <a:lnTo>
                      <a:pt x="1078" y="69"/>
                    </a:lnTo>
                    <a:lnTo>
                      <a:pt x="1078" y="69"/>
                    </a:lnTo>
                    <a:lnTo>
                      <a:pt x="1078" y="69"/>
                    </a:lnTo>
                    <a:lnTo>
                      <a:pt x="1078" y="67"/>
                    </a:lnTo>
                    <a:lnTo>
                      <a:pt x="1078" y="66"/>
                    </a:lnTo>
                    <a:lnTo>
                      <a:pt x="1080" y="66"/>
                    </a:lnTo>
                    <a:close/>
                    <a:moveTo>
                      <a:pt x="1094" y="64"/>
                    </a:moveTo>
                    <a:lnTo>
                      <a:pt x="1096" y="64"/>
                    </a:lnTo>
                    <a:lnTo>
                      <a:pt x="1096" y="64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6" y="66"/>
                    </a:lnTo>
                    <a:lnTo>
                      <a:pt x="1094" y="66"/>
                    </a:lnTo>
                    <a:lnTo>
                      <a:pt x="1094" y="64"/>
                    </a:lnTo>
                    <a:lnTo>
                      <a:pt x="1094" y="64"/>
                    </a:lnTo>
                    <a:close/>
                    <a:moveTo>
                      <a:pt x="1107" y="60"/>
                    </a:moveTo>
                    <a:lnTo>
                      <a:pt x="1107" y="60"/>
                    </a:lnTo>
                    <a:lnTo>
                      <a:pt x="1108" y="60"/>
                    </a:lnTo>
                    <a:lnTo>
                      <a:pt x="1108" y="61"/>
                    </a:lnTo>
                    <a:lnTo>
                      <a:pt x="1108" y="61"/>
                    </a:lnTo>
                    <a:lnTo>
                      <a:pt x="1108" y="61"/>
                    </a:lnTo>
                    <a:lnTo>
                      <a:pt x="1108" y="63"/>
                    </a:lnTo>
                    <a:lnTo>
                      <a:pt x="1107" y="63"/>
                    </a:lnTo>
                    <a:lnTo>
                      <a:pt x="1105" y="63"/>
                    </a:lnTo>
                    <a:lnTo>
                      <a:pt x="1103" y="63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5" y="61"/>
                    </a:lnTo>
                    <a:lnTo>
                      <a:pt x="1105" y="61"/>
                    </a:lnTo>
                    <a:lnTo>
                      <a:pt x="1107" y="60"/>
                    </a:lnTo>
                    <a:lnTo>
                      <a:pt x="1107" y="60"/>
                    </a:lnTo>
                    <a:lnTo>
                      <a:pt x="1105" y="60"/>
                    </a:lnTo>
                    <a:lnTo>
                      <a:pt x="1107" y="60"/>
                    </a:lnTo>
                    <a:close/>
                    <a:moveTo>
                      <a:pt x="1099" y="55"/>
                    </a:moveTo>
                    <a:lnTo>
                      <a:pt x="1099" y="56"/>
                    </a:lnTo>
                    <a:lnTo>
                      <a:pt x="1100" y="56"/>
                    </a:lnTo>
                    <a:lnTo>
                      <a:pt x="1100" y="56"/>
                    </a:lnTo>
                    <a:lnTo>
                      <a:pt x="1100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5"/>
                    </a:lnTo>
                    <a:lnTo>
                      <a:pt x="1099" y="55"/>
                    </a:lnTo>
                    <a:close/>
                    <a:moveTo>
                      <a:pt x="1099" y="52"/>
                    </a:moveTo>
                    <a:lnTo>
                      <a:pt x="1099" y="52"/>
                    </a:lnTo>
                    <a:lnTo>
                      <a:pt x="1099" y="52"/>
                    </a:lnTo>
                    <a:lnTo>
                      <a:pt x="1099" y="53"/>
                    </a:lnTo>
                    <a:lnTo>
                      <a:pt x="1099" y="53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5"/>
                    </a:lnTo>
                    <a:lnTo>
                      <a:pt x="1099" y="53"/>
                    </a:lnTo>
                    <a:lnTo>
                      <a:pt x="1097" y="53"/>
                    </a:lnTo>
                    <a:lnTo>
                      <a:pt x="1099" y="52"/>
                    </a:lnTo>
                    <a:lnTo>
                      <a:pt x="1099" y="52"/>
                    </a:lnTo>
                    <a:close/>
                    <a:moveTo>
                      <a:pt x="1006" y="45"/>
                    </a:moveTo>
                    <a:lnTo>
                      <a:pt x="1006" y="45"/>
                    </a:lnTo>
                    <a:lnTo>
                      <a:pt x="1006" y="45"/>
                    </a:lnTo>
                    <a:lnTo>
                      <a:pt x="1006" y="47"/>
                    </a:lnTo>
                    <a:lnTo>
                      <a:pt x="1006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3" y="47"/>
                    </a:lnTo>
                    <a:lnTo>
                      <a:pt x="1004" y="47"/>
                    </a:lnTo>
                    <a:lnTo>
                      <a:pt x="1004" y="47"/>
                    </a:lnTo>
                    <a:lnTo>
                      <a:pt x="1006" y="45"/>
                    </a:lnTo>
                    <a:close/>
                    <a:moveTo>
                      <a:pt x="1007" y="44"/>
                    </a:moveTo>
                    <a:lnTo>
                      <a:pt x="1007" y="44"/>
                    </a:lnTo>
                    <a:lnTo>
                      <a:pt x="1007" y="45"/>
                    </a:lnTo>
                    <a:lnTo>
                      <a:pt x="1006" y="45"/>
                    </a:lnTo>
                    <a:lnTo>
                      <a:pt x="1006" y="45"/>
                    </a:lnTo>
                    <a:lnTo>
                      <a:pt x="1006" y="44"/>
                    </a:lnTo>
                    <a:lnTo>
                      <a:pt x="1006" y="44"/>
                    </a:lnTo>
                    <a:lnTo>
                      <a:pt x="1007" y="44"/>
                    </a:lnTo>
                    <a:close/>
                    <a:moveTo>
                      <a:pt x="1004" y="44"/>
                    </a:moveTo>
                    <a:lnTo>
                      <a:pt x="1004" y="44"/>
                    </a:lnTo>
                    <a:lnTo>
                      <a:pt x="1004" y="44"/>
                    </a:lnTo>
                    <a:lnTo>
                      <a:pt x="1004" y="45"/>
                    </a:lnTo>
                    <a:lnTo>
                      <a:pt x="1004" y="45"/>
                    </a:lnTo>
                    <a:lnTo>
                      <a:pt x="1004" y="44"/>
                    </a:lnTo>
                    <a:lnTo>
                      <a:pt x="1004" y="44"/>
                    </a:lnTo>
                    <a:lnTo>
                      <a:pt x="1004" y="44"/>
                    </a:lnTo>
                    <a:close/>
                    <a:moveTo>
                      <a:pt x="1009" y="42"/>
                    </a:moveTo>
                    <a:lnTo>
                      <a:pt x="1009" y="42"/>
                    </a:lnTo>
                    <a:lnTo>
                      <a:pt x="1009" y="42"/>
                    </a:lnTo>
                    <a:lnTo>
                      <a:pt x="1009" y="42"/>
                    </a:lnTo>
                    <a:lnTo>
                      <a:pt x="1009" y="44"/>
                    </a:lnTo>
                    <a:lnTo>
                      <a:pt x="1007" y="42"/>
                    </a:lnTo>
                    <a:lnTo>
                      <a:pt x="1007" y="42"/>
                    </a:lnTo>
                    <a:lnTo>
                      <a:pt x="1009" y="42"/>
                    </a:lnTo>
                    <a:lnTo>
                      <a:pt x="1009" y="42"/>
                    </a:lnTo>
                    <a:close/>
                    <a:moveTo>
                      <a:pt x="539" y="37"/>
                    </a:moveTo>
                    <a:lnTo>
                      <a:pt x="541" y="39"/>
                    </a:lnTo>
                    <a:lnTo>
                      <a:pt x="541" y="39"/>
                    </a:lnTo>
                    <a:lnTo>
                      <a:pt x="539" y="41"/>
                    </a:lnTo>
                    <a:lnTo>
                      <a:pt x="539" y="41"/>
                    </a:lnTo>
                    <a:lnTo>
                      <a:pt x="539" y="39"/>
                    </a:lnTo>
                    <a:lnTo>
                      <a:pt x="539" y="39"/>
                    </a:lnTo>
                    <a:lnTo>
                      <a:pt x="539" y="37"/>
                    </a:lnTo>
                    <a:close/>
                    <a:moveTo>
                      <a:pt x="1044" y="34"/>
                    </a:moveTo>
                    <a:lnTo>
                      <a:pt x="1045" y="34"/>
                    </a:lnTo>
                    <a:lnTo>
                      <a:pt x="1047" y="34"/>
                    </a:lnTo>
                    <a:lnTo>
                      <a:pt x="1047" y="36"/>
                    </a:lnTo>
                    <a:lnTo>
                      <a:pt x="1047" y="36"/>
                    </a:lnTo>
                    <a:lnTo>
                      <a:pt x="1044" y="36"/>
                    </a:lnTo>
                    <a:lnTo>
                      <a:pt x="1044" y="36"/>
                    </a:lnTo>
                    <a:lnTo>
                      <a:pt x="1044" y="36"/>
                    </a:lnTo>
                    <a:lnTo>
                      <a:pt x="1044" y="37"/>
                    </a:lnTo>
                    <a:lnTo>
                      <a:pt x="1044" y="37"/>
                    </a:lnTo>
                    <a:lnTo>
                      <a:pt x="1040" y="39"/>
                    </a:lnTo>
                    <a:lnTo>
                      <a:pt x="1040" y="41"/>
                    </a:lnTo>
                    <a:lnTo>
                      <a:pt x="1040" y="41"/>
                    </a:lnTo>
                    <a:lnTo>
                      <a:pt x="1039" y="42"/>
                    </a:lnTo>
                    <a:lnTo>
                      <a:pt x="1037" y="42"/>
                    </a:lnTo>
                    <a:lnTo>
                      <a:pt x="1037" y="44"/>
                    </a:lnTo>
                    <a:lnTo>
                      <a:pt x="1037" y="42"/>
                    </a:lnTo>
                    <a:lnTo>
                      <a:pt x="1037" y="42"/>
                    </a:lnTo>
                    <a:lnTo>
                      <a:pt x="1037" y="42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39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7" y="41"/>
                    </a:lnTo>
                    <a:lnTo>
                      <a:pt x="1036" y="41"/>
                    </a:lnTo>
                    <a:lnTo>
                      <a:pt x="1034" y="41"/>
                    </a:lnTo>
                    <a:lnTo>
                      <a:pt x="1034" y="39"/>
                    </a:lnTo>
                    <a:lnTo>
                      <a:pt x="1036" y="39"/>
                    </a:lnTo>
                    <a:lnTo>
                      <a:pt x="1037" y="36"/>
                    </a:lnTo>
                    <a:lnTo>
                      <a:pt x="1039" y="36"/>
                    </a:lnTo>
                    <a:lnTo>
                      <a:pt x="1042" y="34"/>
                    </a:lnTo>
                    <a:lnTo>
                      <a:pt x="1044" y="34"/>
                    </a:lnTo>
                    <a:close/>
                    <a:moveTo>
                      <a:pt x="545" y="34"/>
                    </a:moveTo>
                    <a:lnTo>
                      <a:pt x="545" y="34"/>
                    </a:lnTo>
                    <a:lnTo>
                      <a:pt x="547" y="36"/>
                    </a:lnTo>
                    <a:lnTo>
                      <a:pt x="547" y="36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5" y="36"/>
                    </a:lnTo>
                    <a:lnTo>
                      <a:pt x="545" y="36"/>
                    </a:lnTo>
                    <a:lnTo>
                      <a:pt x="545" y="37"/>
                    </a:lnTo>
                    <a:lnTo>
                      <a:pt x="545" y="36"/>
                    </a:lnTo>
                    <a:lnTo>
                      <a:pt x="545" y="34"/>
                    </a:lnTo>
                    <a:lnTo>
                      <a:pt x="545" y="34"/>
                    </a:lnTo>
                    <a:close/>
                    <a:moveTo>
                      <a:pt x="544" y="30"/>
                    </a:moveTo>
                    <a:lnTo>
                      <a:pt x="545" y="31"/>
                    </a:lnTo>
                    <a:lnTo>
                      <a:pt x="545" y="31"/>
                    </a:lnTo>
                    <a:lnTo>
                      <a:pt x="545" y="33"/>
                    </a:lnTo>
                    <a:lnTo>
                      <a:pt x="545" y="33"/>
                    </a:lnTo>
                    <a:lnTo>
                      <a:pt x="544" y="33"/>
                    </a:lnTo>
                    <a:lnTo>
                      <a:pt x="544" y="31"/>
                    </a:lnTo>
                    <a:lnTo>
                      <a:pt x="544" y="31"/>
                    </a:lnTo>
                    <a:lnTo>
                      <a:pt x="544" y="31"/>
                    </a:lnTo>
                    <a:lnTo>
                      <a:pt x="544" y="30"/>
                    </a:lnTo>
                    <a:close/>
                    <a:moveTo>
                      <a:pt x="1036" y="22"/>
                    </a:moveTo>
                    <a:lnTo>
                      <a:pt x="1037" y="22"/>
                    </a:lnTo>
                    <a:lnTo>
                      <a:pt x="1036" y="23"/>
                    </a:lnTo>
                    <a:lnTo>
                      <a:pt x="1036" y="23"/>
                    </a:lnTo>
                    <a:lnTo>
                      <a:pt x="1036" y="23"/>
                    </a:lnTo>
                    <a:lnTo>
                      <a:pt x="1034" y="25"/>
                    </a:lnTo>
                    <a:lnTo>
                      <a:pt x="1031" y="26"/>
                    </a:lnTo>
                    <a:lnTo>
                      <a:pt x="1029" y="26"/>
                    </a:lnTo>
                    <a:lnTo>
                      <a:pt x="1029" y="26"/>
                    </a:lnTo>
                    <a:lnTo>
                      <a:pt x="1031" y="26"/>
                    </a:lnTo>
                    <a:lnTo>
                      <a:pt x="1031" y="26"/>
                    </a:lnTo>
                    <a:lnTo>
                      <a:pt x="1029" y="26"/>
                    </a:lnTo>
                    <a:lnTo>
                      <a:pt x="1028" y="28"/>
                    </a:lnTo>
                    <a:lnTo>
                      <a:pt x="1026" y="28"/>
                    </a:lnTo>
                    <a:lnTo>
                      <a:pt x="1026" y="28"/>
                    </a:lnTo>
                    <a:lnTo>
                      <a:pt x="1026" y="28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6" y="26"/>
                    </a:lnTo>
                    <a:lnTo>
                      <a:pt x="1028" y="26"/>
                    </a:lnTo>
                    <a:lnTo>
                      <a:pt x="1033" y="23"/>
                    </a:lnTo>
                    <a:lnTo>
                      <a:pt x="1036" y="22"/>
                    </a:lnTo>
                    <a:lnTo>
                      <a:pt x="1036" y="22"/>
                    </a:lnTo>
                    <a:close/>
                    <a:moveTo>
                      <a:pt x="544" y="19"/>
                    </a:move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20"/>
                    </a:lnTo>
                    <a:lnTo>
                      <a:pt x="542" y="20"/>
                    </a:lnTo>
                    <a:lnTo>
                      <a:pt x="542" y="20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5" y="25"/>
                    </a:lnTo>
                    <a:lnTo>
                      <a:pt x="545" y="23"/>
                    </a:lnTo>
                    <a:lnTo>
                      <a:pt x="547" y="25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5" y="26"/>
                    </a:lnTo>
                    <a:lnTo>
                      <a:pt x="545" y="25"/>
                    </a:lnTo>
                    <a:lnTo>
                      <a:pt x="545" y="25"/>
                    </a:lnTo>
                    <a:lnTo>
                      <a:pt x="544" y="25"/>
                    </a:lnTo>
                    <a:lnTo>
                      <a:pt x="544" y="25"/>
                    </a:lnTo>
                    <a:lnTo>
                      <a:pt x="544" y="23"/>
                    </a:lnTo>
                    <a:lnTo>
                      <a:pt x="544" y="23"/>
                    </a:lnTo>
                    <a:lnTo>
                      <a:pt x="544" y="22"/>
                    </a:lnTo>
                    <a:lnTo>
                      <a:pt x="542" y="22"/>
                    </a:lnTo>
                    <a:lnTo>
                      <a:pt x="542" y="22"/>
                    </a:lnTo>
                    <a:lnTo>
                      <a:pt x="542" y="20"/>
                    </a:lnTo>
                    <a:lnTo>
                      <a:pt x="541" y="20"/>
                    </a:lnTo>
                    <a:lnTo>
                      <a:pt x="542" y="20"/>
                    </a:lnTo>
                    <a:lnTo>
                      <a:pt x="542" y="19"/>
                    </a:lnTo>
                    <a:lnTo>
                      <a:pt x="544" y="19"/>
                    </a:lnTo>
                    <a:close/>
                    <a:moveTo>
                      <a:pt x="539" y="15"/>
                    </a:moveTo>
                    <a:lnTo>
                      <a:pt x="539" y="15"/>
                    </a:lnTo>
                    <a:lnTo>
                      <a:pt x="539" y="15"/>
                    </a:lnTo>
                    <a:lnTo>
                      <a:pt x="541" y="17"/>
                    </a:lnTo>
                    <a:lnTo>
                      <a:pt x="541" y="17"/>
                    </a:lnTo>
                    <a:lnTo>
                      <a:pt x="541" y="17"/>
                    </a:lnTo>
                    <a:lnTo>
                      <a:pt x="539" y="17"/>
                    </a:lnTo>
                    <a:lnTo>
                      <a:pt x="539" y="17"/>
                    </a:lnTo>
                    <a:lnTo>
                      <a:pt x="539" y="15"/>
                    </a:lnTo>
                    <a:lnTo>
                      <a:pt x="539" y="15"/>
                    </a:lnTo>
                    <a:lnTo>
                      <a:pt x="539" y="15"/>
                    </a:lnTo>
                    <a:close/>
                    <a:moveTo>
                      <a:pt x="536" y="14"/>
                    </a:moveTo>
                    <a:lnTo>
                      <a:pt x="537" y="15"/>
                    </a:lnTo>
                    <a:lnTo>
                      <a:pt x="537" y="15"/>
                    </a:lnTo>
                    <a:lnTo>
                      <a:pt x="537" y="17"/>
                    </a:lnTo>
                    <a:lnTo>
                      <a:pt x="536" y="15"/>
                    </a:lnTo>
                    <a:lnTo>
                      <a:pt x="536" y="15"/>
                    </a:lnTo>
                    <a:lnTo>
                      <a:pt x="536" y="15"/>
                    </a:lnTo>
                    <a:lnTo>
                      <a:pt x="536" y="14"/>
                    </a:lnTo>
                    <a:lnTo>
                      <a:pt x="536" y="14"/>
                    </a:lnTo>
                    <a:lnTo>
                      <a:pt x="536" y="14"/>
                    </a:lnTo>
                    <a:close/>
                    <a:moveTo>
                      <a:pt x="539" y="12"/>
                    </a:moveTo>
                    <a:lnTo>
                      <a:pt x="541" y="12"/>
                    </a:lnTo>
                    <a:lnTo>
                      <a:pt x="541" y="12"/>
                    </a:lnTo>
                    <a:lnTo>
                      <a:pt x="541" y="14"/>
                    </a:lnTo>
                    <a:lnTo>
                      <a:pt x="541" y="14"/>
                    </a:lnTo>
                    <a:lnTo>
                      <a:pt x="539" y="12"/>
                    </a:lnTo>
                    <a:lnTo>
                      <a:pt x="539" y="12"/>
                    </a:lnTo>
                    <a:lnTo>
                      <a:pt x="539" y="14"/>
                    </a:lnTo>
                    <a:lnTo>
                      <a:pt x="539" y="14"/>
                    </a:lnTo>
                    <a:lnTo>
                      <a:pt x="537" y="14"/>
                    </a:lnTo>
                    <a:lnTo>
                      <a:pt x="537" y="12"/>
                    </a:lnTo>
                    <a:lnTo>
                      <a:pt x="537" y="12"/>
                    </a:lnTo>
                    <a:lnTo>
                      <a:pt x="539" y="12"/>
                    </a:lnTo>
                    <a:lnTo>
                      <a:pt x="539" y="12"/>
                    </a:lnTo>
                    <a:close/>
                    <a:moveTo>
                      <a:pt x="939" y="0"/>
                    </a:moveTo>
                    <a:lnTo>
                      <a:pt x="943" y="0"/>
                    </a:lnTo>
                    <a:lnTo>
                      <a:pt x="944" y="1"/>
                    </a:lnTo>
                    <a:lnTo>
                      <a:pt x="944" y="1"/>
                    </a:lnTo>
                    <a:lnTo>
                      <a:pt x="944" y="1"/>
                    </a:lnTo>
                    <a:lnTo>
                      <a:pt x="944" y="4"/>
                    </a:lnTo>
                    <a:lnTo>
                      <a:pt x="946" y="6"/>
                    </a:lnTo>
                    <a:lnTo>
                      <a:pt x="947" y="9"/>
                    </a:lnTo>
                    <a:lnTo>
                      <a:pt x="947" y="9"/>
                    </a:lnTo>
                    <a:lnTo>
                      <a:pt x="947" y="11"/>
                    </a:lnTo>
                    <a:lnTo>
                      <a:pt x="947" y="11"/>
                    </a:lnTo>
                    <a:lnTo>
                      <a:pt x="947" y="11"/>
                    </a:lnTo>
                    <a:lnTo>
                      <a:pt x="951" y="12"/>
                    </a:lnTo>
                    <a:lnTo>
                      <a:pt x="957" y="12"/>
                    </a:lnTo>
                    <a:lnTo>
                      <a:pt x="958" y="14"/>
                    </a:lnTo>
                    <a:lnTo>
                      <a:pt x="960" y="15"/>
                    </a:lnTo>
                    <a:lnTo>
                      <a:pt x="962" y="15"/>
                    </a:lnTo>
                    <a:lnTo>
                      <a:pt x="963" y="15"/>
                    </a:lnTo>
                    <a:lnTo>
                      <a:pt x="965" y="14"/>
                    </a:lnTo>
                    <a:lnTo>
                      <a:pt x="966" y="14"/>
                    </a:lnTo>
                    <a:lnTo>
                      <a:pt x="968" y="14"/>
                    </a:lnTo>
                    <a:lnTo>
                      <a:pt x="969" y="14"/>
                    </a:lnTo>
                    <a:lnTo>
                      <a:pt x="971" y="14"/>
                    </a:lnTo>
                    <a:lnTo>
                      <a:pt x="971" y="14"/>
                    </a:lnTo>
                    <a:lnTo>
                      <a:pt x="974" y="14"/>
                    </a:lnTo>
                    <a:lnTo>
                      <a:pt x="976" y="15"/>
                    </a:lnTo>
                    <a:lnTo>
                      <a:pt x="977" y="17"/>
                    </a:lnTo>
                    <a:lnTo>
                      <a:pt x="979" y="17"/>
                    </a:lnTo>
                    <a:lnTo>
                      <a:pt x="979" y="19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2" y="19"/>
                    </a:lnTo>
                    <a:lnTo>
                      <a:pt x="984" y="19"/>
                    </a:lnTo>
                    <a:lnTo>
                      <a:pt x="985" y="20"/>
                    </a:lnTo>
                    <a:lnTo>
                      <a:pt x="988" y="22"/>
                    </a:lnTo>
                    <a:lnTo>
                      <a:pt x="992" y="23"/>
                    </a:lnTo>
                    <a:lnTo>
                      <a:pt x="993" y="23"/>
                    </a:lnTo>
                    <a:lnTo>
                      <a:pt x="995" y="23"/>
                    </a:lnTo>
                    <a:lnTo>
                      <a:pt x="998" y="23"/>
                    </a:lnTo>
                    <a:lnTo>
                      <a:pt x="999" y="22"/>
                    </a:lnTo>
                    <a:lnTo>
                      <a:pt x="1001" y="22"/>
                    </a:lnTo>
                    <a:lnTo>
                      <a:pt x="1003" y="22"/>
                    </a:lnTo>
                    <a:lnTo>
                      <a:pt x="1003" y="23"/>
                    </a:lnTo>
                    <a:lnTo>
                      <a:pt x="1004" y="23"/>
                    </a:lnTo>
                    <a:lnTo>
                      <a:pt x="1006" y="23"/>
                    </a:lnTo>
                    <a:lnTo>
                      <a:pt x="1010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5" y="25"/>
                    </a:lnTo>
                    <a:lnTo>
                      <a:pt x="1017" y="25"/>
                    </a:lnTo>
                    <a:lnTo>
                      <a:pt x="1018" y="25"/>
                    </a:lnTo>
                    <a:lnTo>
                      <a:pt x="1021" y="25"/>
                    </a:lnTo>
                    <a:lnTo>
                      <a:pt x="1020" y="25"/>
                    </a:lnTo>
                    <a:lnTo>
                      <a:pt x="1020" y="25"/>
                    </a:lnTo>
                    <a:lnTo>
                      <a:pt x="1020" y="25"/>
                    </a:lnTo>
                    <a:lnTo>
                      <a:pt x="1018" y="26"/>
                    </a:lnTo>
                    <a:lnTo>
                      <a:pt x="1017" y="26"/>
                    </a:lnTo>
                    <a:lnTo>
                      <a:pt x="1015" y="28"/>
                    </a:lnTo>
                    <a:lnTo>
                      <a:pt x="1012" y="30"/>
                    </a:lnTo>
                    <a:lnTo>
                      <a:pt x="1006" y="31"/>
                    </a:lnTo>
                    <a:lnTo>
                      <a:pt x="1003" y="33"/>
                    </a:lnTo>
                    <a:lnTo>
                      <a:pt x="1001" y="34"/>
                    </a:lnTo>
                    <a:lnTo>
                      <a:pt x="995" y="39"/>
                    </a:lnTo>
                    <a:lnTo>
                      <a:pt x="992" y="42"/>
                    </a:lnTo>
                    <a:lnTo>
                      <a:pt x="985" y="47"/>
                    </a:lnTo>
                    <a:lnTo>
                      <a:pt x="984" y="47"/>
                    </a:lnTo>
                    <a:lnTo>
                      <a:pt x="984" y="47"/>
                    </a:lnTo>
                    <a:lnTo>
                      <a:pt x="985" y="49"/>
                    </a:lnTo>
                    <a:lnTo>
                      <a:pt x="985" y="49"/>
                    </a:lnTo>
                    <a:lnTo>
                      <a:pt x="987" y="49"/>
                    </a:lnTo>
                    <a:lnTo>
                      <a:pt x="988" y="49"/>
                    </a:lnTo>
                    <a:lnTo>
                      <a:pt x="993" y="47"/>
                    </a:lnTo>
                    <a:lnTo>
                      <a:pt x="995" y="47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998" y="45"/>
                    </a:lnTo>
                    <a:lnTo>
                      <a:pt x="1001" y="44"/>
                    </a:lnTo>
                    <a:lnTo>
                      <a:pt x="1003" y="44"/>
                    </a:lnTo>
                    <a:lnTo>
                      <a:pt x="1003" y="44"/>
                    </a:lnTo>
                    <a:lnTo>
                      <a:pt x="1004" y="44"/>
                    </a:lnTo>
                    <a:lnTo>
                      <a:pt x="1004" y="45"/>
                    </a:lnTo>
                    <a:lnTo>
                      <a:pt x="1003" y="45"/>
                    </a:lnTo>
                    <a:lnTo>
                      <a:pt x="1003" y="47"/>
                    </a:lnTo>
                    <a:lnTo>
                      <a:pt x="1003" y="47"/>
                    </a:lnTo>
                    <a:lnTo>
                      <a:pt x="1003" y="49"/>
                    </a:lnTo>
                    <a:lnTo>
                      <a:pt x="1003" y="49"/>
                    </a:lnTo>
                    <a:lnTo>
                      <a:pt x="1001" y="50"/>
                    </a:lnTo>
                    <a:lnTo>
                      <a:pt x="1001" y="50"/>
                    </a:lnTo>
                    <a:lnTo>
                      <a:pt x="1004" y="50"/>
                    </a:lnTo>
                    <a:lnTo>
                      <a:pt x="1004" y="50"/>
                    </a:lnTo>
                    <a:lnTo>
                      <a:pt x="1004" y="49"/>
                    </a:lnTo>
                    <a:lnTo>
                      <a:pt x="1004" y="49"/>
                    </a:lnTo>
                    <a:lnTo>
                      <a:pt x="1004" y="49"/>
                    </a:lnTo>
                    <a:lnTo>
                      <a:pt x="1006" y="50"/>
                    </a:lnTo>
                    <a:lnTo>
                      <a:pt x="1007" y="50"/>
                    </a:lnTo>
                    <a:lnTo>
                      <a:pt x="1007" y="50"/>
                    </a:lnTo>
                    <a:lnTo>
                      <a:pt x="1010" y="50"/>
                    </a:lnTo>
                    <a:lnTo>
                      <a:pt x="1012" y="50"/>
                    </a:lnTo>
                    <a:lnTo>
                      <a:pt x="1015" y="49"/>
                    </a:lnTo>
                    <a:lnTo>
                      <a:pt x="1017" y="47"/>
                    </a:lnTo>
                    <a:lnTo>
                      <a:pt x="1020" y="47"/>
                    </a:lnTo>
                    <a:lnTo>
                      <a:pt x="1021" y="45"/>
                    </a:lnTo>
                    <a:lnTo>
                      <a:pt x="1025" y="45"/>
                    </a:lnTo>
                    <a:lnTo>
                      <a:pt x="1025" y="45"/>
                    </a:lnTo>
                    <a:lnTo>
                      <a:pt x="1026" y="44"/>
                    </a:lnTo>
                    <a:lnTo>
                      <a:pt x="1028" y="44"/>
                    </a:lnTo>
                    <a:lnTo>
                      <a:pt x="1029" y="42"/>
                    </a:lnTo>
                    <a:lnTo>
                      <a:pt x="1029" y="42"/>
                    </a:lnTo>
                    <a:lnTo>
                      <a:pt x="1031" y="42"/>
                    </a:lnTo>
                    <a:lnTo>
                      <a:pt x="1031" y="41"/>
                    </a:lnTo>
                    <a:lnTo>
                      <a:pt x="1033" y="39"/>
                    </a:lnTo>
                    <a:lnTo>
                      <a:pt x="1034" y="39"/>
                    </a:lnTo>
                    <a:lnTo>
                      <a:pt x="1034" y="39"/>
                    </a:lnTo>
                    <a:lnTo>
                      <a:pt x="1034" y="39"/>
                    </a:lnTo>
                    <a:lnTo>
                      <a:pt x="1034" y="41"/>
                    </a:lnTo>
                    <a:lnTo>
                      <a:pt x="1036" y="41"/>
                    </a:lnTo>
                    <a:lnTo>
                      <a:pt x="1036" y="41"/>
                    </a:lnTo>
                    <a:lnTo>
                      <a:pt x="1036" y="42"/>
                    </a:lnTo>
                    <a:lnTo>
                      <a:pt x="1036" y="42"/>
                    </a:lnTo>
                    <a:lnTo>
                      <a:pt x="1036" y="42"/>
                    </a:lnTo>
                    <a:lnTo>
                      <a:pt x="1037" y="44"/>
                    </a:lnTo>
                    <a:lnTo>
                      <a:pt x="1037" y="44"/>
                    </a:lnTo>
                    <a:lnTo>
                      <a:pt x="1037" y="45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7"/>
                    </a:lnTo>
                    <a:lnTo>
                      <a:pt x="1037" y="45"/>
                    </a:lnTo>
                    <a:lnTo>
                      <a:pt x="1039" y="45"/>
                    </a:lnTo>
                    <a:lnTo>
                      <a:pt x="1040" y="44"/>
                    </a:lnTo>
                    <a:lnTo>
                      <a:pt x="1040" y="44"/>
                    </a:lnTo>
                    <a:lnTo>
                      <a:pt x="1042" y="44"/>
                    </a:lnTo>
                    <a:lnTo>
                      <a:pt x="1045" y="45"/>
                    </a:lnTo>
                    <a:lnTo>
                      <a:pt x="1047" y="45"/>
                    </a:lnTo>
                    <a:lnTo>
                      <a:pt x="1048" y="45"/>
                    </a:lnTo>
                    <a:lnTo>
                      <a:pt x="1048" y="47"/>
                    </a:lnTo>
                    <a:lnTo>
                      <a:pt x="1051" y="49"/>
                    </a:lnTo>
                    <a:lnTo>
                      <a:pt x="1051" y="50"/>
                    </a:lnTo>
                    <a:lnTo>
                      <a:pt x="1051" y="50"/>
                    </a:lnTo>
                    <a:lnTo>
                      <a:pt x="1053" y="50"/>
                    </a:lnTo>
                    <a:lnTo>
                      <a:pt x="1053" y="52"/>
                    </a:lnTo>
                    <a:lnTo>
                      <a:pt x="1053" y="52"/>
                    </a:lnTo>
                    <a:lnTo>
                      <a:pt x="1056" y="52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58" y="52"/>
                    </a:lnTo>
                    <a:lnTo>
                      <a:pt x="1059" y="53"/>
                    </a:lnTo>
                    <a:lnTo>
                      <a:pt x="1061" y="53"/>
                    </a:lnTo>
                    <a:lnTo>
                      <a:pt x="1061" y="53"/>
                    </a:lnTo>
                    <a:lnTo>
                      <a:pt x="1062" y="53"/>
                    </a:lnTo>
                    <a:lnTo>
                      <a:pt x="1062" y="53"/>
                    </a:lnTo>
                    <a:lnTo>
                      <a:pt x="1062" y="53"/>
                    </a:lnTo>
                    <a:lnTo>
                      <a:pt x="1064" y="53"/>
                    </a:lnTo>
                    <a:lnTo>
                      <a:pt x="1066" y="52"/>
                    </a:lnTo>
                    <a:lnTo>
                      <a:pt x="1067" y="50"/>
                    </a:lnTo>
                    <a:lnTo>
                      <a:pt x="1069" y="50"/>
                    </a:lnTo>
                    <a:lnTo>
                      <a:pt x="1070" y="49"/>
                    </a:lnTo>
                    <a:lnTo>
                      <a:pt x="1070" y="49"/>
                    </a:lnTo>
                    <a:lnTo>
                      <a:pt x="1074" y="49"/>
                    </a:lnTo>
                    <a:lnTo>
                      <a:pt x="1075" y="49"/>
                    </a:lnTo>
                    <a:lnTo>
                      <a:pt x="1078" y="49"/>
                    </a:lnTo>
                    <a:lnTo>
                      <a:pt x="1081" y="49"/>
                    </a:lnTo>
                    <a:lnTo>
                      <a:pt x="1083" y="49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8" y="47"/>
                    </a:lnTo>
                    <a:lnTo>
                      <a:pt x="1088" y="49"/>
                    </a:lnTo>
                    <a:lnTo>
                      <a:pt x="1086" y="49"/>
                    </a:lnTo>
                    <a:lnTo>
                      <a:pt x="1086" y="50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6" y="52"/>
                    </a:lnTo>
                    <a:lnTo>
                      <a:pt x="1088" y="52"/>
                    </a:lnTo>
                    <a:lnTo>
                      <a:pt x="1089" y="53"/>
                    </a:lnTo>
                    <a:lnTo>
                      <a:pt x="1091" y="53"/>
                    </a:lnTo>
                    <a:lnTo>
                      <a:pt x="1091" y="53"/>
                    </a:lnTo>
                    <a:lnTo>
                      <a:pt x="1092" y="53"/>
                    </a:lnTo>
                    <a:lnTo>
                      <a:pt x="1092" y="53"/>
                    </a:lnTo>
                    <a:lnTo>
                      <a:pt x="1094" y="53"/>
                    </a:lnTo>
                    <a:lnTo>
                      <a:pt x="1094" y="53"/>
                    </a:lnTo>
                    <a:lnTo>
                      <a:pt x="1096" y="53"/>
                    </a:lnTo>
                    <a:lnTo>
                      <a:pt x="1096" y="52"/>
                    </a:lnTo>
                    <a:lnTo>
                      <a:pt x="1096" y="52"/>
                    </a:lnTo>
                    <a:lnTo>
                      <a:pt x="1097" y="53"/>
                    </a:lnTo>
                    <a:lnTo>
                      <a:pt x="1097" y="53"/>
                    </a:lnTo>
                    <a:lnTo>
                      <a:pt x="1097" y="53"/>
                    </a:lnTo>
                    <a:lnTo>
                      <a:pt x="1099" y="55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6"/>
                    </a:lnTo>
                    <a:lnTo>
                      <a:pt x="1099" y="58"/>
                    </a:lnTo>
                    <a:lnTo>
                      <a:pt x="1097" y="58"/>
                    </a:lnTo>
                    <a:lnTo>
                      <a:pt x="1099" y="58"/>
                    </a:lnTo>
                    <a:lnTo>
                      <a:pt x="1100" y="58"/>
                    </a:lnTo>
                    <a:lnTo>
                      <a:pt x="1100" y="58"/>
                    </a:lnTo>
                    <a:lnTo>
                      <a:pt x="1100" y="60"/>
                    </a:lnTo>
                    <a:lnTo>
                      <a:pt x="1100" y="60"/>
                    </a:lnTo>
                    <a:lnTo>
                      <a:pt x="1100" y="60"/>
                    </a:lnTo>
                    <a:lnTo>
                      <a:pt x="1102" y="60"/>
                    </a:lnTo>
                    <a:lnTo>
                      <a:pt x="1102" y="61"/>
                    </a:lnTo>
                    <a:lnTo>
                      <a:pt x="1103" y="61"/>
                    </a:lnTo>
                    <a:lnTo>
                      <a:pt x="1103" y="61"/>
                    </a:lnTo>
                    <a:lnTo>
                      <a:pt x="1102" y="63"/>
                    </a:lnTo>
                    <a:lnTo>
                      <a:pt x="1102" y="63"/>
                    </a:lnTo>
                    <a:lnTo>
                      <a:pt x="1097" y="61"/>
                    </a:lnTo>
                    <a:lnTo>
                      <a:pt x="1096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4" y="61"/>
                    </a:lnTo>
                    <a:lnTo>
                      <a:pt x="1092" y="61"/>
                    </a:lnTo>
                    <a:lnTo>
                      <a:pt x="1092" y="61"/>
                    </a:lnTo>
                    <a:lnTo>
                      <a:pt x="1092" y="61"/>
                    </a:lnTo>
                    <a:lnTo>
                      <a:pt x="1091" y="63"/>
                    </a:lnTo>
                    <a:lnTo>
                      <a:pt x="1091" y="63"/>
                    </a:lnTo>
                    <a:lnTo>
                      <a:pt x="1091" y="63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91" y="64"/>
                    </a:lnTo>
                    <a:lnTo>
                      <a:pt x="1089" y="64"/>
                    </a:lnTo>
                    <a:lnTo>
                      <a:pt x="1088" y="61"/>
                    </a:lnTo>
                    <a:lnTo>
                      <a:pt x="1086" y="61"/>
                    </a:lnTo>
                    <a:lnTo>
                      <a:pt x="1083" y="60"/>
                    </a:lnTo>
                    <a:lnTo>
                      <a:pt x="1081" y="60"/>
                    </a:lnTo>
                    <a:lnTo>
                      <a:pt x="1080" y="60"/>
                    </a:lnTo>
                    <a:lnTo>
                      <a:pt x="1078" y="60"/>
                    </a:lnTo>
                    <a:lnTo>
                      <a:pt x="1078" y="61"/>
                    </a:lnTo>
                    <a:lnTo>
                      <a:pt x="1077" y="61"/>
                    </a:lnTo>
                    <a:lnTo>
                      <a:pt x="1075" y="61"/>
                    </a:lnTo>
                    <a:lnTo>
                      <a:pt x="1074" y="63"/>
                    </a:lnTo>
                    <a:lnTo>
                      <a:pt x="1074" y="63"/>
                    </a:lnTo>
                    <a:lnTo>
                      <a:pt x="1074" y="63"/>
                    </a:lnTo>
                    <a:lnTo>
                      <a:pt x="1072" y="63"/>
                    </a:lnTo>
                    <a:lnTo>
                      <a:pt x="1070" y="63"/>
                    </a:lnTo>
                    <a:lnTo>
                      <a:pt x="1069" y="63"/>
                    </a:lnTo>
                    <a:lnTo>
                      <a:pt x="1069" y="63"/>
                    </a:lnTo>
                    <a:lnTo>
                      <a:pt x="1067" y="64"/>
                    </a:lnTo>
                    <a:lnTo>
                      <a:pt x="1067" y="64"/>
                    </a:lnTo>
                    <a:lnTo>
                      <a:pt x="1067" y="64"/>
                    </a:lnTo>
                    <a:lnTo>
                      <a:pt x="1066" y="66"/>
                    </a:lnTo>
                    <a:lnTo>
                      <a:pt x="1064" y="66"/>
                    </a:lnTo>
                    <a:lnTo>
                      <a:pt x="1064" y="67"/>
                    </a:lnTo>
                    <a:lnTo>
                      <a:pt x="1064" y="67"/>
                    </a:lnTo>
                    <a:lnTo>
                      <a:pt x="1064" y="67"/>
                    </a:lnTo>
                    <a:lnTo>
                      <a:pt x="1062" y="67"/>
                    </a:lnTo>
                    <a:lnTo>
                      <a:pt x="1062" y="67"/>
                    </a:lnTo>
                    <a:lnTo>
                      <a:pt x="1062" y="67"/>
                    </a:lnTo>
                    <a:lnTo>
                      <a:pt x="1062" y="66"/>
                    </a:lnTo>
                    <a:lnTo>
                      <a:pt x="1064" y="66"/>
                    </a:lnTo>
                    <a:lnTo>
                      <a:pt x="1064" y="66"/>
                    </a:lnTo>
                    <a:lnTo>
                      <a:pt x="1064" y="64"/>
                    </a:lnTo>
                    <a:lnTo>
                      <a:pt x="1064" y="64"/>
                    </a:lnTo>
                    <a:lnTo>
                      <a:pt x="1064" y="63"/>
                    </a:lnTo>
                    <a:lnTo>
                      <a:pt x="1064" y="64"/>
                    </a:lnTo>
                    <a:lnTo>
                      <a:pt x="1062" y="64"/>
                    </a:lnTo>
                    <a:lnTo>
                      <a:pt x="1062" y="64"/>
                    </a:lnTo>
                    <a:lnTo>
                      <a:pt x="1061" y="64"/>
                    </a:lnTo>
                    <a:lnTo>
                      <a:pt x="1061" y="64"/>
                    </a:lnTo>
                    <a:lnTo>
                      <a:pt x="1061" y="66"/>
                    </a:lnTo>
                    <a:lnTo>
                      <a:pt x="1059" y="66"/>
                    </a:lnTo>
                    <a:lnTo>
                      <a:pt x="1059" y="67"/>
                    </a:lnTo>
                    <a:lnTo>
                      <a:pt x="1058" y="66"/>
                    </a:lnTo>
                    <a:lnTo>
                      <a:pt x="1058" y="66"/>
                    </a:lnTo>
                    <a:lnTo>
                      <a:pt x="1058" y="64"/>
                    </a:lnTo>
                    <a:lnTo>
                      <a:pt x="1058" y="63"/>
                    </a:lnTo>
                    <a:lnTo>
                      <a:pt x="1058" y="63"/>
                    </a:lnTo>
                    <a:lnTo>
                      <a:pt x="1058" y="63"/>
                    </a:lnTo>
                    <a:lnTo>
                      <a:pt x="1058" y="64"/>
                    </a:lnTo>
                    <a:lnTo>
                      <a:pt x="1056" y="66"/>
                    </a:lnTo>
                    <a:lnTo>
                      <a:pt x="1056" y="67"/>
                    </a:lnTo>
                    <a:lnTo>
                      <a:pt x="1056" y="67"/>
                    </a:lnTo>
                    <a:lnTo>
                      <a:pt x="1055" y="69"/>
                    </a:lnTo>
                    <a:lnTo>
                      <a:pt x="1053" y="71"/>
                    </a:lnTo>
                    <a:lnTo>
                      <a:pt x="1053" y="72"/>
                    </a:lnTo>
                    <a:lnTo>
                      <a:pt x="1051" y="75"/>
                    </a:lnTo>
                    <a:lnTo>
                      <a:pt x="1050" y="75"/>
                    </a:lnTo>
                    <a:lnTo>
                      <a:pt x="1050" y="77"/>
                    </a:lnTo>
                    <a:lnTo>
                      <a:pt x="1050" y="77"/>
                    </a:lnTo>
                    <a:lnTo>
                      <a:pt x="1050" y="78"/>
                    </a:lnTo>
                    <a:lnTo>
                      <a:pt x="1048" y="78"/>
                    </a:lnTo>
                    <a:lnTo>
                      <a:pt x="1048" y="80"/>
                    </a:lnTo>
                    <a:lnTo>
                      <a:pt x="1047" y="80"/>
                    </a:lnTo>
                    <a:lnTo>
                      <a:pt x="1045" y="82"/>
                    </a:lnTo>
                    <a:lnTo>
                      <a:pt x="1045" y="82"/>
                    </a:lnTo>
                    <a:lnTo>
                      <a:pt x="1044" y="83"/>
                    </a:lnTo>
                    <a:lnTo>
                      <a:pt x="1044" y="85"/>
                    </a:lnTo>
                    <a:lnTo>
                      <a:pt x="1044" y="86"/>
                    </a:lnTo>
                    <a:lnTo>
                      <a:pt x="1044" y="86"/>
                    </a:lnTo>
                    <a:lnTo>
                      <a:pt x="1044" y="88"/>
                    </a:lnTo>
                    <a:lnTo>
                      <a:pt x="1045" y="86"/>
                    </a:lnTo>
                    <a:lnTo>
                      <a:pt x="1045" y="86"/>
                    </a:lnTo>
                    <a:lnTo>
                      <a:pt x="1045" y="86"/>
                    </a:lnTo>
                    <a:lnTo>
                      <a:pt x="1047" y="85"/>
                    </a:lnTo>
                    <a:lnTo>
                      <a:pt x="1047" y="85"/>
                    </a:lnTo>
                    <a:lnTo>
                      <a:pt x="1048" y="83"/>
                    </a:lnTo>
                    <a:lnTo>
                      <a:pt x="1050" y="82"/>
                    </a:lnTo>
                    <a:lnTo>
                      <a:pt x="1050" y="82"/>
                    </a:lnTo>
                    <a:lnTo>
                      <a:pt x="1050" y="82"/>
                    </a:lnTo>
                    <a:lnTo>
                      <a:pt x="1051" y="82"/>
                    </a:lnTo>
                    <a:lnTo>
                      <a:pt x="1051" y="82"/>
                    </a:lnTo>
                    <a:lnTo>
                      <a:pt x="1053" y="82"/>
                    </a:lnTo>
                    <a:lnTo>
                      <a:pt x="1053" y="83"/>
                    </a:lnTo>
                    <a:lnTo>
                      <a:pt x="1053" y="83"/>
                    </a:lnTo>
                    <a:lnTo>
                      <a:pt x="1053" y="85"/>
                    </a:lnTo>
                    <a:lnTo>
                      <a:pt x="1053" y="85"/>
                    </a:lnTo>
                    <a:lnTo>
                      <a:pt x="1051" y="86"/>
                    </a:lnTo>
                    <a:lnTo>
                      <a:pt x="1051" y="88"/>
                    </a:lnTo>
                    <a:lnTo>
                      <a:pt x="1050" y="89"/>
                    </a:lnTo>
                    <a:lnTo>
                      <a:pt x="1050" y="91"/>
                    </a:lnTo>
                    <a:lnTo>
                      <a:pt x="1051" y="93"/>
                    </a:lnTo>
                    <a:lnTo>
                      <a:pt x="1050" y="94"/>
                    </a:lnTo>
                    <a:lnTo>
                      <a:pt x="1050" y="94"/>
                    </a:lnTo>
                    <a:lnTo>
                      <a:pt x="1048" y="96"/>
                    </a:lnTo>
                    <a:lnTo>
                      <a:pt x="1048" y="97"/>
                    </a:lnTo>
                    <a:lnTo>
                      <a:pt x="1048" y="99"/>
                    </a:lnTo>
                    <a:lnTo>
                      <a:pt x="1048" y="99"/>
                    </a:lnTo>
                    <a:lnTo>
                      <a:pt x="1048" y="101"/>
                    </a:lnTo>
                    <a:lnTo>
                      <a:pt x="1048" y="102"/>
                    </a:lnTo>
                    <a:lnTo>
                      <a:pt x="1048" y="102"/>
                    </a:lnTo>
                    <a:lnTo>
                      <a:pt x="1047" y="104"/>
                    </a:lnTo>
                    <a:lnTo>
                      <a:pt x="1047" y="105"/>
                    </a:lnTo>
                    <a:lnTo>
                      <a:pt x="1047" y="105"/>
                    </a:lnTo>
                    <a:lnTo>
                      <a:pt x="1047" y="107"/>
                    </a:lnTo>
                    <a:lnTo>
                      <a:pt x="1045" y="108"/>
                    </a:lnTo>
                    <a:lnTo>
                      <a:pt x="1045" y="110"/>
                    </a:lnTo>
                    <a:lnTo>
                      <a:pt x="1045" y="110"/>
                    </a:lnTo>
                    <a:lnTo>
                      <a:pt x="1045" y="112"/>
                    </a:lnTo>
                    <a:lnTo>
                      <a:pt x="1045" y="112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3"/>
                    </a:lnTo>
                    <a:lnTo>
                      <a:pt x="1045" y="115"/>
                    </a:lnTo>
                    <a:lnTo>
                      <a:pt x="1045" y="115"/>
                    </a:lnTo>
                    <a:lnTo>
                      <a:pt x="1045" y="115"/>
                    </a:lnTo>
                    <a:lnTo>
                      <a:pt x="1047" y="116"/>
                    </a:lnTo>
                    <a:lnTo>
                      <a:pt x="1047" y="118"/>
                    </a:lnTo>
                    <a:lnTo>
                      <a:pt x="1047" y="118"/>
                    </a:lnTo>
                    <a:lnTo>
                      <a:pt x="1047" y="119"/>
                    </a:lnTo>
                    <a:lnTo>
                      <a:pt x="1047" y="119"/>
                    </a:lnTo>
                    <a:lnTo>
                      <a:pt x="1047" y="123"/>
                    </a:lnTo>
                    <a:lnTo>
                      <a:pt x="1047" y="126"/>
                    </a:lnTo>
                    <a:lnTo>
                      <a:pt x="1047" y="129"/>
                    </a:lnTo>
                    <a:lnTo>
                      <a:pt x="1047" y="129"/>
                    </a:lnTo>
                    <a:lnTo>
                      <a:pt x="1047" y="130"/>
                    </a:lnTo>
                    <a:lnTo>
                      <a:pt x="1048" y="130"/>
                    </a:lnTo>
                    <a:lnTo>
                      <a:pt x="1048" y="132"/>
                    </a:lnTo>
                    <a:lnTo>
                      <a:pt x="1050" y="134"/>
                    </a:lnTo>
                    <a:lnTo>
                      <a:pt x="1050" y="137"/>
                    </a:lnTo>
                    <a:lnTo>
                      <a:pt x="1050" y="137"/>
                    </a:lnTo>
                    <a:lnTo>
                      <a:pt x="1051" y="137"/>
                    </a:lnTo>
                    <a:lnTo>
                      <a:pt x="1051" y="137"/>
                    </a:lnTo>
                    <a:lnTo>
                      <a:pt x="1051" y="137"/>
                    </a:lnTo>
                    <a:lnTo>
                      <a:pt x="1051" y="138"/>
                    </a:lnTo>
                    <a:lnTo>
                      <a:pt x="1053" y="138"/>
                    </a:lnTo>
                    <a:lnTo>
                      <a:pt x="1055" y="138"/>
                    </a:lnTo>
                    <a:lnTo>
                      <a:pt x="1056" y="138"/>
                    </a:lnTo>
                    <a:lnTo>
                      <a:pt x="1058" y="138"/>
                    </a:lnTo>
                    <a:lnTo>
                      <a:pt x="1061" y="135"/>
                    </a:lnTo>
                    <a:lnTo>
                      <a:pt x="1062" y="135"/>
                    </a:lnTo>
                    <a:lnTo>
                      <a:pt x="1064" y="134"/>
                    </a:lnTo>
                    <a:lnTo>
                      <a:pt x="1064" y="132"/>
                    </a:lnTo>
                    <a:lnTo>
                      <a:pt x="1066" y="130"/>
                    </a:lnTo>
                    <a:lnTo>
                      <a:pt x="1067" y="127"/>
                    </a:lnTo>
                    <a:lnTo>
                      <a:pt x="1067" y="127"/>
                    </a:lnTo>
                    <a:lnTo>
                      <a:pt x="1069" y="124"/>
                    </a:lnTo>
                    <a:lnTo>
                      <a:pt x="1069" y="123"/>
                    </a:lnTo>
                    <a:lnTo>
                      <a:pt x="1069" y="121"/>
                    </a:lnTo>
                    <a:lnTo>
                      <a:pt x="1069" y="118"/>
                    </a:lnTo>
                    <a:lnTo>
                      <a:pt x="1069" y="116"/>
                    </a:lnTo>
                    <a:lnTo>
                      <a:pt x="1069" y="115"/>
                    </a:lnTo>
                    <a:lnTo>
                      <a:pt x="1069" y="112"/>
                    </a:lnTo>
                    <a:lnTo>
                      <a:pt x="1067" y="110"/>
                    </a:lnTo>
                    <a:lnTo>
                      <a:pt x="1067" y="110"/>
                    </a:lnTo>
                    <a:lnTo>
                      <a:pt x="1066" y="107"/>
                    </a:lnTo>
                    <a:lnTo>
                      <a:pt x="1064" y="104"/>
                    </a:lnTo>
                    <a:lnTo>
                      <a:pt x="1064" y="104"/>
                    </a:lnTo>
                    <a:lnTo>
                      <a:pt x="1066" y="101"/>
                    </a:lnTo>
                    <a:lnTo>
                      <a:pt x="1066" y="101"/>
                    </a:lnTo>
                    <a:lnTo>
                      <a:pt x="1066" y="99"/>
                    </a:lnTo>
                    <a:lnTo>
                      <a:pt x="1066" y="97"/>
                    </a:lnTo>
                    <a:lnTo>
                      <a:pt x="1066" y="96"/>
                    </a:lnTo>
                    <a:lnTo>
                      <a:pt x="1066" y="96"/>
                    </a:lnTo>
                    <a:lnTo>
                      <a:pt x="1067" y="94"/>
                    </a:lnTo>
                    <a:lnTo>
                      <a:pt x="1067" y="93"/>
                    </a:lnTo>
                    <a:lnTo>
                      <a:pt x="1069" y="91"/>
                    </a:lnTo>
                    <a:lnTo>
                      <a:pt x="1069" y="89"/>
                    </a:lnTo>
                    <a:lnTo>
                      <a:pt x="1069" y="88"/>
                    </a:lnTo>
                    <a:lnTo>
                      <a:pt x="1069" y="86"/>
                    </a:lnTo>
                    <a:lnTo>
                      <a:pt x="1069" y="85"/>
                    </a:lnTo>
                    <a:lnTo>
                      <a:pt x="1069" y="85"/>
                    </a:lnTo>
                    <a:lnTo>
                      <a:pt x="1069" y="85"/>
                    </a:lnTo>
                    <a:lnTo>
                      <a:pt x="1070" y="83"/>
                    </a:lnTo>
                    <a:lnTo>
                      <a:pt x="1072" y="83"/>
                    </a:lnTo>
                    <a:lnTo>
                      <a:pt x="1072" y="82"/>
                    </a:lnTo>
                    <a:lnTo>
                      <a:pt x="1072" y="80"/>
                    </a:lnTo>
                    <a:lnTo>
                      <a:pt x="1072" y="80"/>
                    </a:lnTo>
                    <a:lnTo>
                      <a:pt x="1074" y="80"/>
                    </a:lnTo>
                    <a:lnTo>
                      <a:pt x="1074" y="80"/>
                    </a:lnTo>
                    <a:lnTo>
                      <a:pt x="1074" y="80"/>
                    </a:lnTo>
                    <a:lnTo>
                      <a:pt x="1075" y="80"/>
                    </a:lnTo>
                    <a:lnTo>
                      <a:pt x="1075" y="78"/>
                    </a:lnTo>
                    <a:lnTo>
                      <a:pt x="1077" y="77"/>
                    </a:lnTo>
                    <a:lnTo>
                      <a:pt x="1078" y="75"/>
                    </a:lnTo>
                    <a:lnTo>
                      <a:pt x="1078" y="75"/>
                    </a:lnTo>
                    <a:lnTo>
                      <a:pt x="1078" y="75"/>
                    </a:lnTo>
                    <a:lnTo>
                      <a:pt x="1078" y="77"/>
                    </a:lnTo>
                    <a:lnTo>
                      <a:pt x="1078" y="77"/>
                    </a:lnTo>
                    <a:lnTo>
                      <a:pt x="1078" y="78"/>
                    </a:lnTo>
                    <a:lnTo>
                      <a:pt x="1078" y="78"/>
                    </a:lnTo>
                    <a:lnTo>
                      <a:pt x="1078" y="80"/>
                    </a:lnTo>
                    <a:lnTo>
                      <a:pt x="1078" y="80"/>
                    </a:lnTo>
                    <a:lnTo>
                      <a:pt x="1078" y="82"/>
                    </a:lnTo>
                    <a:lnTo>
                      <a:pt x="1078" y="82"/>
                    </a:lnTo>
                    <a:lnTo>
                      <a:pt x="1078" y="83"/>
                    </a:lnTo>
                    <a:lnTo>
                      <a:pt x="1078" y="83"/>
                    </a:lnTo>
                    <a:lnTo>
                      <a:pt x="1078" y="82"/>
                    </a:lnTo>
                    <a:lnTo>
                      <a:pt x="1080" y="82"/>
                    </a:lnTo>
                    <a:lnTo>
                      <a:pt x="1078" y="82"/>
                    </a:lnTo>
                    <a:lnTo>
                      <a:pt x="1078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80" y="80"/>
                    </a:lnTo>
                    <a:lnTo>
                      <a:pt x="1078" y="83"/>
                    </a:lnTo>
                    <a:lnTo>
                      <a:pt x="1078" y="83"/>
                    </a:lnTo>
                    <a:lnTo>
                      <a:pt x="1080" y="83"/>
                    </a:lnTo>
                    <a:lnTo>
                      <a:pt x="1080" y="82"/>
                    </a:lnTo>
                    <a:lnTo>
                      <a:pt x="1081" y="80"/>
                    </a:lnTo>
                    <a:lnTo>
                      <a:pt x="1081" y="78"/>
                    </a:lnTo>
                    <a:lnTo>
                      <a:pt x="1081" y="78"/>
                    </a:lnTo>
                    <a:lnTo>
                      <a:pt x="1081" y="75"/>
                    </a:lnTo>
                    <a:lnTo>
                      <a:pt x="1081" y="75"/>
                    </a:lnTo>
                    <a:lnTo>
                      <a:pt x="1081" y="74"/>
                    </a:lnTo>
                    <a:lnTo>
                      <a:pt x="1083" y="74"/>
                    </a:lnTo>
                    <a:lnTo>
                      <a:pt x="1085" y="72"/>
                    </a:lnTo>
                    <a:lnTo>
                      <a:pt x="1085" y="72"/>
                    </a:lnTo>
                    <a:lnTo>
                      <a:pt x="1086" y="72"/>
                    </a:lnTo>
                    <a:lnTo>
                      <a:pt x="1088" y="72"/>
                    </a:lnTo>
                    <a:lnTo>
                      <a:pt x="1088" y="72"/>
                    </a:lnTo>
                    <a:lnTo>
                      <a:pt x="1088" y="72"/>
                    </a:lnTo>
                    <a:lnTo>
                      <a:pt x="1086" y="72"/>
                    </a:lnTo>
                    <a:lnTo>
                      <a:pt x="1086" y="71"/>
                    </a:lnTo>
                    <a:lnTo>
                      <a:pt x="1086" y="71"/>
                    </a:lnTo>
                    <a:lnTo>
                      <a:pt x="1086" y="69"/>
                    </a:lnTo>
                    <a:lnTo>
                      <a:pt x="1086" y="69"/>
                    </a:lnTo>
                    <a:lnTo>
                      <a:pt x="1086" y="67"/>
                    </a:lnTo>
                    <a:lnTo>
                      <a:pt x="1088" y="67"/>
                    </a:lnTo>
                    <a:lnTo>
                      <a:pt x="1088" y="66"/>
                    </a:lnTo>
                    <a:lnTo>
                      <a:pt x="1088" y="66"/>
                    </a:lnTo>
                    <a:lnTo>
                      <a:pt x="1088" y="66"/>
                    </a:lnTo>
                    <a:lnTo>
                      <a:pt x="1089" y="66"/>
                    </a:lnTo>
                    <a:lnTo>
                      <a:pt x="1089" y="66"/>
                    </a:lnTo>
                    <a:lnTo>
                      <a:pt x="1091" y="64"/>
                    </a:lnTo>
                    <a:lnTo>
                      <a:pt x="1091" y="66"/>
                    </a:lnTo>
                    <a:lnTo>
                      <a:pt x="1094" y="66"/>
                    </a:lnTo>
                    <a:lnTo>
                      <a:pt x="1096" y="67"/>
                    </a:lnTo>
                    <a:lnTo>
                      <a:pt x="1097" y="67"/>
                    </a:lnTo>
                    <a:lnTo>
                      <a:pt x="1097" y="67"/>
                    </a:lnTo>
                    <a:lnTo>
                      <a:pt x="1099" y="69"/>
                    </a:lnTo>
                    <a:lnTo>
                      <a:pt x="1099" y="69"/>
                    </a:lnTo>
                    <a:lnTo>
                      <a:pt x="1100" y="69"/>
                    </a:lnTo>
                    <a:lnTo>
                      <a:pt x="1100" y="71"/>
                    </a:lnTo>
                    <a:lnTo>
                      <a:pt x="1102" y="71"/>
                    </a:lnTo>
                    <a:lnTo>
                      <a:pt x="1102" y="71"/>
                    </a:lnTo>
                    <a:lnTo>
                      <a:pt x="1103" y="71"/>
                    </a:lnTo>
                    <a:lnTo>
                      <a:pt x="1107" y="72"/>
                    </a:lnTo>
                    <a:lnTo>
                      <a:pt x="1108" y="74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110" y="75"/>
                    </a:lnTo>
                    <a:lnTo>
                      <a:pt x="1110" y="75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7"/>
                    </a:lnTo>
                    <a:lnTo>
                      <a:pt x="1111" y="78"/>
                    </a:lnTo>
                    <a:lnTo>
                      <a:pt x="1111" y="78"/>
                    </a:lnTo>
                    <a:lnTo>
                      <a:pt x="1111" y="78"/>
                    </a:lnTo>
                    <a:lnTo>
                      <a:pt x="1110" y="78"/>
                    </a:lnTo>
                    <a:lnTo>
                      <a:pt x="1110" y="78"/>
                    </a:lnTo>
                    <a:lnTo>
                      <a:pt x="1110" y="78"/>
                    </a:lnTo>
                    <a:lnTo>
                      <a:pt x="1110" y="80"/>
                    </a:lnTo>
                    <a:lnTo>
                      <a:pt x="1110" y="80"/>
                    </a:lnTo>
                    <a:lnTo>
                      <a:pt x="1111" y="82"/>
                    </a:lnTo>
                    <a:lnTo>
                      <a:pt x="1111" y="83"/>
                    </a:lnTo>
                    <a:lnTo>
                      <a:pt x="1111" y="85"/>
                    </a:lnTo>
                    <a:lnTo>
                      <a:pt x="1111" y="86"/>
                    </a:lnTo>
                    <a:lnTo>
                      <a:pt x="1111" y="88"/>
                    </a:lnTo>
                    <a:lnTo>
                      <a:pt x="1111" y="89"/>
                    </a:lnTo>
                    <a:lnTo>
                      <a:pt x="1111" y="91"/>
                    </a:lnTo>
                    <a:lnTo>
                      <a:pt x="1111" y="91"/>
                    </a:lnTo>
                    <a:lnTo>
                      <a:pt x="1110" y="93"/>
                    </a:lnTo>
                    <a:lnTo>
                      <a:pt x="1110" y="93"/>
                    </a:lnTo>
                    <a:lnTo>
                      <a:pt x="1108" y="93"/>
                    </a:lnTo>
                    <a:lnTo>
                      <a:pt x="1108" y="93"/>
                    </a:lnTo>
                    <a:lnTo>
                      <a:pt x="1108" y="93"/>
                    </a:lnTo>
                    <a:lnTo>
                      <a:pt x="1108" y="96"/>
                    </a:lnTo>
                    <a:lnTo>
                      <a:pt x="1107" y="96"/>
                    </a:lnTo>
                    <a:lnTo>
                      <a:pt x="1107" y="96"/>
                    </a:lnTo>
                    <a:lnTo>
                      <a:pt x="1107" y="96"/>
                    </a:lnTo>
                    <a:lnTo>
                      <a:pt x="1107" y="97"/>
                    </a:lnTo>
                    <a:lnTo>
                      <a:pt x="1105" y="97"/>
                    </a:lnTo>
                    <a:lnTo>
                      <a:pt x="1103" y="97"/>
                    </a:lnTo>
                    <a:lnTo>
                      <a:pt x="1103" y="97"/>
                    </a:lnTo>
                    <a:lnTo>
                      <a:pt x="1102" y="99"/>
                    </a:lnTo>
                    <a:lnTo>
                      <a:pt x="1102" y="101"/>
                    </a:lnTo>
                    <a:lnTo>
                      <a:pt x="1102" y="101"/>
                    </a:lnTo>
                    <a:lnTo>
                      <a:pt x="1102" y="102"/>
                    </a:lnTo>
                    <a:lnTo>
                      <a:pt x="1102" y="102"/>
                    </a:lnTo>
                    <a:lnTo>
                      <a:pt x="1103" y="104"/>
                    </a:lnTo>
                    <a:lnTo>
                      <a:pt x="1105" y="104"/>
                    </a:lnTo>
                    <a:lnTo>
                      <a:pt x="1107" y="104"/>
                    </a:lnTo>
                    <a:lnTo>
                      <a:pt x="1107" y="104"/>
                    </a:lnTo>
                    <a:lnTo>
                      <a:pt x="1108" y="102"/>
                    </a:lnTo>
                    <a:lnTo>
                      <a:pt x="1108" y="102"/>
                    </a:lnTo>
                    <a:lnTo>
                      <a:pt x="1110" y="102"/>
                    </a:lnTo>
                    <a:lnTo>
                      <a:pt x="1110" y="101"/>
                    </a:lnTo>
                    <a:lnTo>
                      <a:pt x="1111" y="99"/>
                    </a:lnTo>
                    <a:lnTo>
                      <a:pt x="1111" y="99"/>
                    </a:lnTo>
                    <a:lnTo>
                      <a:pt x="1110" y="99"/>
                    </a:lnTo>
                    <a:lnTo>
                      <a:pt x="1110" y="99"/>
                    </a:lnTo>
                    <a:lnTo>
                      <a:pt x="1111" y="99"/>
                    </a:lnTo>
                    <a:lnTo>
                      <a:pt x="1111" y="97"/>
                    </a:lnTo>
                    <a:lnTo>
                      <a:pt x="1111" y="97"/>
                    </a:lnTo>
                    <a:lnTo>
                      <a:pt x="1113" y="97"/>
                    </a:lnTo>
                    <a:lnTo>
                      <a:pt x="1115" y="96"/>
                    </a:lnTo>
                    <a:lnTo>
                      <a:pt x="1116" y="96"/>
                    </a:lnTo>
                    <a:lnTo>
                      <a:pt x="1116" y="96"/>
                    </a:lnTo>
                    <a:lnTo>
                      <a:pt x="1118" y="96"/>
                    </a:lnTo>
                    <a:lnTo>
                      <a:pt x="1119" y="97"/>
                    </a:lnTo>
                    <a:lnTo>
                      <a:pt x="1119" y="97"/>
                    </a:lnTo>
                    <a:lnTo>
                      <a:pt x="1121" y="99"/>
                    </a:lnTo>
                    <a:lnTo>
                      <a:pt x="1122" y="104"/>
                    </a:lnTo>
                    <a:lnTo>
                      <a:pt x="1122" y="110"/>
                    </a:lnTo>
                    <a:lnTo>
                      <a:pt x="1124" y="113"/>
                    </a:lnTo>
                    <a:lnTo>
                      <a:pt x="1124" y="113"/>
                    </a:lnTo>
                    <a:lnTo>
                      <a:pt x="1124" y="115"/>
                    </a:lnTo>
                    <a:lnTo>
                      <a:pt x="1124" y="119"/>
                    </a:lnTo>
                    <a:lnTo>
                      <a:pt x="1122" y="121"/>
                    </a:lnTo>
                    <a:lnTo>
                      <a:pt x="1121" y="123"/>
                    </a:lnTo>
                    <a:lnTo>
                      <a:pt x="1121" y="123"/>
                    </a:lnTo>
                    <a:lnTo>
                      <a:pt x="1121" y="121"/>
                    </a:lnTo>
                    <a:lnTo>
                      <a:pt x="1121" y="121"/>
                    </a:lnTo>
                    <a:lnTo>
                      <a:pt x="1121" y="119"/>
                    </a:lnTo>
                    <a:lnTo>
                      <a:pt x="1121" y="119"/>
                    </a:lnTo>
                    <a:lnTo>
                      <a:pt x="1119" y="119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9" y="121"/>
                    </a:lnTo>
                    <a:lnTo>
                      <a:pt x="1118" y="123"/>
                    </a:lnTo>
                    <a:lnTo>
                      <a:pt x="1118" y="123"/>
                    </a:lnTo>
                    <a:lnTo>
                      <a:pt x="1118" y="124"/>
                    </a:lnTo>
                    <a:lnTo>
                      <a:pt x="1118" y="126"/>
                    </a:lnTo>
                    <a:lnTo>
                      <a:pt x="1118" y="126"/>
                    </a:lnTo>
                    <a:lnTo>
                      <a:pt x="1116" y="126"/>
                    </a:lnTo>
                    <a:lnTo>
                      <a:pt x="1115" y="126"/>
                    </a:lnTo>
                    <a:lnTo>
                      <a:pt x="1115" y="127"/>
                    </a:lnTo>
                    <a:lnTo>
                      <a:pt x="1115" y="127"/>
                    </a:lnTo>
                    <a:lnTo>
                      <a:pt x="1113" y="129"/>
                    </a:lnTo>
                    <a:lnTo>
                      <a:pt x="1113" y="130"/>
                    </a:lnTo>
                    <a:lnTo>
                      <a:pt x="1113" y="130"/>
                    </a:lnTo>
                    <a:lnTo>
                      <a:pt x="1113" y="132"/>
                    </a:lnTo>
                    <a:lnTo>
                      <a:pt x="1113" y="132"/>
                    </a:lnTo>
                    <a:lnTo>
                      <a:pt x="1111" y="132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1" y="134"/>
                    </a:lnTo>
                    <a:lnTo>
                      <a:pt x="1110" y="137"/>
                    </a:lnTo>
                    <a:lnTo>
                      <a:pt x="1110" y="137"/>
                    </a:lnTo>
                    <a:lnTo>
                      <a:pt x="1110" y="137"/>
                    </a:lnTo>
                    <a:lnTo>
                      <a:pt x="1111" y="137"/>
                    </a:lnTo>
                    <a:lnTo>
                      <a:pt x="1111" y="137"/>
                    </a:lnTo>
                    <a:lnTo>
                      <a:pt x="1113" y="138"/>
                    </a:lnTo>
                    <a:lnTo>
                      <a:pt x="1115" y="138"/>
                    </a:lnTo>
                    <a:lnTo>
                      <a:pt x="1116" y="140"/>
                    </a:lnTo>
                    <a:lnTo>
                      <a:pt x="1116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8" y="140"/>
                    </a:lnTo>
                    <a:lnTo>
                      <a:pt x="1119" y="140"/>
                    </a:lnTo>
                    <a:lnTo>
                      <a:pt x="1121" y="140"/>
                    </a:lnTo>
                    <a:lnTo>
                      <a:pt x="1121" y="140"/>
                    </a:lnTo>
                    <a:lnTo>
                      <a:pt x="1116" y="141"/>
                    </a:lnTo>
                    <a:lnTo>
                      <a:pt x="1116" y="141"/>
                    </a:lnTo>
                    <a:lnTo>
                      <a:pt x="1116" y="141"/>
                    </a:lnTo>
                    <a:lnTo>
                      <a:pt x="1118" y="141"/>
                    </a:lnTo>
                    <a:lnTo>
                      <a:pt x="1119" y="141"/>
                    </a:lnTo>
                    <a:lnTo>
                      <a:pt x="1119" y="141"/>
                    </a:lnTo>
                    <a:lnTo>
                      <a:pt x="1121" y="141"/>
                    </a:lnTo>
                    <a:lnTo>
                      <a:pt x="1121" y="141"/>
                    </a:lnTo>
                    <a:lnTo>
                      <a:pt x="1121" y="141"/>
                    </a:lnTo>
                    <a:lnTo>
                      <a:pt x="1122" y="141"/>
                    </a:lnTo>
                    <a:lnTo>
                      <a:pt x="1124" y="143"/>
                    </a:lnTo>
                    <a:lnTo>
                      <a:pt x="1124" y="141"/>
                    </a:lnTo>
                    <a:lnTo>
                      <a:pt x="1126" y="141"/>
                    </a:lnTo>
                    <a:lnTo>
                      <a:pt x="1126" y="141"/>
                    </a:lnTo>
                    <a:lnTo>
                      <a:pt x="1129" y="140"/>
                    </a:lnTo>
                    <a:lnTo>
                      <a:pt x="1130" y="140"/>
                    </a:lnTo>
                    <a:lnTo>
                      <a:pt x="1133" y="140"/>
                    </a:lnTo>
                    <a:lnTo>
                      <a:pt x="1135" y="140"/>
                    </a:lnTo>
                    <a:lnTo>
                      <a:pt x="1135" y="140"/>
                    </a:lnTo>
                    <a:lnTo>
                      <a:pt x="1138" y="138"/>
                    </a:lnTo>
                    <a:lnTo>
                      <a:pt x="1141" y="135"/>
                    </a:lnTo>
                    <a:lnTo>
                      <a:pt x="1146" y="134"/>
                    </a:lnTo>
                    <a:lnTo>
                      <a:pt x="1154" y="130"/>
                    </a:lnTo>
                    <a:lnTo>
                      <a:pt x="1156" y="130"/>
                    </a:lnTo>
                    <a:lnTo>
                      <a:pt x="1157" y="130"/>
                    </a:lnTo>
                    <a:lnTo>
                      <a:pt x="1157" y="130"/>
                    </a:lnTo>
                    <a:lnTo>
                      <a:pt x="1159" y="129"/>
                    </a:lnTo>
                    <a:lnTo>
                      <a:pt x="1163" y="127"/>
                    </a:lnTo>
                    <a:lnTo>
                      <a:pt x="1167" y="126"/>
                    </a:lnTo>
                    <a:lnTo>
                      <a:pt x="1168" y="124"/>
                    </a:lnTo>
                    <a:lnTo>
                      <a:pt x="1170" y="123"/>
                    </a:lnTo>
                    <a:lnTo>
                      <a:pt x="1171" y="123"/>
                    </a:lnTo>
                    <a:lnTo>
                      <a:pt x="1171" y="121"/>
                    </a:lnTo>
                    <a:lnTo>
                      <a:pt x="1173" y="119"/>
                    </a:lnTo>
                    <a:lnTo>
                      <a:pt x="1174" y="119"/>
                    </a:lnTo>
                    <a:lnTo>
                      <a:pt x="1174" y="119"/>
                    </a:lnTo>
                    <a:lnTo>
                      <a:pt x="1176" y="118"/>
                    </a:lnTo>
                    <a:lnTo>
                      <a:pt x="1176" y="118"/>
                    </a:lnTo>
                    <a:lnTo>
                      <a:pt x="1176" y="116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4" y="115"/>
                    </a:lnTo>
                    <a:lnTo>
                      <a:pt x="1176" y="113"/>
                    </a:lnTo>
                    <a:lnTo>
                      <a:pt x="1174" y="113"/>
                    </a:lnTo>
                    <a:lnTo>
                      <a:pt x="1173" y="113"/>
                    </a:lnTo>
                    <a:lnTo>
                      <a:pt x="1173" y="110"/>
                    </a:lnTo>
                    <a:lnTo>
                      <a:pt x="1173" y="110"/>
                    </a:lnTo>
                    <a:lnTo>
                      <a:pt x="1173" y="110"/>
                    </a:lnTo>
                    <a:lnTo>
                      <a:pt x="1178" y="108"/>
                    </a:lnTo>
                    <a:lnTo>
                      <a:pt x="1182" y="108"/>
                    </a:lnTo>
                    <a:lnTo>
                      <a:pt x="1185" y="108"/>
                    </a:lnTo>
                    <a:lnTo>
                      <a:pt x="1190" y="108"/>
                    </a:lnTo>
                    <a:lnTo>
                      <a:pt x="1192" y="108"/>
                    </a:lnTo>
                    <a:lnTo>
                      <a:pt x="1193" y="110"/>
                    </a:lnTo>
                    <a:lnTo>
                      <a:pt x="1195" y="110"/>
                    </a:lnTo>
                    <a:lnTo>
                      <a:pt x="1197" y="110"/>
                    </a:lnTo>
                    <a:lnTo>
                      <a:pt x="1198" y="110"/>
                    </a:lnTo>
                    <a:lnTo>
                      <a:pt x="1201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3" y="110"/>
                    </a:lnTo>
                    <a:lnTo>
                      <a:pt x="1204" y="108"/>
                    </a:lnTo>
                    <a:lnTo>
                      <a:pt x="1206" y="108"/>
                    </a:lnTo>
                    <a:lnTo>
                      <a:pt x="1206" y="108"/>
                    </a:lnTo>
                    <a:lnTo>
                      <a:pt x="1208" y="108"/>
                    </a:lnTo>
                    <a:lnTo>
                      <a:pt x="1208" y="107"/>
                    </a:lnTo>
                    <a:lnTo>
                      <a:pt x="1209" y="107"/>
                    </a:lnTo>
                    <a:lnTo>
                      <a:pt x="1211" y="105"/>
                    </a:lnTo>
                    <a:lnTo>
                      <a:pt x="1212" y="105"/>
                    </a:lnTo>
                    <a:lnTo>
                      <a:pt x="1212" y="105"/>
                    </a:lnTo>
                    <a:lnTo>
                      <a:pt x="1214" y="105"/>
                    </a:lnTo>
                    <a:lnTo>
                      <a:pt x="1214" y="105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2"/>
                    </a:lnTo>
                    <a:lnTo>
                      <a:pt x="1214" y="101"/>
                    </a:lnTo>
                    <a:lnTo>
                      <a:pt x="1214" y="101"/>
                    </a:lnTo>
                    <a:lnTo>
                      <a:pt x="1214" y="101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4" y="99"/>
                    </a:lnTo>
                    <a:lnTo>
                      <a:pt x="1215" y="99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4" y="97"/>
                    </a:lnTo>
                    <a:lnTo>
                      <a:pt x="1214" y="97"/>
                    </a:lnTo>
                    <a:lnTo>
                      <a:pt x="1215" y="96"/>
                    </a:lnTo>
                    <a:lnTo>
                      <a:pt x="1215" y="96"/>
                    </a:lnTo>
                    <a:lnTo>
                      <a:pt x="1214" y="96"/>
                    </a:lnTo>
                    <a:lnTo>
                      <a:pt x="1214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2" y="96"/>
                    </a:lnTo>
                    <a:lnTo>
                      <a:pt x="1214" y="94"/>
                    </a:lnTo>
                    <a:lnTo>
                      <a:pt x="1220" y="89"/>
                    </a:lnTo>
                    <a:lnTo>
                      <a:pt x="1220" y="89"/>
                    </a:lnTo>
                    <a:lnTo>
                      <a:pt x="1220" y="89"/>
                    </a:lnTo>
                    <a:lnTo>
                      <a:pt x="1220" y="88"/>
                    </a:lnTo>
                    <a:lnTo>
                      <a:pt x="1220" y="88"/>
                    </a:lnTo>
                    <a:lnTo>
                      <a:pt x="1220" y="88"/>
                    </a:lnTo>
                    <a:lnTo>
                      <a:pt x="1226" y="83"/>
                    </a:lnTo>
                    <a:lnTo>
                      <a:pt x="1230" y="82"/>
                    </a:lnTo>
                    <a:lnTo>
                      <a:pt x="1231" y="80"/>
                    </a:lnTo>
                    <a:lnTo>
                      <a:pt x="1234" y="78"/>
                    </a:lnTo>
                    <a:lnTo>
                      <a:pt x="1234" y="80"/>
                    </a:lnTo>
                    <a:lnTo>
                      <a:pt x="1236" y="78"/>
                    </a:lnTo>
                    <a:lnTo>
                      <a:pt x="1236" y="78"/>
                    </a:lnTo>
                    <a:lnTo>
                      <a:pt x="1239" y="78"/>
                    </a:lnTo>
                    <a:lnTo>
                      <a:pt x="1245" y="78"/>
                    </a:lnTo>
                    <a:lnTo>
                      <a:pt x="1252" y="78"/>
                    </a:lnTo>
                    <a:lnTo>
                      <a:pt x="1258" y="78"/>
                    </a:lnTo>
                    <a:lnTo>
                      <a:pt x="1264" y="78"/>
                    </a:lnTo>
                    <a:lnTo>
                      <a:pt x="1271" y="78"/>
                    </a:lnTo>
                    <a:lnTo>
                      <a:pt x="1275" y="78"/>
                    </a:lnTo>
                    <a:lnTo>
                      <a:pt x="1282" y="78"/>
                    </a:lnTo>
                    <a:lnTo>
                      <a:pt x="1283" y="75"/>
                    </a:lnTo>
                    <a:lnTo>
                      <a:pt x="1285" y="74"/>
                    </a:lnTo>
                    <a:lnTo>
                      <a:pt x="1286" y="75"/>
                    </a:lnTo>
                    <a:lnTo>
                      <a:pt x="1288" y="75"/>
                    </a:lnTo>
                    <a:lnTo>
                      <a:pt x="1288" y="74"/>
                    </a:lnTo>
                    <a:lnTo>
                      <a:pt x="1290" y="74"/>
                    </a:lnTo>
                    <a:lnTo>
                      <a:pt x="1290" y="74"/>
                    </a:lnTo>
                    <a:lnTo>
                      <a:pt x="1291" y="74"/>
                    </a:lnTo>
                    <a:lnTo>
                      <a:pt x="1291" y="75"/>
                    </a:lnTo>
                    <a:lnTo>
                      <a:pt x="1291" y="74"/>
                    </a:lnTo>
                    <a:lnTo>
                      <a:pt x="1291" y="74"/>
                    </a:lnTo>
                    <a:lnTo>
                      <a:pt x="1291" y="72"/>
                    </a:lnTo>
                    <a:lnTo>
                      <a:pt x="1293" y="72"/>
                    </a:lnTo>
                    <a:lnTo>
                      <a:pt x="1293" y="72"/>
                    </a:lnTo>
                    <a:lnTo>
                      <a:pt x="1294" y="72"/>
                    </a:lnTo>
                    <a:lnTo>
                      <a:pt x="1294" y="72"/>
                    </a:lnTo>
                    <a:lnTo>
                      <a:pt x="1294" y="71"/>
                    </a:lnTo>
                    <a:lnTo>
                      <a:pt x="1294" y="71"/>
                    </a:lnTo>
                    <a:lnTo>
                      <a:pt x="1294" y="69"/>
                    </a:lnTo>
                    <a:lnTo>
                      <a:pt x="1296" y="67"/>
                    </a:lnTo>
                    <a:lnTo>
                      <a:pt x="1297" y="66"/>
                    </a:lnTo>
                    <a:lnTo>
                      <a:pt x="1297" y="66"/>
                    </a:lnTo>
                    <a:lnTo>
                      <a:pt x="1297" y="64"/>
                    </a:lnTo>
                    <a:lnTo>
                      <a:pt x="1299" y="64"/>
                    </a:lnTo>
                    <a:lnTo>
                      <a:pt x="1299" y="63"/>
                    </a:lnTo>
                    <a:lnTo>
                      <a:pt x="1299" y="63"/>
                    </a:lnTo>
                    <a:lnTo>
                      <a:pt x="1299" y="61"/>
                    </a:lnTo>
                    <a:lnTo>
                      <a:pt x="1299" y="60"/>
                    </a:lnTo>
                    <a:lnTo>
                      <a:pt x="1301" y="58"/>
                    </a:lnTo>
                    <a:lnTo>
                      <a:pt x="1301" y="56"/>
                    </a:lnTo>
                    <a:lnTo>
                      <a:pt x="1301" y="55"/>
                    </a:lnTo>
                    <a:lnTo>
                      <a:pt x="1302" y="53"/>
                    </a:lnTo>
                    <a:lnTo>
                      <a:pt x="1304" y="52"/>
                    </a:lnTo>
                    <a:lnTo>
                      <a:pt x="1304" y="49"/>
                    </a:lnTo>
                    <a:lnTo>
                      <a:pt x="1305" y="45"/>
                    </a:lnTo>
                    <a:lnTo>
                      <a:pt x="1308" y="44"/>
                    </a:lnTo>
                    <a:lnTo>
                      <a:pt x="1308" y="42"/>
                    </a:lnTo>
                    <a:lnTo>
                      <a:pt x="1312" y="39"/>
                    </a:lnTo>
                    <a:lnTo>
                      <a:pt x="1313" y="37"/>
                    </a:lnTo>
                    <a:lnTo>
                      <a:pt x="1313" y="36"/>
                    </a:lnTo>
                    <a:lnTo>
                      <a:pt x="1315" y="34"/>
                    </a:lnTo>
                    <a:lnTo>
                      <a:pt x="1316" y="36"/>
                    </a:lnTo>
                    <a:lnTo>
                      <a:pt x="1318" y="36"/>
                    </a:lnTo>
                    <a:lnTo>
                      <a:pt x="1318" y="37"/>
                    </a:lnTo>
                    <a:lnTo>
                      <a:pt x="1318" y="37"/>
                    </a:lnTo>
                    <a:lnTo>
                      <a:pt x="1318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1" y="39"/>
                    </a:lnTo>
                    <a:lnTo>
                      <a:pt x="1323" y="39"/>
                    </a:lnTo>
                    <a:lnTo>
                      <a:pt x="1326" y="37"/>
                    </a:lnTo>
                    <a:lnTo>
                      <a:pt x="1327" y="37"/>
                    </a:lnTo>
                    <a:lnTo>
                      <a:pt x="1327" y="37"/>
                    </a:lnTo>
                    <a:lnTo>
                      <a:pt x="1329" y="37"/>
                    </a:lnTo>
                    <a:lnTo>
                      <a:pt x="1329" y="37"/>
                    </a:lnTo>
                    <a:lnTo>
                      <a:pt x="1332" y="37"/>
                    </a:lnTo>
                    <a:lnTo>
                      <a:pt x="1334" y="41"/>
                    </a:lnTo>
                    <a:lnTo>
                      <a:pt x="1335" y="42"/>
                    </a:lnTo>
                    <a:lnTo>
                      <a:pt x="1335" y="44"/>
                    </a:lnTo>
                    <a:lnTo>
                      <a:pt x="1335" y="47"/>
                    </a:lnTo>
                    <a:lnTo>
                      <a:pt x="1335" y="50"/>
                    </a:lnTo>
                    <a:lnTo>
                      <a:pt x="1335" y="52"/>
                    </a:lnTo>
                    <a:lnTo>
                      <a:pt x="1335" y="55"/>
                    </a:lnTo>
                    <a:lnTo>
                      <a:pt x="1335" y="58"/>
                    </a:lnTo>
                    <a:lnTo>
                      <a:pt x="1335" y="61"/>
                    </a:lnTo>
                    <a:lnTo>
                      <a:pt x="1335" y="63"/>
                    </a:lnTo>
                    <a:lnTo>
                      <a:pt x="1337" y="63"/>
                    </a:lnTo>
                    <a:lnTo>
                      <a:pt x="1335" y="63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4"/>
                    </a:lnTo>
                    <a:lnTo>
                      <a:pt x="1335" y="66"/>
                    </a:lnTo>
                    <a:lnTo>
                      <a:pt x="1335" y="66"/>
                    </a:lnTo>
                    <a:lnTo>
                      <a:pt x="1335" y="66"/>
                    </a:lnTo>
                    <a:lnTo>
                      <a:pt x="1335" y="67"/>
                    </a:lnTo>
                    <a:lnTo>
                      <a:pt x="1338" y="69"/>
                    </a:lnTo>
                    <a:lnTo>
                      <a:pt x="1340" y="69"/>
                    </a:lnTo>
                    <a:lnTo>
                      <a:pt x="1340" y="69"/>
                    </a:lnTo>
                    <a:lnTo>
                      <a:pt x="1340" y="69"/>
                    </a:lnTo>
                    <a:lnTo>
                      <a:pt x="1342" y="69"/>
                    </a:lnTo>
                    <a:lnTo>
                      <a:pt x="1342" y="69"/>
                    </a:lnTo>
                    <a:lnTo>
                      <a:pt x="1342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1"/>
                    </a:lnTo>
                    <a:lnTo>
                      <a:pt x="1340" y="72"/>
                    </a:lnTo>
                    <a:lnTo>
                      <a:pt x="1342" y="72"/>
                    </a:lnTo>
                    <a:lnTo>
                      <a:pt x="1342" y="74"/>
                    </a:lnTo>
                    <a:lnTo>
                      <a:pt x="1340" y="74"/>
                    </a:lnTo>
                    <a:lnTo>
                      <a:pt x="1340" y="74"/>
                    </a:lnTo>
                    <a:lnTo>
                      <a:pt x="1340" y="75"/>
                    </a:lnTo>
                    <a:lnTo>
                      <a:pt x="1342" y="75"/>
                    </a:lnTo>
                    <a:lnTo>
                      <a:pt x="1342" y="77"/>
                    </a:lnTo>
                    <a:lnTo>
                      <a:pt x="1343" y="77"/>
                    </a:lnTo>
                    <a:lnTo>
                      <a:pt x="1343" y="77"/>
                    </a:lnTo>
                    <a:lnTo>
                      <a:pt x="1343" y="75"/>
                    </a:lnTo>
                    <a:lnTo>
                      <a:pt x="1343" y="75"/>
                    </a:lnTo>
                    <a:lnTo>
                      <a:pt x="1345" y="75"/>
                    </a:lnTo>
                    <a:lnTo>
                      <a:pt x="1345" y="75"/>
                    </a:lnTo>
                    <a:lnTo>
                      <a:pt x="1345" y="77"/>
                    </a:lnTo>
                    <a:lnTo>
                      <a:pt x="1345" y="77"/>
                    </a:lnTo>
                    <a:lnTo>
                      <a:pt x="1346" y="78"/>
                    </a:lnTo>
                    <a:lnTo>
                      <a:pt x="1346" y="80"/>
                    </a:lnTo>
                    <a:lnTo>
                      <a:pt x="1346" y="80"/>
                    </a:lnTo>
                    <a:lnTo>
                      <a:pt x="1346" y="82"/>
                    </a:lnTo>
                    <a:lnTo>
                      <a:pt x="1346" y="82"/>
                    </a:lnTo>
                    <a:lnTo>
                      <a:pt x="1348" y="82"/>
                    </a:lnTo>
                    <a:lnTo>
                      <a:pt x="1348" y="82"/>
                    </a:lnTo>
                    <a:lnTo>
                      <a:pt x="1345" y="85"/>
                    </a:lnTo>
                    <a:lnTo>
                      <a:pt x="1342" y="85"/>
                    </a:lnTo>
                    <a:lnTo>
                      <a:pt x="1340" y="85"/>
                    </a:lnTo>
                    <a:lnTo>
                      <a:pt x="1338" y="86"/>
                    </a:lnTo>
                    <a:lnTo>
                      <a:pt x="1338" y="86"/>
                    </a:lnTo>
                    <a:lnTo>
                      <a:pt x="1338" y="86"/>
                    </a:lnTo>
                    <a:lnTo>
                      <a:pt x="1337" y="86"/>
                    </a:lnTo>
                    <a:lnTo>
                      <a:pt x="1335" y="86"/>
                    </a:lnTo>
                    <a:lnTo>
                      <a:pt x="1335" y="86"/>
                    </a:lnTo>
                    <a:lnTo>
                      <a:pt x="1334" y="89"/>
                    </a:lnTo>
                    <a:lnTo>
                      <a:pt x="1334" y="89"/>
                    </a:lnTo>
                    <a:lnTo>
                      <a:pt x="1334" y="89"/>
                    </a:lnTo>
                    <a:lnTo>
                      <a:pt x="1332" y="89"/>
                    </a:lnTo>
                    <a:lnTo>
                      <a:pt x="1332" y="89"/>
                    </a:lnTo>
                    <a:lnTo>
                      <a:pt x="1332" y="89"/>
                    </a:lnTo>
                    <a:lnTo>
                      <a:pt x="1331" y="88"/>
                    </a:lnTo>
                    <a:lnTo>
                      <a:pt x="1331" y="88"/>
                    </a:lnTo>
                    <a:lnTo>
                      <a:pt x="1331" y="88"/>
                    </a:lnTo>
                    <a:lnTo>
                      <a:pt x="1329" y="88"/>
                    </a:lnTo>
                    <a:lnTo>
                      <a:pt x="1329" y="88"/>
                    </a:lnTo>
                    <a:lnTo>
                      <a:pt x="1327" y="88"/>
                    </a:lnTo>
                    <a:lnTo>
                      <a:pt x="1327" y="89"/>
                    </a:lnTo>
                    <a:lnTo>
                      <a:pt x="1327" y="89"/>
                    </a:lnTo>
                    <a:lnTo>
                      <a:pt x="1326" y="88"/>
                    </a:lnTo>
                    <a:lnTo>
                      <a:pt x="1326" y="89"/>
                    </a:lnTo>
                    <a:lnTo>
                      <a:pt x="1326" y="91"/>
                    </a:lnTo>
                    <a:lnTo>
                      <a:pt x="1326" y="91"/>
                    </a:lnTo>
                    <a:lnTo>
                      <a:pt x="1326" y="93"/>
                    </a:lnTo>
                    <a:lnTo>
                      <a:pt x="1324" y="93"/>
                    </a:lnTo>
                    <a:lnTo>
                      <a:pt x="1324" y="91"/>
                    </a:lnTo>
                    <a:lnTo>
                      <a:pt x="1323" y="91"/>
                    </a:lnTo>
                    <a:lnTo>
                      <a:pt x="1321" y="91"/>
                    </a:lnTo>
                    <a:lnTo>
                      <a:pt x="1321" y="89"/>
                    </a:lnTo>
                    <a:lnTo>
                      <a:pt x="1323" y="89"/>
                    </a:lnTo>
                    <a:lnTo>
                      <a:pt x="1323" y="89"/>
                    </a:lnTo>
                    <a:lnTo>
                      <a:pt x="1321" y="89"/>
                    </a:lnTo>
                    <a:lnTo>
                      <a:pt x="1321" y="89"/>
                    </a:lnTo>
                    <a:lnTo>
                      <a:pt x="1321" y="88"/>
                    </a:lnTo>
                    <a:lnTo>
                      <a:pt x="1321" y="86"/>
                    </a:lnTo>
                    <a:lnTo>
                      <a:pt x="1321" y="88"/>
                    </a:lnTo>
                    <a:lnTo>
                      <a:pt x="1321" y="88"/>
                    </a:lnTo>
                    <a:lnTo>
                      <a:pt x="1320" y="89"/>
                    </a:lnTo>
                    <a:lnTo>
                      <a:pt x="1320" y="91"/>
                    </a:lnTo>
                    <a:lnTo>
                      <a:pt x="1318" y="94"/>
                    </a:lnTo>
                    <a:lnTo>
                      <a:pt x="1318" y="96"/>
                    </a:lnTo>
                    <a:lnTo>
                      <a:pt x="1316" y="96"/>
                    </a:lnTo>
                    <a:lnTo>
                      <a:pt x="1315" y="97"/>
                    </a:lnTo>
                    <a:lnTo>
                      <a:pt x="1313" y="97"/>
                    </a:lnTo>
                    <a:lnTo>
                      <a:pt x="1312" y="97"/>
                    </a:lnTo>
                    <a:lnTo>
                      <a:pt x="1312" y="99"/>
                    </a:lnTo>
                    <a:lnTo>
                      <a:pt x="1310" y="99"/>
                    </a:lnTo>
                    <a:lnTo>
                      <a:pt x="1310" y="97"/>
                    </a:lnTo>
                    <a:lnTo>
                      <a:pt x="1310" y="97"/>
                    </a:lnTo>
                    <a:lnTo>
                      <a:pt x="1310" y="99"/>
                    </a:lnTo>
                    <a:lnTo>
                      <a:pt x="1310" y="99"/>
                    </a:lnTo>
                    <a:lnTo>
                      <a:pt x="1308" y="97"/>
                    </a:lnTo>
                    <a:lnTo>
                      <a:pt x="1308" y="97"/>
                    </a:lnTo>
                    <a:lnTo>
                      <a:pt x="1308" y="97"/>
                    </a:lnTo>
                    <a:lnTo>
                      <a:pt x="1308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99"/>
                    </a:lnTo>
                    <a:lnTo>
                      <a:pt x="1307" y="101"/>
                    </a:lnTo>
                    <a:lnTo>
                      <a:pt x="1307" y="101"/>
                    </a:lnTo>
                    <a:lnTo>
                      <a:pt x="1307" y="101"/>
                    </a:lnTo>
                    <a:lnTo>
                      <a:pt x="1305" y="101"/>
                    </a:lnTo>
                    <a:lnTo>
                      <a:pt x="1305" y="101"/>
                    </a:lnTo>
                    <a:lnTo>
                      <a:pt x="1304" y="101"/>
                    </a:lnTo>
                    <a:lnTo>
                      <a:pt x="1304" y="101"/>
                    </a:lnTo>
                    <a:lnTo>
                      <a:pt x="1304" y="99"/>
                    </a:lnTo>
                    <a:lnTo>
                      <a:pt x="1302" y="101"/>
                    </a:lnTo>
                    <a:lnTo>
                      <a:pt x="1301" y="101"/>
                    </a:lnTo>
                    <a:lnTo>
                      <a:pt x="1301" y="102"/>
                    </a:lnTo>
                    <a:lnTo>
                      <a:pt x="1301" y="104"/>
                    </a:lnTo>
                    <a:lnTo>
                      <a:pt x="1301" y="104"/>
                    </a:lnTo>
                    <a:lnTo>
                      <a:pt x="1299" y="107"/>
                    </a:lnTo>
                    <a:lnTo>
                      <a:pt x="1296" y="108"/>
                    </a:lnTo>
                    <a:lnTo>
                      <a:pt x="1294" y="112"/>
                    </a:lnTo>
                    <a:lnTo>
                      <a:pt x="1294" y="113"/>
                    </a:lnTo>
                    <a:lnTo>
                      <a:pt x="1293" y="113"/>
                    </a:lnTo>
                    <a:lnTo>
                      <a:pt x="1293" y="116"/>
                    </a:lnTo>
                    <a:lnTo>
                      <a:pt x="1291" y="118"/>
                    </a:lnTo>
                    <a:lnTo>
                      <a:pt x="1293" y="118"/>
                    </a:lnTo>
                    <a:lnTo>
                      <a:pt x="1293" y="119"/>
                    </a:lnTo>
                    <a:lnTo>
                      <a:pt x="1293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6" y="121"/>
                    </a:lnTo>
                    <a:lnTo>
                      <a:pt x="1294" y="121"/>
                    </a:lnTo>
                    <a:lnTo>
                      <a:pt x="1294" y="121"/>
                    </a:lnTo>
                    <a:lnTo>
                      <a:pt x="1293" y="123"/>
                    </a:lnTo>
                    <a:lnTo>
                      <a:pt x="1291" y="123"/>
                    </a:lnTo>
                    <a:lnTo>
                      <a:pt x="1291" y="123"/>
                    </a:lnTo>
                    <a:lnTo>
                      <a:pt x="1291" y="124"/>
                    </a:lnTo>
                    <a:lnTo>
                      <a:pt x="1288" y="126"/>
                    </a:lnTo>
                    <a:lnTo>
                      <a:pt x="1290" y="127"/>
                    </a:lnTo>
                    <a:lnTo>
                      <a:pt x="1293" y="127"/>
                    </a:lnTo>
                    <a:lnTo>
                      <a:pt x="1293" y="127"/>
                    </a:lnTo>
                    <a:lnTo>
                      <a:pt x="1294" y="130"/>
                    </a:lnTo>
                    <a:lnTo>
                      <a:pt x="1294" y="132"/>
                    </a:lnTo>
                    <a:lnTo>
                      <a:pt x="1294" y="132"/>
                    </a:lnTo>
                    <a:lnTo>
                      <a:pt x="1296" y="134"/>
                    </a:lnTo>
                    <a:lnTo>
                      <a:pt x="1296" y="135"/>
                    </a:lnTo>
                    <a:lnTo>
                      <a:pt x="1297" y="137"/>
                    </a:lnTo>
                    <a:lnTo>
                      <a:pt x="1299" y="137"/>
                    </a:lnTo>
                    <a:lnTo>
                      <a:pt x="1302" y="135"/>
                    </a:lnTo>
                    <a:lnTo>
                      <a:pt x="1304" y="135"/>
                    </a:lnTo>
                    <a:lnTo>
                      <a:pt x="1304" y="134"/>
                    </a:lnTo>
                    <a:lnTo>
                      <a:pt x="1302" y="132"/>
                    </a:lnTo>
                    <a:lnTo>
                      <a:pt x="1302" y="132"/>
                    </a:lnTo>
                    <a:lnTo>
                      <a:pt x="1301" y="130"/>
                    </a:lnTo>
                    <a:lnTo>
                      <a:pt x="1301" y="132"/>
                    </a:lnTo>
                    <a:lnTo>
                      <a:pt x="1301" y="130"/>
                    </a:lnTo>
                    <a:lnTo>
                      <a:pt x="1301" y="130"/>
                    </a:lnTo>
                    <a:lnTo>
                      <a:pt x="1301" y="130"/>
                    </a:lnTo>
                    <a:lnTo>
                      <a:pt x="1302" y="130"/>
                    </a:lnTo>
                    <a:lnTo>
                      <a:pt x="1302" y="130"/>
                    </a:lnTo>
                    <a:lnTo>
                      <a:pt x="1304" y="132"/>
                    </a:lnTo>
                    <a:lnTo>
                      <a:pt x="1305" y="135"/>
                    </a:lnTo>
                    <a:lnTo>
                      <a:pt x="1305" y="137"/>
                    </a:lnTo>
                    <a:lnTo>
                      <a:pt x="1305" y="137"/>
                    </a:lnTo>
                    <a:lnTo>
                      <a:pt x="1304" y="137"/>
                    </a:lnTo>
                    <a:lnTo>
                      <a:pt x="1304" y="137"/>
                    </a:lnTo>
                    <a:lnTo>
                      <a:pt x="1297" y="138"/>
                    </a:lnTo>
                    <a:lnTo>
                      <a:pt x="1297" y="140"/>
                    </a:lnTo>
                    <a:lnTo>
                      <a:pt x="1294" y="140"/>
                    </a:lnTo>
                    <a:lnTo>
                      <a:pt x="1294" y="140"/>
                    </a:lnTo>
                    <a:lnTo>
                      <a:pt x="1294" y="138"/>
                    </a:lnTo>
                    <a:lnTo>
                      <a:pt x="1294" y="137"/>
                    </a:lnTo>
                    <a:lnTo>
                      <a:pt x="1294" y="137"/>
                    </a:lnTo>
                    <a:lnTo>
                      <a:pt x="1290" y="140"/>
                    </a:lnTo>
                    <a:lnTo>
                      <a:pt x="1288" y="140"/>
                    </a:lnTo>
                    <a:lnTo>
                      <a:pt x="1286" y="141"/>
                    </a:lnTo>
                    <a:lnTo>
                      <a:pt x="1286" y="140"/>
                    </a:lnTo>
                    <a:lnTo>
                      <a:pt x="1286" y="138"/>
                    </a:lnTo>
                    <a:lnTo>
                      <a:pt x="1288" y="137"/>
                    </a:lnTo>
                    <a:lnTo>
                      <a:pt x="1286" y="137"/>
                    </a:lnTo>
                    <a:lnTo>
                      <a:pt x="1285" y="137"/>
                    </a:lnTo>
                    <a:lnTo>
                      <a:pt x="1285" y="137"/>
                    </a:lnTo>
                    <a:lnTo>
                      <a:pt x="1285" y="137"/>
                    </a:lnTo>
                    <a:lnTo>
                      <a:pt x="1285" y="135"/>
                    </a:lnTo>
                    <a:lnTo>
                      <a:pt x="1283" y="135"/>
                    </a:lnTo>
                    <a:lnTo>
                      <a:pt x="1285" y="137"/>
                    </a:lnTo>
                    <a:lnTo>
                      <a:pt x="1283" y="138"/>
                    </a:lnTo>
                    <a:lnTo>
                      <a:pt x="1283" y="141"/>
                    </a:lnTo>
                    <a:lnTo>
                      <a:pt x="1282" y="143"/>
                    </a:lnTo>
                    <a:lnTo>
                      <a:pt x="1279" y="143"/>
                    </a:lnTo>
                    <a:lnTo>
                      <a:pt x="1275" y="143"/>
                    </a:lnTo>
                    <a:lnTo>
                      <a:pt x="1274" y="143"/>
                    </a:lnTo>
                    <a:lnTo>
                      <a:pt x="1271" y="145"/>
                    </a:lnTo>
                    <a:lnTo>
                      <a:pt x="1269" y="143"/>
                    </a:lnTo>
                    <a:lnTo>
                      <a:pt x="1267" y="145"/>
                    </a:lnTo>
                    <a:lnTo>
                      <a:pt x="1263" y="145"/>
                    </a:lnTo>
                    <a:lnTo>
                      <a:pt x="1261" y="145"/>
                    </a:lnTo>
                    <a:lnTo>
                      <a:pt x="1260" y="146"/>
                    </a:lnTo>
                    <a:lnTo>
                      <a:pt x="1258" y="146"/>
                    </a:lnTo>
                    <a:lnTo>
                      <a:pt x="1252" y="149"/>
                    </a:lnTo>
                    <a:lnTo>
                      <a:pt x="1250" y="149"/>
                    </a:lnTo>
                    <a:lnTo>
                      <a:pt x="1249" y="151"/>
                    </a:lnTo>
                    <a:lnTo>
                      <a:pt x="1249" y="152"/>
                    </a:lnTo>
                    <a:lnTo>
                      <a:pt x="1247" y="152"/>
                    </a:lnTo>
                    <a:lnTo>
                      <a:pt x="1247" y="152"/>
                    </a:lnTo>
                    <a:lnTo>
                      <a:pt x="1247" y="154"/>
                    </a:lnTo>
                    <a:lnTo>
                      <a:pt x="1247" y="152"/>
                    </a:lnTo>
                    <a:lnTo>
                      <a:pt x="1247" y="151"/>
                    </a:lnTo>
                    <a:lnTo>
                      <a:pt x="1249" y="148"/>
                    </a:lnTo>
                    <a:lnTo>
                      <a:pt x="1247" y="146"/>
                    </a:lnTo>
                    <a:lnTo>
                      <a:pt x="1247" y="146"/>
                    </a:lnTo>
                    <a:lnTo>
                      <a:pt x="1247" y="145"/>
                    </a:lnTo>
                    <a:lnTo>
                      <a:pt x="1247" y="146"/>
                    </a:lnTo>
                    <a:lnTo>
                      <a:pt x="1247" y="149"/>
                    </a:lnTo>
                    <a:lnTo>
                      <a:pt x="1247" y="151"/>
                    </a:lnTo>
                    <a:lnTo>
                      <a:pt x="1245" y="154"/>
                    </a:lnTo>
                    <a:lnTo>
                      <a:pt x="1245" y="154"/>
                    </a:lnTo>
                    <a:lnTo>
                      <a:pt x="1244" y="154"/>
                    </a:lnTo>
                    <a:lnTo>
                      <a:pt x="1244" y="154"/>
                    </a:lnTo>
                    <a:lnTo>
                      <a:pt x="1244" y="156"/>
                    </a:lnTo>
                    <a:lnTo>
                      <a:pt x="1242" y="156"/>
                    </a:lnTo>
                    <a:lnTo>
                      <a:pt x="1242" y="157"/>
                    </a:lnTo>
                    <a:lnTo>
                      <a:pt x="1242" y="159"/>
                    </a:lnTo>
                    <a:lnTo>
                      <a:pt x="1245" y="159"/>
                    </a:lnTo>
                    <a:lnTo>
                      <a:pt x="1245" y="159"/>
                    </a:lnTo>
                    <a:lnTo>
                      <a:pt x="1247" y="159"/>
                    </a:lnTo>
                    <a:lnTo>
                      <a:pt x="1247" y="160"/>
                    </a:lnTo>
                    <a:lnTo>
                      <a:pt x="1247" y="162"/>
                    </a:lnTo>
                    <a:lnTo>
                      <a:pt x="1245" y="164"/>
                    </a:lnTo>
                    <a:lnTo>
                      <a:pt x="1245" y="165"/>
                    </a:lnTo>
                    <a:lnTo>
                      <a:pt x="1245" y="168"/>
                    </a:lnTo>
                    <a:lnTo>
                      <a:pt x="1245" y="170"/>
                    </a:lnTo>
                    <a:lnTo>
                      <a:pt x="1245" y="170"/>
                    </a:lnTo>
                    <a:lnTo>
                      <a:pt x="1245" y="167"/>
                    </a:lnTo>
                    <a:lnTo>
                      <a:pt x="1245" y="167"/>
                    </a:lnTo>
                    <a:lnTo>
                      <a:pt x="1244" y="167"/>
                    </a:lnTo>
                    <a:lnTo>
                      <a:pt x="1244" y="171"/>
                    </a:lnTo>
                    <a:lnTo>
                      <a:pt x="1242" y="173"/>
                    </a:lnTo>
                    <a:lnTo>
                      <a:pt x="1241" y="175"/>
                    </a:lnTo>
                    <a:lnTo>
                      <a:pt x="1241" y="175"/>
                    </a:lnTo>
                    <a:lnTo>
                      <a:pt x="1241" y="175"/>
                    </a:lnTo>
                    <a:lnTo>
                      <a:pt x="1241" y="176"/>
                    </a:lnTo>
                    <a:lnTo>
                      <a:pt x="1239" y="176"/>
                    </a:lnTo>
                    <a:lnTo>
                      <a:pt x="1239" y="178"/>
                    </a:lnTo>
                    <a:lnTo>
                      <a:pt x="1239" y="178"/>
                    </a:lnTo>
                    <a:lnTo>
                      <a:pt x="1238" y="178"/>
                    </a:lnTo>
                    <a:lnTo>
                      <a:pt x="1238" y="178"/>
                    </a:lnTo>
                    <a:lnTo>
                      <a:pt x="1238" y="179"/>
                    </a:lnTo>
                    <a:lnTo>
                      <a:pt x="1236" y="179"/>
                    </a:lnTo>
                    <a:lnTo>
                      <a:pt x="1234" y="182"/>
                    </a:lnTo>
                    <a:lnTo>
                      <a:pt x="1233" y="184"/>
                    </a:lnTo>
                    <a:lnTo>
                      <a:pt x="1233" y="184"/>
                    </a:lnTo>
                    <a:lnTo>
                      <a:pt x="1233" y="182"/>
                    </a:lnTo>
                    <a:lnTo>
                      <a:pt x="1233" y="181"/>
                    </a:lnTo>
                    <a:lnTo>
                      <a:pt x="1231" y="179"/>
                    </a:lnTo>
                    <a:lnTo>
                      <a:pt x="1231" y="179"/>
                    </a:lnTo>
                    <a:lnTo>
                      <a:pt x="1230" y="179"/>
                    </a:lnTo>
                    <a:lnTo>
                      <a:pt x="1228" y="178"/>
                    </a:lnTo>
                    <a:lnTo>
                      <a:pt x="1226" y="178"/>
                    </a:lnTo>
                    <a:lnTo>
                      <a:pt x="1223" y="175"/>
                    </a:lnTo>
                    <a:lnTo>
                      <a:pt x="1223" y="175"/>
                    </a:lnTo>
                    <a:lnTo>
                      <a:pt x="1223" y="173"/>
                    </a:lnTo>
                    <a:lnTo>
                      <a:pt x="1225" y="171"/>
                    </a:lnTo>
                    <a:lnTo>
                      <a:pt x="1225" y="170"/>
                    </a:lnTo>
                    <a:lnTo>
                      <a:pt x="1226" y="170"/>
                    </a:lnTo>
                    <a:lnTo>
                      <a:pt x="1230" y="168"/>
                    </a:lnTo>
                    <a:lnTo>
                      <a:pt x="1230" y="167"/>
                    </a:lnTo>
                    <a:lnTo>
                      <a:pt x="1231" y="167"/>
                    </a:lnTo>
                    <a:lnTo>
                      <a:pt x="1230" y="168"/>
                    </a:lnTo>
                    <a:lnTo>
                      <a:pt x="1226" y="168"/>
                    </a:lnTo>
                    <a:lnTo>
                      <a:pt x="1226" y="170"/>
                    </a:lnTo>
                    <a:lnTo>
                      <a:pt x="1225" y="170"/>
                    </a:lnTo>
                    <a:lnTo>
                      <a:pt x="1225" y="171"/>
                    </a:lnTo>
                    <a:lnTo>
                      <a:pt x="1223" y="173"/>
                    </a:lnTo>
                    <a:lnTo>
                      <a:pt x="1223" y="173"/>
                    </a:lnTo>
                    <a:lnTo>
                      <a:pt x="1223" y="175"/>
                    </a:lnTo>
                    <a:lnTo>
                      <a:pt x="1223" y="175"/>
                    </a:lnTo>
                    <a:lnTo>
                      <a:pt x="1223" y="176"/>
                    </a:lnTo>
                    <a:lnTo>
                      <a:pt x="1225" y="178"/>
                    </a:lnTo>
                    <a:lnTo>
                      <a:pt x="1226" y="181"/>
                    </a:lnTo>
                    <a:lnTo>
                      <a:pt x="1226" y="184"/>
                    </a:lnTo>
                    <a:lnTo>
                      <a:pt x="1230" y="186"/>
                    </a:lnTo>
                    <a:lnTo>
                      <a:pt x="1230" y="187"/>
                    </a:lnTo>
                    <a:lnTo>
                      <a:pt x="1230" y="187"/>
                    </a:lnTo>
                    <a:lnTo>
                      <a:pt x="1230" y="189"/>
                    </a:lnTo>
                    <a:lnTo>
                      <a:pt x="1230" y="190"/>
                    </a:lnTo>
                    <a:lnTo>
                      <a:pt x="1230" y="190"/>
                    </a:lnTo>
                    <a:lnTo>
                      <a:pt x="1231" y="190"/>
                    </a:lnTo>
                    <a:lnTo>
                      <a:pt x="1231" y="192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1" y="193"/>
                    </a:lnTo>
                    <a:lnTo>
                      <a:pt x="1230" y="193"/>
                    </a:lnTo>
                    <a:lnTo>
                      <a:pt x="1230" y="193"/>
                    </a:lnTo>
                    <a:lnTo>
                      <a:pt x="1230" y="193"/>
                    </a:lnTo>
                    <a:lnTo>
                      <a:pt x="1230" y="195"/>
                    </a:lnTo>
                    <a:lnTo>
                      <a:pt x="1230" y="195"/>
                    </a:lnTo>
                    <a:lnTo>
                      <a:pt x="1228" y="197"/>
                    </a:lnTo>
                    <a:lnTo>
                      <a:pt x="1228" y="198"/>
                    </a:lnTo>
                    <a:lnTo>
                      <a:pt x="1226" y="198"/>
                    </a:lnTo>
                    <a:lnTo>
                      <a:pt x="1223" y="206"/>
                    </a:lnTo>
                    <a:lnTo>
                      <a:pt x="1223" y="208"/>
                    </a:lnTo>
                    <a:lnTo>
                      <a:pt x="1222" y="208"/>
                    </a:lnTo>
                    <a:lnTo>
                      <a:pt x="1222" y="208"/>
                    </a:lnTo>
                    <a:lnTo>
                      <a:pt x="1220" y="209"/>
                    </a:lnTo>
                    <a:lnTo>
                      <a:pt x="1220" y="209"/>
                    </a:lnTo>
                    <a:lnTo>
                      <a:pt x="1219" y="212"/>
                    </a:lnTo>
                    <a:lnTo>
                      <a:pt x="1219" y="214"/>
                    </a:lnTo>
                    <a:lnTo>
                      <a:pt x="1217" y="212"/>
                    </a:lnTo>
                    <a:lnTo>
                      <a:pt x="1217" y="212"/>
                    </a:lnTo>
                    <a:lnTo>
                      <a:pt x="1217" y="209"/>
                    </a:lnTo>
                    <a:lnTo>
                      <a:pt x="1219" y="206"/>
                    </a:lnTo>
                    <a:lnTo>
                      <a:pt x="1220" y="204"/>
                    </a:lnTo>
                    <a:lnTo>
                      <a:pt x="1222" y="203"/>
                    </a:lnTo>
                    <a:lnTo>
                      <a:pt x="1222" y="201"/>
                    </a:lnTo>
                    <a:lnTo>
                      <a:pt x="1220" y="200"/>
                    </a:lnTo>
                    <a:lnTo>
                      <a:pt x="1219" y="200"/>
                    </a:lnTo>
                    <a:lnTo>
                      <a:pt x="1220" y="200"/>
                    </a:lnTo>
                    <a:lnTo>
                      <a:pt x="1220" y="198"/>
                    </a:lnTo>
                    <a:lnTo>
                      <a:pt x="1219" y="198"/>
                    </a:lnTo>
                    <a:lnTo>
                      <a:pt x="1219" y="198"/>
                    </a:lnTo>
                    <a:lnTo>
                      <a:pt x="1219" y="197"/>
                    </a:lnTo>
                    <a:lnTo>
                      <a:pt x="1219" y="197"/>
                    </a:lnTo>
                    <a:lnTo>
                      <a:pt x="1219" y="195"/>
                    </a:lnTo>
                    <a:lnTo>
                      <a:pt x="1219" y="195"/>
                    </a:lnTo>
                    <a:lnTo>
                      <a:pt x="1219" y="193"/>
                    </a:lnTo>
                    <a:lnTo>
                      <a:pt x="1219" y="193"/>
                    </a:lnTo>
                    <a:lnTo>
                      <a:pt x="1219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7" y="195"/>
                    </a:lnTo>
                    <a:lnTo>
                      <a:pt x="1215" y="195"/>
                    </a:lnTo>
                    <a:lnTo>
                      <a:pt x="1214" y="193"/>
                    </a:lnTo>
                    <a:lnTo>
                      <a:pt x="1214" y="192"/>
                    </a:lnTo>
                    <a:lnTo>
                      <a:pt x="1212" y="192"/>
                    </a:lnTo>
                    <a:lnTo>
                      <a:pt x="1214" y="190"/>
                    </a:lnTo>
                    <a:lnTo>
                      <a:pt x="1214" y="189"/>
                    </a:lnTo>
                    <a:lnTo>
                      <a:pt x="1215" y="190"/>
                    </a:lnTo>
                    <a:lnTo>
                      <a:pt x="1217" y="190"/>
                    </a:lnTo>
                    <a:lnTo>
                      <a:pt x="1217" y="189"/>
                    </a:lnTo>
                    <a:lnTo>
                      <a:pt x="1217" y="189"/>
                    </a:lnTo>
                    <a:lnTo>
                      <a:pt x="1214" y="189"/>
                    </a:lnTo>
                    <a:lnTo>
                      <a:pt x="1214" y="187"/>
                    </a:lnTo>
                    <a:lnTo>
                      <a:pt x="1214" y="187"/>
                    </a:lnTo>
                    <a:lnTo>
                      <a:pt x="1212" y="187"/>
                    </a:lnTo>
                    <a:lnTo>
                      <a:pt x="1212" y="189"/>
                    </a:lnTo>
                    <a:lnTo>
                      <a:pt x="1212" y="186"/>
                    </a:lnTo>
                    <a:lnTo>
                      <a:pt x="1214" y="186"/>
                    </a:lnTo>
                    <a:lnTo>
                      <a:pt x="1215" y="186"/>
                    </a:lnTo>
                    <a:lnTo>
                      <a:pt x="1214" y="184"/>
                    </a:lnTo>
                    <a:lnTo>
                      <a:pt x="1214" y="184"/>
                    </a:lnTo>
                    <a:lnTo>
                      <a:pt x="1212" y="184"/>
                    </a:lnTo>
                    <a:lnTo>
                      <a:pt x="1212" y="184"/>
                    </a:lnTo>
                    <a:lnTo>
                      <a:pt x="1212" y="182"/>
                    </a:lnTo>
                    <a:lnTo>
                      <a:pt x="1214" y="182"/>
                    </a:lnTo>
                    <a:lnTo>
                      <a:pt x="1214" y="184"/>
                    </a:lnTo>
                    <a:lnTo>
                      <a:pt x="1215" y="182"/>
                    </a:lnTo>
                    <a:lnTo>
                      <a:pt x="1215" y="181"/>
                    </a:lnTo>
                    <a:lnTo>
                      <a:pt x="1214" y="182"/>
                    </a:lnTo>
                    <a:lnTo>
                      <a:pt x="1214" y="179"/>
                    </a:lnTo>
                    <a:lnTo>
                      <a:pt x="1215" y="178"/>
                    </a:lnTo>
                    <a:lnTo>
                      <a:pt x="1215" y="176"/>
                    </a:lnTo>
                    <a:lnTo>
                      <a:pt x="1217" y="178"/>
                    </a:lnTo>
                    <a:lnTo>
                      <a:pt x="1219" y="176"/>
                    </a:lnTo>
                    <a:lnTo>
                      <a:pt x="1219" y="176"/>
                    </a:lnTo>
                    <a:lnTo>
                      <a:pt x="1217" y="176"/>
                    </a:lnTo>
                    <a:lnTo>
                      <a:pt x="1217" y="176"/>
                    </a:lnTo>
                    <a:lnTo>
                      <a:pt x="1219" y="175"/>
                    </a:lnTo>
                    <a:lnTo>
                      <a:pt x="1219" y="175"/>
                    </a:lnTo>
                    <a:lnTo>
                      <a:pt x="1217" y="175"/>
                    </a:lnTo>
                    <a:lnTo>
                      <a:pt x="1217" y="173"/>
                    </a:lnTo>
                    <a:lnTo>
                      <a:pt x="1217" y="173"/>
                    </a:lnTo>
                    <a:lnTo>
                      <a:pt x="1215" y="173"/>
                    </a:lnTo>
                    <a:lnTo>
                      <a:pt x="1215" y="175"/>
                    </a:lnTo>
                    <a:lnTo>
                      <a:pt x="1215" y="175"/>
                    </a:lnTo>
                    <a:lnTo>
                      <a:pt x="1215" y="176"/>
                    </a:lnTo>
                    <a:lnTo>
                      <a:pt x="1215" y="176"/>
                    </a:lnTo>
                    <a:lnTo>
                      <a:pt x="1214" y="176"/>
                    </a:lnTo>
                    <a:lnTo>
                      <a:pt x="1214" y="176"/>
                    </a:lnTo>
                    <a:lnTo>
                      <a:pt x="1214" y="176"/>
                    </a:lnTo>
                    <a:lnTo>
                      <a:pt x="1214" y="178"/>
                    </a:lnTo>
                    <a:lnTo>
                      <a:pt x="1214" y="178"/>
                    </a:lnTo>
                    <a:lnTo>
                      <a:pt x="1212" y="176"/>
                    </a:lnTo>
                    <a:lnTo>
                      <a:pt x="1212" y="176"/>
                    </a:lnTo>
                    <a:lnTo>
                      <a:pt x="1212" y="178"/>
                    </a:lnTo>
                    <a:lnTo>
                      <a:pt x="1212" y="178"/>
                    </a:lnTo>
                    <a:lnTo>
                      <a:pt x="1211" y="178"/>
                    </a:lnTo>
                    <a:lnTo>
                      <a:pt x="1211" y="179"/>
                    </a:lnTo>
                    <a:lnTo>
                      <a:pt x="1211" y="179"/>
                    </a:lnTo>
                    <a:lnTo>
                      <a:pt x="1209" y="179"/>
                    </a:lnTo>
                    <a:lnTo>
                      <a:pt x="1209" y="179"/>
                    </a:lnTo>
                    <a:lnTo>
                      <a:pt x="1211" y="181"/>
                    </a:lnTo>
                    <a:lnTo>
                      <a:pt x="1211" y="181"/>
                    </a:lnTo>
                    <a:lnTo>
                      <a:pt x="1211" y="182"/>
                    </a:lnTo>
                    <a:lnTo>
                      <a:pt x="1211" y="182"/>
                    </a:lnTo>
                    <a:lnTo>
                      <a:pt x="1209" y="182"/>
                    </a:lnTo>
                    <a:lnTo>
                      <a:pt x="1209" y="182"/>
                    </a:lnTo>
                    <a:lnTo>
                      <a:pt x="1209" y="182"/>
                    </a:lnTo>
                    <a:lnTo>
                      <a:pt x="1211" y="184"/>
                    </a:lnTo>
                    <a:lnTo>
                      <a:pt x="1209" y="186"/>
                    </a:lnTo>
                    <a:lnTo>
                      <a:pt x="1209" y="186"/>
                    </a:lnTo>
                    <a:lnTo>
                      <a:pt x="1209" y="187"/>
                    </a:lnTo>
                    <a:lnTo>
                      <a:pt x="1209" y="187"/>
                    </a:lnTo>
                    <a:lnTo>
                      <a:pt x="1209" y="190"/>
                    </a:lnTo>
                    <a:lnTo>
                      <a:pt x="1211" y="192"/>
                    </a:lnTo>
                    <a:lnTo>
                      <a:pt x="1211" y="193"/>
                    </a:lnTo>
                    <a:lnTo>
                      <a:pt x="1211" y="193"/>
                    </a:lnTo>
                    <a:lnTo>
                      <a:pt x="1211" y="193"/>
                    </a:lnTo>
                    <a:lnTo>
                      <a:pt x="1209" y="193"/>
                    </a:lnTo>
                    <a:lnTo>
                      <a:pt x="1209" y="192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0"/>
                    </a:lnTo>
                    <a:lnTo>
                      <a:pt x="1208" y="192"/>
                    </a:lnTo>
                    <a:lnTo>
                      <a:pt x="1211" y="195"/>
                    </a:lnTo>
                    <a:lnTo>
                      <a:pt x="1212" y="197"/>
                    </a:lnTo>
                    <a:lnTo>
                      <a:pt x="1212" y="198"/>
                    </a:lnTo>
                    <a:lnTo>
                      <a:pt x="1212" y="198"/>
                    </a:lnTo>
                    <a:lnTo>
                      <a:pt x="1211" y="198"/>
                    </a:lnTo>
                    <a:lnTo>
                      <a:pt x="1211" y="197"/>
                    </a:lnTo>
                    <a:lnTo>
                      <a:pt x="1209" y="197"/>
                    </a:lnTo>
                    <a:lnTo>
                      <a:pt x="1206" y="195"/>
                    </a:lnTo>
                    <a:lnTo>
                      <a:pt x="1204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3" y="193"/>
                    </a:lnTo>
                    <a:lnTo>
                      <a:pt x="1203" y="193"/>
                    </a:lnTo>
                    <a:lnTo>
                      <a:pt x="1203" y="192"/>
                    </a:lnTo>
                    <a:lnTo>
                      <a:pt x="1201" y="192"/>
                    </a:lnTo>
                    <a:lnTo>
                      <a:pt x="1200" y="193"/>
                    </a:lnTo>
                    <a:lnTo>
                      <a:pt x="1200" y="193"/>
                    </a:lnTo>
                    <a:lnTo>
                      <a:pt x="1200" y="192"/>
                    </a:lnTo>
                    <a:lnTo>
                      <a:pt x="1200" y="190"/>
                    </a:lnTo>
                    <a:lnTo>
                      <a:pt x="1201" y="189"/>
                    </a:lnTo>
                    <a:lnTo>
                      <a:pt x="1201" y="189"/>
                    </a:lnTo>
                    <a:lnTo>
                      <a:pt x="1203" y="187"/>
                    </a:lnTo>
                    <a:lnTo>
                      <a:pt x="1203" y="186"/>
                    </a:lnTo>
                    <a:lnTo>
                      <a:pt x="1201" y="187"/>
                    </a:lnTo>
                    <a:lnTo>
                      <a:pt x="1201" y="187"/>
                    </a:lnTo>
                    <a:lnTo>
                      <a:pt x="1200" y="189"/>
                    </a:lnTo>
                    <a:lnTo>
                      <a:pt x="1200" y="190"/>
                    </a:lnTo>
                    <a:lnTo>
                      <a:pt x="1198" y="190"/>
                    </a:lnTo>
                    <a:lnTo>
                      <a:pt x="1198" y="193"/>
                    </a:lnTo>
                    <a:lnTo>
                      <a:pt x="1198" y="193"/>
                    </a:lnTo>
                    <a:lnTo>
                      <a:pt x="1200" y="193"/>
                    </a:lnTo>
                    <a:lnTo>
                      <a:pt x="1201" y="193"/>
                    </a:lnTo>
                    <a:lnTo>
                      <a:pt x="1201" y="193"/>
                    </a:lnTo>
                    <a:lnTo>
                      <a:pt x="1204" y="197"/>
                    </a:lnTo>
                    <a:lnTo>
                      <a:pt x="1208" y="198"/>
                    </a:lnTo>
                    <a:lnTo>
                      <a:pt x="1209" y="198"/>
                    </a:lnTo>
                    <a:lnTo>
                      <a:pt x="1211" y="200"/>
                    </a:lnTo>
                    <a:lnTo>
                      <a:pt x="1212" y="200"/>
                    </a:lnTo>
                    <a:lnTo>
                      <a:pt x="1214" y="201"/>
                    </a:lnTo>
                    <a:lnTo>
                      <a:pt x="1214" y="203"/>
                    </a:lnTo>
                    <a:lnTo>
                      <a:pt x="1212" y="203"/>
                    </a:lnTo>
                    <a:lnTo>
                      <a:pt x="1212" y="204"/>
                    </a:lnTo>
                    <a:lnTo>
                      <a:pt x="1212" y="206"/>
                    </a:lnTo>
                    <a:lnTo>
                      <a:pt x="1211" y="206"/>
                    </a:lnTo>
                    <a:lnTo>
                      <a:pt x="1211" y="204"/>
                    </a:lnTo>
                    <a:lnTo>
                      <a:pt x="1206" y="201"/>
                    </a:lnTo>
                    <a:lnTo>
                      <a:pt x="1204" y="200"/>
                    </a:lnTo>
                    <a:lnTo>
                      <a:pt x="1203" y="198"/>
                    </a:lnTo>
                    <a:lnTo>
                      <a:pt x="1201" y="197"/>
                    </a:lnTo>
                    <a:lnTo>
                      <a:pt x="1201" y="197"/>
                    </a:lnTo>
                    <a:lnTo>
                      <a:pt x="1204" y="200"/>
                    </a:lnTo>
                    <a:lnTo>
                      <a:pt x="1204" y="201"/>
                    </a:lnTo>
                    <a:lnTo>
                      <a:pt x="1206" y="203"/>
                    </a:lnTo>
                    <a:lnTo>
                      <a:pt x="1208" y="204"/>
                    </a:lnTo>
                    <a:lnTo>
                      <a:pt x="1209" y="206"/>
                    </a:lnTo>
                    <a:lnTo>
                      <a:pt x="1211" y="206"/>
                    </a:lnTo>
                    <a:lnTo>
                      <a:pt x="1212" y="208"/>
                    </a:lnTo>
                    <a:lnTo>
                      <a:pt x="1212" y="208"/>
                    </a:lnTo>
                    <a:lnTo>
                      <a:pt x="1214" y="208"/>
                    </a:lnTo>
                    <a:lnTo>
                      <a:pt x="1214" y="209"/>
                    </a:lnTo>
                    <a:lnTo>
                      <a:pt x="1214" y="211"/>
                    </a:lnTo>
                    <a:lnTo>
                      <a:pt x="1211" y="211"/>
                    </a:lnTo>
                    <a:lnTo>
                      <a:pt x="1211" y="211"/>
                    </a:lnTo>
                    <a:lnTo>
                      <a:pt x="1211" y="211"/>
                    </a:lnTo>
                    <a:lnTo>
                      <a:pt x="1211" y="212"/>
                    </a:lnTo>
                    <a:lnTo>
                      <a:pt x="1209" y="211"/>
                    </a:lnTo>
                    <a:lnTo>
                      <a:pt x="1206" y="208"/>
                    </a:lnTo>
                    <a:lnTo>
                      <a:pt x="1206" y="209"/>
                    </a:lnTo>
                    <a:lnTo>
                      <a:pt x="1206" y="209"/>
                    </a:lnTo>
                    <a:lnTo>
                      <a:pt x="1208" y="211"/>
                    </a:lnTo>
                    <a:lnTo>
                      <a:pt x="1209" y="212"/>
                    </a:lnTo>
                    <a:lnTo>
                      <a:pt x="1211" y="212"/>
                    </a:lnTo>
                    <a:lnTo>
                      <a:pt x="1212" y="214"/>
                    </a:lnTo>
                    <a:lnTo>
                      <a:pt x="1212" y="214"/>
                    </a:lnTo>
                    <a:lnTo>
                      <a:pt x="1212" y="216"/>
                    </a:lnTo>
                    <a:lnTo>
                      <a:pt x="1212" y="216"/>
                    </a:lnTo>
                    <a:lnTo>
                      <a:pt x="1211" y="217"/>
                    </a:lnTo>
                    <a:lnTo>
                      <a:pt x="1211" y="216"/>
                    </a:lnTo>
                    <a:lnTo>
                      <a:pt x="1209" y="216"/>
                    </a:lnTo>
                    <a:lnTo>
                      <a:pt x="1209" y="214"/>
                    </a:lnTo>
                    <a:lnTo>
                      <a:pt x="1208" y="212"/>
                    </a:lnTo>
                    <a:lnTo>
                      <a:pt x="1208" y="212"/>
                    </a:lnTo>
                    <a:lnTo>
                      <a:pt x="1203" y="211"/>
                    </a:lnTo>
                    <a:lnTo>
                      <a:pt x="1200" y="211"/>
                    </a:lnTo>
                    <a:lnTo>
                      <a:pt x="1200" y="211"/>
                    </a:lnTo>
                    <a:lnTo>
                      <a:pt x="1200" y="212"/>
                    </a:lnTo>
                    <a:lnTo>
                      <a:pt x="1203" y="212"/>
                    </a:lnTo>
                    <a:lnTo>
                      <a:pt x="1204" y="212"/>
                    </a:lnTo>
                    <a:lnTo>
                      <a:pt x="1206" y="214"/>
                    </a:lnTo>
                    <a:lnTo>
                      <a:pt x="1208" y="214"/>
                    </a:lnTo>
                    <a:lnTo>
                      <a:pt x="1208" y="216"/>
                    </a:lnTo>
                    <a:lnTo>
                      <a:pt x="1209" y="217"/>
                    </a:lnTo>
                    <a:lnTo>
                      <a:pt x="1211" y="219"/>
                    </a:lnTo>
                    <a:lnTo>
                      <a:pt x="1211" y="219"/>
                    </a:lnTo>
                    <a:lnTo>
                      <a:pt x="1214" y="217"/>
                    </a:lnTo>
                    <a:lnTo>
                      <a:pt x="1215" y="217"/>
                    </a:lnTo>
                    <a:lnTo>
                      <a:pt x="1217" y="219"/>
                    </a:lnTo>
                    <a:lnTo>
                      <a:pt x="1217" y="219"/>
                    </a:lnTo>
                    <a:lnTo>
                      <a:pt x="1219" y="220"/>
                    </a:lnTo>
                    <a:lnTo>
                      <a:pt x="1219" y="222"/>
                    </a:lnTo>
                    <a:lnTo>
                      <a:pt x="1220" y="230"/>
                    </a:lnTo>
                    <a:lnTo>
                      <a:pt x="1223" y="234"/>
                    </a:lnTo>
                    <a:lnTo>
                      <a:pt x="1223" y="236"/>
                    </a:lnTo>
                    <a:lnTo>
                      <a:pt x="1223" y="234"/>
                    </a:lnTo>
                    <a:lnTo>
                      <a:pt x="1222" y="231"/>
                    </a:lnTo>
                    <a:lnTo>
                      <a:pt x="1220" y="228"/>
                    </a:lnTo>
                    <a:lnTo>
                      <a:pt x="1219" y="223"/>
                    </a:lnTo>
                    <a:lnTo>
                      <a:pt x="1219" y="222"/>
                    </a:lnTo>
                    <a:lnTo>
                      <a:pt x="1219" y="222"/>
                    </a:lnTo>
                    <a:lnTo>
                      <a:pt x="1217" y="222"/>
                    </a:lnTo>
                    <a:lnTo>
                      <a:pt x="1217" y="223"/>
                    </a:lnTo>
                    <a:lnTo>
                      <a:pt x="1217" y="223"/>
                    </a:lnTo>
                    <a:lnTo>
                      <a:pt x="1217" y="225"/>
                    </a:lnTo>
                    <a:lnTo>
                      <a:pt x="1217" y="227"/>
                    </a:lnTo>
                    <a:lnTo>
                      <a:pt x="1219" y="227"/>
                    </a:lnTo>
                    <a:lnTo>
                      <a:pt x="1219" y="228"/>
                    </a:lnTo>
                    <a:lnTo>
                      <a:pt x="1220" y="231"/>
                    </a:lnTo>
                    <a:lnTo>
                      <a:pt x="1219" y="230"/>
                    </a:lnTo>
                    <a:lnTo>
                      <a:pt x="1219" y="230"/>
                    </a:lnTo>
                    <a:lnTo>
                      <a:pt x="1217" y="230"/>
                    </a:lnTo>
                    <a:lnTo>
                      <a:pt x="1215" y="228"/>
                    </a:lnTo>
                    <a:lnTo>
                      <a:pt x="1215" y="230"/>
                    </a:lnTo>
                    <a:lnTo>
                      <a:pt x="1215" y="231"/>
                    </a:lnTo>
                    <a:lnTo>
                      <a:pt x="1214" y="230"/>
                    </a:lnTo>
                    <a:lnTo>
                      <a:pt x="1214" y="230"/>
                    </a:lnTo>
                    <a:lnTo>
                      <a:pt x="1214" y="231"/>
                    </a:lnTo>
                    <a:lnTo>
                      <a:pt x="1212" y="231"/>
                    </a:lnTo>
                    <a:lnTo>
                      <a:pt x="1212" y="231"/>
                    </a:lnTo>
                    <a:lnTo>
                      <a:pt x="1211" y="231"/>
                    </a:lnTo>
                    <a:lnTo>
                      <a:pt x="1211" y="233"/>
                    </a:lnTo>
                    <a:lnTo>
                      <a:pt x="1209" y="233"/>
                    </a:lnTo>
                    <a:lnTo>
                      <a:pt x="1208" y="231"/>
                    </a:lnTo>
                    <a:lnTo>
                      <a:pt x="1206" y="231"/>
                    </a:lnTo>
                    <a:lnTo>
                      <a:pt x="1206" y="230"/>
                    </a:lnTo>
                    <a:lnTo>
                      <a:pt x="1206" y="231"/>
                    </a:lnTo>
                    <a:lnTo>
                      <a:pt x="1206" y="233"/>
                    </a:lnTo>
                    <a:lnTo>
                      <a:pt x="1206" y="234"/>
                    </a:lnTo>
                    <a:lnTo>
                      <a:pt x="1208" y="234"/>
                    </a:lnTo>
                    <a:lnTo>
                      <a:pt x="1209" y="234"/>
                    </a:lnTo>
                    <a:lnTo>
                      <a:pt x="1212" y="234"/>
                    </a:lnTo>
                    <a:lnTo>
                      <a:pt x="1214" y="233"/>
                    </a:lnTo>
                    <a:lnTo>
                      <a:pt x="1214" y="233"/>
                    </a:lnTo>
                    <a:lnTo>
                      <a:pt x="1215" y="233"/>
                    </a:lnTo>
                    <a:lnTo>
                      <a:pt x="1217" y="234"/>
                    </a:lnTo>
                    <a:lnTo>
                      <a:pt x="1215" y="236"/>
                    </a:lnTo>
                    <a:lnTo>
                      <a:pt x="1215" y="238"/>
                    </a:lnTo>
                    <a:lnTo>
                      <a:pt x="1217" y="238"/>
                    </a:lnTo>
                    <a:lnTo>
                      <a:pt x="1217" y="238"/>
                    </a:lnTo>
                    <a:lnTo>
                      <a:pt x="1217" y="234"/>
                    </a:lnTo>
                    <a:lnTo>
                      <a:pt x="1219" y="234"/>
                    </a:lnTo>
                    <a:lnTo>
                      <a:pt x="1220" y="234"/>
                    </a:lnTo>
                    <a:lnTo>
                      <a:pt x="1220" y="234"/>
                    </a:lnTo>
                    <a:lnTo>
                      <a:pt x="1220" y="236"/>
                    </a:lnTo>
                    <a:lnTo>
                      <a:pt x="1220" y="238"/>
                    </a:lnTo>
                    <a:lnTo>
                      <a:pt x="1220" y="239"/>
                    </a:lnTo>
                    <a:lnTo>
                      <a:pt x="1217" y="241"/>
                    </a:lnTo>
                    <a:lnTo>
                      <a:pt x="1215" y="244"/>
                    </a:lnTo>
                    <a:lnTo>
                      <a:pt x="1214" y="244"/>
                    </a:lnTo>
                    <a:lnTo>
                      <a:pt x="1214" y="244"/>
                    </a:lnTo>
                    <a:lnTo>
                      <a:pt x="1211" y="242"/>
                    </a:lnTo>
                    <a:lnTo>
                      <a:pt x="1211" y="242"/>
                    </a:lnTo>
                    <a:lnTo>
                      <a:pt x="1211" y="242"/>
                    </a:lnTo>
                    <a:lnTo>
                      <a:pt x="1209" y="242"/>
                    </a:lnTo>
                    <a:lnTo>
                      <a:pt x="1209" y="241"/>
                    </a:lnTo>
                    <a:lnTo>
                      <a:pt x="1209" y="241"/>
                    </a:lnTo>
                    <a:lnTo>
                      <a:pt x="1208" y="241"/>
                    </a:lnTo>
                    <a:lnTo>
                      <a:pt x="1208" y="242"/>
                    </a:lnTo>
                    <a:lnTo>
                      <a:pt x="1206" y="242"/>
                    </a:lnTo>
                    <a:lnTo>
                      <a:pt x="1204" y="242"/>
                    </a:lnTo>
                    <a:lnTo>
                      <a:pt x="1203" y="241"/>
                    </a:lnTo>
                    <a:lnTo>
                      <a:pt x="1203" y="242"/>
                    </a:lnTo>
                    <a:lnTo>
                      <a:pt x="1209" y="244"/>
                    </a:lnTo>
                    <a:lnTo>
                      <a:pt x="1209" y="244"/>
                    </a:lnTo>
                    <a:lnTo>
                      <a:pt x="1209" y="245"/>
                    </a:lnTo>
                    <a:lnTo>
                      <a:pt x="1209" y="245"/>
                    </a:lnTo>
                    <a:lnTo>
                      <a:pt x="1208" y="247"/>
                    </a:lnTo>
                    <a:lnTo>
                      <a:pt x="1208" y="247"/>
                    </a:lnTo>
                    <a:lnTo>
                      <a:pt x="1208" y="249"/>
                    </a:lnTo>
                    <a:lnTo>
                      <a:pt x="1206" y="250"/>
                    </a:lnTo>
                    <a:lnTo>
                      <a:pt x="1204" y="249"/>
                    </a:lnTo>
                    <a:lnTo>
                      <a:pt x="1201" y="247"/>
                    </a:lnTo>
                    <a:lnTo>
                      <a:pt x="1203" y="249"/>
                    </a:lnTo>
                    <a:lnTo>
                      <a:pt x="1204" y="250"/>
                    </a:lnTo>
                    <a:lnTo>
                      <a:pt x="1206" y="250"/>
                    </a:lnTo>
                    <a:lnTo>
                      <a:pt x="1211" y="250"/>
                    </a:lnTo>
                    <a:lnTo>
                      <a:pt x="1212" y="250"/>
                    </a:lnTo>
                    <a:lnTo>
                      <a:pt x="1211" y="252"/>
                    </a:lnTo>
                    <a:lnTo>
                      <a:pt x="1209" y="253"/>
                    </a:lnTo>
                    <a:lnTo>
                      <a:pt x="1208" y="253"/>
                    </a:lnTo>
                    <a:lnTo>
                      <a:pt x="1208" y="253"/>
                    </a:lnTo>
                    <a:lnTo>
                      <a:pt x="1206" y="255"/>
                    </a:lnTo>
                    <a:lnTo>
                      <a:pt x="1206" y="255"/>
                    </a:lnTo>
                    <a:lnTo>
                      <a:pt x="1204" y="255"/>
                    </a:lnTo>
                    <a:lnTo>
                      <a:pt x="1201" y="255"/>
                    </a:lnTo>
                    <a:lnTo>
                      <a:pt x="1201" y="253"/>
                    </a:lnTo>
                    <a:lnTo>
                      <a:pt x="1200" y="255"/>
                    </a:lnTo>
                    <a:lnTo>
                      <a:pt x="1198" y="256"/>
                    </a:lnTo>
                    <a:lnTo>
                      <a:pt x="1198" y="255"/>
                    </a:lnTo>
                    <a:lnTo>
                      <a:pt x="1197" y="255"/>
                    </a:lnTo>
                    <a:lnTo>
                      <a:pt x="1197" y="253"/>
                    </a:lnTo>
                    <a:lnTo>
                      <a:pt x="1197" y="256"/>
                    </a:lnTo>
                    <a:lnTo>
                      <a:pt x="1197" y="256"/>
                    </a:lnTo>
                    <a:lnTo>
                      <a:pt x="1197" y="256"/>
                    </a:lnTo>
                    <a:lnTo>
                      <a:pt x="1195" y="258"/>
                    </a:lnTo>
                    <a:lnTo>
                      <a:pt x="1193" y="260"/>
                    </a:lnTo>
                    <a:lnTo>
                      <a:pt x="1192" y="260"/>
                    </a:lnTo>
                    <a:lnTo>
                      <a:pt x="1192" y="261"/>
                    </a:lnTo>
                    <a:lnTo>
                      <a:pt x="1190" y="263"/>
                    </a:lnTo>
                    <a:lnTo>
                      <a:pt x="1190" y="264"/>
                    </a:lnTo>
                    <a:lnTo>
                      <a:pt x="1189" y="266"/>
                    </a:lnTo>
                    <a:lnTo>
                      <a:pt x="1189" y="266"/>
                    </a:lnTo>
                    <a:lnTo>
                      <a:pt x="1189" y="264"/>
                    </a:lnTo>
                    <a:lnTo>
                      <a:pt x="1189" y="263"/>
                    </a:lnTo>
                    <a:lnTo>
                      <a:pt x="1189" y="266"/>
                    </a:lnTo>
                    <a:lnTo>
                      <a:pt x="1189" y="268"/>
                    </a:lnTo>
                    <a:lnTo>
                      <a:pt x="1182" y="268"/>
                    </a:lnTo>
                    <a:lnTo>
                      <a:pt x="1179" y="268"/>
                    </a:lnTo>
                    <a:lnTo>
                      <a:pt x="1176" y="271"/>
                    </a:lnTo>
                    <a:lnTo>
                      <a:pt x="1174" y="271"/>
                    </a:lnTo>
                    <a:lnTo>
                      <a:pt x="1171" y="275"/>
                    </a:lnTo>
                    <a:lnTo>
                      <a:pt x="1171" y="279"/>
                    </a:lnTo>
                    <a:lnTo>
                      <a:pt x="1170" y="277"/>
                    </a:lnTo>
                    <a:lnTo>
                      <a:pt x="1170" y="275"/>
                    </a:lnTo>
                    <a:lnTo>
                      <a:pt x="1170" y="275"/>
                    </a:lnTo>
                    <a:lnTo>
                      <a:pt x="1170" y="277"/>
                    </a:lnTo>
                    <a:lnTo>
                      <a:pt x="1170" y="279"/>
                    </a:lnTo>
                    <a:lnTo>
                      <a:pt x="1170" y="280"/>
                    </a:lnTo>
                    <a:lnTo>
                      <a:pt x="1168" y="282"/>
                    </a:lnTo>
                    <a:lnTo>
                      <a:pt x="1167" y="282"/>
                    </a:lnTo>
                    <a:lnTo>
                      <a:pt x="1165" y="282"/>
                    </a:lnTo>
                    <a:lnTo>
                      <a:pt x="1165" y="283"/>
                    </a:lnTo>
                    <a:lnTo>
                      <a:pt x="1163" y="285"/>
                    </a:lnTo>
                    <a:lnTo>
                      <a:pt x="1162" y="285"/>
                    </a:lnTo>
                    <a:lnTo>
                      <a:pt x="1160" y="285"/>
                    </a:lnTo>
                    <a:lnTo>
                      <a:pt x="1160" y="286"/>
                    </a:lnTo>
                    <a:lnTo>
                      <a:pt x="1160" y="286"/>
                    </a:lnTo>
                    <a:lnTo>
                      <a:pt x="1159" y="288"/>
                    </a:lnTo>
                    <a:lnTo>
                      <a:pt x="1157" y="288"/>
                    </a:lnTo>
                    <a:lnTo>
                      <a:pt x="1157" y="288"/>
                    </a:lnTo>
                    <a:lnTo>
                      <a:pt x="1156" y="288"/>
                    </a:lnTo>
                    <a:lnTo>
                      <a:pt x="1156" y="290"/>
                    </a:lnTo>
                    <a:lnTo>
                      <a:pt x="1154" y="290"/>
                    </a:lnTo>
                    <a:lnTo>
                      <a:pt x="1152" y="290"/>
                    </a:lnTo>
                    <a:lnTo>
                      <a:pt x="1151" y="290"/>
                    </a:lnTo>
                    <a:lnTo>
                      <a:pt x="1151" y="290"/>
                    </a:lnTo>
                    <a:lnTo>
                      <a:pt x="1152" y="290"/>
                    </a:lnTo>
                    <a:lnTo>
                      <a:pt x="1152" y="291"/>
                    </a:lnTo>
                    <a:lnTo>
                      <a:pt x="1152" y="293"/>
                    </a:lnTo>
                    <a:lnTo>
                      <a:pt x="1152" y="293"/>
                    </a:lnTo>
                    <a:lnTo>
                      <a:pt x="1151" y="293"/>
                    </a:lnTo>
                    <a:lnTo>
                      <a:pt x="1151" y="293"/>
                    </a:lnTo>
                    <a:lnTo>
                      <a:pt x="1151" y="293"/>
                    </a:lnTo>
                    <a:lnTo>
                      <a:pt x="1149" y="291"/>
                    </a:lnTo>
                    <a:lnTo>
                      <a:pt x="1149" y="291"/>
                    </a:lnTo>
                    <a:lnTo>
                      <a:pt x="1149" y="293"/>
                    </a:lnTo>
                    <a:lnTo>
                      <a:pt x="1149" y="293"/>
                    </a:lnTo>
                    <a:lnTo>
                      <a:pt x="1148" y="291"/>
                    </a:lnTo>
                    <a:lnTo>
                      <a:pt x="1148" y="291"/>
                    </a:lnTo>
                    <a:lnTo>
                      <a:pt x="1148" y="293"/>
                    </a:lnTo>
                    <a:lnTo>
                      <a:pt x="1149" y="293"/>
                    </a:lnTo>
                    <a:lnTo>
                      <a:pt x="1149" y="294"/>
                    </a:lnTo>
                    <a:lnTo>
                      <a:pt x="1149" y="294"/>
                    </a:lnTo>
                    <a:lnTo>
                      <a:pt x="1148" y="296"/>
                    </a:lnTo>
                    <a:lnTo>
                      <a:pt x="1148" y="296"/>
                    </a:lnTo>
                    <a:lnTo>
                      <a:pt x="1148" y="296"/>
                    </a:lnTo>
                    <a:lnTo>
                      <a:pt x="1146" y="296"/>
                    </a:lnTo>
                    <a:lnTo>
                      <a:pt x="1146" y="297"/>
                    </a:lnTo>
                    <a:lnTo>
                      <a:pt x="1146" y="299"/>
                    </a:lnTo>
                    <a:lnTo>
                      <a:pt x="1144" y="299"/>
                    </a:lnTo>
                    <a:lnTo>
                      <a:pt x="1143" y="299"/>
                    </a:lnTo>
                    <a:lnTo>
                      <a:pt x="1143" y="299"/>
                    </a:lnTo>
                    <a:lnTo>
                      <a:pt x="1143" y="301"/>
                    </a:lnTo>
                    <a:lnTo>
                      <a:pt x="1144" y="301"/>
                    </a:lnTo>
                    <a:lnTo>
                      <a:pt x="1144" y="301"/>
                    </a:lnTo>
                    <a:lnTo>
                      <a:pt x="1143" y="302"/>
                    </a:lnTo>
                    <a:lnTo>
                      <a:pt x="1143" y="302"/>
                    </a:lnTo>
                    <a:lnTo>
                      <a:pt x="1141" y="302"/>
                    </a:lnTo>
                    <a:lnTo>
                      <a:pt x="1143" y="304"/>
                    </a:lnTo>
                    <a:lnTo>
                      <a:pt x="1143" y="304"/>
                    </a:lnTo>
                    <a:lnTo>
                      <a:pt x="1143" y="304"/>
                    </a:lnTo>
                    <a:lnTo>
                      <a:pt x="1141" y="304"/>
                    </a:lnTo>
                    <a:lnTo>
                      <a:pt x="1141" y="305"/>
                    </a:lnTo>
                    <a:lnTo>
                      <a:pt x="1141" y="305"/>
                    </a:lnTo>
                    <a:lnTo>
                      <a:pt x="1141" y="305"/>
                    </a:lnTo>
                    <a:lnTo>
                      <a:pt x="1143" y="305"/>
                    </a:lnTo>
                    <a:lnTo>
                      <a:pt x="1141" y="307"/>
                    </a:lnTo>
                    <a:lnTo>
                      <a:pt x="1141" y="307"/>
                    </a:lnTo>
                    <a:lnTo>
                      <a:pt x="1141" y="308"/>
                    </a:lnTo>
                    <a:lnTo>
                      <a:pt x="1140" y="308"/>
                    </a:lnTo>
                    <a:lnTo>
                      <a:pt x="1140" y="308"/>
                    </a:lnTo>
                    <a:lnTo>
                      <a:pt x="1140" y="308"/>
                    </a:lnTo>
                    <a:lnTo>
                      <a:pt x="1141" y="310"/>
                    </a:lnTo>
                    <a:lnTo>
                      <a:pt x="1140" y="312"/>
                    </a:lnTo>
                    <a:lnTo>
                      <a:pt x="1138" y="310"/>
                    </a:lnTo>
                    <a:lnTo>
                      <a:pt x="1138" y="310"/>
                    </a:lnTo>
                    <a:lnTo>
                      <a:pt x="1138" y="312"/>
                    </a:lnTo>
                    <a:lnTo>
                      <a:pt x="1138" y="312"/>
                    </a:lnTo>
                    <a:lnTo>
                      <a:pt x="1138" y="313"/>
                    </a:lnTo>
                    <a:lnTo>
                      <a:pt x="1138" y="315"/>
                    </a:lnTo>
                    <a:lnTo>
                      <a:pt x="1137" y="316"/>
                    </a:lnTo>
                    <a:lnTo>
                      <a:pt x="1137" y="316"/>
                    </a:lnTo>
                    <a:lnTo>
                      <a:pt x="1138" y="318"/>
                    </a:lnTo>
                    <a:lnTo>
                      <a:pt x="1138" y="320"/>
                    </a:lnTo>
                    <a:lnTo>
                      <a:pt x="1140" y="326"/>
                    </a:lnTo>
                    <a:lnTo>
                      <a:pt x="1140" y="327"/>
                    </a:lnTo>
                    <a:lnTo>
                      <a:pt x="1141" y="332"/>
                    </a:lnTo>
                    <a:lnTo>
                      <a:pt x="1143" y="338"/>
                    </a:lnTo>
                    <a:lnTo>
                      <a:pt x="1146" y="345"/>
                    </a:lnTo>
                    <a:lnTo>
                      <a:pt x="1151" y="353"/>
                    </a:lnTo>
                    <a:lnTo>
                      <a:pt x="1152" y="353"/>
                    </a:lnTo>
                    <a:lnTo>
                      <a:pt x="1151" y="354"/>
                    </a:lnTo>
                    <a:lnTo>
                      <a:pt x="1151" y="356"/>
                    </a:lnTo>
                    <a:lnTo>
                      <a:pt x="1151" y="356"/>
                    </a:lnTo>
                    <a:lnTo>
                      <a:pt x="1151" y="357"/>
                    </a:lnTo>
                    <a:lnTo>
                      <a:pt x="1151" y="359"/>
                    </a:lnTo>
                    <a:lnTo>
                      <a:pt x="1152" y="362"/>
                    </a:lnTo>
                    <a:lnTo>
                      <a:pt x="1152" y="362"/>
                    </a:lnTo>
                    <a:lnTo>
                      <a:pt x="1151" y="357"/>
                    </a:lnTo>
                    <a:lnTo>
                      <a:pt x="1151" y="356"/>
                    </a:lnTo>
                    <a:lnTo>
                      <a:pt x="1151" y="353"/>
                    </a:lnTo>
                    <a:lnTo>
                      <a:pt x="1151" y="353"/>
                    </a:lnTo>
                    <a:lnTo>
                      <a:pt x="1149" y="354"/>
                    </a:lnTo>
                    <a:lnTo>
                      <a:pt x="1149" y="354"/>
                    </a:lnTo>
                    <a:lnTo>
                      <a:pt x="1149" y="356"/>
                    </a:lnTo>
                    <a:lnTo>
                      <a:pt x="1149" y="354"/>
                    </a:lnTo>
                    <a:lnTo>
                      <a:pt x="1149" y="353"/>
                    </a:lnTo>
                    <a:lnTo>
                      <a:pt x="1149" y="351"/>
                    </a:lnTo>
                    <a:lnTo>
                      <a:pt x="1149" y="351"/>
                    </a:lnTo>
                    <a:lnTo>
                      <a:pt x="1148" y="351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49"/>
                    </a:lnTo>
                    <a:lnTo>
                      <a:pt x="1148" y="351"/>
                    </a:lnTo>
                    <a:lnTo>
                      <a:pt x="1148" y="353"/>
                    </a:lnTo>
                    <a:lnTo>
                      <a:pt x="1149" y="354"/>
                    </a:lnTo>
                    <a:lnTo>
                      <a:pt x="1149" y="356"/>
                    </a:lnTo>
                    <a:lnTo>
                      <a:pt x="1149" y="357"/>
                    </a:lnTo>
                    <a:lnTo>
                      <a:pt x="1156" y="373"/>
                    </a:lnTo>
                    <a:lnTo>
                      <a:pt x="1157" y="375"/>
                    </a:lnTo>
                    <a:lnTo>
                      <a:pt x="1159" y="376"/>
                    </a:lnTo>
                    <a:lnTo>
                      <a:pt x="1159" y="379"/>
                    </a:lnTo>
                    <a:lnTo>
                      <a:pt x="1159" y="383"/>
                    </a:lnTo>
                    <a:lnTo>
                      <a:pt x="1157" y="389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7" y="394"/>
                    </a:lnTo>
                    <a:lnTo>
                      <a:pt x="1156" y="395"/>
                    </a:lnTo>
                    <a:lnTo>
                      <a:pt x="1156" y="397"/>
                    </a:lnTo>
                    <a:lnTo>
                      <a:pt x="1154" y="400"/>
                    </a:lnTo>
                    <a:lnTo>
                      <a:pt x="1154" y="401"/>
                    </a:lnTo>
                    <a:lnTo>
                      <a:pt x="1152" y="403"/>
                    </a:lnTo>
                    <a:lnTo>
                      <a:pt x="1151" y="403"/>
                    </a:lnTo>
                    <a:lnTo>
                      <a:pt x="1149" y="405"/>
                    </a:lnTo>
                    <a:lnTo>
                      <a:pt x="1146" y="405"/>
                    </a:lnTo>
                    <a:lnTo>
                      <a:pt x="1144" y="405"/>
                    </a:lnTo>
                    <a:lnTo>
                      <a:pt x="1143" y="405"/>
                    </a:lnTo>
                    <a:lnTo>
                      <a:pt x="1143" y="403"/>
                    </a:lnTo>
                    <a:lnTo>
                      <a:pt x="1143" y="403"/>
                    </a:lnTo>
                    <a:lnTo>
                      <a:pt x="1143" y="401"/>
                    </a:lnTo>
                    <a:lnTo>
                      <a:pt x="1143" y="401"/>
                    </a:lnTo>
                    <a:lnTo>
                      <a:pt x="1146" y="403"/>
                    </a:lnTo>
                    <a:lnTo>
                      <a:pt x="1146" y="403"/>
                    </a:lnTo>
                    <a:lnTo>
                      <a:pt x="1144" y="401"/>
                    </a:lnTo>
                    <a:lnTo>
                      <a:pt x="1144" y="401"/>
                    </a:lnTo>
                    <a:lnTo>
                      <a:pt x="1143" y="401"/>
                    </a:lnTo>
                    <a:lnTo>
                      <a:pt x="1141" y="398"/>
                    </a:lnTo>
                    <a:lnTo>
                      <a:pt x="1140" y="395"/>
                    </a:lnTo>
                    <a:lnTo>
                      <a:pt x="1140" y="394"/>
                    </a:lnTo>
                    <a:lnTo>
                      <a:pt x="1137" y="394"/>
                    </a:lnTo>
                    <a:lnTo>
                      <a:pt x="1135" y="392"/>
                    </a:lnTo>
                    <a:lnTo>
                      <a:pt x="1133" y="389"/>
                    </a:lnTo>
                    <a:lnTo>
                      <a:pt x="1132" y="386"/>
                    </a:lnTo>
                    <a:lnTo>
                      <a:pt x="1132" y="384"/>
                    </a:lnTo>
                    <a:lnTo>
                      <a:pt x="1130" y="384"/>
                    </a:lnTo>
                    <a:lnTo>
                      <a:pt x="1132" y="383"/>
                    </a:lnTo>
                    <a:lnTo>
                      <a:pt x="1133" y="381"/>
                    </a:lnTo>
                    <a:lnTo>
                      <a:pt x="1132" y="381"/>
                    </a:lnTo>
                    <a:lnTo>
                      <a:pt x="1132" y="383"/>
                    </a:lnTo>
                    <a:lnTo>
                      <a:pt x="1130" y="383"/>
                    </a:lnTo>
                    <a:lnTo>
                      <a:pt x="1130" y="383"/>
                    </a:lnTo>
                    <a:lnTo>
                      <a:pt x="1130" y="383"/>
                    </a:lnTo>
                    <a:lnTo>
                      <a:pt x="1129" y="381"/>
                    </a:lnTo>
                    <a:lnTo>
                      <a:pt x="1129" y="378"/>
                    </a:lnTo>
                    <a:lnTo>
                      <a:pt x="1130" y="376"/>
                    </a:lnTo>
                    <a:lnTo>
                      <a:pt x="1129" y="376"/>
                    </a:lnTo>
                    <a:lnTo>
                      <a:pt x="1127" y="378"/>
                    </a:lnTo>
                    <a:lnTo>
                      <a:pt x="1129" y="378"/>
                    </a:lnTo>
                    <a:lnTo>
                      <a:pt x="1127" y="379"/>
                    </a:lnTo>
                    <a:lnTo>
                      <a:pt x="1127" y="378"/>
                    </a:lnTo>
                    <a:lnTo>
                      <a:pt x="1126" y="378"/>
                    </a:lnTo>
                    <a:lnTo>
                      <a:pt x="1126" y="378"/>
                    </a:lnTo>
                    <a:lnTo>
                      <a:pt x="1124" y="375"/>
                    </a:lnTo>
                    <a:lnTo>
                      <a:pt x="1121" y="370"/>
                    </a:lnTo>
                    <a:lnTo>
                      <a:pt x="1121" y="370"/>
                    </a:lnTo>
                    <a:lnTo>
                      <a:pt x="1121" y="368"/>
                    </a:lnTo>
                    <a:lnTo>
                      <a:pt x="1121" y="368"/>
                    </a:lnTo>
                    <a:lnTo>
                      <a:pt x="1121" y="368"/>
                    </a:lnTo>
                    <a:lnTo>
                      <a:pt x="1122" y="365"/>
                    </a:lnTo>
                    <a:lnTo>
                      <a:pt x="1124" y="364"/>
                    </a:lnTo>
                    <a:lnTo>
                      <a:pt x="1124" y="364"/>
                    </a:lnTo>
                    <a:lnTo>
                      <a:pt x="1124" y="362"/>
                    </a:lnTo>
                    <a:lnTo>
                      <a:pt x="1124" y="362"/>
                    </a:lnTo>
                    <a:lnTo>
                      <a:pt x="1122" y="362"/>
                    </a:lnTo>
                    <a:lnTo>
                      <a:pt x="1122" y="362"/>
                    </a:lnTo>
                    <a:lnTo>
                      <a:pt x="1122" y="362"/>
                    </a:lnTo>
                    <a:lnTo>
                      <a:pt x="1121" y="360"/>
                    </a:lnTo>
                    <a:lnTo>
                      <a:pt x="1121" y="362"/>
                    </a:lnTo>
                    <a:lnTo>
                      <a:pt x="1121" y="362"/>
                    </a:lnTo>
                    <a:lnTo>
                      <a:pt x="1122" y="362"/>
                    </a:lnTo>
                    <a:lnTo>
                      <a:pt x="1121" y="364"/>
                    </a:lnTo>
                    <a:lnTo>
                      <a:pt x="1121" y="365"/>
                    </a:lnTo>
                    <a:lnTo>
                      <a:pt x="1121" y="365"/>
                    </a:lnTo>
                    <a:lnTo>
                      <a:pt x="1119" y="365"/>
                    </a:lnTo>
                    <a:lnTo>
                      <a:pt x="1119" y="365"/>
                    </a:lnTo>
                    <a:lnTo>
                      <a:pt x="1119" y="365"/>
                    </a:lnTo>
                    <a:lnTo>
                      <a:pt x="1119" y="364"/>
                    </a:lnTo>
                    <a:lnTo>
                      <a:pt x="1118" y="364"/>
                    </a:lnTo>
                    <a:lnTo>
                      <a:pt x="1119" y="357"/>
                    </a:lnTo>
                    <a:lnTo>
                      <a:pt x="1121" y="353"/>
                    </a:lnTo>
                    <a:lnTo>
                      <a:pt x="1121" y="349"/>
                    </a:lnTo>
                    <a:lnTo>
                      <a:pt x="1121" y="348"/>
                    </a:lnTo>
                    <a:lnTo>
                      <a:pt x="1121" y="346"/>
                    </a:lnTo>
                    <a:lnTo>
                      <a:pt x="1119" y="345"/>
                    </a:lnTo>
                    <a:lnTo>
                      <a:pt x="1111" y="338"/>
                    </a:lnTo>
                    <a:lnTo>
                      <a:pt x="1107" y="331"/>
                    </a:lnTo>
                    <a:lnTo>
                      <a:pt x="1100" y="327"/>
                    </a:lnTo>
                    <a:lnTo>
                      <a:pt x="1097" y="329"/>
                    </a:lnTo>
                    <a:lnTo>
                      <a:pt x="1096" y="329"/>
                    </a:lnTo>
                    <a:lnTo>
                      <a:pt x="1096" y="329"/>
                    </a:lnTo>
                    <a:lnTo>
                      <a:pt x="1096" y="331"/>
                    </a:lnTo>
                    <a:lnTo>
                      <a:pt x="1096" y="331"/>
                    </a:lnTo>
                    <a:lnTo>
                      <a:pt x="1096" y="331"/>
                    </a:lnTo>
                    <a:lnTo>
                      <a:pt x="1094" y="331"/>
                    </a:lnTo>
                    <a:lnTo>
                      <a:pt x="1089" y="334"/>
                    </a:lnTo>
                    <a:lnTo>
                      <a:pt x="1089" y="334"/>
                    </a:lnTo>
                    <a:lnTo>
                      <a:pt x="1088" y="334"/>
                    </a:lnTo>
                    <a:lnTo>
                      <a:pt x="1086" y="334"/>
                    </a:lnTo>
                    <a:lnTo>
                      <a:pt x="1085" y="334"/>
                    </a:lnTo>
                    <a:lnTo>
                      <a:pt x="1083" y="334"/>
                    </a:lnTo>
                    <a:lnTo>
                      <a:pt x="1081" y="334"/>
                    </a:lnTo>
                    <a:lnTo>
                      <a:pt x="1081" y="334"/>
                    </a:lnTo>
                    <a:lnTo>
                      <a:pt x="1081" y="332"/>
                    </a:lnTo>
                    <a:lnTo>
                      <a:pt x="1081" y="332"/>
                    </a:lnTo>
                    <a:lnTo>
                      <a:pt x="1081" y="334"/>
                    </a:lnTo>
                    <a:lnTo>
                      <a:pt x="1083" y="334"/>
                    </a:lnTo>
                    <a:lnTo>
                      <a:pt x="1083" y="332"/>
                    </a:lnTo>
                    <a:lnTo>
                      <a:pt x="1081" y="332"/>
                    </a:lnTo>
                    <a:lnTo>
                      <a:pt x="1080" y="331"/>
                    </a:lnTo>
                    <a:lnTo>
                      <a:pt x="1077" y="327"/>
                    </a:lnTo>
                    <a:lnTo>
                      <a:pt x="1078" y="327"/>
                    </a:lnTo>
                    <a:lnTo>
                      <a:pt x="1078" y="327"/>
                    </a:lnTo>
                    <a:lnTo>
                      <a:pt x="1077" y="326"/>
                    </a:lnTo>
                    <a:lnTo>
                      <a:pt x="1078" y="326"/>
                    </a:lnTo>
                    <a:lnTo>
                      <a:pt x="1078" y="324"/>
                    </a:lnTo>
                    <a:lnTo>
                      <a:pt x="1077" y="324"/>
                    </a:lnTo>
                    <a:lnTo>
                      <a:pt x="1077" y="326"/>
                    </a:lnTo>
                    <a:lnTo>
                      <a:pt x="1077" y="326"/>
                    </a:lnTo>
                    <a:lnTo>
                      <a:pt x="1077" y="327"/>
                    </a:lnTo>
                    <a:lnTo>
                      <a:pt x="1075" y="327"/>
                    </a:lnTo>
                    <a:lnTo>
                      <a:pt x="1075" y="326"/>
                    </a:lnTo>
                    <a:lnTo>
                      <a:pt x="1070" y="324"/>
                    </a:lnTo>
                    <a:lnTo>
                      <a:pt x="1066" y="323"/>
                    </a:lnTo>
                    <a:lnTo>
                      <a:pt x="1069" y="323"/>
                    </a:lnTo>
                    <a:lnTo>
                      <a:pt x="1070" y="323"/>
                    </a:lnTo>
                    <a:lnTo>
                      <a:pt x="1070" y="323"/>
                    </a:lnTo>
                    <a:lnTo>
                      <a:pt x="1070" y="323"/>
                    </a:lnTo>
                    <a:lnTo>
                      <a:pt x="1069" y="321"/>
                    </a:lnTo>
                    <a:lnTo>
                      <a:pt x="1067" y="321"/>
                    </a:lnTo>
                    <a:lnTo>
                      <a:pt x="1066" y="321"/>
                    </a:lnTo>
                    <a:lnTo>
                      <a:pt x="1066" y="323"/>
                    </a:lnTo>
                    <a:lnTo>
                      <a:pt x="1064" y="323"/>
                    </a:lnTo>
                    <a:lnTo>
                      <a:pt x="1062" y="323"/>
                    </a:lnTo>
                    <a:lnTo>
                      <a:pt x="1059" y="324"/>
                    </a:lnTo>
                    <a:lnTo>
                      <a:pt x="1055" y="324"/>
                    </a:lnTo>
                    <a:lnTo>
                      <a:pt x="1056" y="324"/>
                    </a:lnTo>
                    <a:lnTo>
                      <a:pt x="1056" y="323"/>
                    </a:lnTo>
                    <a:lnTo>
                      <a:pt x="1058" y="323"/>
                    </a:lnTo>
                    <a:lnTo>
                      <a:pt x="1059" y="321"/>
                    </a:lnTo>
                    <a:lnTo>
                      <a:pt x="1058" y="321"/>
                    </a:lnTo>
                    <a:lnTo>
                      <a:pt x="1058" y="321"/>
                    </a:lnTo>
                    <a:lnTo>
                      <a:pt x="1058" y="321"/>
                    </a:lnTo>
                    <a:lnTo>
                      <a:pt x="1056" y="321"/>
                    </a:lnTo>
                    <a:lnTo>
                      <a:pt x="1056" y="321"/>
                    </a:lnTo>
                    <a:lnTo>
                      <a:pt x="1056" y="323"/>
                    </a:lnTo>
                    <a:lnTo>
                      <a:pt x="1055" y="323"/>
                    </a:lnTo>
                    <a:lnTo>
                      <a:pt x="1055" y="324"/>
                    </a:lnTo>
                    <a:lnTo>
                      <a:pt x="1051" y="324"/>
                    </a:lnTo>
                    <a:lnTo>
                      <a:pt x="1051" y="324"/>
                    </a:lnTo>
                    <a:lnTo>
                      <a:pt x="1051" y="324"/>
                    </a:lnTo>
                    <a:lnTo>
                      <a:pt x="1051" y="323"/>
                    </a:lnTo>
                    <a:lnTo>
                      <a:pt x="1051" y="324"/>
                    </a:lnTo>
                    <a:lnTo>
                      <a:pt x="1050" y="326"/>
                    </a:lnTo>
                    <a:lnTo>
                      <a:pt x="1044" y="326"/>
                    </a:lnTo>
                    <a:lnTo>
                      <a:pt x="1044" y="326"/>
                    </a:lnTo>
                    <a:lnTo>
                      <a:pt x="1045" y="326"/>
                    </a:lnTo>
                    <a:lnTo>
                      <a:pt x="1047" y="324"/>
                    </a:lnTo>
                    <a:lnTo>
                      <a:pt x="1047" y="324"/>
                    </a:lnTo>
                    <a:lnTo>
                      <a:pt x="1045" y="323"/>
                    </a:lnTo>
                    <a:lnTo>
                      <a:pt x="1045" y="323"/>
                    </a:lnTo>
                    <a:lnTo>
                      <a:pt x="1045" y="323"/>
                    </a:lnTo>
                    <a:lnTo>
                      <a:pt x="1045" y="321"/>
                    </a:lnTo>
                    <a:lnTo>
                      <a:pt x="1045" y="320"/>
                    </a:lnTo>
                    <a:lnTo>
                      <a:pt x="1044" y="318"/>
                    </a:lnTo>
                    <a:lnTo>
                      <a:pt x="1044" y="318"/>
                    </a:lnTo>
                    <a:lnTo>
                      <a:pt x="1042" y="321"/>
                    </a:lnTo>
                    <a:lnTo>
                      <a:pt x="1042" y="323"/>
                    </a:lnTo>
                    <a:lnTo>
                      <a:pt x="1042" y="324"/>
                    </a:lnTo>
                    <a:lnTo>
                      <a:pt x="1040" y="324"/>
                    </a:lnTo>
                    <a:lnTo>
                      <a:pt x="1039" y="324"/>
                    </a:lnTo>
                    <a:lnTo>
                      <a:pt x="1034" y="324"/>
                    </a:lnTo>
                    <a:lnTo>
                      <a:pt x="1033" y="323"/>
                    </a:lnTo>
                    <a:lnTo>
                      <a:pt x="1031" y="323"/>
                    </a:lnTo>
                    <a:lnTo>
                      <a:pt x="1031" y="323"/>
                    </a:lnTo>
                    <a:lnTo>
                      <a:pt x="1028" y="324"/>
                    </a:lnTo>
                    <a:lnTo>
                      <a:pt x="1026" y="324"/>
                    </a:lnTo>
                    <a:lnTo>
                      <a:pt x="1025" y="324"/>
                    </a:lnTo>
                    <a:lnTo>
                      <a:pt x="1025" y="324"/>
                    </a:lnTo>
                    <a:lnTo>
                      <a:pt x="1023" y="326"/>
                    </a:lnTo>
                    <a:lnTo>
                      <a:pt x="1020" y="327"/>
                    </a:lnTo>
                    <a:lnTo>
                      <a:pt x="1015" y="326"/>
                    </a:lnTo>
                    <a:lnTo>
                      <a:pt x="1014" y="324"/>
                    </a:lnTo>
                    <a:lnTo>
                      <a:pt x="1014" y="324"/>
                    </a:lnTo>
                    <a:lnTo>
                      <a:pt x="1012" y="323"/>
                    </a:lnTo>
                    <a:lnTo>
                      <a:pt x="1010" y="326"/>
                    </a:lnTo>
                    <a:lnTo>
                      <a:pt x="1009" y="327"/>
                    </a:lnTo>
                    <a:lnTo>
                      <a:pt x="1010" y="329"/>
                    </a:lnTo>
                    <a:lnTo>
                      <a:pt x="1012" y="329"/>
                    </a:lnTo>
                    <a:lnTo>
                      <a:pt x="1015" y="329"/>
                    </a:lnTo>
                    <a:lnTo>
                      <a:pt x="1017" y="327"/>
                    </a:lnTo>
                    <a:lnTo>
                      <a:pt x="1017" y="327"/>
                    </a:lnTo>
                    <a:lnTo>
                      <a:pt x="1018" y="327"/>
                    </a:lnTo>
                    <a:lnTo>
                      <a:pt x="1018" y="327"/>
                    </a:lnTo>
                    <a:lnTo>
                      <a:pt x="1020" y="327"/>
                    </a:lnTo>
                    <a:lnTo>
                      <a:pt x="1020" y="327"/>
                    </a:lnTo>
                    <a:lnTo>
                      <a:pt x="1018" y="329"/>
                    </a:lnTo>
                    <a:lnTo>
                      <a:pt x="1018" y="329"/>
                    </a:lnTo>
                    <a:lnTo>
                      <a:pt x="1017" y="329"/>
                    </a:lnTo>
                    <a:lnTo>
                      <a:pt x="1018" y="331"/>
                    </a:lnTo>
                    <a:lnTo>
                      <a:pt x="1020" y="331"/>
                    </a:lnTo>
                    <a:lnTo>
                      <a:pt x="1020" y="331"/>
                    </a:lnTo>
                    <a:lnTo>
                      <a:pt x="1021" y="329"/>
                    </a:lnTo>
                    <a:lnTo>
                      <a:pt x="1021" y="329"/>
                    </a:lnTo>
                    <a:lnTo>
                      <a:pt x="1023" y="329"/>
                    </a:lnTo>
                    <a:lnTo>
                      <a:pt x="1023" y="329"/>
                    </a:lnTo>
                    <a:lnTo>
                      <a:pt x="1023" y="331"/>
                    </a:lnTo>
                    <a:lnTo>
                      <a:pt x="1025" y="331"/>
                    </a:lnTo>
                    <a:lnTo>
                      <a:pt x="1025" y="332"/>
                    </a:lnTo>
                    <a:lnTo>
                      <a:pt x="1025" y="332"/>
                    </a:lnTo>
                    <a:lnTo>
                      <a:pt x="1023" y="332"/>
                    </a:lnTo>
                    <a:lnTo>
                      <a:pt x="1021" y="334"/>
                    </a:lnTo>
                    <a:lnTo>
                      <a:pt x="1020" y="334"/>
                    </a:lnTo>
                    <a:lnTo>
                      <a:pt x="1021" y="334"/>
                    </a:lnTo>
                    <a:lnTo>
                      <a:pt x="1020" y="335"/>
                    </a:lnTo>
                    <a:lnTo>
                      <a:pt x="1020" y="334"/>
                    </a:lnTo>
                    <a:lnTo>
                      <a:pt x="1020" y="335"/>
                    </a:lnTo>
                    <a:lnTo>
                      <a:pt x="1020" y="335"/>
                    </a:lnTo>
                    <a:lnTo>
                      <a:pt x="1018" y="335"/>
                    </a:lnTo>
                    <a:lnTo>
                      <a:pt x="1020" y="337"/>
                    </a:lnTo>
                    <a:lnTo>
                      <a:pt x="1021" y="337"/>
                    </a:lnTo>
                    <a:lnTo>
                      <a:pt x="1021" y="338"/>
                    </a:lnTo>
                    <a:lnTo>
                      <a:pt x="1026" y="340"/>
                    </a:lnTo>
                    <a:lnTo>
                      <a:pt x="1026" y="340"/>
                    </a:lnTo>
                    <a:lnTo>
                      <a:pt x="1028" y="342"/>
                    </a:lnTo>
                    <a:lnTo>
                      <a:pt x="1028" y="342"/>
                    </a:lnTo>
                    <a:lnTo>
                      <a:pt x="1029" y="342"/>
                    </a:lnTo>
                    <a:lnTo>
                      <a:pt x="1029" y="343"/>
                    </a:lnTo>
                    <a:lnTo>
                      <a:pt x="1028" y="343"/>
                    </a:lnTo>
                    <a:lnTo>
                      <a:pt x="1028" y="345"/>
                    </a:lnTo>
                    <a:lnTo>
                      <a:pt x="1026" y="345"/>
                    </a:lnTo>
                    <a:lnTo>
                      <a:pt x="1026" y="345"/>
                    </a:lnTo>
                    <a:lnTo>
                      <a:pt x="1026" y="343"/>
                    </a:lnTo>
                    <a:lnTo>
                      <a:pt x="1025" y="345"/>
                    </a:lnTo>
                    <a:lnTo>
                      <a:pt x="1023" y="345"/>
                    </a:lnTo>
                    <a:lnTo>
                      <a:pt x="1025" y="345"/>
                    </a:lnTo>
                    <a:lnTo>
                      <a:pt x="1023" y="343"/>
                    </a:lnTo>
                    <a:lnTo>
                      <a:pt x="1023" y="342"/>
                    </a:lnTo>
                    <a:lnTo>
                      <a:pt x="1021" y="342"/>
                    </a:lnTo>
                    <a:lnTo>
                      <a:pt x="1021" y="342"/>
                    </a:lnTo>
                    <a:lnTo>
                      <a:pt x="1020" y="340"/>
                    </a:lnTo>
                    <a:lnTo>
                      <a:pt x="1020" y="340"/>
                    </a:lnTo>
                    <a:lnTo>
                      <a:pt x="1018" y="340"/>
                    </a:lnTo>
                    <a:lnTo>
                      <a:pt x="1018" y="340"/>
                    </a:lnTo>
                    <a:lnTo>
                      <a:pt x="1018" y="338"/>
                    </a:lnTo>
                    <a:lnTo>
                      <a:pt x="1017" y="338"/>
                    </a:lnTo>
                    <a:lnTo>
                      <a:pt x="1017" y="338"/>
                    </a:lnTo>
                    <a:lnTo>
                      <a:pt x="1012" y="337"/>
                    </a:lnTo>
                    <a:lnTo>
                      <a:pt x="1012" y="337"/>
                    </a:lnTo>
                    <a:lnTo>
                      <a:pt x="1012" y="337"/>
                    </a:lnTo>
                    <a:lnTo>
                      <a:pt x="1014" y="338"/>
                    </a:lnTo>
                    <a:lnTo>
                      <a:pt x="1014" y="338"/>
                    </a:lnTo>
                    <a:lnTo>
                      <a:pt x="1014" y="340"/>
                    </a:lnTo>
                    <a:lnTo>
                      <a:pt x="1014" y="340"/>
                    </a:lnTo>
                    <a:lnTo>
                      <a:pt x="1014" y="342"/>
                    </a:lnTo>
                    <a:lnTo>
                      <a:pt x="1014" y="342"/>
                    </a:lnTo>
                    <a:lnTo>
                      <a:pt x="1012" y="343"/>
                    </a:lnTo>
                    <a:lnTo>
                      <a:pt x="1012" y="343"/>
                    </a:lnTo>
                    <a:lnTo>
                      <a:pt x="1010" y="343"/>
                    </a:lnTo>
                    <a:lnTo>
                      <a:pt x="1010" y="342"/>
                    </a:lnTo>
                    <a:lnTo>
                      <a:pt x="1009" y="340"/>
                    </a:lnTo>
                    <a:lnTo>
                      <a:pt x="1007" y="340"/>
                    </a:lnTo>
                    <a:lnTo>
                      <a:pt x="1006" y="342"/>
                    </a:lnTo>
                    <a:lnTo>
                      <a:pt x="1006" y="343"/>
                    </a:lnTo>
                    <a:lnTo>
                      <a:pt x="1004" y="343"/>
                    </a:lnTo>
                    <a:lnTo>
                      <a:pt x="1001" y="342"/>
                    </a:lnTo>
                    <a:lnTo>
                      <a:pt x="996" y="340"/>
                    </a:lnTo>
                    <a:lnTo>
                      <a:pt x="996" y="340"/>
                    </a:lnTo>
                    <a:lnTo>
                      <a:pt x="996" y="340"/>
                    </a:lnTo>
                    <a:lnTo>
                      <a:pt x="998" y="340"/>
                    </a:lnTo>
                    <a:lnTo>
                      <a:pt x="998" y="340"/>
                    </a:lnTo>
                    <a:lnTo>
                      <a:pt x="996" y="338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6" y="337"/>
                    </a:lnTo>
                    <a:lnTo>
                      <a:pt x="993" y="337"/>
                    </a:lnTo>
                    <a:lnTo>
                      <a:pt x="992" y="335"/>
                    </a:lnTo>
                    <a:lnTo>
                      <a:pt x="990" y="334"/>
                    </a:lnTo>
                    <a:lnTo>
                      <a:pt x="988" y="334"/>
                    </a:lnTo>
                    <a:lnTo>
                      <a:pt x="987" y="332"/>
                    </a:lnTo>
                    <a:lnTo>
                      <a:pt x="985" y="332"/>
                    </a:lnTo>
                    <a:lnTo>
                      <a:pt x="985" y="334"/>
                    </a:lnTo>
                    <a:lnTo>
                      <a:pt x="984" y="334"/>
                    </a:lnTo>
                    <a:lnTo>
                      <a:pt x="984" y="335"/>
                    </a:lnTo>
                    <a:lnTo>
                      <a:pt x="985" y="335"/>
                    </a:lnTo>
                    <a:lnTo>
                      <a:pt x="985" y="335"/>
                    </a:lnTo>
                    <a:lnTo>
                      <a:pt x="982" y="337"/>
                    </a:lnTo>
                    <a:lnTo>
                      <a:pt x="976" y="335"/>
                    </a:lnTo>
                    <a:lnTo>
                      <a:pt x="974" y="335"/>
                    </a:lnTo>
                    <a:lnTo>
                      <a:pt x="973" y="334"/>
                    </a:lnTo>
                    <a:lnTo>
                      <a:pt x="969" y="332"/>
                    </a:lnTo>
                    <a:lnTo>
                      <a:pt x="968" y="332"/>
                    </a:lnTo>
                    <a:lnTo>
                      <a:pt x="966" y="334"/>
                    </a:lnTo>
                    <a:lnTo>
                      <a:pt x="962" y="334"/>
                    </a:lnTo>
                    <a:lnTo>
                      <a:pt x="960" y="334"/>
                    </a:lnTo>
                    <a:lnTo>
                      <a:pt x="960" y="334"/>
                    </a:lnTo>
                    <a:lnTo>
                      <a:pt x="958" y="334"/>
                    </a:lnTo>
                    <a:lnTo>
                      <a:pt x="958" y="332"/>
                    </a:lnTo>
                    <a:lnTo>
                      <a:pt x="958" y="332"/>
                    </a:lnTo>
                    <a:lnTo>
                      <a:pt x="960" y="332"/>
                    </a:lnTo>
                    <a:lnTo>
                      <a:pt x="960" y="331"/>
                    </a:lnTo>
                    <a:lnTo>
                      <a:pt x="960" y="331"/>
                    </a:lnTo>
                    <a:lnTo>
                      <a:pt x="960" y="331"/>
                    </a:lnTo>
                    <a:lnTo>
                      <a:pt x="958" y="329"/>
                    </a:lnTo>
                    <a:lnTo>
                      <a:pt x="958" y="332"/>
                    </a:lnTo>
                    <a:lnTo>
                      <a:pt x="958" y="334"/>
                    </a:lnTo>
                    <a:lnTo>
                      <a:pt x="958" y="334"/>
                    </a:lnTo>
                    <a:lnTo>
                      <a:pt x="955" y="335"/>
                    </a:lnTo>
                    <a:lnTo>
                      <a:pt x="949" y="337"/>
                    </a:lnTo>
                    <a:lnTo>
                      <a:pt x="946" y="338"/>
                    </a:lnTo>
                    <a:lnTo>
                      <a:pt x="946" y="338"/>
                    </a:lnTo>
                    <a:lnTo>
                      <a:pt x="949" y="337"/>
                    </a:lnTo>
                    <a:lnTo>
                      <a:pt x="947" y="337"/>
                    </a:lnTo>
                    <a:lnTo>
                      <a:pt x="946" y="337"/>
                    </a:lnTo>
                    <a:lnTo>
                      <a:pt x="946" y="337"/>
                    </a:lnTo>
                    <a:lnTo>
                      <a:pt x="946" y="335"/>
                    </a:lnTo>
                    <a:lnTo>
                      <a:pt x="946" y="334"/>
                    </a:lnTo>
                    <a:lnTo>
                      <a:pt x="944" y="334"/>
                    </a:lnTo>
                    <a:lnTo>
                      <a:pt x="944" y="335"/>
                    </a:lnTo>
                    <a:lnTo>
                      <a:pt x="944" y="334"/>
                    </a:lnTo>
                    <a:lnTo>
                      <a:pt x="943" y="334"/>
                    </a:lnTo>
                    <a:lnTo>
                      <a:pt x="943" y="334"/>
                    </a:lnTo>
                    <a:lnTo>
                      <a:pt x="943" y="337"/>
                    </a:lnTo>
                    <a:lnTo>
                      <a:pt x="943" y="338"/>
                    </a:lnTo>
                    <a:lnTo>
                      <a:pt x="944" y="340"/>
                    </a:lnTo>
                    <a:lnTo>
                      <a:pt x="943" y="342"/>
                    </a:lnTo>
                    <a:lnTo>
                      <a:pt x="941" y="343"/>
                    </a:lnTo>
                    <a:lnTo>
                      <a:pt x="939" y="343"/>
                    </a:lnTo>
                    <a:lnTo>
                      <a:pt x="938" y="346"/>
                    </a:lnTo>
                    <a:lnTo>
                      <a:pt x="936" y="346"/>
                    </a:lnTo>
                    <a:lnTo>
                      <a:pt x="933" y="349"/>
                    </a:lnTo>
                    <a:lnTo>
                      <a:pt x="932" y="349"/>
                    </a:lnTo>
                    <a:lnTo>
                      <a:pt x="930" y="351"/>
                    </a:lnTo>
                    <a:lnTo>
                      <a:pt x="928" y="351"/>
                    </a:lnTo>
                    <a:lnTo>
                      <a:pt x="925" y="353"/>
                    </a:lnTo>
                    <a:lnTo>
                      <a:pt x="925" y="353"/>
                    </a:lnTo>
                    <a:lnTo>
                      <a:pt x="925" y="353"/>
                    </a:lnTo>
                    <a:lnTo>
                      <a:pt x="928" y="351"/>
                    </a:lnTo>
                    <a:lnTo>
                      <a:pt x="927" y="351"/>
                    </a:lnTo>
                    <a:lnTo>
                      <a:pt x="924" y="351"/>
                    </a:lnTo>
                    <a:lnTo>
                      <a:pt x="922" y="351"/>
                    </a:lnTo>
                    <a:lnTo>
                      <a:pt x="922" y="351"/>
                    </a:lnTo>
                    <a:lnTo>
                      <a:pt x="922" y="351"/>
                    </a:lnTo>
                    <a:lnTo>
                      <a:pt x="921" y="351"/>
                    </a:lnTo>
                    <a:lnTo>
                      <a:pt x="921" y="349"/>
                    </a:lnTo>
                    <a:lnTo>
                      <a:pt x="919" y="349"/>
                    </a:lnTo>
                    <a:lnTo>
                      <a:pt x="919" y="349"/>
                    </a:lnTo>
                    <a:lnTo>
                      <a:pt x="919" y="349"/>
                    </a:lnTo>
                    <a:lnTo>
                      <a:pt x="921" y="353"/>
                    </a:lnTo>
                    <a:lnTo>
                      <a:pt x="921" y="353"/>
                    </a:lnTo>
                    <a:lnTo>
                      <a:pt x="922" y="354"/>
                    </a:lnTo>
                    <a:lnTo>
                      <a:pt x="921" y="354"/>
                    </a:lnTo>
                    <a:lnTo>
                      <a:pt x="921" y="356"/>
                    </a:lnTo>
                    <a:lnTo>
                      <a:pt x="919" y="356"/>
                    </a:lnTo>
                    <a:lnTo>
                      <a:pt x="917" y="354"/>
                    </a:lnTo>
                    <a:lnTo>
                      <a:pt x="916" y="356"/>
                    </a:lnTo>
                    <a:lnTo>
                      <a:pt x="916" y="357"/>
                    </a:lnTo>
                    <a:lnTo>
                      <a:pt x="916" y="357"/>
                    </a:lnTo>
                    <a:lnTo>
                      <a:pt x="916" y="359"/>
                    </a:lnTo>
                    <a:lnTo>
                      <a:pt x="914" y="357"/>
                    </a:lnTo>
                    <a:lnTo>
                      <a:pt x="914" y="357"/>
                    </a:lnTo>
                    <a:lnTo>
                      <a:pt x="914" y="357"/>
                    </a:lnTo>
                    <a:lnTo>
                      <a:pt x="913" y="359"/>
                    </a:lnTo>
                    <a:lnTo>
                      <a:pt x="913" y="359"/>
                    </a:lnTo>
                    <a:lnTo>
                      <a:pt x="911" y="359"/>
                    </a:lnTo>
                    <a:lnTo>
                      <a:pt x="911" y="359"/>
                    </a:lnTo>
                    <a:lnTo>
                      <a:pt x="911" y="360"/>
                    </a:lnTo>
                    <a:lnTo>
                      <a:pt x="913" y="359"/>
                    </a:lnTo>
                    <a:lnTo>
                      <a:pt x="913" y="360"/>
                    </a:lnTo>
                    <a:lnTo>
                      <a:pt x="911" y="362"/>
                    </a:lnTo>
                    <a:lnTo>
                      <a:pt x="910" y="364"/>
                    </a:lnTo>
                    <a:lnTo>
                      <a:pt x="908" y="362"/>
                    </a:lnTo>
                    <a:lnTo>
                      <a:pt x="908" y="364"/>
                    </a:lnTo>
                    <a:lnTo>
                      <a:pt x="908" y="364"/>
                    </a:lnTo>
                    <a:lnTo>
                      <a:pt x="910" y="365"/>
                    </a:lnTo>
                    <a:lnTo>
                      <a:pt x="908" y="370"/>
                    </a:lnTo>
                    <a:lnTo>
                      <a:pt x="908" y="371"/>
                    </a:lnTo>
                    <a:lnTo>
                      <a:pt x="906" y="371"/>
                    </a:lnTo>
                    <a:lnTo>
                      <a:pt x="906" y="371"/>
                    </a:lnTo>
                    <a:lnTo>
                      <a:pt x="903" y="370"/>
                    </a:lnTo>
                    <a:lnTo>
                      <a:pt x="902" y="368"/>
                    </a:lnTo>
                    <a:lnTo>
                      <a:pt x="903" y="371"/>
                    </a:lnTo>
                    <a:lnTo>
                      <a:pt x="906" y="373"/>
                    </a:lnTo>
                    <a:lnTo>
                      <a:pt x="906" y="373"/>
                    </a:lnTo>
                    <a:lnTo>
                      <a:pt x="906" y="375"/>
                    </a:lnTo>
                    <a:lnTo>
                      <a:pt x="906" y="375"/>
                    </a:lnTo>
                    <a:lnTo>
                      <a:pt x="905" y="376"/>
                    </a:lnTo>
                    <a:lnTo>
                      <a:pt x="906" y="378"/>
                    </a:lnTo>
                    <a:lnTo>
                      <a:pt x="906" y="379"/>
                    </a:lnTo>
                    <a:lnTo>
                      <a:pt x="906" y="381"/>
                    </a:lnTo>
                    <a:lnTo>
                      <a:pt x="908" y="384"/>
                    </a:lnTo>
                    <a:lnTo>
                      <a:pt x="908" y="386"/>
                    </a:lnTo>
                    <a:lnTo>
                      <a:pt x="911" y="390"/>
                    </a:lnTo>
                    <a:lnTo>
                      <a:pt x="911" y="390"/>
                    </a:lnTo>
                    <a:lnTo>
                      <a:pt x="911" y="390"/>
                    </a:lnTo>
                    <a:lnTo>
                      <a:pt x="911" y="392"/>
                    </a:lnTo>
                    <a:lnTo>
                      <a:pt x="910" y="392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8" y="394"/>
                    </a:lnTo>
                    <a:lnTo>
                      <a:pt x="905" y="392"/>
                    </a:lnTo>
                    <a:lnTo>
                      <a:pt x="902" y="390"/>
                    </a:lnTo>
                    <a:lnTo>
                      <a:pt x="898" y="390"/>
                    </a:lnTo>
                    <a:lnTo>
                      <a:pt x="895" y="390"/>
                    </a:lnTo>
                    <a:lnTo>
                      <a:pt x="894" y="389"/>
                    </a:lnTo>
                    <a:lnTo>
                      <a:pt x="892" y="389"/>
                    </a:lnTo>
                    <a:lnTo>
                      <a:pt x="891" y="387"/>
                    </a:lnTo>
                    <a:lnTo>
                      <a:pt x="889" y="387"/>
                    </a:lnTo>
                    <a:lnTo>
                      <a:pt x="887" y="386"/>
                    </a:lnTo>
                    <a:lnTo>
                      <a:pt x="886" y="386"/>
                    </a:lnTo>
                    <a:lnTo>
                      <a:pt x="884" y="386"/>
                    </a:lnTo>
                    <a:lnTo>
                      <a:pt x="883" y="384"/>
                    </a:lnTo>
                    <a:lnTo>
                      <a:pt x="883" y="383"/>
                    </a:lnTo>
                    <a:lnTo>
                      <a:pt x="883" y="383"/>
                    </a:lnTo>
                    <a:lnTo>
                      <a:pt x="881" y="379"/>
                    </a:lnTo>
                    <a:lnTo>
                      <a:pt x="880" y="378"/>
                    </a:lnTo>
                    <a:lnTo>
                      <a:pt x="878" y="376"/>
                    </a:lnTo>
                    <a:lnTo>
                      <a:pt x="878" y="375"/>
                    </a:lnTo>
                    <a:lnTo>
                      <a:pt x="878" y="375"/>
                    </a:lnTo>
                    <a:lnTo>
                      <a:pt x="878" y="375"/>
                    </a:lnTo>
                    <a:lnTo>
                      <a:pt x="878" y="373"/>
                    </a:lnTo>
                    <a:lnTo>
                      <a:pt x="878" y="373"/>
                    </a:lnTo>
                    <a:lnTo>
                      <a:pt x="878" y="371"/>
                    </a:lnTo>
                    <a:lnTo>
                      <a:pt x="878" y="371"/>
                    </a:lnTo>
                    <a:lnTo>
                      <a:pt x="878" y="370"/>
                    </a:lnTo>
                    <a:lnTo>
                      <a:pt x="878" y="368"/>
                    </a:lnTo>
                    <a:lnTo>
                      <a:pt x="878" y="368"/>
                    </a:lnTo>
                    <a:lnTo>
                      <a:pt x="876" y="367"/>
                    </a:lnTo>
                    <a:lnTo>
                      <a:pt x="873" y="365"/>
                    </a:lnTo>
                    <a:lnTo>
                      <a:pt x="872" y="362"/>
                    </a:lnTo>
                    <a:lnTo>
                      <a:pt x="870" y="360"/>
                    </a:lnTo>
                    <a:lnTo>
                      <a:pt x="869" y="357"/>
                    </a:lnTo>
                    <a:lnTo>
                      <a:pt x="867" y="357"/>
                    </a:lnTo>
                    <a:lnTo>
                      <a:pt x="865" y="356"/>
                    </a:lnTo>
                    <a:lnTo>
                      <a:pt x="865" y="354"/>
                    </a:lnTo>
                    <a:lnTo>
                      <a:pt x="865" y="353"/>
                    </a:lnTo>
                    <a:lnTo>
                      <a:pt x="865" y="353"/>
                    </a:lnTo>
                    <a:lnTo>
                      <a:pt x="864" y="351"/>
                    </a:lnTo>
                    <a:lnTo>
                      <a:pt x="862" y="348"/>
                    </a:lnTo>
                    <a:lnTo>
                      <a:pt x="861" y="346"/>
                    </a:lnTo>
                    <a:lnTo>
                      <a:pt x="861" y="345"/>
                    </a:lnTo>
                    <a:lnTo>
                      <a:pt x="859" y="342"/>
                    </a:lnTo>
                    <a:lnTo>
                      <a:pt x="857" y="340"/>
                    </a:lnTo>
                    <a:lnTo>
                      <a:pt x="856" y="338"/>
                    </a:lnTo>
                    <a:lnTo>
                      <a:pt x="856" y="338"/>
                    </a:lnTo>
                    <a:lnTo>
                      <a:pt x="856" y="338"/>
                    </a:lnTo>
                    <a:lnTo>
                      <a:pt x="851" y="335"/>
                    </a:lnTo>
                    <a:lnTo>
                      <a:pt x="850" y="334"/>
                    </a:lnTo>
                    <a:lnTo>
                      <a:pt x="850" y="334"/>
                    </a:lnTo>
                    <a:lnTo>
                      <a:pt x="848" y="334"/>
                    </a:lnTo>
                    <a:lnTo>
                      <a:pt x="848" y="332"/>
                    </a:lnTo>
                    <a:lnTo>
                      <a:pt x="848" y="332"/>
                    </a:lnTo>
                    <a:lnTo>
                      <a:pt x="848" y="332"/>
                    </a:lnTo>
                    <a:lnTo>
                      <a:pt x="846" y="332"/>
                    </a:lnTo>
                    <a:lnTo>
                      <a:pt x="845" y="332"/>
                    </a:lnTo>
                    <a:lnTo>
                      <a:pt x="842" y="332"/>
                    </a:lnTo>
                    <a:lnTo>
                      <a:pt x="839" y="332"/>
                    </a:lnTo>
                    <a:lnTo>
                      <a:pt x="837" y="332"/>
                    </a:lnTo>
                    <a:lnTo>
                      <a:pt x="837" y="332"/>
                    </a:lnTo>
                    <a:lnTo>
                      <a:pt x="835" y="332"/>
                    </a:lnTo>
                    <a:lnTo>
                      <a:pt x="834" y="334"/>
                    </a:lnTo>
                    <a:lnTo>
                      <a:pt x="832" y="334"/>
                    </a:lnTo>
                    <a:lnTo>
                      <a:pt x="831" y="335"/>
                    </a:lnTo>
                    <a:lnTo>
                      <a:pt x="829" y="338"/>
                    </a:lnTo>
                    <a:lnTo>
                      <a:pt x="829" y="340"/>
                    </a:lnTo>
                    <a:lnTo>
                      <a:pt x="829" y="342"/>
                    </a:lnTo>
                    <a:lnTo>
                      <a:pt x="829" y="342"/>
                    </a:lnTo>
                    <a:lnTo>
                      <a:pt x="828" y="342"/>
                    </a:lnTo>
                    <a:lnTo>
                      <a:pt x="826" y="343"/>
                    </a:lnTo>
                    <a:lnTo>
                      <a:pt x="826" y="345"/>
                    </a:lnTo>
                    <a:lnTo>
                      <a:pt x="824" y="345"/>
                    </a:lnTo>
                    <a:lnTo>
                      <a:pt x="823" y="345"/>
                    </a:lnTo>
                    <a:lnTo>
                      <a:pt x="821" y="345"/>
                    </a:lnTo>
                    <a:lnTo>
                      <a:pt x="816" y="342"/>
                    </a:lnTo>
                    <a:lnTo>
                      <a:pt x="815" y="340"/>
                    </a:lnTo>
                    <a:lnTo>
                      <a:pt x="812" y="340"/>
                    </a:lnTo>
                    <a:lnTo>
                      <a:pt x="810" y="338"/>
                    </a:lnTo>
                    <a:lnTo>
                      <a:pt x="809" y="337"/>
                    </a:lnTo>
                    <a:lnTo>
                      <a:pt x="809" y="337"/>
                    </a:lnTo>
                    <a:lnTo>
                      <a:pt x="807" y="337"/>
                    </a:lnTo>
                    <a:lnTo>
                      <a:pt x="805" y="335"/>
                    </a:lnTo>
                    <a:lnTo>
                      <a:pt x="804" y="332"/>
                    </a:lnTo>
                    <a:lnTo>
                      <a:pt x="802" y="329"/>
                    </a:lnTo>
                    <a:lnTo>
                      <a:pt x="802" y="327"/>
                    </a:lnTo>
                    <a:lnTo>
                      <a:pt x="801" y="323"/>
                    </a:lnTo>
                    <a:lnTo>
                      <a:pt x="799" y="320"/>
                    </a:lnTo>
                    <a:lnTo>
                      <a:pt x="798" y="320"/>
                    </a:lnTo>
                    <a:lnTo>
                      <a:pt x="796" y="318"/>
                    </a:lnTo>
                    <a:lnTo>
                      <a:pt x="794" y="316"/>
                    </a:lnTo>
                    <a:lnTo>
                      <a:pt x="790" y="313"/>
                    </a:lnTo>
                    <a:lnTo>
                      <a:pt x="787" y="310"/>
                    </a:lnTo>
                    <a:lnTo>
                      <a:pt x="783" y="307"/>
                    </a:lnTo>
                    <a:lnTo>
                      <a:pt x="782" y="307"/>
                    </a:lnTo>
                    <a:lnTo>
                      <a:pt x="780" y="305"/>
                    </a:lnTo>
                    <a:lnTo>
                      <a:pt x="779" y="302"/>
                    </a:lnTo>
                    <a:lnTo>
                      <a:pt x="777" y="302"/>
                    </a:lnTo>
                    <a:lnTo>
                      <a:pt x="777" y="302"/>
                    </a:lnTo>
                    <a:lnTo>
                      <a:pt x="777" y="301"/>
                    </a:lnTo>
                    <a:lnTo>
                      <a:pt x="774" y="301"/>
                    </a:lnTo>
                    <a:lnTo>
                      <a:pt x="771" y="301"/>
                    </a:lnTo>
                    <a:lnTo>
                      <a:pt x="768" y="301"/>
                    </a:lnTo>
                    <a:lnTo>
                      <a:pt x="764" y="301"/>
                    </a:lnTo>
                    <a:lnTo>
                      <a:pt x="755" y="301"/>
                    </a:lnTo>
                    <a:lnTo>
                      <a:pt x="752" y="301"/>
                    </a:lnTo>
                    <a:lnTo>
                      <a:pt x="752" y="304"/>
                    </a:lnTo>
                    <a:lnTo>
                      <a:pt x="752" y="305"/>
                    </a:lnTo>
                    <a:lnTo>
                      <a:pt x="752" y="307"/>
                    </a:lnTo>
                    <a:lnTo>
                      <a:pt x="752" y="308"/>
                    </a:lnTo>
                    <a:lnTo>
                      <a:pt x="746" y="308"/>
                    </a:lnTo>
                    <a:lnTo>
                      <a:pt x="741" y="308"/>
                    </a:lnTo>
                    <a:lnTo>
                      <a:pt x="736" y="308"/>
                    </a:lnTo>
                    <a:lnTo>
                      <a:pt x="731" y="308"/>
                    </a:lnTo>
                    <a:lnTo>
                      <a:pt x="727" y="308"/>
                    </a:lnTo>
                    <a:lnTo>
                      <a:pt x="720" y="308"/>
                    </a:lnTo>
                    <a:lnTo>
                      <a:pt x="716" y="308"/>
                    </a:lnTo>
                    <a:lnTo>
                      <a:pt x="711" y="308"/>
                    </a:lnTo>
                    <a:lnTo>
                      <a:pt x="703" y="307"/>
                    </a:lnTo>
                    <a:lnTo>
                      <a:pt x="697" y="304"/>
                    </a:lnTo>
                    <a:lnTo>
                      <a:pt x="690" y="302"/>
                    </a:lnTo>
                    <a:lnTo>
                      <a:pt x="682" y="299"/>
                    </a:lnTo>
                    <a:lnTo>
                      <a:pt x="676" y="297"/>
                    </a:lnTo>
                    <a:lnTo>
                      <a:pt x="670" y="294"/>
                    </a:lnTo>
                    <a:lnTo>
                      <a:pt x="662" y="293"/>
                    </a:lnTo>
                    <a:lnTo>
                      <a:pt x="656" y="290"/>
                    </a:lnTo>
                    <a:lnTo>
                      <a:pt x="656" y="288"/>
                    </a:lnTo>
                    <a:lnTo>
                      <a:pt x="657" y="286"/>
                    </a:lnTo>
                    <a:lnTo>
                      <a:pt x="656" y="286"/>
                    </a:lnTo>
                    <a:lnTo>
                      <a:pt x="651" y="286"/>
                    </a:lnTo>
                    <a:lnTo>
                      <a:pt x="648" y="286"/>
                    </a:lnTo>
                    <a:lnTo>
                      <a:pt x="643" y="288"/>
                    </a:lnTo>
                    <a:lnTo>
                      <a:pt x="640" y="288"/>
                    </a:lnTo>
                    <a:lnTo>
                      <a:pt x="635" y="288"/>
                    </a:lnTo>
                    <a:lnTo>
                      <a:pt x="630" y="288"/>
                    </a:lnTo>
                    <a:lnTo>
                      <a:pt x="627" y="290"/>
                    </a:lnTo>
                    <a:lnTo>
                      <a:pt x="623" y="290"/>
                    </a:lnTo>
                    <a:lnTo>
                      <a:pt x="623" y="290"/>
                    </a:lnTo>
                    <a:lnTo>
                      <a:pt x="623" y="288"/>
                    </a:lnTo>
                    <a:lnTo>
                      <a:pt x="623" y="286"/>
                    </a:lnTo>
                    <a:lnTo>
                      <a:pt x="621" y="286"/>
                    </a:lnTo>
                    <a:lnTo>
                      <a:pt x="621" y="285"/>
                    </a:lnTo>
                    <a:lnTo>
                      <a:pt x="621" y="283"/>
                    </a:lnTo>
                    <a:lnTo>
                      <a:pt x="621" y="283"/>
                    </a:lnTo>
                    <a:lnTo>
                      <a:pt x="619" y="280"/>
                    </a:lnTo>
                    <a:lnTo>
                      <a:pt x="618" y="277"/>
                    </a:lnTo>
                    <a:lnTo>
                      <a:pt x="613" y="274"/>
                    </a:lnTo>
                    <a:lnTo>
                      <a:pt x="610" y="272"/>
                    </a:lnTo>
                    <a:lnTo>
                      <a:pt x="608" y="271"/>
                    </a:lnTo>
                    <a:lnTo>
                      <a:pt x="608" y="269"/>
                    </a:lnTo>
                    <a:lnTo>
                      <a:pt x="607" y="269"/>
                    </a:lnTo>
                    <a:lnTo>
                      <a:pt x="605" y="271"/>
                    </a:lnTo>
                    <a:lnTo>
                      <a:pt x="604" y="269"/>
                    </a:lnTo>
                    <a:lnTo>
                      <a:pt x="604" y="268"/>
                    </a:lnTo>
                    <a:lnTo>
                      <a:pt x="602" y="266"/>
                    </a:lnTo>
                    <a:lnTo>
                      <a:pt x="602" y="264"/>
                    </a:lnTo>
                    <a:lnTo>
                      <a:pt x="597" y="266"/>
                    </a:lnTo>
                    <a:lnTo>
                      <a:pt x="594" y="264"/>
                    </a:lnTo>
                    <a:lnTo>
                      <a:pt x="593" y="263"/>
                    </a:lnTo>
                    <a:lnTo>
                      <a:pt x="591" y="261"/>
                    </a:lnTo>
                    <a:lnTo>
                      <a:pt x="589" y="260"/>
                    </a:lnTo>
                    <a:lnTo>
                      <a:pt x="586" y="258"/>
                    </a:lnTo>
                    <a:lnTo>
                      <a:pt x="585" y="260"/>
                    </a:lnTo>
                    <a:lnTo>
                      <a:pt x="583" y="260"/>
                    </a:lnTo>
                    <a:lnTo>
                      <a:pt x="580" y="258"/>
                    </a:lnTo>
                    <a:lnTo>
                      <a:pt x="578" y="258"/>
                    </a:lnTo>
                    <a:lnTo>
                      <a:pt x="575" y="258"/>
                    </a:lnTo>
                    <a:lnTo>
                      <a:pt x="574" y="258"/>
                    </a:lnTo>
                    <a:lnTo>
                      <a:pt x="574" y="256"/>
                    </a:lnTo>
                    <a:lnTo>
                      <a:pt x="572" y="256"/>
                    </a:lnTo>
                    <a:lnTo>
                      <a:pt x="572" y="255"/>
                    </a:lnTo>
                    <a:lnTo>
                      <a:pt x="572" y="253"/>
                    </a:lnTo>
                    <a:lnTo>
                      <a:pt x="572" y="252"/>
                    </a:lnTo>
                    <a:lnTo>
                      <a:pt x="572" y="250"/>
                    </a:lnTo>
                    <a:lnTo>
                      <a:pt x="572" y="249"/>
                    </a:lnTo>
                    <a:lnTo>
                      <a:pt x="572" y="247"/>
                    </a:lnTo>
                    <a:lnTo>
                      <a:pt x="571" y="247"/>
                    </a:lnTo>
                    <a:lnTo>
                      <a:pt x="569" y="245"/>
                    </a:lnTo>
                    <a:lnTo>
                      <a:pt x="569" y="245"/>
                    </a:lnTo>
                    <a:lnTo>
                      <a:pt x="569" y="244"/>
                    </a:lnTo>
                    <a:lnTo>
                      <a:pt x="567" y="242"/>
                    </a:lnTo>
                    <a:lnTo>
                      <a:pt x="566" y="241"/>
                    </a:lnTo>
                    <a:lnTo>
                      <a:pt x="564" y="239"/>
                    </a:lnTo>
                    <a:lnTo>
                      <a:pt x="563" y="238"/>
                    </a:lnTo>
                    <a:lnTo>
                      <a:pt x="561" y="236"/>
                    </a:lnTo>
                    <a:lnTo>
                      <a:pt x="561" y="236"/>
                    </a:lnTo>
                    <a:lnTo>
                      <a:pt x="559" y="234"/>
                    </a:lnTo>
                    <a:lnTo>
                      <a:pt x="556" y="230"/>
                    </a:lnTo>
                    <a:lnTo>
                      <a:pt x="553" y="228"/>
                    </a:lnTo>
                    <a:lnTo>
                      <a:pt x="553" y="227"/>
                    </a:lnTo>
                    <a:lnTo>
                      <a:pt x="553" y="223"/>
                    </a:lnTo>
                    <a:lnTo>
                      <a:pt x="555" y="222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55" y="219"/>
                    </a:lnTo>
                    <a:lnTo>
                      <a:pt x="553" y="217"/>
                    </a:lnTo>
                    <a:lnTo>
                      <a:pt x="550" y="217"/>
                    </a:lnTo>
                    <a:lnTo>
                      <a:pt x="547" y="212"/>
                    </a:lnTo>
                    <a:lnTo>
                      <a:pt x="547" y="211"/>
                    </a:lnTo>
                    <a:lnTo>
                      <a:pt x="545" y="208"/>
                    </a:lnTo>
                    <a:lnTo>
                      <a:pt x="545" y="206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7" y="203"/>
                    </a:lnTo>
                    <a:lnTo>
                      <a:pt x="547" y="204"/>
                    </a:lnTo>
                    <a:lnTo>
                      <a:pt x="547" y="206"/>
                    </a:lnTo>
                    <a:lnTo>
                      <a:pt x="548" y="206"/>
                    </a:lnTo>
                    <a:lnTo>
                      <a:pt x="548" y="208"/>
                    </a:lnTo>
                    <a:lnTo>
                      <a:pt x="550" y="208"/>
                    </a:lnTo>
                    <a:lnTo>
                      <a:pt x="550" y="209"/>
                    </a:lnTo>
                    <a:lnTo>
                      <a:pt x="552" y="209"/>
                    </a:lnTo>
                    <a:lnTo>
                      <a:pt x="550" y="208"/>
                    </a:lnTo>
                    <a:lnTo>
                      <a:pt x="550" y="208"/>
                    </a:lnTo>
                    <a:lnTo>
                      <a:pt x="550" y="206"/>
                    </a:lnTo>
                    <a:lnTo>
                      <a:pt x="548" y="204"/>
                    </a:lnTo>
                    <a:lnTo>
                      <a:pt x="548" y="203"/>
                    </a:lnTo>
                    <a:lnTo>
                      <a:pt x="547" y="201"/>
                    </a:lnTo>
                    <a:lnTo>
                      <a:pt x="547" y="201"/>
                    </a:lnTo>
                    <a:lnTo>
                      <a:pt x="547" y="200"/>
                    </a:lnTo>
                    <a:lnTo>
                      <a:pt x="547" y="200"/>
                    </a:lnTo>
                    <a:lnTo>
                      <a:pt x="548" y="200"/>
                    </a:lnTo>
                    <a:lnTo>
                      <a:pt x="552" y="200"/>
                    </a:lnTo>
                    <a:lnTo>
                      <a:pt x="556" y="200"/>
                    </a:lnTo>
                    <a:lnTo>
                      <a:pt x="558" y="198"/>
                    </a:lnTo>
                    <a:lnTo>
                      <a:pt x="558" y="200"/>
                    </a:lnTo>
                    <a:lnTo>
                      <a:pt x="559" y="198"/>
                    </a:lnTo>
                    <a:lnTo>
                      <a:pt x="558" y="198"/>
                    </a:lnTo>
                    <a:lnTo>
                      <a:pt x="556" y="198"/>
                    </a:lnTo>
                    <a:lnTo>
                      <a:pt x="556" y="198"/>
                    </a:lnTo>
                    <a:lnTo>
                      <a:pt x="553" y="198"/>
                    </a:lnTo>
                    <a:lnTo>
                      <a:pt x="553" y="198"/>
                    </a:lnTo>
                    <a:lnTo>
                      <a:pt x="552" y="198"/>
                    </a:lnTo>
                    <a:lnTo>
                      <a:pt x="552" y="198"/>
                    </a:lnTo>
                    <a:lnTo>
                      <a:pt x="550" y="198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5" y="198"/>
                    </a:lnTo>
                    <a:lnTo>
                      <a:pt x="545" y="201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4" y="201"/>
                    </a:lnTo>
                    <a:lnTo>
                      <a:pt x="542" y="201"/>
                    </a:lnTo>
                    <a:lnTo>
                      <a:pt x="541" y="201"/>
                    </a:lnTo>
                    <a:lnTo>
                      <a:pt x="539" y="200"/>
                    </a:lnTo>
                    <a:lnTo>
                      <a:pt x="539" y="198"/>
                    </a:lnTo>
                    <a:lnTo>
                      <a:pt x="537" y="200"/>
                    </a:lnTo>
                    <a:lnTo>
                      <a:pt x="537" y="200"/>
                    </a:lnTo>
                    <a:lnTo>
                      <a:pt x="537" y="198"/>
                    </a:lnTo>
                    <a:lnTo>
                      <a:pt x="537" y="197"/>
                    </a:lnTo>
                    <a:lnTo>
                      <a:pt x="539" y="198"/>
                    </a:lnTo>
                    <a:lnTo>
                      <a:pt x="539" y="197"/>
                    </a:lnTo>
                    <a:lnTo>
                      <a:pt x="537" y="195"/>
                    </a:lnTo>
                    <a:lnTo>
                      <a:pt x="537" y="195"/>
                    </a:lnTo>
                    <a:lnTo>
                      <a:pt x="536" y="192"/>
                    </a:lnTo>
                    <a:lnTo>
                      <a:pt x="534" y="190"/>
                    </a:lnTo>
                    <a:lnTo>
                      <a:pt x="531" y="189"/>
                    </a:lnTo>
                    <a:lnTo>
                      <a:pt x="528" y="184"/>
                    </a:lnTo>
                    <a:lnTo>
                      <a:pt x="528" y="181"/>
                    </a:lnTo>
                    <a:lnTo>
                      <a:pt x="526" y="176"/>
                    </a:lnTo>
                    <a:lnTo>
                      <a:pt x="526" y="175"/>
                    </a:lnTo>
                    <a:lnTo>
                      <a:pt x="526" y="173"/>
                    </a:lnTo>
                    <a:lnTo>
                      <a:pt x="526" y="170"/>
                    </a:lnTo>
                    <a:lnTo>
                      <a:pt x="525" y="168"/>
                    </a:lnTo>
                    <a:lnTo>
                      <a:pt x="522" y="165"/>
                    </a:lnTo>
                    <a:lnTo>
                      <a:pt x="518" y="162"/>
                    </a:lnTo>
                    <a:lnTo>
                      <a:pt x="518" y="160"/>
                    </a:lnTo>
                    <a:lnTo>
                      <a:pt x="518" y="157"/>
                    </a:lnTo>
                    <a:lnTo>
                      <a:pt x="518" y="156"/>
                    </a:lnTo>
                    <a:lnTo>
                      <a:pt x="518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4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0" y="152"/>
                    </a:lnTo>
                    <a:lnTo>
                      <a:pt x="522" y="149"/>
                    </a:lnTo>
                    <a:lnTo>
                      <a:pt x="522" y="146"/>
                    </a:lnTo>
                    <a:lnTo>
                      <a:pt x="522" y="143"/>
                    </a:lnTo>
                    <a:lnTo>
                      <a:pt x="522" y="141"/>
                    </a:lnTo>
                    <a:lnTo>
                      <a:pt x="522" y="138"/>
                    </a:lnTo>
                    <a:lnTo>
                      <a:pt x="522" y="137"/>
                    </a:lnTo>
                    <a:lnTo>
                      <a:pt x="520" y="135"/>
                    </a:lnTo>
                    <a:lnTo>
                      <a:pt x="520" y="134"/>
                    </a:lnTo>
                    <a:lnTo>
                      <a:pt x="520" y="132"/>
                    </a:lnTo>
                    <a:lnTo>
                      <a:pt x="518" y="130"/>
                    </a:lnTo>
                    <a:lnTo>
                      <a:pt x="517" y="127"/>
                    </a:lnTo>
                    <a:lnTo>
                      <a:pt x="517" y="126"/>
                    </a:lnTo>
                    <a:lnTo>
                      <a:pt x="517" y="123"/>
                    </a:lnTo>
                    <a:lnTo>
                      <a:pt x="517" y="121"/>
                    </a:lnTo>
                    <a:lnTo>
                      <a:pt x="515" y="118"/>
                    </a:lnTo>
                    <a:lnTo>
                      <a:pt x="515" y="116"/>
                    </a:lnTo>
                    <a:lnTo>
                      <a:pt x="517" y="115"/>
                    </a:lnTo>
                    <a:lnTo>
                      <a:pt x="518" y="108"/>
                    </a:lnTo>
                    <a:lnTo>
                      <a:pt x="518" y="108"/>
                    </a:lnTo>
                    <a:lnTo>
                      <a:pt x="518" y="108"/>
                    </a:lnTo>
                    <a:lnTo>
                      <a:pt x="520" y="107"/>
                    </a:lnTo>
                    <a:lnTo>
                      <a:pt x="520" y="107"/>
                    </a:lnTo>
                    <a:lnTo>
                      <a:pt x="518" y="107"/>
                    </a:lnTo>
                    <a:lnTo>
                      <a:pt x="520" y="105"/>
                    </a:lnTo>
                    <a:lnTo>
                      <a:pt x="520" y="104"/>
                    </a:lnTo>
                    <a:lnTo>
                      <a:pt x="522" y="102"/>
                    </a:lnTo>
                    <a:lnTo>
                      <a:pt x="522" y="96"/>
                    </a:lnTo>
                    <a:lnTo>
                      <a:pt x="522" y="91"/>
                    </a:lnTo>
                    <a:lnTo>
                      <a:pt x="523" y="89"/>
                    </a:lnTo>
                    <a:lnTo>
                      <a:pt x="522" y="88"/>
                    </a:lnTo>
                    <a:lnTo>
                      <a:pt x="523" y="85"/>
                    </a:lnTo>
                    <a:lnTo>
                      <a:pt x="522" y="83"/>
                    </a:lnTo>
                    <a:lnTo>
                      <a:pt x="523" y="72"/>
                    </a:lnTo>
                    <a:lnTo>
                      <a:pt x="523" y="71"/>
                    </a:lnTo>
                    <a:lnTo>
                      <a:pt x="525" y="69"/>
                    </a:lnTo>
                    <a:lnTo>
                      <a:pt x="523" y="64"/>
                    </a:lnTo>
                    <a:lnTo>
                      <a:pt x="523" y="60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5" y="58"/>
                    </a:lnTo>
                    <a:lnTo>
                      <a:pt x="528" y="58"/>
                    </a:lnTo>
                    <a:lnTo>
                      <a:pt x="530" y="58"/>
                    </a:lnTo>
                    <a:lnTo>
                      <a:pt x="531" y="58"/>
                    </a:lnTo>
                    <a:lnTo>
                      <a:pt x="531" y="58"/>
                    </a:lnTo>
                    <a:lnTo>
                      <a:pt x="533" y="60"/>
                    </a:lnTo>
                    <a:lnTo>
                      <a:pt x="534" y="58"/>
                    </a:lnTo>
                    <a:lnTo>
                      <a:pt x="534" y="58"/>
                    </a:lnTo>
                    <a:lnTo>
                      <a:pt x="533" y="58"/>
                    </a:lnTo>
                    <a:lnTo>
                      <a:pt x="531" y="58"/>
                    </a:lnTo>
                    <a:lnTo>
                      <a:pt x="531" y="56"/>
                    </a:lnTo>
                    <a:lnTo>
                      <a:pt x="528" y="56"/>
                    </a:lnTo>
                    <a:lnTo>
                      <a:pt x="528" y="56"/>
                    </a:lnTo>
                    <a:lnTo>
                      <a:pt x="525" y="56"/>
                    </a:lnTo>
                    <a:lnTo>
                      <a:pt x="523" y="56"/>
                    </a:lnTo>
                    <a:lnTo>
                      <a:pt x="522" y="56"/>
                    </a:lnTo>
                    <a:lnTo>
                      <a:pt x="523" y="55"/>
                    </a:lnTo>
                    <a:lnTo>
                      <a:pt x="523" y="53"/>
                    </a:lnTo>
                    <a:lnTo>
                      <a:pt x="523" y="50"/>
                    </a:lnTo>
                    <a:lnTo>
                      <a:pt x="523" y="52"/>
                    </a:lnTo>
                    <a:lnTo>
                      <a:pt x="525" y="53"/>
                    </a:lnTo>
                    <a:lnTo>
                      <a:pt x="525" y="52"/>
                    </a:lnTo>
                    <a:lnTo>
                      <a:pt x="525" y="50"/>
                    </a:lnTo>
                    <a:lnTo>
                      <a:pt x="523" y="49"/>
                    </a:lnTo>
                    <a:lnTo>
                      <a:pt x="522" y="49"/>
                    </a:lnTo>
                    <a:lnTo>
                      <a:pt x="522" y="45"/>
                    </a:lnTo>
                    <a:lnTo>
                      <a:pt x="525" y="44"/>
                    </a:lnTo>
                    <a:lnTo>
                      <a:pt x="523" y="44"/>
                    </a:lnTo>
                    <a:lnTo>
                      <a:pt x="523" y="42"/>
                    </a:lnTo>
                    <a:lnTo>
                      <a:pt x="522" y="42"/>
                    </a:lnTo>
                    <a:lnTo>
                      <a:pt x="522" y="44"/>
                    </a:lnTo>
                    <a:lnTo>
                      <a:pt x="522" y="44"/>
                    </a:lnTo>
                    <a:lnTo>
                      <a:pt x="522" y="42"/>
                    </a:lnTo>
                    <a:lnTo>
                      <a:pt x="520" y="42"/>
                    </a:lnTo>
                    <a:lnTo>
                      <a:pt x="520" y="39"/>
                    </a:lnTo>
                    <a:lnTo>
                      <a:pt x="518" y="36"/>
                    </a:lnTo>
                    <a:lnTo>
                      <a:pt x="518" y="31"/>
                    </a:lnTo>
                    <a:lnTo>
                      <a:pt x="517" y="30"/>
                    </a:lnTo>
                    <a:lnTo>
                      <a:pt x="514" y="26"/>
                    </a:lnTo>
                    <a:lnTo>
                      <a:pt x="514" y="25"/>
                    </a:lnTo>
                    <a:lnTo>
                      <a:pt x="514" y="22"/>
                    </a:lnTo>
                    <a:lnTo>
                      <a:pt x="514" y="20"/>
                    </a:lnTo>
                    <a:lnTo>
                      <a:pt x="514" y="19"/>
                    </a:lnTo>
                    <a:lnTo>
                      <a:pt x="514" y="19"/>
                    </a:lnTo>
                    <a:lnTo>
                      <a:pt x="517" y="20"/>
                    </a:lnTo>
                    <a:lnTo>
                      <a:pt x="520" y="20"/>
                    </a:lnTo>
                    <a:lnTo>
                      <a:pt x="522" y="22"/>
                    </a:lnTo>
                    <a:lnTo>
                      <a:pt x="523" y="22"/>
                    </a:lnTo>
                    <a:lnTo>
                      <a:pt x="533" y="23"/>
                    </a:lnTo>
                    <a:lnTo>
                      <a:pt x="534" y="23"/>
                    </a:lnTo>
                    <a:lnTo>
                      <a:pt x="536" y="22"/>
                    </a:lnTo>
                    <a:lnTo>
                      <a:pt x="536" y="22"/>
                    </a:lnTo>
                    <a:lnTo>
                      <a:pt x="537" y="23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39" y="23"/>
                    </a:lnTo>
                    <a:lnTo>
                      <a:pt x="541" y="22"/>
                    </a:lnTo>
                    <a:lnTo>
                      <a:pt x="541" y="23"/>
                    </a:lnTo>
                    <a:lnTo>
                      <a:pt x="541" y="23"/>
                    </a:lnTo>
                    <a:lnTo>
                      <a:pt x="542" y="25"/>
                    </a:lnTo>
                    <a:lnTo>
                      <a:pt x="542" y="26"/>
                    </a:lnTo>
                    <a:lnTo>
                      <a:pt x="542" y="26"/>
                    </a:lnTo>
                    <a:lnTo>
                      <a:pt x="541" y="30"/>
                    </a:lnTo>
                    <a:lnTo>
                      <a:pt x="541" y="30"/>
                    </a:lnTo>
                    <a:lnTo>
                      <a:pt x="541" y="30"/>
                    </a:lnTo>
                    <a:lnTo>
                      <a:pt x="541" y="28"/>
                    </a:lnTo>
                    <a:lnTo>
                      <a:pt x="537" y="33"/>
                    </a:lnTo>
                    <a:lnTo>
                      <a:pt x="536" y="36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6" y="37"/>
                    </a:lnTo>
                    <a:lnTo>
                      <a:pt x="537" y="36"/>
                    </a:lnTo>
                    <a:lnTo>
                      <a:pt x="539" y="36"/>
                    </a:lnTo>
                    <a:lnTo>
                      <a:pt x="539" y="36"/>
                    </a:lnTo>
                    <a:lnTo>
                      <a:pt x="537" y="36"/>
                    </a:lnTo>
                    <a:lnTo>
                      <a:pt x="537" y="36"/>
                    </a:lnTo>
                    <a:lnTo>
                      <a:pt x="537" y="34"/>
                    </a:lnTo>
                    <a:lnTo>
                      <a:pt x="537" y="34"/>
                    </a:lnTo>
                    <a:lnTo>
                      <a:pt x="537" y="33"/>
                    </a:lnTo>
                    <a:lnTo>
                      <a:pt x="539" y="33"/>
                    </a:lnTo>
                    <a:lnTo>
                      <a:pt x="541" y="31"/>
                    </a:lnTo>
                    <a:lnTo>
                      <a:pt x="541" y="31"/>
                    </a:lnTo>
                    <a:lnTo>
                      <a:pt x="542" y="30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5" y="28"/>
                    </a:lnTo>
                    <a:lnTo>
                      <a:pt x="545" y="30"/>
                    </a:lnTo>
                    <a:lnTo>
                      <a:pt x="544" y="30"/>
                    </a:lnTo>
                    <a:lnTo>
                      <a:pt x="544" y="31"/>
                    </a:lnTo>
                    <a:lnTo>
                      <a:pt x="544" y="33"/>
                    </a:lnTo>
                    <a:lnTo>
                      <a:pt x="544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4" y="34"/>
                    </a:lnTo>
                    <a:lnTo>
                      <a:pt x="544" y="34"/>
                    </a:lnTo>
                    <a:lnTo>
                      <a:pt x="544" y="36"/>
                    </a:lnTo>
                    <a:lnTo>
                      <a:pt x="544" y="37"/>
                    </a:lnTo>
                    <a:lnTo>
                      <a:pt x="544" y="37"/>
                    </a:lnTo>
                    <a:lnTo>
                      <a:pt x="542" y="37"/>
                    </a:lnTo>
                    <a:lnTo>
                      <a:pt x="542" y="37"/>
                    </a:lnTo>
                    <a:lnTo>
                      <a:pt x="542" y="37"/>
                    </a:lnTo>
                    <a:lnTo>
                      <a:pt x="541" y="39"/>
                    </a:lnTo>
                    <a:lnTo>
                      <a:pt x="541" y="39"/>
                    </a:lnTo>
                    <a:lnTo>
                      <a:pt x="541" y="37"/>
                    </a:lnTo>
                    <a:lnTo>
                      <a:pt x="541" y="37"/>
                    </a:lnTo>
                    <a:lnTo>
                      <a:pt x="539" y="37"/>
                    </a:lnTo>
                    <a:lnTo>
                      <a:pt x="539" y="39"/>
                    </a:lnTo>
                    <a:lnTo>
                      <a:pt x="537" y="41"/>
                    </a:lnTo>
                    <a:lnTo>
                      <a:pt x="537" y="41"/>
                    </a:lnTo>
                    <a:lnTo>
                      <a:pt x="539" y="41"/>
                    </a:lnTo>
                    <a:lnTo>
                      <a:pt x="541" y="41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44" y="41"/>
                    </a:lnTo>
                    <a:lnTo>
                      <a:pt x="544" y="41"/>
                    </a:lnTo>
                    <a:lnTo>
                      <a:pt x="544" y="37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5" y="37"/>
                    </a:lnTo>
                    <a:lnTo>
                      <a:pt x="547" y="36"/>
                    </a:lnTo>
                    <a:lnTo>
                      <a:pt x="547" y="36"/>
                    </a:lnTo>
                    <a:lnTo>
                      <a:pt x="547" y="34"/>
                    </a:lnTo>
                    <a:lnTo>
                      <a:pt x="547" y="33"/>
                    </a:lnTo>
                    <a:lnTo>
                      <a:pt x="547" y="31"/>
                    </a:lnTo>
                    <a:lnTo>
                      <a:pt x="547" y="31"/>
                    </a:lnTo>
                    <a:lnTo>
                      <a:pt x="547" y="31"/>
                    </a:lnTo>
                    <a:lnTo>
                      <a:pt x="547" y="30"/>
                    </a:lnTo>
                    <a:lnTo>
                      <a:pt x="547" y="30"/>
                    </a:lnTo>
                    <a:lnTo>
                      <a:pt x="547" y="30"/>
                    </a:lnTo>
                    <a:lnTo>
                      <a:pt x="547" y="28"/>
                    </a:lnTo>
                    <a:lnTo>
                      <a:pt x="547" y="26"/>
                    </a:lnTo>
                    <a:lnTo>
                      <a:pt x="547" y="26"/>
                    </a:lnTo>
                    <a:lnTo>
                      <a:pt x="548" y="25"/>
                    </a:lnTo>
                    <a:lnTo>
                      <a:pt x="548" y="25"/>
                    </a:lnTo>
                    <a:lnTo>
                      <a:pt x="547" y="23"/>
                    </a:lnTo>
                    <a:lnTo>
                      <a:pt x="547" y="23"/>
                    </a:lnTo>
                    <a:lnTo>
                      <a:pt x="547" y="22"/>
                    </a:lnTo>
                    <a:lnTo>
                      <a:pt x="547" y="22"/>
                    </a:lnTo>
                    <a:lnTo>
                      <a:pt x="545" y="22"/>
                    </a:lnTo>
                    <a:lnTo>
                      <a:pt x="547" y="23"/>
                    </a:lnTo>
                    <a:lnTo>
                      <a:pt x="547" y="23"/>
                    </a:lnTo>
                    <a:lnTo>
                      <a:pt x="545" y="23"/>
                    </a:lnTo>
                    <a:lnTo>
                      <a:pt x="545" y="22"/>
                    </a:lnTo>
                    <a:lnTo>
                      <a:pt x="544" y="22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547" y="20"/>
                    </a:lnTo>
                    <a:lnTo>
                      <a:pt x="547" y="20"/>
                    </a:lnTo>
                    <a:lnTo>
                      <a:pt x="545" y="19"/>
                    </a:lnTo>
                    <a:lnTo>
                      <a:pt x="544" y="17"/>
                    </a:lnTo>
                    <a:lnTo>
                      <a:pt x="544" y="17"/>
                    </a:lnTo>
                    <a:lnTo>
                      <a:pt x="544" y="17"/>
                    </a:lnTo>
                    <a:lnTo>
                      <a:pt x="542" y="17"/>
                    </a:lnTo>
                    <a:lnTo>
                      <a:pt x="542" y="17"/>
                    </a:lnTo>
                    <a:lnTo>
                      <a:pt x="542" y="15"/>
                    </a:lnTo>
                    <a:lnTo>
                      <a:pt x="544" y="15"/>
                    </a:lnTo>
                    <a:lnTo>
                      <a:pt x="544" y="15"/>
                    </a:lnTo>
                    <a:lnTo>
                      <a:pt x="545" y="15"/>
                    </a:lnTo>
                    <a:lnTo>
                      <a:pt x="545" y="15"/>
                    </a:lnTo>
                    <a:lnTo>
                      <a:pt x="545" y="15"/>
                    </a:lnTo>
                    <a:lnTo>
                      <a:pt x="545" y="12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1"/>
                    </a:lnTo>
                    <a:lnTo>
                      <a:pt x="542" y="9"/>
                    </a:lnTo>
                    <a:lnTo>
                      <a:pt x="541" y="6"/>
                    </a:lnTo>
                    <a:lnTo>
                      <a:pt x="936" y="6"/>
                    </a:lnTo>
                    <a:lnTo>
                      <a:pt x="939" y="6"/>
                    </a:lnTo>
                    <a:lnTo>
                      <a:pt x="939" y="3"/>
                    </a:lnTo>
                    <a:lnTo>
                      <a:pt x="93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1E7D5F2E-8882-2C4C-B4B6-C75051754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041" y="1948894"/>
                <a:ext cx="11538834" cy="993351"/>
              </a:xfrm>
              <a:custGeom>
                <a:avLst/>
                <a:gdLst>
                  <a:gd name="T0" fmla="*/ 5077 w 5204"/>
                  <a:gd name="T1" fmla="*/ 437 h 448"/>
                  <a:gd name="T2" fmla="*/ 5030 w 5204"/>
                  <a:gd name="T3" fmla="*/ 437 h 448"/>
                  <a:gd name="T4" fmla="*/ 5125 w 5204"/>
                  <a:gd name="T5" fmla="*/ 434 h 448"/>
                  <a:gd name="T6" fmla="*/ 5170 w 5204"/>
                  <a:gd name="T7" fmla="*/ 424 h 448"/>
                  <a:gd name="T8" fmla="*/ 5196 w 5204"/>
                  <a:gd name="T9" fmla="*/ 416 h 448"/>
                  <a:gd name="T10" fmla="*/ 25 w 5204"/>
                  <a:gd name="T11" fmla="*/ 402 h 448"/>
                  <a:gd name="T12" fmla="*/ 19 w 5204"/>
                  <a:gd name="T13" fmla="*/ 397 h 448"/>
                  <a:gd name="T14" fmla="*/ 85 w 5204"/>
                  <a:gd name="T15" fmla="*/ 379 h 448"/>
                  <a:gd name="T16" fmla="*/ 126 w 5204"/>
                  <a:gd name="T17" fmla="*/ 372 h 448"/>
                  <a:gd name="T18" fmla="*/ 118 w 5204"/>
                  <a:gd name="T19" fmla="*/ 374 h 448"/>
                  <a:gd name="T20" fmla="*/ 110 w 5204"/>
                  <a:gd name="T21" fmla="*/ 371 h 448"/>
                  <a:gd name="T22" fmla="*/ 539 w 5204"/>
                  <a:gd name="T23" fmla="*/ 366 h 448"/>
                  <a:gd name="T24" fmla="*/ 519 w 5204"/>
                  <a:gd name="T25" fmla="*/ 368 h 448"/>
                  <a:gd name="T26" fmla="*/ 506 w 5204"/>
                  <a:gd name="T27" fmla="*/ 364 h 448"/>
                  <a:gd name="T28" fmla="*/ 524 w 5204"/>
                  <a:gd name="T29" fmla="*/ 353 h 448"/>
                  <a:gd name="T30" fmla="*/ 5183 w 5204"/>
                  <a:gd name="T31" fmla="*/ 344 h 448"/>
                  <a:gd name="T32" fmla="*/ 494 w 5204"/>
                  <a:gd name="T33" fmla="*/ 338 h 448"/>
                  <a:gd name="T34" fmla="*/ 222 w 5204"/>
                  <a:gd name="T35" fmla="*/ 333 h 448"/>
                  <a:gd name="T36" fmla="*/ 479 w 5204"/>
                  <a:gd name="T37" fmla="*/ 339 h 448"/>
                  <a:gd name="T38" fmla="*/ 230 w 5204"/>
                  <a:gd name="T39" fmla="*/ 319 h 448"/>
                  <a:gd name="T40" fmla="*/ 207 w 5204"/>
                  <a:gd name="T41" fmla="*/ 333 h 448"/>
                  <a:gd name="T42" fmla="*/ 211 w 5204"/>
                  <a:gd name="T43" fmla="*/ 317 h 448"/>
                  <a:gd name="T44" fmla="*/ 473 w 5204"/>
                  <a:gd name="T45" fmla="*/ 327 h 448"/>
                  <a:gd name="T46" fmla="*/ 492 w 5204"/>
                  <a:gd name="T47" fmla="*/ 314 h 448"/>
                  <a:gd name="T48" fmla="*/ 235 w 5204"/>
                  <a:gd name="T49" fmla="*/ 309 h 448"/>
                  <a:gd name="T50" fmla="*/ 107 w 5204"/>
                  <a:gd name="T51" fmla="*/ 303 h 448"/>
                  <a:gd name="T52" fmla="*/ 304 w 5204"/>
                  <a:gd name="T53" fmla="*/ 265 h 448"/>
                  <a:gd name="T54" fmla="*/ 314 w 5204"/>
                  <a:gd name="T55" fmla="*/ 262 h 448"/>
                  <a:gd name="T56" fmla="*/ 237 w 5204"/>
                  <a:gd name="T57" fmla="*/ 262 h 448"/>
                  <a:gd name="T58" fmla="*/ 5197 w 5204"/>
                  <a:gd name="T59" fmla="*/ 201 h 448"/>
                  <a:gd name="T60" fmla="*/ 180 w 5204"/>
                  <a:gd name="T61" fmla="*/ 5 h 448"/>
                  <a:gd name="T62" fmla="*/ 266 w 5204"/>
                  <a:gd name="T63" fmla="*/ 24 h 448"/>
                  <a:gd name="T64" fmla="*/ 419 w 5204"/>
                  <a:gd name="T65" fmla="*/ 265 h 448"/>
                  <a:gd name="T66" fmla="*/ 490 w 5204"/>
                  <a:gd name="T67" fmla="*/ 295 h 448"/>
                  <a:gd name="T68" fmla="*/ 552 w 5204"/>
                  <a:gd name="T69" fmla="*/ 360 h 448"/>
                  <a:gd name="T70" fmla="*/ 522 w 5204"/>
                  <a:gd name="T71" fmla="*/ 361 h 448"/>
                  <a:gd name="T72" fmla="*/ 501 w 5204"/>
                  <a:gd name="T73" fmla="*/ 319 h 448"/>
                  <a:gd name="T74" fmla="*/ 479 w 5204"/>
                  <a:gd name="T75" fmla="*/ 309 h 448"/>
                  <a:gd name="T76" fmla="*/ 460 w 5204"/>
                  <a:gd name="T77" fmla="*/ 301 h 448"/>
                  <a:gd name="T78" fmla="*/ 416 w 5204"/>
                  <a:gd name="T79" fmla="*/ 273 h 448"/>
                  <a:gd name="T80" fmla="*/ 348 w 5204"/>
                  <a:gd name="T81" fmla="*/ 270 h 448"/>
                  <a:gd name="T82" fmla="*/ 307 w 5204"/>
                  <a:gd name="T83" fmla="*/ 251 h 448"/>
                  <a:gd name="T84" fmla="*/ 285 w 5204"/>
                  <a:gd name="T85" fmla="*/ 260 h 448"/>
                  <a:gd name="T86" fmla="*/ 266 w 5204"/>
                  <a:gd name="T87" fmla="*/ 278 h 448"/>
                  <a:gd name="T88" fmla="*/ 238 w 5204"/>
                  <a:gd name="T89" fmla="*/ 279 h 448"/>
                  <a:gd name="T90" fmla="*/ 255 w 5204"/>
                  <a:gd name="T91" fmla="*/ 245 h 448"/>
                  <a:gd name="T92" fmla="*/ 214 w 5204"/>
                  <a:gd name="T93" fmla="*/ 279 h 448"/>
                  <a:gd name="T94" fmla="*/ 181 w 5204"/>
                  <a:gd name="T95" fmla="*/ 323 h 448"/>
                  <a:gd name="T96" fmla="*/ 143 w 5204"/>
                  <a:gd name="T97" fmla="*/ 347 h 448"/>
                  <a:gd name="T98" fmla="*/ 104 w 5204"/>
                  <a:gd name="T99" fmla="*/ 369 h 448"/>
                  <a:gd name="T100" fmla="*/ 71 w 5204"/>
                  <a:gd name="T101" fmla="*/ 380 h 448"/>
                  <a:gd name="T102" fmla="*/ 112 w 5204"/>
                  <a:gd name="T103" fmla="*/ 355 h 448"/>
                  <a:gd name="T104" fmla="*/ 156 w 5204"/>
                  <a:gd name="T105" fmla="*/ 309 h 448"/>
                  <a:gd name="T106" fmla="*/ 107 w 5204"/>
                  <a:gd name="T107" fmla="*/ 297 h 448"/>
                  <a:gd name="T108" fmla="*/ 60 w 5204"/>
                  <a:gd name="T109" fmla="*/ 275 h 448"/>
                  <a:gd name="T110" fmla="*/ 49 w 5204"/>
                  <a:gd name="T111" fmla="*/ 248 h 448"/>
                  <a:gd name="T112" fmla="*/ 50 w 5204"/>
                  <a:gd name="T113" fmla="*/ 216 h 448"/>
                  <a:gd name="T114" fmla="*/ 106 w 5204"/>
                  <a:gd name="T115" fmla="*/ 177 h 448"/>
                  <a:gd name="T116" fmla="*/ 27 w 5204"/>
                  <a:gd name="T117" fmla="*/ 164 h 448"/>
                  <a:gd name="T118" fmla="*/ 66 w 5204"/>
                  <a:gd name="T119" fmla="*/ 122 h 448"/>
                  <a:gd name="T120" fmla="*/ 117 w 5204"/>
                  <a:gd name="T121" fmla="*/ 126 h 448"/>
                  <a:gd name="T122" fmla="*/ 73 w 5204"/>
                  <a:gd name="T123" fmla="*/ 54 h 448"/>
                  <a:gd name="T124" fmla="*/ 131 w 5204"/>
                  <a:gd name="T125" fmla="*/ 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4" h="448">
                    <a:moveTo>
                      <a:pt x="5016" y="442"/>
                    </a:moveTo>
                    <a:lnTo>
                      <a:pt x="5019" y="443"/>
                    </a:lnTo>
                    <a:lnTo>
                      <a:pt x="5022" y="445"/>
                    </a:lnTo>
                    <a:lnTo>
                      <a:pt x="5022" y="446"/>
                    </a:lnTo>
                    <a:lnTo>
                      <a:pt x="5025" y="446"/>
                    </a:lnTo>
                    <a:lnTo>
                      <a:pt x="5027" y="448"/>
                    </a:lnTo>
                    <a:lnTo>
                      <a:pt x="5027" y="448"/>
                    </a:lnTo>
                    <a:lnTo>
                      <a:pt x="5024" y="448"/>
                    </a:lnTo>
                    <a:lnTo>
                      <a:pt x="5019" y="445"/>
                    </a:lnTo>
                    <a:lnTo>
                      <a:pt x="5016" y="443"/>
                    </a:lnTo>
                    <a:lnTo>
                      <a:pt x="5016" y="443"/>
                    </a:lnTo>
                    <a:lnTo>
                      <a:pt x="5016" y="442"/>
                    </a:lnTo>
                    <a:close/>
                    <a:moveTo>
                      <a:pt x="5087" y="438"/>
                    </a:moveTo>
                    <a:lnTo>
                      <a:pt x="5088" y="440"/>
                    </a:lnTo>
                    <a:lnTo>
                      <a:pt x="5088" y="440"/>
                    </a:lnTo>
                    <a:lnTo>
                      <a:pt x="5087" y="440"/>
                    </a:lnTo>
                    <a:lnTo>
                      <a:pt x="5087" y="440"/>
                    </a:lnTo>
                    <a:lnTo>
                      <a:pt x="5087" y="438"/>
                    </a:lnTo>
                    <a:lnTo>
                      <a:pt x="5087" y="438"/>
                    </a:lnTo>
                    <a:close/>
                    <a:moveTo>
                      <a:pt x="5090" y="438"/>
                    </a:moveTo>
                    <a:lnTo>
                      <a:pt x="5092" y="438"/>
                    </a:lnTo>
                    <a:lnTo>
                      <a:pt x="5093" y="440"/>
                    </a:lnTo>
                    <a:lnTo>
                      <a:pt x="5092" y="440"/>
                    </a:lnTo>
                    <a:lnTo>
                      <a:pt x="5090" y="438"/>
                    </a:lnTo>
                    <a:lnTo>
                      <a:pt x="5090" y="438"/>
                    </a:lnTo>
                    <a:close/>
                    <a:moveTo>
                      <a:pt x="5065" y="437"/>
                    </a:moveTo>
                    <a:lnTo>
                      <a:pt x="5066" y="438"/>
                    </a:lnTo>
                    <a:lnTo>
                      <a:pt x="5066" y="438"/>
                    </a:lnTo>
                    <a:lnTo>
                      <a:pt x="5070" y="438"/>
                    </a:lnTo>
                    <a:lnTo>
                      <a:pt x="5068" y="440"/>
                    </a:lnTo>
                    <a:lnTo>
                      <a:pt x="5066" y="440"/>
                    </a:lnTo>
                    <a:lnTo>
                      <a:pt x="5066" y="442"/>
                    </a:lnTo>
                    <a:lnTo>
                      <a:pt x="5065" y="442"/>
                    </a:lnTo>
                    <a:lnTo>
                      <a:pt x="5065" y="443"/>
                    </a:lnTo>
                    <a:lnTo>
                      <a:pt x="5065" y="443"/>
                    </a:lnTo>
                    <a:lnTo>
                      <a:pt x="5063" y="442"/>
                    </a:lnTo>
                    <a:lnTo>
                      <a:pt x="5063" y="442"/>
                    </a:lnTo>
                    <a:lnTo>
                      <a:pt x="5063" y="442"/>
                    </a:lnTo>
                    <a:lnTo>
                      <a:pt x="5065" y="440"/>
                    </a:lnTo>
                    <a:lnTo>
                      <a:pt x="5063" y="440"/>
                    </a:lnTo>
                    <a:lnTo>
                      <a:pt x="5063" y="440"/>
                    </a:lnTo>
                    <a:lnTo>
                      <a:pt x="5062" y="438"/>
                    </a:lnTo>
                    <a:lnTo>
                      <a:pt x="5062" y="438"/>
                    </a:lnTo>
                    <a:lnTo>
                      <a:pt x="5062" y="437"/>
                    </a:lnTo>
                    <a:lnTo>
                      <a:pt x="5062" y="437"/>
                    </a:lnTo>
                    <a:lnTo>
                      <a:pt x="5065" y="437"/>
                    </a:lnTo>
                    <a:close/>
                    <a:moveTo>
                      <a:pt x="5076" y="437"/>
                    </a:moveTo>
                    <a:lnTo>
                      <a:pt x="5076" y="437"/>
                    </a:lnTo>
                    <a:lnTo>
                      <a:pt x="5077" y="437"/>
                    </a:lnTo>
                    <a:lnTo>
                      <a:pt x="5077" y="438"/>
                    </a:lnTo>
                    <a:lnTo>
                      <a:pt x="5076" y="438"/>
                    </a:lnTo>
                    <a:lnTo>
                      <a:pt x="5076" y="440"/>
                    </a:lnTo>
                    <a:lnTo>
                      <a:pt x="5076" y="442"/>
                    </a:lnTo>
                    <a:lnTo>
                      <a:pt x="5076" y="442"/>
                    </a:lnTo>
                    <a:lnTo>
                      <a:pt x="5074" y="442"/>
                    </a:lnTo>
                    <a:lnTo>
                      <a:pt x="5073" y="442"/>
                    </a:lnTo>
                    <a:lnTo>
                      <a:pt x="5071" y="442"/>
                    </a:lnTo>
                    <a:lnTo>
                      <a:pt x="5070" y="442"/>
                    </a:lnTo>
                    <a:lnTo>
                      <a:pt x="5068" y="442"/>
                    </a:lnTo>
                    <a:lnTo>
                      <a:pt x="5068" y="442"/>
                    </a:lnTo>
                    <a:lnTo>
                      <a:pt x="5068" y="442"/>
                    </a:lnTo>
                    <a:lnTo>
                      <a:pt x="5073" y="440"/>
                    </a:lnTo>
                    <a:lnTo>
                      <a:pt x="5074" y="440"/>
                    </a:lnTo>
                    <a:lnTo>
                      <a:pt x="5076" y="438"/>
                    </a:lnTo>
                    <a:lnTo>
                      <a:pt x="5076" y="437"/>
                    </a:lnTo>
                    <a:lnTo>
                      <a:pt x="5076" y="437"/>
                    </a:lnTo>
                    <a:close/>
                    <a:moveTo>
                      <a:pt x="5082" y="435"/>
                    </a:moveTo>
                    <a:lnTo>
                      <a:pt x="5084" y="435"/>
                    </a:lnTo>
                    <a:lnTo>
                      <a:pt x="5085" y="437"/>
                    </a:lnTo>
                    <a:lnTo>
                      <a:pt x="5085" y="437"/>
                    </a:lnTo>
                    <a:lnTo>
                      <a:pt x="5084" y="438"/>
                    </a:lnTo>
                    <a:lnTo>
                      <a:pt x="5084" y="438"/>
                    </a:lnTo>
                    <a:lnTo>
                      <a:pt x="5085" y="438"/>
                    </a:lnTo>
                    <a:lnTo>
                      <a:pt x="5087" y="438"/>
                    </a:lnTo>
                    <a:lnTo>
                      <a:pt x="5087" y="440"/>
                    </a:lnTo>
                    <a:lnTo>
                      <a:pt x="5085" y="440"/>
                    </a:lnTo>
                    <a:lnTo>
                      <a:pt x="5085" y="442"/>
                    </a:lnTo>
                    <a:lnTo>
                      <a:pt x="5085" y="440"/>
                    </a:lnTo>
                    <a:lnTo>
                      <a:pt x="5085" y="442"/>
                    </a:lnTo>
                    <a:lnTo>
                      <a:pt x="5082" y="443"/>
                    </a:lnTo>
                    <a:lnTo>
                      <a:pt x="5081" y="442"/>
                    </a:lnTo>
                    <a:lnTo>
                      <a:pt x="5079" y="443"/>
                    </a:lnTo>
                    <a:lnTo>
                      <a:pt x="5081" y="440"/>
                    </a:lnTo>
                    <a:lnTo>
                      <a:pt x="5082" y="438"/>
                    </a:lnTo>
                    <a:lnTo>
                      <a:pt x="5082" y="438"/>
                    </a:lnTo>
                    <a:lnTo>
                      <a:pt x="5082" y="438"/>
                    </a:lnTo>
                    <a:lnTo>
                      <a:pt x="5082" y="435"/>
                    </a:lnTo>
                    <a:close/>
                    <a:moveTo>
                      <a:pt x="5013" y="435"/>
                    </a:moveTo>
                    <a:lnTo>
                      <a:pt x="5014" y="435"/>
                    </a:lnTo>
                    <a:lnTo>
                      <a:pt x="5014" y="437"/>
                    </a:lnTo>
                    <a:lnTo>
                      <a:pt x="5014" y="437"/>
                    </a:lnTo>
                    <a:lnTo>
                      <a:pt x="5013" y="437"/>
                    </a:lnTo>
                    <a:lnTo>
                      <a:pt x="5013" y="437"/>
                    </a:lnTo>
                    <a:lnTo>
                      <a:pt x="5013" y="437"/>
                    </a:lnTo>
                    <a:lnTo>
                      <a:pt x="5013" y="435"/>
                    </a:lnTo>
                    <a:close/>
                    <a:moveTo>
                      <a:pt x="5030" y="435"/>
                    </a:moveTo>
                    <a:lnTo>
                      <a:pt x="5032" y="437"/>
                    </a:lnTo>
                    <a:lnTo>
                      <a:pt x="5030" y="437"/>
                    </a:lnTo>
                    <a:lnTo>
                      <a:pt x="5030" y="438"/>
                    </a:lnTo>
                    <a:lnTo>
                      <a:pt x="5029" y="438"/>
                    </a:lnTo>
                    <a:lnTo>
                      <a:pt x="5027" y="437"/>
                    </a:lnTo>
                    <a:lnTo>
                      <a:pt x="5027" y="435"/>
                    </a:lnTo>
                    <a:lnTo>
                      <a:pt x="5030" y="435"/>
                    </a:lnTo>
                    <a:close/>
                    <a:moveTo>
                      <a:pt x="5092" y="434"/>
                    </a:moveTo>
                    <a:lnTo>
                      <a:pt x="5092" y="434"/>
                    </a:lnTo>
                    <a:lnTo>
                      <a:pt x="5093" y="435"/>
                    </a:lnTo>
                    <a:lnTo>
                      <a:pt x="5093" y="435"/>
                    </a:lnTo>
                    <a:lnTo>
                      <a:pt x="5092" y="435"/>
                    </a:lnTo>
                    <a:lnTo>
                      <a:pt x="5092" y="437"/>
                    </a:lnTo>
                    <a:lnTo>
                      <a:pt x="5090" y="435"/>
                    </a:lnTo>
                    <a:lnTo>
                      <a:pt x="5090" y="435"/>
                    </a:lnTo>
                    <a:lnTo>
                      <a:pt x="5090" y="435"/>
                    </a:lnTo>
                    <a:lnTo>
                      <a:pt x="5090" y="434"/>
                    </a:lnTo>
                    <a:lnTo>
                      <a:pt x="5092" y="434"/>
                    </a:lnTo>
                    <a:close/>
                    <a:moveTo>
                      <a:pt x="5000" y="434"/>
                    </a:moveTo>
                    <a:lnTo>
                      <a:pt x="5002" y="434"/>
                    </a:lnTo>
                    <a:lnTo>
                      <a:pt x="5000" y="434"/>
                    </a:lnTo>
                    <a:lnTo>
                      <a:pt x="5000" y="435"/>
                    </a:lnTo>
                    <a:lnTo>
                      <a:pt x="5000" y="437"/>
                    </a:lnTo>
                    <a:lnTo>
                      <a:pt x="4997" y="438"/>
                    </a:lnTo>
                    <a:lnTo>
                      <a:pt x="4995" y="438"/>
                    </a:lnTo>
                    <a:lnTo>
                      <a:pt x="4995" y="438"/>
                    </a:lnTo>
                    <a:lnTo>
                      <a:pt x="4995" y="437"/>
                    </a:lnTo>
                    <a:lnTo>
                      <a:pt x="4997" y="437"/>
                    </a:lnTo>
                    <a:lnTo>
                      <a:pt x="4999" y="435"/>
                    </a:lnTo>
                    <a:lnTo>
                      <a:pt x="4999" y="435"/>
                    </a:lnTo>
                    <a:lnTo>
                      <a:pt x="5000" y="434"/>
                    </a:lnTo>
                    <a:lnTo>
                      <a:pt x="5000" y="434"/>
                    </a:lnTo>
                    <a:close/>
                    <a:moveTo>
                      <a:pt x="5126" y="432"/>
                    </a:moveTo>
                    <a:lnTo>
                      <a:pt x="5128" y="434"/>
                    </a:lnTo>
                    <a:lnTo>
                      <a:pt x="5131" y="434"/>
                    </a:lnTo>
                    <a:lnTo>
                      <a:pt x="5134" y="434"/>
                    </a:lnTo>
                    <a:lnTo>
                      <a:pt x="5136" y="434"/>
                    </a:lnTo>
                    <a:lnTo>
                      <a:pt x="5136" y="434"/>
                    </a:lnTo>
                    <a:lnTo>
                      <a:pt x="5134" y="434"/>
                    </a:lnTo>
                    <a:lnTo>
                      <a:pt x="5133" y="434"/>
                    </a:lnTo>
                    <a:lnTo>
                      <a:pt x="5131" y="435"/>
                    </a:lnTo>
                    <a:lnTo>
                      <a:pt x="5129" y="435"/>
                    </a:lnTo>
                    <a:lnTo>
                      <a:pt x="5126" y="434"/>
                    </a:lnTo>
                    <a:lnTo>
                      <a:pt x="5123" y="435"/>
                    </a:lnTo>
                    <a:lnTo>
                      <a:pt x="5123" y="435"/>
                    </a:lnTo>
                    <a:lnTo>
                      <a:pt x="5123" y="434"/>
                    </a:lnTo>
                    <a:lnTo>
                      <a:pt x="5122" y="434"/>
                    </a:lnTo>
                    <a:lnTo>
                      <a:pt x="5122" y="434"/>
                    </a:lnTo>
                    <a:lnTo>
                      <a:pt x="5123" y="434"/>
                    </a:lnTo>
                    <a:lnTo>
                      <a:pt x="5125" y="434"/>
                    </a:lnTo>
                    <a:lnTo>
                      <a:pt x="5125" y="434"/>
                    </a:lnTo>
                    <a:lnTo>
                      <a:pt x="5126" y="432"/>
                    </a:lnTo>
                    <a:close/>
                    <a:moveTo>
                      <a:pt x="5144" y="427"/>
                    </a:moveTo>
                    <a:lnTo>
                      <a:pt x="5145" y="429"/>
                    </a:lnTo>
                    <a:lnTo>
                      <a:pt x="5145" y="429"/>
                    </a:lnTo>
                    <a:lnTo>
                      <a:pt x="5144" y="431"/>
                    </a:lnTo>
                    <a:lnTo>
                      <a:pt x="5142" y="431"/>
                    </a:lnTo>
                    <a:lnTo>
                      <a:pt x="5142" y="431"/>
                    </a:lnTo>
                    <a:lnTo>
                      <a:pt x="5142" y="429"/>
                    </a:lnTo>
                    <a:lnTo>
                      <a:pt x="5142" y="429"/>
                    </a:lnTo>
                    <a:lnTo>
                      <a:pt x="5144" y="427"/>
                    </a:lnTo>
                    <a:close/>
                    <a:moveTo>
                      <a:pt x="5118" y="427"/>
                    </a:moveTo>
                    <a:lnTo>
                      <a:pt x="5122" y="429"/>
                    </a:lnTo>
                    <a:lnTo>
                      <a:pt x="5122" y="429"/>
                    </a:lnTo>
                    <a:lnTo>
                      <a:pt x="5122" y="431"/>
                    </a:lnTo>
                    <a:lnTo>
                      <a:pt x="5120" y="431"/>
                    </a:lnTo>
                    <a:lnTo>
                      <a:pt x="5118" y="431"/>
                    </a:lnTo>
                    <a:lnTo>
                      <a:pt x="5118" y="432"/>
                    </a:lnTo>
                    <a:lnTo>
                      <a:pt x="5120" y="434"/>
                    </a:lnTo>
                    <a:lnTo>
                      <a:pt x="5117" y="434"/>
                    </a:lnTo>
                    <a:lnTo>
                      <a:pt x="5112" y="435"/>
                    </a:lnTo>
                    <a:lnTo>
                      <a:pt x="5104" y="435"/>
                    </a:lnTo>
                    <a:lnTo>
                      <a:pt x="5103" y="435"/>
                    </a:lnTo>
                    <a:lnTo>
                      <a:pt x="5104" y="435"/>
                    </a:lnTo>
                    <a:lnTo>
                      <a:pt x="5106" y="435"/>
                    </a:lnTo>
                    <a:lnTo>
                      <a:pt x="5109" y="434"/>
                    </a:lnTo>
                    <a:lnTo>
                      <a:pt x="5112" y="434"/>
                    </a:lnTo>
                    <a:lnTo>
                      <a:pt x="5115" y="432"/>
                    </a:lnTo>
                    <a:lnTo>
                      <a:pt x="5117" y="432"/>
                    </a:lnTo>
                    <a:lnTo>
                      <a:pt x="5118" y="431"/>
                    </a:lnTo>
                    <a:lnTo>
                      <a:pt x="5115" y="431"/>
                    </a:lnTo>
                    <a:lnTo>
                      <a:pt x="5115" y="429"/>
                    </a:lnTo>
                    <a:lnTo>
                      <a:pt x="5117" y="429"/>
                    </a:lnTo>
                    <a:lnTo>
                      <a:pt x="5117" y="429"/>
                    </a:lnTo>
                    <a:lnTo>
                      <a:pt x="5118" y="427"/>
                    </a:lnTo>
                    <a:close/>
                    <a:moveTo>
                      <a:pt x="4943" y="426"/>
                    </a:moveTo>
                    <a:lnTo>
                      <a:pt x="4945" y="426"/>
                    </a:lnTo>
                    <a:lnTo>
                      <a:pt x="4945" y="427"/>
                    </a:lnTo>
                    <a:lnTo>
                      <a:pt x="4943" y="429"/>
                    </a:lnTo>
                    <a:lnTo>
                      <a:pt x="4943" y="429"/>
                    </a:lnTo>
                    <a:lnTo>
                      <a:pt x="4942" y="427"/>
                    </a:lnTo>
                    <a:lnTo>
                      <a:pt x="4939" y="427"/>
                    </a:lnTo>
                    <a:lnTo>
                      <a:pt x="4940" y="427"/>
                    </a:lnTo>
                    <a:lnTo>
                      <a:pt x="4942" y="427"/>
                    </a:lnTo>
                    <a:lnTo>
                      <a:pt x="4943" y="426"/>
                    </a:lnTo>
                    <a:close/>
                    <a:moveTo>
                      <a:pt x="5169" y="423"/>
                    </a:moveTo>
                    <a:lnTo>
                      <a:pt x="5170" y="423"/>
                    </a:lnTo>
                    <a:lnTo>
                      <a:pt x="5170" y="423"/>
                    </a:lnTo>
                    <a:lnTo>
                      <a:pt x="5170" y="423"/>
                    </a:lnTo>
                    <a:lnTo>
                      <a:pt x="5170" y="424"/>
                    </a:lnTo>
                    <a:lnTo>
                      <a:pt x="5170" y="424"/>
                    </a:lnTo>
                    <a:lnTo>
                      <a:pt x="5169" y="424"/>
                    </a:lnTo>
                    <a:lnTo>
                      <a:pt x="5169" y="424"/>
                    </a:lnTo>
                    <a:lnTo>
                      <a:pt x="5167" y="424"/>
                    </a:lnTo>
                    <a:lnTo>
                      <a:pt x="5167" y="424"/>
                    </a:lnTo>
                    <a:lnTo>
                      <a:pt x="5167" y="424"/>
                    </a:lnTo>
                    <a:lnTo>
                      <a:pt x="5167" y="423"/>
                    </a:lnTo>
                    <a:lnTo>
                      <a:pt x="5169" y="423"/>
                    </a:lnTo>
                    <a:close/>
                    <a:moveTo>
                      <a:pt x="5183" y="418"/>
                    </a:moveTo>
                    <a:lnTo>
                      <a:pt x="5183" y="420"/>
                    </a:lnTo>
                    <a:lnTo>
                      <a:pt x="5183" y="420"/>
                    </a:lnTo>
                    <a:lnTo>
                      <a:pt x="5183" y="420"/>
                    </a:lnTo>
                    <a:lnTo>
                      <a:pt x="5183" y="420"/>
                    </a:lnTo>
                    <a:lnTo>
                      <a:pt x="5182" y="420"/>
                    </a:lnTo>
                    <a:lnTo>
                      <a:pt x="5180" y="420"/>
                    </a:lnTo>
                    <a:lnTo>
                      <a:pt x="5180" y="420"/>
                    </a:lnTo>
                    <a:lnTo>
                      <a:pt x="5180" y="420"/>
                    </a:lnTo>
                    <a:lnTo>
                      <a:pt x="5182" y="418"/>
                    </a:lnTo>
                    <a:lnTo>
                      <a:pt x="5183" y="418"/>
                    </a:lnTo>
                    <a:close/>
                    <a:moveTo>
                      <a:pt x="4931" y="416"/>
                    </a:moveTo>
                    <a:lnTo>
                      <a:pt x="4934" y="416"/>
                    </a:lnTo>
                    <a:lnTo>
                      <a:pt x="4936" y="416"/>
                    </a:lnTo>
                    <a:lnTo>
                      <a:pt x="4937" y="418"/>
                    </a:lnTo>
                    <a:lnTo>
                      <a:pt x="4940" y="420"/>
                    </a:lnTo>
                    <a:lnTo>
                      <a:pt x="4939" y="420"/>
                    </a:lnTo>
                    <a:lnTo>
                      <a:pt x="4939" y="420"/>
                    </a:lnTo>
                    <a:lnTo>
                      <a:pt x="4939" y="420"/>
                    </a:lnTo>
                    <a:lnTo>
                      <a:pt x="4936" y="420"/>
                    </a:lnTo>
                    <a:lnTo>
                      <a:pt x="4936" y="420"/>
                    </a:lnTo>
                    <a:lnTo>
                      <a:pt x="4932" y="421"/>
                    </a:lnTo>
                    <a:lnTo>
                      <a:pt x="4931" y="420"/>
                    </a:lnTo>
                    <a:lnTo>
                      <a:pt x="4929" y="418"/>
                    </a:lnTo>
                    <a:lnTo>
                      <a:pt x="4928" y="418"/>
                    </a:lnTo>
                    <a:lnTo>
                      <a:pt x="4926" y="418"/>
                    </a:lnTo>
                    <a:lnTo>
                      <a:pt x="4929" y="416"/>
                    </a:lnTo>
                    <a:lnTo>
                      <a:pt x="4931" y="416"/>
                    </a:lnTo>
                    <a:close/>
                    <a:moveTo>
                      <a:pt x="5204" y="410"/>
                    </a:moveTo>
                    <a:lnTo>
                      <a:pt x="5204" y="413"/>
                    </a:lnTo>
                    <a:lnTo>
                      <a:pt x="5202" y="415"/>
                    </a:lnTo>
                    <a:lnTo>
                      <a:pt x="5200" y="415"/>
                    </a:lnTo>
                    <a:lnTo>
                      <a:pt x="5200" y="415"/>
                    </a:lnTo>
                    <a:lnTo>
                      <a:pt x="5200" y="416"/>
                    </a:lnTo>
                    <a:lnTo>
                      <a:pt x="5199" y="416"/>
                    </a:lnTo>
                    <a:lnTo>
                      <a:pt x="5197" y="416"/>
                    </a:lnTo>
                    <a:lnTo>
                      <a:pt x="5193" y="420"/>
                    </a:lnTo>
                    <a:lnTo>
                      <a:pt x="5193" y="420"/>
                    </a:lnTo>
                    <a:lnTo>
                      <a:pt x="5193" y="420"/>
                    </a:lnTo>
                    <a:lnTo>
                      <a:pt x="5194" y="418"/>
                    </a:lnTo>
                    <a:lnTo>
                      <a:pt x="5196" y="416"/>
                    </a:lnTo>
                    <a:lnTo>
                      <a:pt x="5196" y="416"/>
                    </a:lnTo>
                    <a:lnTo>
                      <a:pt x="5197" y="415"/>
                    </a:lnTo>
                    <a:lnTo>
                      <a:pt x="5197" y="415"/>
                    </a:lnTo>
                    <a:lnTo>
                      <a:pt x="5197" y="413"/>
                    </a:lnTo>
                    <a:lnTo>
                      <a:pt x="5197" y="413"/>
                    </a:lnTo>
                    <a:lnTo>
                      <a:pt x="5199" y="412"/>
                    </a:lnTo>
                    <a:lnTo>
                      <a:pt x="5199" y="412"/>
                    </a:lnTo>
                    <a:lnTo>
                      <a:pt x="5200" y="412"/>
                    </a:lnTo>
                    <a:lnTo>
                      <a:pt x="5202" y="412"/>
                    </a:lnTo>
                    <a:lnTo>
                      <a:pt x="5202" y="410"/>
                    </a:lnTo>
                    <a:lnTo>
                      <a:pt x="5204" y="410"/>
                    </a:lnTo>
                    <a:lnTo>
                      <a:pt x="5204" y="410"/>
                    </a:lnTo>
                    <a:close/>
                    <a:moveTo>
                      <a:pt x="5" y="405"/>
                    </a:moveTo>
                    <a:lnTo>
                      <a:pt x="6" y="407"/>
                    </a:lnTo>
                    <a:lnTo>
                      <a:pt x="6" y="407"/>
                    </a:lnTo>
                    <a:lnTo>
                      <a:pt x="6" y="407"/>
                    </a:lnTo>
                    <a:lnTo>
                      <a:pt x="6" y="408"/>
                    </a:lnTo>
                    <a:lnTo>
                      <a:pt x="5" y="410"/>
                    </a:lnTo>
                    <a:lnTo>
                      <a:pt x="0" y="412"/>
                    </a:lnTo>
                    <a:lnTo>
                      <a:pt x="0" y="407"/>
                    </a:lnTo>
                    <a:lnTo>
                      <a:pt x="2" y="405"/>
                    </a:lnTo>
                    <a:lnTo>
                      <a:pt x="3" y="405"/>
                    </a:lnTo>
                    <a:lnTo>
                      <a:pt x="5" y="405"/>
                    </a:lnTo>
                    <a:close/>
                    <a:moveTo>
                      <a:pt x="32" y="399"/>
                    </a:moveTo>
                    <a:lnTo>
                      <a:pt x="32" y="399"/>
                    </a:lnTo>
                    <a:lnTo>
                      <a:pt x="32" y="401"/>
                    </a:lnTo>
                    <a:lnTo>
                      <a:pt x="30" y="401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0" y="401"/>
                    </a:lnTo>
                    <a:lnTo>
                      <a:pt x="30" y="401"/>
                    </a:lnTo>
                    <a:lnTo>
                      <a:pt x="32" y="399"/>
                    </a:lnTo>
                    <a:lnTo>
                      <a:pt x="32" y="399"/>
                    </a:lnTo>
                    <a:close/>
                    <a:moveTo>
                      <a:pt x="24" y="396"/>
                    </a:moveTo>
                    <a:lnTo>
                      <a:pt x="24" y="396"/>
                    </a:lnTo>
                    <a:lnTo>
                      <a:pt x="24" y="399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8" y="396"/>
                    </a:lnTo>
                    <a:lnTo>
                      <a:pt x="28" y="397"/>
                    </a:lnTo>
                    <a:lnTo>
                      <a:pt x="30" y="397"/>
                    </a:lnTo>
                    <a:lnTo>
                      <a:pt x="28" y="399"/>
                    </a:lnTo>
                    <a:lnTo>
                      <a:pt x="25" y="401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8" y="402"/>
                    </a:lnTo>
                    <a:lnTo>
                      <a:pt x="28" y="402"/>
                    </a:lnTo>
                    <a:lnTo>
                      <a:pt x="28" y="402"/>
                    </a:lnTo>
                    <a:lnTo>
                      <a:pt x="27" y="404"/>
                    </a:lnTo>
                    <a:lnTo>
                      <a:pt x="25" y="404"/>
                    </a:lnTo>
                    <a:lnTo>
                      <a:pt x="24" y="405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19" y="407"/>
                    </a:lnTo>
                    <a:lnTo>
                      <a:pt x="16" y="408"/>
                    </a:lnTo>
                    <a:lnTo>
                      <a:pt x="14" y="408"/>
                    </a:lnTo>
                    <a:lnTo>
                      <a:pt x="14" y="410"/>
                    </a:lnTo>
                    <a:lnTo>
                      <a:pt x="14" y="410"/>
                    </a:lnTo>
                    <a:lnTo>
                      <a:pt x="13" y="410"/>
                    </a:lnTo>
                    <a:lnTo>
                      <a:pt x="13" y="410"/>
                    </a:lnTo>
                    <a:lnTo>
                      <a:pt x="11" y="410"/>
                    </a:lnTo>
                    <a:lnTo>
                      <a:pt x="11" y="410"/>
                    </a:lnTo>
                    <a:lnTo>
                      <a:pt x="9" y="410"/>
                    </a:lnTo>
                    <a:lnTo>
                      <a:pt x="9" y="412"/>
                    </a:lnTo>
                    <a:lnTo>
                      <a:pt x="9" y="412"/>
                    </a:lnTo>
                    <a:lnTo>
                      <a:pt x="8" y="410"/>
                    </a:lnTo>
                    <a:lnTo>
                      <a:pt x="6" y="410"/>
                    </a:lnTo>
                    <a:lnTo>
                      <a:pt x="8" y="408"/>
                    </a:lnTo>
                    <a:lnTo>
                      <a:pt x="9" y="408"/>
                    </a:lnTo>
                    <a:lnTo>
                      <a:pt x="11" y="408"/>
                    </a:lnTo>
                    <a:lnTo>
                      <a:pt x="13" y="407"/>
                    </a:lnTo>
                    <a:lnTo>
                      <a:pt x="16" y="407"/>
                    </a:lnTo>
                    <a:lnTo>
                      <a:pt x="17" y="405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9" y="402"/>
                    </a:lnTo>
                    <a:lnTo>
                      <a:pt x="20" y="402"/>
                    </a:lnTo>
                    <a:lnTo>
                      <a:pt x="20" y="404"/>
                    </a:lnTo>
                    <a:lnTo>
                      <a:pt x="20" y="404"/>
                    </a:lnTo>
                    <a:lnTo>
                      <a:pt x="22" y="40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0" y="401"/>
                    </a:lnTo>
                    <a:lnTo>
                      <a:pt x="19" y="401"/>
                    </a:lnTo>
                    <a:lnTo>
                      <a:pt x="19" y="401"/>
                    </a:lnTo>
                    <a:lnTo>
                      <a:pt x="17" y="401"/>
                    </a:lnTo>
                    <a:lnTo>
                      <a:pt x="17" y="401"/>
                    </a:lnTo>
                    <a:lnTo>
                      <a:pt x="17" y="399"/>
                    </a:lnTo>
                    <a:lnTo>
                      <a:pt x="17" y="399"/>
                    </a:lnTo>
                    <a:lnTo>
                      <a:pt x="17" y="399"/>
                    </a:lnTo>
                    <a:lnTo>
                      <a:pt x="17" y="397"/>
                    </a:lnTo>
                    <a:lnTo>
                      <a:pt x="19" y="397"/>
                    </a:lnTo>
                    <a:lnTo>
                      <a:pt x="20" y="397"/>
                    </a:lnTo>
                    <a:lnTo>
                      <a:pt x="22" y="396"/>
                    </a:lnTo>
                    <a:lnTo>
                      <a:pt x="24" y="396"/>
                    </a:lnTo>
                    <a:close/>
                    <a:moveTo>
                      <a:pt x="33" y="393"/>
                    </a:moveTo>
                    <a:lnTo>
                      <a:pt x="35" y="393"/>
                    </a:lnTo>
                    <a:lnTo>
                      <a:pt x="36" y="393"/>
                    </a:lnTo>
                    <a:lnTo>
                      <a:pt x="38" y="394"/>
                    </a:lnTo>
                    <a:lnTo>
                      <a:pt x="38" y="394"/>
                    </a:lnTo>
                    <a:lnTo>
                      <a:pt x="36" y="394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2" y="394"/>
                    </a:lnTo>
                    <a:lnTo>
                      <a:pt x="32" y="394"/>
                    </a:lnTo>
                    <a:lnTo>
                      <a:pt x="32" y="393"/>
                    </a:lnTo>
                    <a:lnTo>
                      <a:pt x="33" y="393"/>
                    </a:lnTo>
                    <a:lnTo>
                      <a:pt x="33" y="393"/>
                    </a:lnTo>
                    <a:close/>
                    <a:moveTo>
                      <a:pt x="39" y="391"/>
                    </a:moveTo>
                    <a:lnTo>
                      <a:pt x="39" y="391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41" y="393"/>
                    </a:lnTo>
                    <a:lnTo>
                      <a:pt x="39" y="394"/>
                    </a:lnTo>
                    <a:lnTo>
                      <a:pt x="39" y="394"/>
                    </a:lnTo>
                    <a:lnTo>
                      <a:pt x="38" y="394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39" y="391"/>
                    </a:lnTo>
                    <a:close/>
                    <a:moveTo>
                      <a:pt x="79" y="386"/>
                    </a:moveTo>
                    <a:lnTo>
                      <a:pt x="82" y="388"/>
                    </a:lnTo>
                    <a:lnTo>
                      <a:pt x="82" y="388"/>
                    </a:lnTo>
                    <a:lnTo>
                      <a:pt x="84" y="388"/>
                    </a:lnTo>
                    <a:lnTo>
                      <a:pt x="82" y="390"/>
                    </a:lnTo>
                    <a:lnTo>
                      <a:pt x="80" y="388"/>
                    </a:lnTo>
                    <a:lnTo>
                      <a:pt x="79" y="388"/>
                    </a:lnTo>
                    <a:lnTo>
                      <a:pt x="79" y="386"/>
                    </a:lnTo>
                    <a:close/>
                    <a:moveTo>
                      <a:pt x="87" y="377"/>
                    </a:moveTo>
                    <a:lnTo>
                      <a:pt x="87" y="377"/>
                    </a:lnTo>
                    <a:lnTo>
                      <a:pt x="88" y="379"/>
                    </a:lnTo>
                    <a:lnTo>
                      <a:pt x="87" y="379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7" y="377"/>
                    </a:lnTo>
                    <a:lnTo>
                      <a:pt x="87" y="377"/>
                    </a:lnTo>
                    <a:close/>
                    <a:moveTo>
                      <a:pt x="68" y="375"/>
                    </a:moveTo>
                    <a:lnTo>
                      <a:pt x="68" y="375"/>
                    </a:lnTo>
                    <a:lnTo>
                      <a:pt x="69" y="377"/>
                    </a:lnTo>
                    <a:lnTo>
                      <a:pt x="69" y="377"/>
                    </a:lnTo>
                    <a:lnTo>
                      <a:pt x="71" y="380"/>
                    </a:lnTo>
                    <a:lnTo>
                      <a:pt x="71" y="380"/>
                    </a:lnTo>
                    <a:lnTo>
                      <a:pt x="73" y="382"/>
                    </a:lnTo>
                    <a:lnTo>
                      <a:pt x="74" y="382"/>
                    </a:lnTo>
                    <a:lnTo>
                      <a:pt x="74" y="382"/>
                    </a:lnTo>
                    <a:lnTo>
                      <a:pt x="76" y="383"/>
                    </a:lnTo>
                    <a:lnTo>
                      <a:pt x="76" y="383"/>
                    </a:lnTo>
                    <a:lnTo>
                      <a:pt x="71" y="382"/>
                    </a:lnTo>
                    <a:lnTo>
                      <a:pt x="69" y="383"/>
                    </a:lnTo>
                    <a:lnTo>
                      <a:pt x="68" y="383"/>
                    </a:lnTo>
                    <a:lnTo>
                      <a:pt x="61" y="385"/>
                    </a:lnTo>
                    <a:lnTo>
                      <a:pt x="60" y="385"/>
                    </a:lnTo>
                    <a:lnTo>
                      <a:pt x="58" y="385"/>
                    </a:lnTo>
                    <a:lnTo>
                      <a:pt x="57" y="386"/>
                    </a:lnTo>
                    <a:lnTo>
                      <a:pt x="57" y="388"/>
                    </a:lnTo>
                    <a:lnTo>
                      <a:pt x="55" y="388"/>
                    </a:lnTo>
                    <a:lnTo>
                      <a:pt x="54" y="388"/>
                    </a:lnTo>
                    <a:lnTo>
                      <a:pt x="50" y="388"/>
                    </a:lnTo>
                    <a:lnTo>
                      <a:pt x="50" y="388"/>
                    </a:lnTo>
                    <a:lnTo>
                      <a:pt x="49" y="388"/>
                    </a:lnTo>
                    <a:lnTo>
                      <a:pt x="49" y="386"/>
                    </a:lnTo>
                    <a:lnTo>
                      <a:pt x="49" y="385"/>
                    </a:lnTo>
                    <a:lnTo>
                      <a:pt x="49" y="385"/>
                    </a:lnTo>
                    <a:lnTo>
                      <a:pt x="50" y="383"/>
                    </a:lnTo>
                    <a:lnTo>
                      <a:pt x="52" y="383"/>
                    </a:lnTo>
                    <a:lnTo>
                      <a:pt x="54" y="379"/>
                    </a:lnTo>
                    <a:lnTo>
                      <a:pt x="55" y="379"/>
                    </a:lnTo>
                    <a:lnTo>
                      <a:pt x="55" y="379"/>
                    </a:lnTo>
                    <a:lnTo>
                      <a:pt x="58" y="379"/>
                    </a:lnTo>
                    <a:lnTo>
                      <a:pt x="60" y="377"/>
                    </a:lnTo>
                    <a:lnTo>
                      <a:pt x="65" y="375"/>
                    </a:lnTo>
                    <a:lnTo>
                      <a:pt x="65" y="375"/>
                    </a:lnTo>
                    <a:lnTo>
                      <a:pt x="68" y="375"/>
                    </a:lnTo>
                    <a:close/>
                    <a:moveTo>
                      <a:pt x="128" y="375"/>
                    </a:moveTo>
                    <a:lnTo>
                      <a:pt x="129" y="375"/>
                    </a:lnTo>
                    <a:lnTo>
                      <a:pt x="129" y="377"/>
                    </a:lnTo>
                    <a:lnTo>
                      <a:pt x="129" y="377"/>
                    </a:lnTo>
                    <a:lnTo>
                      <a:pt x="129" y="377"/>
                    </a:lnTo>
                    <a:lnTo>
                      <a:pt x="128" y="377"/>
                    </a:lnTo>
                    <a:lnTo>
                      <a:pt x="128" y="375"/>
                    </a:lnTo>
                    <a:lnTo>
                      <a:pt x="128" y="375"/>
                    </a:lnTo>
                    <a:close/>
                    <a:moveTo>
                      <a:pt x="126" y="372"/>
                    </a:moveTo>
                    <a:lnTo>
                      <a:pt x="126" y="374"/>
                    </a:lnTo>
                    <a:lnTo>
                      <a:pt x="126" y="375"/>
                    </a:lnTo>
                    <a:lnTo>
                      <a:pt x="126" y="375"/>
                    </a:lnTo>
                    <a:lnTo>
                      <a:pt x="126" y="375"/>
                    </a:lnTo>
                    <a:lnTo>
                      <a:pt x="125" y="375"/>
                    </a:lnTo>
                    <a:lnTo>
                      <a:pt x="125" y="375"/>
                    </a:lnTo>
                    <a:lnTo>
                      <a:pt x="125" y="374"/>
                    </a:lnTo>
                    <a:lnTo>
                      <a:pt x="125" y="374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6" y="372"/>
                    </a:lnTo>
                    <a:close/>
                    <a:moveTo>
                      <a:pt x="531" y="371"/>
                    </a:moveTo>
                    <a:lnTo>
                      <a:pt x="531" y="371"/>
                    </a:lnTo>
                    <a:lnTo>
                      <a:pt x="533" y="372"/>
                    </a:lnTo>
                    <a:lnTo>
                      <a:pt x="535" y="375"/>
                    </a:lnTo>
                    <a:lnTo>
                      <a:pt x="536" y="377"/>
                    </a:lnTo>
                    <a:lnTo>
                      <a:pt x="536" y="379"/>
                    </a:lnTo>
                    <a:lnTo>
                      <a:pt x="535" y="379"/>
                    </a:lnTo>
                    <a:lnTo>
                      <a:pt x="533" y="379"/>
                    </a:lnTo>
                    <a:lnTo>
                      <a:pt x="533" y="379"/>
                    </a:lnTo>
                    <a:lnTo>
                      <a:pt x="533" y="379"/>
                    </a:lnTo>
                    <a:lnTo>
                      <a:pt x="533" y="377"/>
                    </a:lnTo>
                    <a:lnTo>
                      <a:pt x="531" y="375"/>
                    </a:lnTo>
                    <a:lnTo>
                      <a:pt x="531" y="375"/>
                    </a:lnTo>
                    <a:lnTo>
                      <a:pt x="530" y="375"/>
                    </a:lnTo>
                    <a:lnTo>
                      <a:pt x="530" y="375"/>
                    </a:lnTo>
                    <a:lnTo>
                      <a:pt x="531" y="374"/>
                    </a:lnTo>
                    <a:lnTo>
                      <a:pt x="531" y="372"/>
                    </a:lnTo>
                    <a:lnTo>
                      <a:pt x="531" y="372"/>
                    </a:lnTo>
                    <a:lnTo>
                      <a:pt x="531" y="371"/>
                    </a:lnTo>
                    <a:close/>
                    <a:moveTo>
                      <a:pt x="121" y="371"/>
                    </a:moveTo>
                    <a:lnTo>
                      <a:pt x="121" y="371"/>
                    </a:lnTo>
                    <a:lnTo>
                      <a:pt x="121" y="372"/>
                    </a:lnTo>
                    <a:lnTo>
                      <a:pt x="121" y="372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0" y="375"/>
                    </a:lnTo>
                    <a:lnTo>
                      <a:pt x="120" y="375"/>
                    </a:lnTo>
                    <a:lnTo>
                      <a:pt x="120" y="375"/>
                    </a:lnTo>
                    <a:lnTo>
                      <a:pt x="117" y="377"/>
                    </a:lnTo>
                    <a:lnTo>
                      <a:pt x="117" y="379"/>
                    </a:lnTo>
                    <a:lnTo>
                      <a:pt x="117" y="377"/>
                    </a:lnTo>
                    <a:lnTo>
                      <a:pt x="118" y="375"/>
                    </a:lnTo>
                    <a:lnTo>
                      <a:pt x="118" y="375"/>
                    </a:lnTo>
                    <a:lnTo>
                      <a:pt x="117" y="374"/>
                    </a:lnTo>
                    <a:lnTo>
                      <a:pt x="118" y="374"/>
                    </a:lnTo>
                    <a:lnTo>
                      <a:pt x="118" y="374"/>
                    </a:lnTo>
                    <a:lnTo>
                      <a:pt x="120" y="372"/>
                    </a:lnTo>
                    <a:lnTo>
                      <a:pt x="120" y="372"/>
                    </a:lnTo>
                    <a:lnTo>
                      <a:pt x="121" y="371"/>
                    </a:lnTo>
                    <a:lnTo>
                      <a:pt x="121" y="371"/>
                    </a:lnTo>
                    <a:close/>
                    <a:moveTo>
                      <a:pt x="506" y="371"/>
                    </a:moveTo>
                    <a:lnTo>
                      <a:pt x="509" y="372"/>
                    </a:lnTo>
                    <a:lnTo>
                      <a:pt x="509" y="374"/>
                    </a:lnTo>
                    <a:lnTo>
                      <a:pt x="511" y="374"/>
                    </a:lnTo>
                    <a:lnTo>
                      <a:pt x="511" y="375"/>
                    </a:lnTo>
                    <a:lnTo>
                      <a:pt x="511" y="377"/>
                    </a:lnTo>
                    <a:lnTo>
                      <a:pt x="512" y="379"/>
                    </a:lnTo>
                    <a:lnTo>
                      <a:pt x="512" y="379"/>
                    </a:lnTo>
                    <a:lnTo>
                      <a:pt x="512" y="379"/>
                    </a:lnTo>
                    <a:lnTo>
                      <a:pt x="514" y="379"/>
                    </a:lnTo>
                    <a:lnTo>
                      <a:pt x="514" y="379"/>
                    </a:lnTo>
                    <a:lnTo>
                      <a:pt x="516" y="379"/>
                    </a:lnTo>
                    <a:lnTo>
                      <a:pt x="516" y="379"/>
                    </a:lnTo>
                    <a:lnTo>
                      <a:pt x="516" y="380"/>
                    </a:lnTo>
                    <a:lnTo>
                      <a:pt x="516" y="382"/>
                    </a:lnTo>
                    <a:lnTo>
                      <a:pt x="514" y="382"/>
                    </a:lnTo>
                    <a:lnTo>
                      <a:pt x="514" y="383"/>
                    </a:lnTo>
                    <a:lnTo>
                      <a:pt x="512" y="382"/>
                    </a:lnTo>
                    <a:lnTo>
                      <a:pt x="512" y="382"/>
                    </a:lnTo>
                    <a:lnTo>
                      <a:pt x="509" y="380"/>
                    </a:lnTo>
                    <a:lnTo>
                      <a:pt x="509" y="379"/>
                    </a:lnTo>
                    <a:lnTo>
                      <a:pt x="509" y="377"/>
                    </a:lnTo>
                    <a:lnTo>
                      <a:pt x="508" y="377"/>
                    </a:lnTo>
                    <a:lnTo>
                      <a:pt x="508" y="375"/>
                    </a:lnTo>
                    <a:lnTo>
                      <a:pt x="506" y="374"/>
                    </a:lnTo>
                    <a:lnTo>
                      <a:pt x="506" y="372"/>
                    </a:lnTo>
                    <a:lnTo>
                      <a:pt x="505" y="372"/>
                    </a:lnTo>
                    <a:lnTo>
                      <a:pt x="503" y="371"/>
                    </a:lnTo>
                    <a:lnTo>
                      <a:pt x="505" y="371"/>
                    </a:lnTo>
                    <a:lnTo>
                      <a:pt x="506" y="371"/>
                    </a:lnTo>
                    <a:close/>
                    <a:moveTo>
                      <a:pt x="115" y="369"/>
                    </a:moveTo>
                    <a:lnTo>
                      <a:pt x="115" y="369"/>
                    </a:lnTo>
                    <a:lnTo>
                      <a:pt x="115" y="371"/>
                    </a:lnTo>
                    <a:lnTo>
                      <a:pt x="114" y="371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5" y="369"/>
                    </a:lnTo>
                    <a:close/>
                    <a:moveTo>
                      <a:pt x="109" y="369"/>
                    </a:moveTo>
                    <a:lnTo>
                      <a:pt x="110" y="369"/>
                    </a:lnTo>
                    <a:lnTo>
                      <a:pt x="110" y="369"/>
                    </a:lnTo>
                    <a:lnTo>
                      <a:pt x="110" y="369"/>
                    </a:lnTo>
                    <a:lnTo>
                      <a:pt x="110" y="371"/>
                    </a:lnTo>
                    <a:lnTo>
                      <a:pt x="110" y="371"/>
                    </a:lnTo>
                    <a:lnTo>
                      <a:pt x="110" y="371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12" y="371"/>
                    </a:lnTo>
                    <a:lnTo>
                      <a:pt x="112" y="372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0" y="374"/>
                    </a:lnTo>
                    <a:lnTo>
                      <a:pt x="110" y="372"/>
                    </a:lnTo>
                    <a:lnTo>
                      <a:pt x="109" y="374"/>
                    </a:lnTo>
                    <a:lnTo>
                      <a:pt x="109" y="374"/>
                    </a:lnTo>
                    <a:lnTo>
                      <a:pt x="107" y="374"/>
                    </a:lnTo>
                    <a:lnTo>
                      <a:pt x="107" y="371"/>
                    </a:lnTo>
                    <a:lnTo>
                      <a:pt x="107" y="369"/>
                    </a:lnTo>
                    <a:lnTo>
                      <a:pt x="109" y="369"/>
                    </a:lnTo>
                    <a:lnTo>
                      <a:pt x="109" y="369"/>
                    </a:lnTo>
                    <a:close/>
                    <a:moveTo>
                      <a:pt x="505" y="366"/>
                    </a:moveTo>
                    <a:lnTo>
                      <a:pt x="506" y="366"/>
                    </a:lnTo>
                    <a:lnTo>
                      <a:pt x="506" y="366"/>
                    </a:lnTo>
                    <a:lnTo>
                      <a:pt x="506" y="366"/>
                    </a:lnTo>
                    <a:lnTo>
                      <a:pt x="505" y="368"/>
                    </a:lnTo>
                    <a:lnTo>
                      <a:pt x="505" y="368"/>
                    </a:lnTo>
                    <a:lnTo>
                      <a:pt x="503" y="369"/>
                    </a:lnTo>
                    <a:lnTo>
                      <a:pt x="503" y="369"/>
                    </a:lnTo>
                    <a:lnTo>
                      <a:pt x="501" y="371"/>
                    </a:lnTo>
                    <a:lnTo>
                      <a:pt x="501" y="371"/>
                    </a:lnTo>
                    <a:lnTo>
                      <a:pt x="501" y="368"/>
                    </a:lnTo>
                    <a:lnTo>
                      <a:pt x="500" y="366"/>
                    </a:lnTo>
                    <a:lnTo>
                      <a:pt x="501" y="366"/>
                    </a:lnTo>
                    <a:lnTo>
                      <a:pt x="501" y="366"/>
                    </a:lnTo>
                    <a:lnTo>
                      <a:pt x="503" y="366"/>
                    </a:lnTo>
                    <a:lnTo>
                      <a:pt x="505" y="366"/>
                    </a:lnTo>
                    <a:close/>
                    <a:moveTo>
                      <a:pt x="183" y="358"/>
                    </a:moveTo>
                    <a:lnTo>
                      <a:pt x="184" y="358"/>
                    </a:lnTo>
                    <a:lnTo>
                      <a:pt x="184" y="358"/>
                    </a:lnTo>
                    <a:lnTo>
                      <a:pt x="184" y="360"/>
                    </a:lnTo>
                    <a:lnTo>
                      <a:pt x="183" y="361"/>
                    </a:lnTo>
                    <a:lnTo>
                      <a:pt x="183" y="361"/>
                    </a:lnTo>
                    <a:lnTo>
                      <a:pt x="181" y="360"/>
                    </a:lnTo>
                    <a:lnTo>
                      <a:pt x="181" y="360"/>
                    </a:lnTo>
                    <a:lnTo>
                      <a:pt x="183" y="358"/>
                    </a:lnTo>
                    <a:lnTo>
                      <a:pt x="183" y="358"/>
                    </a:lnTo>
                    <a:close/>
                    <a:moveTo>
                      <a:pt x="535" y="356"/>
                    </a:moveTo>
                    <a:lnTo>
                      <a:pt x="536" y="358"/>
                    </a:lnTo>
                    <a:lnTo>
                      <a:pt x="538" y="360"/>
                    </a:lnTo>
                    <a:lnTo>
                      <a:pt x="539" y="361"/>
                    </a:lnTo>
                    <a:lnTo>
                      <a:pt x="539" y="363"/>
                    </a:lnTo>
                    <a:lnTo>
                      <a:pt x="539" y="364"/>
                    </a:lnTo>
                    <a:lnTo>
                      <a:pt x="539" y="366"/>
                    </a:lnTo>
                    <a:lnTo>
                      <a:pt x="539" y="369"/>
                    </a:lnTo>
                    <a:lnTo>
                      <a:pt x="538" y="371"/>
                    </a:lnTo>
                    <a:lnTo>
                      <a:pt x="536" y="372"/>
                    </a:lnTo>
                    <a:lnTo>
                      <a:pt x="535" y="372"/>
                    </a:lnTo>
                    <a:lnTo>
                      <a:pt x="535" y="371"/>
                    </a:lnTo>
                    <a:lnTo>
                      <a:pt x="533" y="371"/>
                    </a:lnTo>
                    <a:lnTo>
                      <a:pt x="533" y="371"/>
                    </a:lnTo>
                    <a:lnTo>
                      <a:pt x="533" y="371"/>
                    </a:lnTo>
                    <a:lnTo>
                      <a:pt x="533" y="369"/>
                    </a:lnTo>
                    <a:lnTo>
                      <a:pt x="533" y="369"/>
                    </a:lnTo>
                    <a:lnTo>
                      <a:pt x="531" y="369"/>
                    </a:lnTo>
                    <a:lnTo>
                      <a:pt x="531" y="369"/>
                    </a:lnTo>
                    <a:lnTo>
                      <a:pt x="530" y="371"/>
                    </a:lnTo>
                    <a:lnTo>
                      <a:pt x="528" y="372"/>
                    </a:lnTo>
                    <a:lnTo>
                      <a:pt x="528" y="374"/>
                    </a:lnTo>
                    <a:lnTo>
                      <a:pt x="527" y="372"/>
                    </a:lnTo>
                    <a:lnTo>
                      <a:pt x="527" y="369"/>
                    </a:lnTo>
                    <a:lnTo>
                      <a:pt x="527" y="368"/>
                    </a:lnTo>
                    <a:lnTo>
                      <a:pt x="528" y="366"/>
                    </a:lnTo>
                    <a:lnTo>
                      <a:pt x="530" y="364"/>
                    </a:lnTo>
                    <a:lnTo>
                      <a:pt x="530" y="360"/>
                    </a:lnTo>
                    <a:lnTo>
                      <a:pt x="535" y="356"/>
                    </a:lnTo>
                    <a:close/>
                    <a:moveTo>
                      <a:pt x="501" y="350"/>
                    </a:moveTo>
                    <a:lnTo>
                      <a:pt x="505" y="350"/>
                    </a:lnTo>
                    <a:lnTo>
                      <a:pt x="508" y="350"/>
                    </a:lnTo>
                    <a:lnTo>
                      <a:pt x="508" y="350"/>
                    </a:lnTo>
                    <a:lnTo>
                      <a:pt x="509" y="352"/>
                    </a:lnTo>
                    <a:lnTo>
                      <a:pt x="509" y="352"/>
                    </a:lnTo>
                    <a:lnTo>
                      <a:pt x="509" y="353"/>
                    </a:lnTo>
                    <a:lnTo>
                      <a:pt x="509" y="353"/>
                    </a:lnTo>
                    <a:lnTo>
                      <a:pt x="509" y="355"/>
                    </a:lnTo>
                    <a:lnTo>
                      <a:pt x="509" y="355"/>
                    </a:lnTo>
                    <a:lnTo>
                      <a:pt x="514" y="356"/>
                    </a:lnTo>
                    <a:lnTo>
                      <a:pt x="516" y="358"/>
                    </a:lnTo>
                    <a:lnTo>
                      <a:pt x="517" y="360"/>
                    </a:lnTo>
                    <a:lnTo>
                      <a:pt x="517" y="361"/>
                    </a:lnTo>
                    <a:lnTo>
                      <a:pt x="519" y="363"/>
                    </a:lnTo>
                    <a:lnTo>
                      <a:pt x="520" y="366"/>
                    </a:lnTo>
                    <a:lnTo>
                      <a:pt x="522" y="366"/>
                    </a:lnTo>
                    <a:lnTo>
                      <a:pt x="522" y="368"/>
                    </a:lnTo>
                    <a:lnTo>
                      <a:pt x="522" y="368"/>
                    </a:lnTo>
                    <a:lnTo>
                      <a:pt x="520" y="366"/>
                    </a:lnTo>
                    <a:lnTo>
                      <a:pt x="517" y="364"/>
                    </a:lnTo>
                    <a:lnTo>
                      <a:pt x="517" y="364"/>
                    </a:lnTo>
                    <a:lnTo>
                      <a:pt x="517" y="366"/>
                    </a:lnTo>
                    <a:lnTo>
                      <a:pt x="516" y="366"/>
                    </a:lnTo>
                    <a:lnTo>
                      <a:pt x="516" y="368"/>
                    </a:lnTo>
                    <a:lnTo>
                      <a:pt x="516" y="368"/>
                    </a:lnTo>
                    <a:lnTo>
                      <a:pt x="519" y="368"/>
                    </a:lnTo>
                    <a:lnTo>
                      <a:pt x="520" y="369"/>
                    </a:lnTo>
                    <a:lnTo>
                      <a:pt x="522" y="369"/>
                    </a:lnTo>
                    <a:lnTo>
                      <a:pt x="522" y="371"/>
                    </a:lnTo>
                    <a:lnTo>
                      <a:pt x="522" y="371"/>
                    </a:lnTo>
                    <a:lnTo>
                      <a:pt x="522" y="371"/>
                    </a:lnTo>
                    <a:lnTo>
                      <a:pt x="522" y="372"/>
                    </a:lnTo>
                    <a:lnTo>
                      <a:pt x="522" y="372"/>
                    </a:lnTo>
                    <a:lnTo>
                      <a:pt x="522" y="372"/>
                    </a:lnTo>
                    <a:lnTo>
                      <a:pt x="525" y="372"/>
                    </a:lnTo>
                    <a:lnTo>
                      <a:pt x="525" y="372"/>
                    </a:lnTo>
                    <a:lnTo>
                      <a:pt x="525" y="375"/>
                    </a:lnTo>
                    <a:lnTo>
                      <a:pt x="525" y="377"/>
                    </a:lnTo>
                    <a:lnTo>
                      <a:pt x="525" y="377"/>
                    </a:lnTo>
                    <a:lnTo>
                      <a:pt x="525" y="379"/>
                    </a:lnTo>
                    <a:lnTo>
                      <a:pt x="525" y="379"/>
                    </a:lnTo>
                    <a:lnTo>
                      <a:pt x="525" y="380"/>
                    </a:lnTo>
                    <a:lnTo>
                      <a:pt x="525" y="380"/>
                    </a:lnTo>
                    <a:lnTo>
                      <a:pt x="524" y="382"/>
                    </a:lnTo>
                    <a:lnTo>
                      <a:pt x="524" y="382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20" y="380"/>
                    </a:lnTo>
                    <a:lnTo>
                      <a:pt x="520" y="379"/>
                    </a:lnTo>
                    <a:lnTo>
                      <a:pt x="519" y="379"/>
                    </a:lnTo>
                    <a:lnTo>
                      <a:pt x="517" y="379"/>
                    </a:lnTo>
                    <a:lnTo>
                      <a:pt x="517" y="377"/>
                    </a:lnTo>
                    <a:lnTo>
                      <a:pt x="517" y="377"/>
                    </a:lnTo>
                    <a:lnTo>
                      <a:pt x="516" y="377"/>
                    </a:lnTo>
                    <a:lnTo>
                      <a:pt x="516" y="375"/>
                    </a:lnTo>
                    <a:lnTo>
                      <a:pt x="516" y="374"/>
                    </a:lnTo>
                    <a:lnTo>
                      <a:pt x="516" y="374"/>
                    </a:lnTo>
                    <a:lnTo>
                      <a:pt x="516" y="374"/>
                    </a:lnTo>
                    <a:lnTo>
                      <a:pt x="514" y="374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12" y="375"/>
                    </a:lnTo>
                    <a:lnTo>
                      <a:pt x="511" y="372"/>
                    </a:lnTo>
                    <a:lnTo>
                      <a:pt x="509" y="371"/>
                    </a:lnTo>
                    <a:lnTo>
                      <a:pt x="508" y="371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11" y="369"/>
                    </a:lnTo>
                    <a:lnTo>
                      <a:pt x="511" y="369"/>
                    </a:lnTo>
                    <a:lnTo>
                      <a:pt x="509" y="366"/>
                    </a:lnTo>
                    <a:lnTo>
                      <a:pt x="509" y="366"/>
                    </a:lnTo>
                    <a:lnTo>
                      <a:pt x="509" y="364"/>
                    </a:lnTo>
                    <a:lnTo>
                      <a:pt x="509" y="364"/>
                    </a:lnTo>
                    <a:lnTo>
                      <a:pt x="506" y="364"/>
                    </a:lnTo>
                    <a:lnTo>
                      <a:pt x="506" y="364"/>
                    </a:lnTo>
                    <a:lnTo>
                      <a:pt x="505" y="363"/>
                    </a:lnTo>
                    <a:lnTo>
                      <a:pt x="505" y="363"/>
                    </a:lnTo>
                    <a:lnTo>
                      <a:pt x="503" y="363"/>
                    </a:lnTo>
                    <a:lnTo>
                      <a:pt x="501" y="363"/>
                    </a:lnTo>
                    <a:lnTo>
                      <a:pt x="501" y="361"/>
                    </a:lnTo>
                    <a:lnTo>
                      <a:pt x="500" y="361"/>
                    </a:lnTo>
                    <a:lnTo>
                      <a:pt x="500" y="360"/>
                    </a:lnTo>
                    <a:lnTo>
                      <a:pt x="501" y="360"/>
                    </a:lnTo>
                    <a:lnTo>
                      <a:pt x="503" y="360"/>
                    </a:lnTo>
                    <a:lnTo>
                      <a:pt x="503" y="361"/>
                    </a:lnTo>
                    <a:lnTo>
                      <a:pt x="505" y="361"/>
                    </a:lnTo>
                    <a:lnTo>
                      <a:pt x="506" y="360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6"/>
                    </a:lnTo>
                    <a:lnTo>
                      <a:pt x="506" y="356"/>
                    </a:lnTo>
                    <a:lnTo>
                      <a:pt x="505" y="355"/>
                    </a:lnTo>
                    <a:lnTo>
                      <a:pt x="503" y="356"/>
                    </a:lnTo>
                    <a:lnTo>
                      <a:pt x="500" y="358"/>
                    </a:lnTo>
                    <a:lnTo>
                      <a:pt x="500" y="356"/>
                    </a:lnTo>
                    <a:lnTo>
                      <a:pt x="500" y="356"/>
                    </a:lnTo>
                    <a:lnTo>
                      <a:pt x="501" y="355"/>
                    </a:lnTo>
                    <a:lnTo>
                      <a:pt x="503" y="353"/>
                    </a:lnTo>
                    <a:lnTo>
                      <a:pt x="503" y="353"/>
                    </a:lnTo>
                    <a:lnTo>
                      <a:pt x="501" y="352"/>
                    </a:lnTo>
                    <a:lnTo>
                      <a:pt x="501" y="350"/>
                    </a:lnTo>
                    <a:lnTo>
                      <a:pt x="501" y="350"/>
                    </a:lnTo>
                    <a:close/>
                    <a:moveTo>
                      <a:pt x="511" y="347"/>
                    </a:moveTo>
                    <a:lnTo>
                      <a:pt x="514" y="347"/>
                    </a:lnTo>
                    <a:lnTo>
                      <a:pt x="516" y="347"/>
                    </a:lnTo>
                    <a:lnTo>
                      <a:pt x="516" y="349"/>
                    </a:lnTo>
                    <a:lnTo>
                      <a:pt x="516" y="349"/>
                    </a:lnTo>
                    <a:lnTo>
                      <a:pt x="516" y="349"/>
                    </a:lnTo>
                    <a:lnTo>
                      <a:pt x="516" y="350"/>
                    </a:lnTo>
                    <a:lnTo>
                      <a:pt x="516" y="350"/>
                    </a:lnTo>
                    <a:lnTo>
                      <a:pt x="516" y="350"/>
                    </a:lnTo>
                    <a:lnTo>
                      <a:pt x="514" y="352"/>
                    </a:lnTo>
                    <a:lnTo>
                      <a:pt x="512" y="352"/>
                    </a:lnTo>
                    <a:lnTo>
                      <a:pt x="511" y="352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11" y="347"/>
                    </a:lnTo>
                    <a:lnTo>
                      <a:pt x="511" y="347"/>
                    </a:lnTo>
                    <a:close/>
                    <a:moveTo>
                      <a:pt x="519" y="345"/>
                    </a:moveTo>
                    <a:lnTo>
                      <a:pt x="520" y="347"/>
                    </a:lnTo>
                    <a:lnTo>
                      <a:pt x="522" y="349"/>
                    </a:lnTo>
                    <a:lnTo>
                      <a:pt x="524" y="352"/>
                    </a:lnTo>
                    <a:lnTo>
                      <a:pt x="524" y="353"/>
                    </a:lnTo>
                    <a:lnTo>
                      <a:pt x="522" y="358"/>
                    </a:lnTo>
                    <a:lnTo>
                      <a:pt x="522" y="358"/>
                    </a:lnTo>
                    <a:lnTo>
                      <a:pt x="522" y="358"/>
                    </a:lnTo>
                    <a:lnTo>
                      <a:pt x="520" y="358"/>
                    </a:lnTo>
                    <a:lnTo>
                      <a:pt x="519" y="358"/>
                    </a:lnTo>
                    <a:lnTo>
                      <a:pt x="519" y="356"/>
                    </a:lnTo>
                    <a:lnTo>
                      <a:pt x="519" y="356"/>
                    </a:lnTo>
                    <a:lnTo>
                      <a:pt x="519" y="356"/>
                    </a:lnTo>
                    <a:lnTo>
                      <a:pt x="519" y="355"/>
                    </a:lnTo>
                    <a:lnTo>
                      <a:pt x="516" y="355"/>
                    </a:lnTo>
                    <a:lnTo>
                      <a:pt x="516" y="355"/>
                    </a:lnTo>
                    <a:lnTo>
                      <a:pt x="514" y="353"/>
                    </a:lnTo>
                    <a:lnTo>
                      <a:pt x="514" y="352"/>
                    </a:lnTo>
                    <a:lnTo>
                      <a:pt x="514" y="352"/>
                    </a:lnTo>
                    <a:lnTo>
                      <a:pt x="516" y="352"/>
                    </a:lnTo>
                    <a:lnTo>
                      <a:pt x="517" y="350"/>
                    </a:lnTo>
                    <a:lnTo>
                      <a:pt x="517" y="350"/>
                    </a:lnTo>
                    <a:lnTo>
                      <a:pt x="519" y="345"/>
                    </a:lnTo>
                    <a:close/>
                    <a:moveTo>
                      <a:pt x="199" y="344"/>
                    </a:moveTo>
                    <a:lnTo>
                      <a:pt x="200" y="344"/>
                    </a:lnTo>
                    <a:lnTo>
                      <a:pt x="200" y="344"/>
                    </a:lnTo>
                    <a:lnTo>
                      <a:pt x="199" y="345"/>
                    </a:lnTo>
                    <a:lnTo>
                      <a:pt x="197" y="347"/>
                    </a:lnTo>
                    <a:lnTo>
                      <a:pt x="196" y="349"/>
                    </a:lnTo>
                    <a:lnTo>
                      <a:pt x="196" y="347"/>
                    </a:lnTo>
                    <a:lnTo>
                      <a:pt x="196" y="347"/>
                    </a:lnTo>
                    <a:lnTo>
                      <a:pt x="196" y="347"/>
                    </a:lnTo>
                    <a:lnTo>
                      <a:pt x="196" y="345"/>
                    </a:lnTo>
                    <a:lnTo>
                      <a:pt x="197" y="345"/>
                    </a:lnTo>
                    <a:lnTo>
                      <a:pt x="199" y="344"/>
                    </a:lnTo>
                    <a:close/>
                    <a:moveTo>
                      <a:pt x="203" y="344"/>
                    </a:moveTo>
                    <a:lnTo>
                      <a:pt x="205" y="344"/>
                    </a:lnTo>
                    <a:lnTo>
                      <a:pt x="205" y="344"/>
                    </a:lnTo>
                    <a:lnTo>
                      <a:pt x="205" y="345"/>
                    </a:lnTo>
                    <a:lnTo>
                      <a:pt x="205" y="345"/>
                    </a:lnTo>
                    <a:lnTo>
                      <a:pt x="205" y="345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202" y="345"/>
                    </a:lnTo>
                    <a:lnTo>
                      <a:pt x="202" y="345"/>
                    </a:lnTo>
                    <a:lnTo>
                      <a:pt x="203" y="344"/>
                    </a:lnTo>
                    <a:close/>
                    <a:moveTo>
                      <a:pt x="5183" y="344"/>
                    </a:moveTo>
                    <a:lnTo>
                      <a:pt x="5185" y="344"/>
                    </a:lnTo>
                    <a:lnTo>
                      <a:pt x="5186" y="344"/>
                    </a:lnTo>
                    <a:lnTo>
                      <a:pt x="5186" y="344"/>
                    </a:lnTo>
                    <a:lnTo>
                      <a:pt x="5186" y="344"/>
                    </a:lnTo>
                    <a:lnTo>
                      <a:pt x="5185" y="345"/>
                    </a:lnTo>
                    <a:lnTo>
                      <a:pt x="5185" y="345"/>
                    </a:lnTo>
                    <a:lnTo>
                      <a:pt x="5183" y="344"/>
                    </a:lnTo>
                    <a:lnTo>
                      <a:pt x="5183" y="344"/>
                    </a:lnTo>
                    <a:close/>
                    <a:moveTo>
                      <a:pt x="512" y="341"/>
                    </a:moveTo>
                    <a:lnTo>
                      <a:pt x="516" y="342"/>
                    </a:lnTo>
                    <a:lnTo>
                      <a:pt x="516" y="344"/>
                    </a:lnTo>
                    <a:lnTo>
                      <a:pt x="516" y="344"/>
                    </a:lnTo>
                    <a:lnTo>
                      <a:pt x="516" y="345"/>
                    </a:lnTo>
                    <a:lnTo>
                      <a:pt x="514" y="345"/>
                    </a:lnTo>
                    <a:lnTo>
                      <a:pt x="514" y="345"/>
                    </a:lnTo>
                    <a:lnTo>
                      <a:pt x="514" y="345"/>
                    </a:lnTo>
                    <a:lnTo>
                      <a:pt x="512" y="345"/>
                    </a:lnTo>
                    <a:lnTo>
                      <a:pt x="511" y="345"/>
                    </a:lnTo>
                    <a:lnTo>
                      <a:pt x="511" y="345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2" y="342"/>
                    </a:lnTo>
                    <a:lnTo>
                      <a:pt x="512" y="341"/>
                    </a:lnTo>
                    <a:close/>
                    <a:moveTo>
                      <a:pt x="494" y="338"/>
                    </a:moveTo>
                    <a:lnTo>
                      <a:pt x="495" y="338"/>
                    </a:lnTo>
                    <a:lnTo>
                      <a:pt x="495" y="339"/>
                    </a:lnTo>
                    <a:lnTo>
                      <a:pt x="495" y="339"/>
                    </a:lnTo>
                    <a:lnTo>
                      <a:pt x="497" y="341"/>
                    </a:lnTo>
                    <a:lnTo>
                      <a:pt x="498" y="341"/>
                    </a:lnTo>
                    <a:lnTo>
                      <a:pt x="498" y="341"/>
                    </a:lnTo>
                    <a:lnTo>
                      <a:pt x="500" y="342"/>
                    </a:lnTo>
                    <a:lnTo>
                      <a:pt x="498" y="344"/>
                    </a:lnTo>
                    <a:lnTo>
                      <a:pt x="498" y="344"/>
                    </a:lnTo>
                    <a:lnTo>
                      <a:pt x="498" y="344"/>
                    </a:lnTo>
                    <a:lnTo>
                      <a:pt x="497" y="347"/>
                    </a:lnTo>
                    <a:lnTo>
                      <a:pt x="498" y="349"/>
                    </a:lnTo>
                    <a:lnTo>
                      <a:pt x="497" y="350"/>
                    </a:lnTo>
                    <a:lnTo>
                      <a:pt x="497" y="352"/>
                    </a:lnTo>
                    <a:lnTo>
                      <a:pt x="497" y="353"/>
                    </a:lnTo>
                    <a:lnTo>
                      <a:pt x="497" y="355"/>
                    </a:lnTo>
                    <a:lnTo>
                      <a:pt x="495" y="355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494" y="355"/>
                    </a:lnTo>
                    <a:lnTo>
                      <a:pt x="494" y="355"/>
                    </a:lnTo>
                    <a:lnTo>
                      <a:pt x="492" y="352"/>
                    </a:lnTo>
                    <a:lnTo>
                      <a:pt x="494" y="349"/>
                    </a:lnTo>
                    <a:lnTo>
                      <a:pt x="495" y="347"/>
                    </a:lnTo>
                    <a:lnTo>
                      <a:pt x="494" y="345"/>
                    </a:lnTo>
                    <a:lnTo>
                      <a:pt x="492" y="344"/>
                    </a:lnTo>
                    <a:lnTo>
                      <a:pt x="492" y="344"/>
                    </a:lnTo>
                    <a:lnTo>
                      <a:pt x="490" y="342"/>
                    </a:lnTo>
                    <a:lnTo>
                      <a:pt x="490" y="341"/>
                    </a:lnTo>
                    <a:lnTo>
                      <a:pt x="490" y="339"/>
                    </a:lnTo>
                    <a:lnTo>
                      <a:pt x="492" y="338"/>
                    </a:lnTo>
                    <a:lnTo>
                      <a:pt x="494" y="338"/>
                    </a:lnTo>
                    <a:close/>
                    <a:moveTo>
                      <a:pt x="498" y="334"/>
                    </a:moveTo>
                    <a:lnTo>
                      <a:pt x="500" y="334"/>
                    </a:lnTo>
                    <a:lnTo>
                      <a:pt x="505" y="336"/>
                    </a:lnTo>
                    <a:lnTo>
                      <a:pt x="506" y="336"/>
                    </a:lnTo>
                    <a:lnTo>
                      <a:pt x="506" y="336"/>
                    </a:lnTo>
                    <a:lnTo>
                      <a:pt x="508" y="336"/>
                    </a:lnTo>
                    <a:lnTo>
                      <a:pt x="509" y="336"/>
                    </a:lnTo>
                    <a:lnTo>
                      <a:pt x="511" y="338"/>
                    </a:lnTo>
                    <a:lnTo>
                      <a:pt x="511" y="338"/>
                    </a:lnTo>
                    <a:lnTo>
                      <a:pt x="511" y="339"/>
                    </a:lnTo>
                    <a:lnTo>
                      <a:pt x="511" y="341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4"/>
                    </a:lnTo>
                    <a:lnTo>
                      <a:pt x="509" y="344"/>
                    </a:lnTo>
                    <a:lnTo>
                      <a:pt x="509" y="344"/>
                    </a:lnTo>
                    <a:lnTo>
                      <a:pt x="508" y="342"/>
                    </a:lnTo>
                    <a:lnTo>
                      <a:pt x="506" y="341"/>
                    </a:lnTo>
                    <a:lnTo>
                      <a:pt x="505" y="339"/>
                    </a:lnTo>
                    <a:lnTo>
                      <a:pt x="505" y="339"/>
                    </a:lnTo>
                    <a:lnTo>
                      <a:pt x="506" y="341"/>
                    </a:lnTo>
                    <a:lnTo>
                      <a:pt x="506" y="341"/>
                    </a:lnTo>
                    <a:lnTo>
                      <a:pt x="506" y="342"/>
                    </a:lnTo>
                    <a:lnTo>
                      <a:pt x="508" y="344"/>
                    </a:lnTo>
                    <a:lnTo>
                      <a:pt x="508" y="344"/>
                    </a:lnTo>
                    <a:lnTo>
                      <a:pt x="508" y="345"/>
                    </a:lnTo>
                    <a:lnTo>
                      <a:pt x="508" y="345"/>
                    </a:lnTo>
                    <a:lnTo>
                      <a:pt x="508" y="345"/>
                    </a:lnTo>
                    <a:lnTo>
                      <a:pt x="508" y="347"/>
                    </a:lnTo>
                    <a:lnTo>
                      <a:pt x="508" y="347"/>
                    </a:lnTo>
                    <a:lnTo>
                      <a:pt x="505" y="347"/>
                    </a:lnTo>
                    <a:lnTo>
                      <a:pt x="503" y="347"/>
                    </a:lnTo>
                    <a:lnTo>
                      <a:pt x="501" y="347"/>
                    </a:lnTo>
                    <a:lnTo>
                      <a:pt x="501" y="347"/>
                    </a:lnTo>
                    <a:lnTo>
                      <a:pt x="501" y="345"/>
                    </a:lnTo>
                    <a:lnTo>
                      <a:pt x="500" y="344"/>
                    </a:lnTo>
                    <a:lnTo>
                      <a:pt x="500" y="342"/>
                    </a:lnTo>
                    <a:lnTo>
                      <a:pt x="500" y="341"/>
                    </a:lnTo>
                    <a:lnTo>
                      <a:pt x="500" y="339"/>
                    </a:lnTo>
                    <a:lnTo>
                      <a:pt x="498" y="338"/>
                    </a:lnTo>
                    <a:lnTo>
                      <a:pt x="497" y="336"/>
                    </a:lnTo>
                    <a:lnTo>
                      <a:pt x="497" y="336"/>
                    </a:lnTo>
                    <a:lnTo>
                      <a:pt x="497" y="334"/>
                    </a:lnTo>
                    <a:lnTo>
                      <a:pt x="498" y="334"/>
                    </a:lnTo>
                    <a:close/>
                    <a:moveTo>
                      <a:pt x="218" y="331"/>
                    </a:moveTo>
                    <a:lnTo>
                      <a:pt x="222" y="333"/>
                    </a:lnTo>
                    <a:lnTo>
                      <a:pt x="222" y="333"/>
                    </a:lnTo>
                    <a:lnTo>
                      <a:pt x="222" y="333"/>
                    </a:lnTo>
                    <a:lnTo>
                      <a:pt x="222" y="333"/>
                    </a:lnTo>
                    <a:lnTo>
                      <a:pt x="221" y="333"/>
                    </a:lnTo>
                    <a:lnTo>
                      <a:pt x="219" y="334"/>
                    </a:lnTo>
                    <a:lnTo>
                      <a:pt x="219" y="334"/>
                    </a:lnTo>
                    <a:lnTo>
                      <a:pt x="218" y="336"/>
                    </a:lnTo>
                    <a:lnTo>
                      <a:pt x="216" y="336"/>
                    </a:lnTo>
                    <a:lnTo>
                      <a:pt x="216" y="334"/>
                    </a:lnTo>
                    <a:lnTo>
                      <a:pt x="216" y="333"/>
                    </a:lnTo>
                    <a:lnTo>
                      <a:pt x="218" y="331"/>
                    </a:lnTo>
                    <a:close/>
                    <a:moveTo>
                      <a:pt x="5178" y="331"/>
                    </a:moveTo>
                    <a:lnTo>
                      <a:pt x="5177" y="331"/>
                    </a:lnTo>
                    <a:lnTo>
                      <a:pt x="5175" y="333"/>
                    </a:lnTo>
                    <a:lnTo>
                      <a:pt x="5174" y="333"/>
                    </a:lnTo>
                    <a:lnTo>
                      <a:pt x="5174" y="331"/>
                    </a:lnTo>
                    <a:lnTo>
                      <a:pt x="5174" y="331"/>
                    </a:lnTo>
                    <a:lnTo>
                      <a:pt x="5178" y="331"/>
                    </a:lnTo>
                    <a:close/>
                    <a:moveTo>
                      <a:pt x="475" y="325"/>
                    </a:moveTo>
                    <a:lnTo>
                      <a:pt x="476" y="325"/>
                    </a:lnTo>
                    <a:lnTo>
                      <a:pt x="479" y="327"/>
                    </a:lnTo>
                    <a:lnTo>
                      <a:pt x="481" y="327"/>
                    </a:lnTo>
                    <a:lnTo>
                      <a:pt x="481" y="328"/>
                    </a:lnTo>
                    <a:lnTo>
                      <a:pt x="483" y="331"/>
                    </a:lnTo>
                    <a:lnTo>
                      <a:pt x="484" y="333"/>
                    </a:lnTo>
                    <a:lnTo>
                      <a:pt x="484" y="334"/>
                    </a:lnTo>
                    <a:lnTo>
                      <a:pt x="486" y="339"/>
                    </a:lnTo>
                    <a:lnTo>
                      <a:pt x="487" y="341"/>
                    </a:lnTo>
                    <a:lnTo>
                      <a:pt x="487" y="342"/>
                    </a:lnTo>
                    <a:lnTo>
                      <a:pt x="487" y="344"/>
                    </a:lnTo>
                    <a:lnTo>
                      <a:pt x="487" y="344"/>
                    </a:lnTo>
                    <a:lnTo>
                      <a:pt x="486" y="345"/>
                    </a:lnTo>
                    <a:lnTo>
                      <a:pt x="486" y="345"/>
                    </a:lnTo>
                    <a:lnTo>
                      <a:pt x="487" y="347"/>
                    </a:lnTo>
                    <a:lnTo>
                      <a:pt x="487" y="350"/>
                    </a:lnTo>
                    <a:lnTo>
                      <a:pt x="486" y="352"/>
                    </a:lnTo>
                    <a:lnTo>
                      <a:pt x="486" y="352"/>
                    </a:lnTo>
                    <a:lnTo>
                      <a:pt x="484" y="352"/>
                    </a:lnTo>
                    <a:lnTo>
                      <a:pt x="484" y="350"/>
                    </a:lnTo>
                    <a:lnTo>
                      <a:pt x="484" y="350"/>
                    </a:lnTo>
                    <a:lnTo>
                      <a:pt x="483" y="347"/>
                    </a:lnTo>
                    <a:lnTo>
                      <a:pt x="481" y="345"/>
                    </a:lnTo>
                    <a:lnTo>
                      <a:pt x="481" y="345"/>
                    </a:lnTo>
                    <a:lnTo>
                      <a:pt x="481" y="344"/>
                    </a:lnTo>
                    <a:lnTo>
                      <a:pt x="483" y="344"/>
                    </a:lnTo>
                    <a:lnTo>
                      <a:pt x="483" y="342"/>
                    </a:lnTo>
                    <a:lnTo>
                      <a:pt x="483" y="342"/>
                    </a:lnTo>
                    <a:lnTo>
                      <a:pt x="483" y="342"/>
                    </a:lnTo>
                    <a:lnTo>
                      <a:pt x="481" y="342"/>
                    </a:lnTo>
                    <a:lnTo>
                      <a:pt x="479" y="342"/>
                    </a:lnTo>
                    <a:lnTo>
                      <a:pt x="479" y="341"/>
                    </a:lnTo>
                    <a:lnTo>
                      <a:pt x="479" y="339"/>
                    </a:lnTo>
                    <a:lnTo>
                      <a:pt x="479" y="339"/>
                    </a:lnTo>
                    <a:lnTo>
                      <a:pt x="478" y="341"/>
                    </a:lnTo>
                    <a:lnTo>
                      <a:pt x="476" y="339"/>
                    </a:lnTo>
                    <a:lnTo>
                      <a:pt x="476" y="339"/>
                    </a:lnTo>
                    <a:lnTo>
                      <a:pt x="476" y="338"/>
                    </a:lnTo>
                    <a:lnTo>
                      <a:pt x="476" y="338"/>
                    </a:lnTo>
                    <a:lnTo>
                      <a:pt x="478" y="336"/>
                    </a:lnTo>
                    <a:lnTo>
                      <a:pt x="478" y="334"/>
                    </a:lnTo>
                    <a:lnTo>
                      <a:pt x="478" y="334"/>
                    </a:lnTo>
                    <a:lnTo>
                      <a:pt x="476" y="334"/>
                    </a:lnTo>
                    <a:lnTo>
                      <a:pt x="476" y="331"/>
                    </a:lnTo>
                    <a:lnTo>
                      <a:pt x="475" y="331"/>
                    </a:lnTo>
                    <a:lnTo>
                      <a:pt x="475" y="331"/>
                    </a:lnTo>
                    <a:lnTo>
                      <a:pt x="473" y="334"/>
                    </a:lnTo>
                    <a:lnTo>
                      <a:pt x="471" y="334"/>
                    </a:lnTo>
                    <a:lnTo>
                      <a:pt x="470" y="336"/>
                    </a:lnTo>
                    <a:lnTo>
                      <a:pt x="470" y="334"/>
                    </a:lnTo>
                    <a:lnTo>
                      <a:pt x="470" y="334"/>
                    </a:lnTo>
                    <a:lnTo>
                      <a:pt x="470" y="331"/>
                    </a:lnTo>
                    <a:lnTo>
                      <a:pt x="470" y="330"/>
                    </a:lnTo>
                    <a:lnTo>
                      <a:pt x="470" y="330"/>
                    </a:lnTo>
                    <a:lnTo>
                      <a:pt x="471" y="330"/>
                    </a:lnTo>
                    <a:lnTo>
                      <a:pt x="471" y="328"/>
                    </a:lnTo>
                    <a:lnTo>
                      <a:pt x="473" y="328"/>
                    </a:lnTo>
                    <a:lnTo>
                      <a:pt x="473" y="327"/>
                    </a:lnTo>
                    <a:lnTo>
                      <a:pt x="475" y="325"/>
                    </a:lnTo>
                    <a:lnTo>
                      <a:pt x="475" y="325"/>
                    </a:lnTo>
                    <a:close/>
                    <a:moveTo>
                      <a:pt x="214" y="316"/>
                    </a:moveTo>
                    <a:lnTo>
                      <a:pt x="216" y="317"/>
                    </a:lnTo>
                    <a:lnTo>
                      <a:pt x="216" y="317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6" y="319"/>
                    </a:lnTo>
                    <a:lnTo>
                      <a:pt x="216" y="319"/>
                    </a:lnTo>
                    <a:lnTo>
                      <a:pt x="214" y="317"/>
                    </a:lnTo>
                    <a:lnTo>
                      <a:pt x="213" y="316"/>
                    </a:lnTo>
                    <a:lnTo>
                      <a:pt x="213" y="316"/>
                    </a:lnTo>
                    <a:lnTo>
                      <a:pt x="214" y="316"/>
                    </a:lnTo>
                    <a:close/>
                    <a:moveTo>
                      <a:pt x="219" y="316"/>
                    </a:moveTo>
                    <a:lnTo>
                      <a:pt x="222" y="317"/>
                    </a:lnTo>
                    <a:lnTo>
                      <a:pt x="224" y="317"/>
                    </a:lnTo>
                    <a:lnTo>
                      <a:pt x="222" y="319"/>
                    </a:lnTo>
                    <a:lnTo>
                      <a:pt x="222" y="320"/>
                    </a:lnTo>
                    <a:lnTo>
                      <a:pt x="224" y="320"/>
                    </a:lnTo>
                    <a:lnTo>
                      <a:pt x="225" y="319"/>
                    </a:lnTo>
                    <a:lnTo>
                      <a:pt x="227" y="319"/>
                    </a:lnTo>
                    <a:lnTo>
                      <a:pt x="229" y="319"/>
                    </a:lnTo>
                    <a:lnTo>
                      <a:pt x="229" y="319"/>
                    </a:lnTo>
                    <a:lnTo>
                      <a:pt x="230" y="319"/>
                    </a:lnTo>
                    <a:lnTo>
                      <a:pt x="229" y="320"/>
                    </a:lnTo>
                    <a:lnTo>
                      <a:pt x="229" y="320"/>
                    </a:lnTo>
                    <a:lnTo>
                      <a:pt x="229" y="322"/>
                    </a:lnTo>
                    <a:lnTo>
                      <a:pt x="230" y="322"/>
                    </a:lnTo>
                    <a:lnTo>
                      <a:pt x="232" y="323"/>
                    </a:lnTo>
                    <a:lnTo>
                      <a:pt x="232" y="323"/>
                    </a:lnTo>
                    <a:lnTo>
                      <a:pt x="232" y="323"/>
                    </a:lnTo>
                    <a:lnTo>
                      <a:pt x="230" y="327"/>
                    </a:lnTo>
                    <a:lnTo>
                      <a:pt x="230" y="327"/>
                    </a:lnTo>
                    <a:lnTo>
                      <a:pt x="230" y="327"/>
                    </a:lnTo>
                    <a:lnTo>
                      <a:pt x="227" y="327"/>
                    </a:lnTo>
                    <a:lnTo>
                      <a:pt x="224" y="325"/>
                    </a:lnTo>
                    <a:lnTo>
                      <a:pt x="222" y="325"/>
                    </a:lnTo>
                    <a:lnTo>
                      <a:pt x="222" y="325"/>
                    </a:lnTo>
                    <a:lnTo>
                      <a:pt x="221" y="327"/>
                    </a:lnTo>
                    <a:lnTo>
                      <a:pt x="222" y="327"/>
                    </a:lnTo>
                    <a:lnTo>
                      <a:pt x="224" y="327"/>
                    </a:lnTo>
                    <a:lnTo>
                      <a:pt x="225" y="327"/>
                    </a:lnTo>
                    <a:lnTo>
                      <a:pt x="225" y="328"/>
                    </a:lnTo>
                    <a:lnTo>
                      <a:pt x="225" y="328"/>
                    </a:lnTo>
                    <a:lnTo>
                      <a:pt x="225" y="330"/>
                    </a:lnTo>
                    <a:lnTo>
                      <a:pt x="224" y="330"/>
                    </a:lnTo>
                    <a:lnTo>
                      <a:pt x="222" y="330"/>
                    </a:lnTo>
                    <a:lnTo>
                      <a:pt x="221" y="330"/>
                    </a:lnTo>
                    <a:lnTo>
                      <a:pt x="221" y="331"/>
                    </a:lnTo>
                    <a:lnTo>
                      <a:pt x="218" y="331"/>
                    </a:lnTo>
                    <a:lnTo>
                      <a:pt x="214" y="333"/>
                    </a:lnTo>
                    <a:lnTo>
                      <a:pt x="214" y="333"/>
                    </a:lnTo>
                    <a:lnTo>
                      <a:pt x="213" y="334"/>
                    </a:lnTo>
                    <a:lnTo>
                      <a:pt x="213" y="334"/>
                    </a:lnTo>
                    <a:lnTo>
                      <a:pt x="210" y="334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1" y="336"/>
                    </a:lnTo>
                    <a:lnTo>
                      <a:pt x="210" y="339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5" y="339"/>
                    </a:lnTo>
                    <a:lnTo>
                      <a:pt x="205" y="339"/>
                    </a:lnTo>
                    <a:lnTo>
                      <a:pt x="210" y="336"/>
                    </a:lnTo>
                    <a:lnTo>
                      <a:pt x="210" y="336"/>
                    </a:lnTo>
                    <a:lnTo>
                      <a:pt x="208" y="336"/>
                    </a:lnTo>
                    <a:lnTo>
                      <a:pt x="207" y="334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5" y="334"/>
                    </a:lnTo>
                    <a:lnTo>
                      <a:pt x="207" y="333"/>
                    </a:lnTo>
                    <a:lnTo>
                      <a:pt x="207" y="333"/>
                    </a:lnTo>
                    <a:lnTo>
                      <a:pt x="205" y="333"/>
                    </a:lnTo>
                    <a:lnTo>
                      <a:pt x="205" y="333"/>
                    </a:lnTo>
                    <a:lnTo>
                      <a:pt x="203" y="333"/>
                    </a:lnTo>
                    <a:lnTo>
                      <a:pt x="202" y="333"/>
                    </a:lnTo>
                    <a:lnTo>
                      <a:pt x="202" y="333"/>
                    </a:lnTo>
                    <a:lnTo>
                      <a:pt x="200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4"/>
                    </a:lnTo>
                    <a:lnTo>
                      <a:pt x="203" y="336"/>
                    </a:lnTo>
                    <a:lnTo>
                      <a:pt x="203" y="336"/>
                    </a:lnTo>
                    <a:lnTo>
                      <a:pt x="203" y="338"/>
                    </a:lnTo>
                    <a:lnTo>
                      <a:pt x="202" y="338"/>
                    </a:lnTo>
                    <a:lnTo>
                      <a:pt x="199" y="334"/>
                    </a:lnTo>
                    <a:lnTo>
                      <a:pt x="199" y="331"/>
                    </a:lnTo>
                    <a:lnTo>
                      <a:pt x="197" y="328"/>
                    </a:lnTo>
                    <a:lnTo>
                      <a:pt x="196" y="328"/>
                    </a:lnTo>
                    <a:lnTo>
                      <a:pt x="197" y="327"/>
                    </a:lnTo>
                    <a:lnTo>
                      <a:pt x="199" y="325"/>
                    </a:lnTo>
                    <a:lnTo>
                      <a:pt x="200" y="323"/>
                    </a:lnTo>
                    <a:lnTo>
                      <a:pt x="202" y="322"/>
                    </a:lnTo>
                    <a:lnTo>
                      <a:pt x="203" y="322"/>
                    </a:lnTo>
                    <a:lnTo>
                      <a:pt x="205" y="322"/>
                    </a:lnTo>
                    <a:lnTo>
                      <a:pt x="207" y="323"/>
                    </a:lnTo>
                    <a:lnTo>
                      <a:pt x="207" y="323"/>
                    </a:lnTo>
                    <a:lnTo>
                      <a:pt x="207" y="323"/>
                    </a:lnTo>
                    <a:lnTo>
                      <a:pt x="207" y="325"/>
                    </a:lnTo>
                    <a:lnTo>
                      <a:pt x="207" y="325"/>
                    </a:lnTo>
                    <a:lnTo>
                      <a:pt x="208" y="327"/>
                    </a:lnTo>
                    <a:lnTo>
                      <a:pt x="210" y="328"/>
                    </a:lnTo>
                    <a:lnTo>
                      <a:pt x="210" y="330"/>
                    </a:lnTo>
                    <a:lnTo>
                      <a:pt x="211" y="330"/>
                    </a:lnTo>
                    <a:lnTo>
                      <a:pt x="210" y="328"/>
                    </a:lnTo>
                    <a:lnTo>
                      <a:pt x="210" y="327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10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10" y="320"/>
                    </a:lnTo>
                    <a:lnTo>
                      <a:pt x="208" y="320"/>
                    </a:lnTo>
                    <a:lnTo>
                      <a:pt x="208" y="319"/>
                    </a:lnTo>
                    <a:lnTo>
                      <a:pt x="208" y="319"/>
                    </a:lnTo>
                    <a:lnTo>
                      <a:pt x="208" y="319"/>
                    </a:lnTo>
                    <a:lnTo>
                      <a:pt x="210" y="317"/>
                    </a:lnTo>
                    <a:lnTo>
                      <a:pt x="210" y="317"/>
                    </a:lnTo>
                    <a:lnTo>
                      <a:pt x="211" y="317"/>
                    </a:lnTo>
                    <a:lnTo>
                      <a:pt x="211" y="319"/>
                    </a:lnTo>
                    <a:lnTo>
                      <a:pt x="213" y="320"/>
                    </a:lnTo>
                    <a:lnTo>
                      <a:pt x="213" y="320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16" y="319"/>
                    </a:lnTo>
                    <a:lnTo>
                      <a:pt x="216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8" y="319"/>
                    </a:lnTo>
                    <a:lnTo>
                      <a:pt x="219" y="317"/>
                    </a:lnTo>
                    <a:lnTo>
                      <a:pt x="219" y="317"/>
                    </a:lnTo>
                    <a:lnTo>
                      <a:pt x="218" y="316"/>
                    </a:lnTo>
                    <a:lnTo>
                      <a:pt x="219" y="316"/>
                    </a:lnTo>
                    <a:close/>
                    <a:moveTo>
                      <a:pt x="470" y="309"/>
                    </a:moveTo>
                    <a:lnTo>
                      <a:pt x="470" y="309"/>
                    </a:lnTo>
                    <a:lnTo>
                      <a:pt x="473" y="312"/>
                    </a:lnTo>
                    <a:lnTo>
                      <a:pt x="473" y="312"/>
                    </a:lnTo>
                    <a:lnTo>
                      <a:pt x="473" y="314"/>
                    </a:lnTo>
                    <a:lnTo>
                      <a:pt x="471" y="314"/>
                    </a:lnTo>
                    <a:lnTo>
                      <a:pt x="471" y="316"/>
                    </a:lnTo>
                    <a:lnTo>
                      <a:pt x="473" y="316"/>
                    </a:lnTo>
                    <a:lnTo>
                      <a:pt x="473" y="316"/>
                    </a:lnTo>
                    <a:lnTo>
                      <a:pt x="475" y="312"/>
                    </a:lnTo>
                    <a:lnTo>
                      <a:pt x="476" y="312"/>
                    </a:lnTo>
                    <a:lnTo>
                      <a:pt x="476" y="312"/>
                    </a:lnTo>
                    <a:lnTo>
                      <a:pt x="479" y="312"/>
                    </a:lnTo>
                    <a:lnTo>
                      <a:pt x="481" y="314"/>
                    </a:lnTo>
                    <a:lnTo>
                      <a:pt x="483" y="314"/>
                    </a:lnTo>
                    <a:lnTo>
                      <a:pt x="483" y="316"/>
                    </a:lnTo>
                    <a:lnTo>
                      <a:pt x="481" y="319"/>
                    </a:lnTo>
                    <a:lnTo>
                      <a:pt x="479" y="319"/>
                    </a:lnTo>
                    <a:lnTo>
                      <a:pt x="479" y="319"/>
                    </a:lnTo>
                    <a:lnTo>
                      <a:pt x="478" y="319"/>
                    </a:lnTo>
                    <a:lnTo>
                      <a:pt x="476" y="320"/>
                    </a:lnTo>
                    <a:lnTo>
                      <a:pt x="478" y="320"/>
                    </a:lnTo>
                    <a:lnTo>
                      <a:pt x="481" y="320"/>
                    </a:lnTo>
                    <a:lnTo>
                      <a:pt x="483" y="322"/>
                    </a:lnTo>
                    <a:lnTo>
                      <a:pt x="483" y="323"/>
                    </a:lnTo>
                    <a:lnTo>
                      <a:pt x="483" y="327"/>
                    </a:lnTo>
                    <a:lnTo>
                      <a:pt x="479" y="325"/>
                    </a:lnTo>
                    <a:lnTo>
                      <a:pt x="478" y="323"/>
                    </a:lnTo>
                    <a:lnTo>
                      <a:pt x="475" y="322"/>
                    </a:lnTo>
                    <a:lnTo>
                      <a:pt x="473" y="322"/>
                    </a:lnTo>
                    <a:lnTo>
                      <a:pt x="473" y="322"/>
                    </a:lnTo>
                    <a:lnTo>
                      <a:pt x="471" y="323"/>
                    </a:lnTo>
                    <a:lnTo>
                      <a:pt x="473" y="327"/>
                    </a:lnTo>
                    <a:lnTo>
                      <a:pt x="471" y="327"/>
                    </a:lnTo>
                    <a:lnTo>
                      <a:pt x="468" y="327"/>
                    </a:lnTo>
                    <a:lnTo>
                      <a:pt x="467" y="325"/>
                    </a:lnTo>
                    <a:lnTo>
                      <a:pt x="465" y="322"/>
                    </a:lnTo>
                    <a:lnTo>
                      <a:pt x="462" y="319"/>
                    </a:lnTo>
                    <a:lnTo>
                      <a:pt x="460" y="317"/>
                    </a:lnTo>
                    <a:lnTo>
                      <a:pt x="459" y="316"/>
                    </a:lnTo>
                    <a:lnTo>
                      <a:pt x="459" y="314"/>
                    </a:lnTo>
                    <a:lnTo>
                      <a:pt x="459" y="312"/>
                    </a:lnTo>
                    <a:lnTo>
                      <a:pt x="460" y="312"/>
                    </a:lnTo>
                    <a:lnTo>
                      <a:pt x="462" y="312"/>
                    </a:lnTo>
                    <a:lnTo>
                      <a:pt x="462" y="311"/>
                    </a:lnTo>
                    <a:lnTo>
                      <a:pt x="464" y="312"/>
                    </a:lnTo>
                    <a:lnTo>
                      <a:pt x="465" y="312"/>
                    </a:lnTo>
                    <a:lnTo>
                      <a:pt x="465" y="312"/>
                    </a:lnTo>
                    <a:lnTo>
                      <a:pt x="465" y="311"/>
                    </a:lnTo>
                    <a:lnTo>
                      <a:pt x="467" y="311"/>
                    </a:lnTo>
                    <a:lnTo>
                      <a:pt x="467" y="311"/>
                    </a:lnTo>
                    <a:lnTo>
                      <a:pt x="468" y="309"/>
                    </a:lnTo>
                    <a:lnTo>
                      <a:pt x="470" y="309"/>
                    </a:lnTo>
                    <a:close/>
                    <a:moveTo>
                      <a:pt x="489" y="308"/>
                    </a:moveTo>
                    <a:lnTo>
                      <a:pt x="490" y="309"/>
                    </a:lnTo>
                    <a:lnTo>
                      <a:pt x="490" y="311"/>
                    </a:lnTo>
                    <a:lnTo>
                      <a:pt x="490" y="311"/>
                    </a:lnTo>
                    <a:lnTo>
                      <a:pt x="489" y="311"/>
                    </a:lnTo>
                    <a:lnTo>
                      <a:pt x="487" y="309"/>
                    </a:lnTo>
                    <a:lnTo>
                      <a:pt x="486" y="309"/>
                    </a:lnTo>
                    <a:lnTo>
                      <a:pt x="486" y="309"/>
                    </a:lnTo>
                    <a:lnTo>
                      <a:pt x="489" y="308"/>
                    </a:lnTo>
                    <a:close/>
                    <a:moveTo>
                      <a:pt x="483" y="308"/>
                    </a:moveTo>
                    <a:lnTo>
                      <a:pt x="484" y="308"/>
                    </a:lnTo>
                    <a:lnTo>
                      <a:pt x="486" y="311"/>
                    </a:lnTo>
                    <a:lnTo>
                      <a:pt x="486" y="312"/>
                    </a:lnTo>
                    <a:lnTo>
                      <a:pt x="489" y="312"/>
                    </a:lnTo>
                    <a:lnTo>
                      <a:pt x="492" y="312"/>
                    </a:lnTo>
                    <a:lnTo>
                      <a:pt x="495" y="316"/>
                    </a:lnTo>
                    <a:lnTo>
                      <a:pt x="497" y="317"/>
                    </a:lnTo>
                    <a:lnTo>
                      <a:pt x="497" y="319"/>
                    </a:lnTo>
                    <a:lnTo>
                      <a:pt x="498" y="322"/>
                    </a:lnTo>
                    <a:lnTo>
                      <a:pt x="498" y="323"/>
                    </a:lnTo>
                    <a:lnTo>
                      <a:pt x="498" y="323"/>
                    </a:lnTo>
                    <a:lnTo>
                      <a:pt x="497" y="322"/>
                    </a:lnTo>
                    <a:lnTo>
                      <a:pt x="495" y="320"/>
                    </a:lnTo>
                    <a:lnTo>
                      <a:pt x="495" y="319"/>
                    </a:lnTo>
                    <a:lnTo>
                      <a:pt x="495" y="319"/>
                    </a:lnTo>
                    <a:lnTo>
                      <a:pt x="494" y="317"/>
                    </a:lnTo>
                    <a:lnTo>
                      <a:pt x="494" y="316"/>
                    </a:lnTo>
                    <a:lnTo>
                      <a:pt x="494" y="316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6"/>
                    </a:lnTo>
                    <a:lnTo>
                      <a:pt x="492" y="317"/>
                    </a:lnTo>
                    <a:lnTo>
                      <a:pt x="495" y="322"/>
                    </a:lnTo>
                    <a:lnTo>
                      <a:pt x="497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7" y="328"/>
                    </a:lnTo>
                    <a:lnTo>
                      <a:pt x="497" y="328"/>
                    </a:lnTo>
                    <a:lnTo>
                      <a:pt x="497" y="328"/>
                    </a:lnTo>
                    <a:lnTo>
                      <a:pt x="494" y="330"/>
                    </a:lnTo>
                    <a:lnTo>
                      <a:pt x="492" y="333"/>
                    </a:lnTo>
                    <a:lnTo>
                      <a:pt x="489" y="334"/>
                    </a:lnTo>
                    <a:lnTo>
                      <a:pt x="489" y="334"/>
                    </a:lnTo>
                    <a:lnTo>
                      <a:pt x="487" y="334"/>
                    </a:lnTo>
                    <a:lnTo>
                      <a:pt x="487" y="334"/>
                    </a:lnTo>
                    <a:lnTo>
                      <a:pt x="487" y="333"/>
                    </a:lnTo>
                    <a:lnTo>
                      <a:pt x="487" y="331"/>
                    </a:lnTo>
                    <a:lnTo>
                      <a:pt x="487" y="331"/>
                    </a:lnTo>
                    <a:lnTo>
                      <a:pt x="489" y="327"/>
                    </a:lnTo>
                    <a:lnTo>
                      <a:pt x="489" y="327"/>
                    </a:lnTo>
                    <a:lnTo>
                      <a:pt x="487" y="323"/>
                    </a:lnTo>
                    <a:lnTo>
                      <a:pt x="486" y="322"/>
                    </a:lnTo>
                    <a:lnTo>
                      <a:pt x="486" y="320"/>
                    </a:lnTo>
                    <a:lnTo>
                      <a:pt x="484" y="316"/>
                    </a:lnTo>
                    <a:lnTo>
                      <a:pt x="484" y="314"/>
                    </a:lnTo>
                    <a:lnTo>
                      <a:pt x="484" y="312"/>
                    </a:lnTo>
                    <a:lnTo>
                      <a:pt x="483" y="311"/>
                    </a:lnTo>
                    <a:lnTo>
                      <a:pt x="483" y="309"/>
                    </a:lnTo>
                    <a:lnTo>
                      <a:pt x="483" y="308"/>
                    </a:lnTo>
                    <a:lnTo>
                      <a:pt x="483" y="308"/>
                    </a:lnTo>
                    <a:close/>
                    <a:moveTo>
                      <a:pt x="225" y="306"/>
                    </a:moveTo>
                    <a:lnTo>
                      <a:pt x="227" y="306"/>
                    </a:lnTo>
                    <a:lnTo>
                      <a:pt x="227" y="306"/>
                    </a:lnTo>
                    <a:lnTo>
                      <a:pt x="229" y="306"/>
                    </a:lnTo>
                    <a:lnTo>
                      <a:pt x="229" y="308"/>
                    </a:lnTo>
                    <a:lnTo>
                      <a:pt x="230" y="308"/>
                    </a:lnTo>
                    <a:lnTo>
                      <a:pt x="230" y="306"/>
                    </a:lnTo>
                    <a:lnTo>
                      <a:pt x="230" y="306"/>
                    </a:lnTo>
                    <a:lnTo>
                      <a:pt x="233" y="308"/>
                    </a:lnTo>
                    <a:lnTo>
                      <a:pt x="233" y="308"/>
                    </a:lnTo>
                    <a:lnTo>
                      <a:pt x="235" y="309"/>
                    </a:lnTo>
                    <a:lnTo>
                      <a:pt x="235" y="309"/>
                    </a:lnTo>
                    <a:lnTo>
                      <a:pt x="235" y="309"/>
                    </a:lnTo>
                    <a:lnTo>
                      <a:pt x="237" y="309"/>
                    </a:lnTo>
                    <a:lnTo>
                      <a:pt x="235" y="309"/>
                    </a:lnTo>
                    <a:lnTo>
                      <a:pt x="235" y="311"/>
                    </a:lnTo>
                    <a:lnTo>
                      <a:pt x="233" y="312"/>
                    </a:lnTo>
                    <a:lnTo>
                      <a:pt x="233" y="311"/>
                    </a:lnTo>
                    <a:lnTo>
                      <a:pt x="233" y="311"/>
                    </a:lnTo>
                    <a:lnTo>
                      <a:pt x="232" y="311"/>
                    </a:lnTo>
                    <a:lnTo>
                      <a:pt x="232" y="309"/>
                    </a:lnTo>
                    <a:lnTo>
                      <a:pt x="232" y="309"/>
                    </a:lnTo>
                    <a:lnTo>
                      <a:pt x="230" y="311"/>
                    </a:lnTo>
                    <a:lnTo>
                      <a:pt x="230" y="311"/>
                    </a:lnTo>
                    <a:lnTo>
                      <a:pt x="232" y="312"/>
                    </a:lnTo>
                    <a:lnTo>
                      <a:pt x="230" y="312"/>
                    </a:lnTo>
                    <a:lnTo>
                      <a:pt x="230" y="312"/>
                    </a:lnTo>
                    <a:lnTo>
                      <a:pt x="229" y="312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7" y="311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4" y="314"/>
                    </a:lnTo>
                    <a:lnTo>
                      <a:pt x="224" y="314"/>
                    </a:lnTo>
                    <a:lnTo>
                      <a:pt x="224" y="316"/>
                    </a:lnTo>
                    <a:lnTo>
                      <a:pt x="222" y="316"/>
                    </a:lnTo>
                    <a:lnTo>
                      <a:pt x="221" y="316"/>
                    </a:lnTo>
                    <a:lnTo>
                      <a:pt x="216" y="314"/>
                    </a:lnTo>
                    <a:lnTo>
                      <a:pt x="216" y="314"/>
                    </a:lnTo>
                    <a:lnTo>
                      <a:pt x="219" y="311"/>
                    </a:lnTo>
                    <a:lnTo>
                      <a:pt x="221" y="309"/>
                    </a:lnTo>
                    <a:lnTo>
                      <a:pt x="222" y="309"/>
                    </a:lnTo>
                    <a:lnTo>
                      <a:pt x="224" y="309"/>
                    </a:lnTo>
                    <a:lnTo>
                      <a:pt x="224" y="309"/>
                    </a:lnTo>
                    <a:lnTo>
                      <a:pt x="224" y="308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25" y="306"/>
                    </a:lnTo>
                    <a:close/>
                    <a:moveTo>
                      <a:pt x="230" y="301"/>
                    </a:moveTo>
                    <a:lnTo>
                      <a:pt x="230" y="303"/>
                    </a:lnTo>
                    <a:lnTo>
                      <a:pt x="230" y="303"/>
                    </a:lnTo>
                    <a:lnTo>
                      <a:pt x="230" y="303"/>
                    </a:lnTo>
                    <a:lnTo>
                      <a:pt x="230" y="303"/>
                    </a:lnTo>
                    <a:lnTo>
                      <a:pt x="229" y="304"/>
                    </a:lnTo>
                    <a:lnTo>
                      <a:pt x="229" y="304"/>
                    </a:lnTo>
                    <a:lnTo>
                      <a:pt x="227" y="304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9" y="301"/>
                    </a:lnTo>
                    <a:lnTo>
                      <a:pt x="230" y="301"/>
                    </a:lnTo>
                    <a:close/>
                    <a:moveTo>
                      <a:pt x="109" y="298"/>
                    </a:moveTo>
                    <a:lnTo>
                      <a:pt x="107" y="303"/>
                    </a:lnTo>
                    <a:lnTo>
                      <a:pt x="106" y="303"/>
                    </a:lnTo>
                    <a:lnTo>
                      <a:pt x="104" y="303"/>
                    </a:lnTo>
                    <a:lnTo>
                      <a:pt x="104" y="301"/>
                    </a:lnTo>
                    <a:lnTo>
                      <a:pt x="104" y="301"/>
                    </a:lnTo>
                    <a:lnTo>
                      <a:pt x="106" y="300"/>
                    </a:lnTo>
                    <a:lnTo>
                      <a:pt x="109" y="298"/>
                    </a:lnTo>
                    <a:lnTo>
                      <a:pt x="109" y="298"/>
                    </a:lnTo>
                    <a:close/>
                    <a:moveTo>
                      <a:pt x="347" y="271"/>
                    </a:moveTo>
                    <a:lnTo>
                      <a:pt x="347" y="273"/>
                    </a:lnTo>
                    <a:lnTo>
                      <a:pt x="345" y="275"/>
                    </a:lnTo>
                    <a:lnTo>
                      <a:pt x="342" y="276"/>
                    </a:lnTo>
                    <a:lnTo>
                      <a:pt x="342" y="276"/>
                    </a:lnTo>
                    <a:lnTo>
                      <a:pt x="344" y="275"/>
                    </a:lnTo>
                    <a:lnTo>
                      <a:pt x="345" y="273"/>
                    </a:lnTo>
                    <a:lnTo>
                      <a:pt x="345" y="273"/>
                    </a:lnTo>
                    <a:lnTo>
                      <a:pt x="347" y="271"/>
                    </a:lnTo>
                    <a:close/>
                    <a:moveTo>
                      <a:pt x="292" y="270"/>
                    </a:moveTo>
                    <a:lnTo>
                      <a:pt x="295" y="270"/>
                    </a:lnTo>
                    <a:lnTo>
                      <a:pt x="293" y="271"/>
                    </a:lnTo>
                    <a:lnTo>
                      <a:pt x="292" y="271"/>
                    </a:lnTo>
                    <a:lnTo>
                      <a:pt x="289" y="271"/>
                    </a:lnTo>
                    <a:lnTo>
                      <a:pt x="290" y="270"/>
                    </a:lnTo>
                    <a:lnTo>
                      <a:pt x="292" y="270"/>
                    </a:lnTo>
                    <a:close/>
                    <a:moveTo>
                      <a:pt x="306" y="265"/>
                    </a:moveTo>
                    <a:lnTo>
                      <a:pt x="307" y="265"/>
                    </a:lnTo>
                    <a:lnTo>
                      <a:pt x="309" y="267"/>
                    </a:lnTo>
                    <a:lnTo>
                      <a:pt x="307" y="267"/>
                    </a:lnTo>
                    <a:lnTo>
                      <a:pt x="303" y="271"/>
                    </a:lnTo>
                    <a:lnTo>
                      <a:pt x="303" y="271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3"/>
                    </a:lnTo>
                    <a:lnTo>
                      <a:pt x="301" y="275"/>
                    </a:lnTo>
                    <a:lnTo>
                      <a:pt x="301" y="275"/>
                    </a:lnTo>
                    <a:lnTo>
                      <a:pt x="300" y="276"/>
                    </a:lnTo>
                    <a:lnTo>
                      <a:pt x="300" y="276"/>
                    </a:lnTo>
                    <a:lnTo>
                      <a:pt x="298" y="276"/>
                    </a:lnTo>
                    <a:lnTo>
                      <a:pt x="298" y="276"/>
                    </a:lnTo>
                    <a:lnTo>
                      <a:pt x="296" y="276"/>
                    </a:lnTo>
                    <a:lnTo>
                      <a:pt x="295" y="276"/>
                    </a:lnTo>
                    <a:lnTo>
                      <a:pt x="295" y="276"/>
                    </a:lnTo>
                    <a:lnTo>
                      <a:pt x="296" y="275"/>
                    </a:lnTo>
                    <a:lnTo>
                      <a:pt x="296" y="273"/>
                    </a:lnTo>
                    <a:lnTo>
                      <a:pt x="296" y="273"/>
                    </a:lnTo>
                    <a:lnTo>
                      <a:pt x="300" y="271"/>
                    </a:lnTo>
                    <a:lnTo>
                      <a:pt x="301" y="270"/>
                    </a:lnTo>
                    <a:lnTo>
                      <a:pt x="303" y="268"/>
                    </a:lnTo>
                    <a:lnTo>
                      <a:pt x="304" y="265"/>
                    </a:lnTo>
                    <a:lnTo>
                      <a:pt x="304" y="265"/>
                    </a:lnTo>
                    <a:lnTo>
                      <a:pt x="306" y="265"/>
                    </a:lnTo>
                    <a:close/>
                    <a:moveTo>
                      <a:pt x="30" y="264"/>
                    </a:moveTo>
                    <a:lnTo>
                      <a:pt x="32" y="264"/>
                    </a:lnTo>
                    <a:lnTo>
                      <a:pt x="33" y="265"/>
                    </a:lnTo>
                    <a:lnTo>
                      <a:pt x="33" y="265"/>
                    </a:lnTo>
                    <a:lnTo>
                      <a:pt x="35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8" y="267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70"/>
                    </a:lnTo>
                    <a:lnTo>
                      <a:pt x="38" y="271"/>
                    </a:lnTo>
                    <a:lnTo>
                      <a:pt x="38" y="271"/>
                    </a:lnTo>
                    <a:lnTo>
                      <a:pt x="39" y="273"/>
                    </a:lnTo>
                    <a:lnTo>
                      <a:pt x="39" y="275"/>
                    </a:lnTo>
                    <a:lnTo>
                      <a:pt x="36" y="275"/>
                    </a:lnTo>
                    <a:lnTo>
                      <a:pt x="33" y="275"/>
                    </a:lnTo>
                    <a:lnTo>
                      <a:pt x="32" y="276"/>
                    </a:lnTo>
                    <a:lnTo>
                      <a:pt x="32" y="276"/>
                    </a:lnTo>
                    <a:lnTo>
                      <a:pt x="32" y="278"/>
                    </a:lnTo>
                    <a:lnTo>
                      <a:pt x="32" y="278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28" y="276"/>
                    </a:lnTo>
                    <a:lnTo>
                      <a:pt x="24" y="276"/>
                    </a:lnTo>
                    <a:lnTo>
                      <a:pt x="19" y="273"/>
                    </a:lnTo>
                    <a:lnTo>
                      <a:pt x="17" y="273"/>
                    </a:lnTo>
                    <a:lnTo>
                      <a:pt x="14" y="270"/>
                    </a:lnTo>
                    <a:lnTo>
                      <a:pt x="13" y="268"/>
                    </a:lnTo>
                    <a:lnTo>
                      <a:pt x="14" y="268"/>
                    </a:lnTo>
                    <a:lnTo>
                      <a:pt x="14" y="267"/>
                    </a:lnTo>
                    <a:lnTo>
                      <a:pt x="20" y="268"/>
                    </a:lnTo>
                    <a:lnTo>
                      <a:pt x="22" y="267"/>
                    </a:lnTo>
                    <a:lnTo>
                      <a:pt x="22" y="265"/>
                    </a:lnTo>
                    <a:lnTo>
                      <a:pt x="24" y="265"/>
                    </a:lnTo>
                    <a:lnTo>
                      <a:pt x="27" y="264"/>
                    </a:lnTo>
                    <a:lnTo>
                      <a:pt x="27" y="264"/>
                    </a:lnTo>
                    <a:lnTo>
                      <a:pt x="28" y="265"/>
                    </a:lnTo>
                    <a:lnTo>
                      <a:pt x="30" y="264"/>
                    </a:lnTo>
                    <a:lnTo>
                      <a:pt x="30" y="264"/>
                    </a:lnTo>
                    <a:close/>
                    <a:moveTo>
                      <a:pt x="334" y="264"/>
                    </a:moveTo>
                    <a:lnTo>
                      <a:pt x="336" y="264"/>
                    </a:lnTo>
                    <a:lnTo>
                      <a:pt x="334" y="265"/>
                    </a:lnTo>
                    <a:lnTo>
                      <a:pt x="334" y="265"/>
                    </a:lnTo>
                    <a:lnTo>
                      <a:pt x="333" y="265"/>
                    </a:lnTo>
                    <a:lnTo>
                      <a:pt x="333" y="265"/>
                    </a:lnTo>
                    <a:lnTo>
                      <a:pt x="334" y="264"/>
                    </a:lnTo>
                    <a:close/>
                    <a:moveTo>
                      <a:pt x="314" y="262"/>
                    </a:moveTo>
                    <a:lnTo>
                      <a:pt x="317" y="264"/>
                    </a:lnTo>
                    <a:lnTo>
                      <a:pt x="317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20" y="264"/>
                    </a:lnTo>
                    <a:lnTo>
                      <a:pt x="319" y="265"/>
                    </a:lnTo>
                    <a:lnTo>
                      <a:pt x="315" y="265"/>
                    </a:lnTo>
                    <a:lnTo>
                      <a:pt x="314" y="267"/>
                    </a:lnTo>
                    <a:lnTo>
                      <a:pt x="314" y="267"/>
                    </a:lnTo>
                    <a:lnTo>
                      <a:pt x="312" y="265"/>
                    </a:lnTo>
                    <a:lnTo>
                      <a:pt x="312" y="265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4" y="262"/>
                    </a:lnTo>
                    <a:lnTo>
                      <a:pt x="314" y="262"/>
                    </a:lnTo>
                    <a:close/>
                    <a:moveTo>
                      <a:pt x="298" y="262"/>
                    </a:moveTo>
                    <a:lnTo>
                      <a:pt x="298" y="262"/>
                    </a:lnTo>
                    <a:lnTo>
                      <a:pt x="298" y="264"/>
                    </a:lnTo>
                    <a:lnTo>
                      <a:pt x="298" y="264"/>
                    </a:lnTo>
                    <a:lnTo>
                      <a:pt x="298" y="265"/>
                    </a:lnTo>
                    <a:lnTo>
                      <a:pt x="298" y="267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5" y="268"/>
                    </a:lnTo>
                    <a:lnTo>
                      <a:pt x="295" y="267"/>
                    </a:lnTo>
                    <a:lnTo>
                      <a:pt x="295" y="265"/>
                    </a:lnTo>
                    <a:lnTo>
                      <a:pt x="295" y="265"/>
                    </a:lnTo>
                    <a:lnTo>
                      <a:pt x="295" y="265"/>
                    </a:lnTo>
                    <a:lnTo>
                      <a:pt x="296" y="262"/>
                    </a:lnTo>
                    <a:lnTo>
                      <a:pt x="296" y="262"/>
                    </a:lnTo>
                    <a:lnTo>
                      <a:pt x="296" y="264"/>
                    </a:lnTo>
                    <a:lnTo>
                      <a:pt x="296" y="264"/>
                    </a:lnTo>
                    <a:lnTo>
                      <a:pt x="296" y="264"/>
                    </a:lnTo>
                    <a:lnTo>
                      <a:pt x="298" y="262"/>
                    </a:lnTo>
                    <a:lnTo>
                      <a:pt x="298" y="262"/>
                    </a:lnTo>
                    <a:close/>
                    <a:moveTo>
                      <a:pt x="237" y="262"/>
                    </a:moveTo>
                    <a:lnTo>
                      <a:pt x="237" y="262"/>
                    </a:lnTo>
                    <a:lnTo>
                      <a:pt x="237" y="262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5" y="264"/>
                    </a:lnTo>
                    <a:lnTo>
                      <a:pt x="237" y="262"/>
                    </a:lnTo>
                    <a:close/>
                    <a:moveTo>
                      <a:pt x="5137" y="259"/>
                    </a:moveTo>
                    <a:lnTo>
                      <a:pt x="5137" y="262"/>
                    </a:lnTo>
                    <a:lnTo>
                      <a:pt x="5141" y="262"/>
                    </a:lnTo>
                    <a:lnTo>
                      <a:pt x="5142" y="264"/>
                    </a:lnTo>
                    <a:lnTo>
                      <a:pt x="5145" y="264"/>
                    </a:lnTo>
                    <a:lnTo>
                      <a:pt x="5147" y="265"/>
                    </a:lnTo>
                    <a:lnTo>
                      <a:pt x="5147" y="267"/>
                    </a:lnTo>
                    <a:lnTo>
                      <a:pt x="5145" y="265"/>
                    </a:lnTo>
                    <a:lnTo>
                      <a:pt x="5141" y="265"/>
                    </a:lnTo>
                    <a:lnTo>
                      <a:pt x="5137" y="262"/>
                    </a:lnTo>
                    <a:lnTo>
                      <a:pt x="5134" y="262"/>
                    </a:lnTo>
                    <a:lnTo>
                      <a:pt x="5136" y="260"/>
                    </a:lnTo>
                    <a:lnTo>
                      <a:pt x="5137" y="259"/>
                    </a:lnTo>
                    <a:close/>
                    <a:moveTo>
                      <a:pt x="293" y="253"/>
                    </a:moveTo>
                    <a:lnTo>
                      <a:pt x="293" y="253"/>
                    </a:lnTo>
                    <a:lnTo>
                      <a:pt x="295" y="254"/>
                    </a:lnTo>
                    <a:lnTo>
                      <a:pt x="295" y="254"/>
                    </a:lnTo>
                    <a:lnTo>
                      <a:pt x="292" y="254"/>
                    </a:lnTo>
                    <a:lnTo>
                      <a:pt x="292" y="254"/>
                    </a:lnTo>
                    <a:lnTo>
                      <a:pt x="292" y="254"/>
                    </a:lnTo>
                    <a:lnTo>
                      <a:pt x="292" y="253"/>
                    </a:lnTo>
                    <a:lnTo>
                      <a:pt x="292" y="253"/>
                    </a:lnTo>
                    <a:lnTo>
                      <a:pt x="293" y="253"/>
                    </a:lnTo>
                    <a:close/>
                    <a:moveTo>
                      <a:pt x="5156" y="189"/>
                    </a:moveTo>
                    <a:lnTo>
                      <a:pt x="5158" y="191"/>
                    </a:lnTo>
                    <a:lnTo>
                      <a:pt x="5158" y="193"/>
                    </a:lnTo>
                    <a:lnTo>
                      <a:pt x="5159" y="193"/>
                    </a:lnTo>
                    <a:lnTo>
                      <a:pt x="5163" y="193"/>
                    </a:lnTo>
                    <a:lnTo>
                      <a:pt x="5164" y="193"/>
                    </a:lnTo>
                    <a:lnTo>
                      <a:pt x="5167" y="193"/>
                    </a:lnTo>
                    <a:lnTo>
                      <a:pt x="5169" y="191"/>
                    </a:lnTo>
                    <a:lnTo>
                      <a:pt x="5172" y="191"/>
                    </a:lnTo>
                    <a:lnTo>
                      <a:pt x="5174" y="189"/>
                    </a:lnTo>
                    <a:lnTo>
                      <a:pt x="5175" y="191"/>
                    </a:lnTo>
                    <a:lnTo>
                      <a:pt x="5177" y="191"/>
                    </a:lnTo>
                    <a:lnTo>
                      <a:pt x="5178" y="193"/>
                    </a:lnTo>
                    <a:lnTo>
                      <a:pt x="5178" y="193"/>
                    </a:lnTo>
                    <a:lnTo>
                      <a:pt x="5178" y="194"/>
                    </a:lnTo>
                    <a:lnTo>
                      <a:pt x="5178" y="194"/>
                    </a:lnTo>
                    <a:lnTo>
                      <a:pt x="5183" y="196"/>
                    </a:lnTo>
                    <a:lnTo>
                      <a:pt x="5185" y="196"/>
                    </a:lnTo>
                    <a:lnTo>
                      <a:pt x="5185" y="197"/>
                    </a:lnTo>
                    <a:lnTo>
                      <a:pt x="5186" y="197"/>
                    </a:lnTo>
                    <a:lnTo>
                      <a:pt x="5188" y="199"/>
                    </a:lnTo>
                    <a:lnTo>
                      <a:pt x="5189" y="197"/>
                    </a:lnTo>
                    <a:lnTo>
                      <a:pt x="5191" y="199"/>
                    </a:lnTo>
                    <a:lnTo>
                      <a:pt x="5194" y="199"/>
                    </a:lnTo>
                    <a:lnTo>
                      <a:pt x="5197" y="199"/>
                    </a:lnTo>
                    <a:lnTo>
                      <a:pt x="5197" y="201"/>
                    </a:lnTo>
                    <a:lnTo>
                      <a:pt x="5196" y="202"/>
                    </a:lnTo>
                    <a:lnTo>
                      <a:pt x="5193" y="202"/>
                    </a:lnTo>
                    <a:lnTo>
                      <a:pt x="5188" y="202"/>
                    </a:lnTo>
                    <a:lnTo>
                      <a:pt x="5186" y="204"/>
                    </a:lnTo>
                    <a:lnTo>
                      <a:pt x="5186" y="205"/>
                    </a:lnTo>
                    <a:lnTo>
                      <a:pt x="5186" y="207"/>
                    </a:lnTo>
                    <a:lnTo>
                      <a:pt x="5185" y="207"/>
                    </a:lnTo>
                    <a:lnTo>
                      <a:pt x="5185" y="207"/>
                    </a:lnTo>
                    <a:lnTo>
                      <a:pt x="5183" y="207"/>
                    </a:lnTo>
                    <a:lnTo>
                      <a:pt x="5183" y="204"/>
                    </a:lnTo>
                    <a:lnTo>
                      <a:pt x="5182" y="204"/>
                    </a:lnTo>
                    <a:lnTo>
                      <a:pt x="5182" y="204"/>
                    </a:lnTo>
                    <a:lnTo>
                      <a:pt x="5180" y="202"/>
                    </a:lnTo>
                    <a:lnTo>
                      <a:pt x="5178" y="202"/>
                    </a:lnTo>
                    <a:lnTo>
                      <a:pt x="5177" y="202"/>
                    </a:lnTo>
                    <a:lnTo>
                      <a:pt x="5175" y="201"/>
                    </a:lnTo>
                    <a:lnTo>
                      <a:pt x="5175" y="199"/>
                    </a:lnTo>
                    <a:lnTo>
                      <a:pt x="5175" y="199"/>
                    </a:lnTo>
                    <a:lnTo>
                      <a:pt x="5174" y="197"/>
                    </a:lnTo>
                    <a:lnTo>
                      <a:pt x="5172" y="197"/>
                    </a:lnTo>
                    <a:lnTo>
                      <a:pt x="5167" y="196"/>
                    </a:lnTo>
                    <a:lnTo>
                      <a:pt x="5166" y="196"/>
                    </a:lnTo>
                    <a:lnTo>
                      <a:pt x="5164" y="196"/>
                    </a:lnTo>
                    <a:lnTo>
                      <a:pt x="5163" y="197"/>
                    </a:lnTo>
                    <a:lnTo>
                      <a:pt x="5161" y="197"/>
                    </a:lnTo>
                    <a:lnTo>
                      <a:pt x="5159" y="199"/>
                    </a:lnTo>
                    <a:lnTo>
                      <a:pt x="5158" y="199"/>
                    </a:lnTo>
                    <a:lnTo>
                      <a:pt x="5156" y="197"/>
                    </a:lnTo>
                    <a:lnTo>
                      <a:pt x="5155" y="197"/>
                    </a:lnTo>
                    <a:lnTo>
                      <a:pt x="5153" y="196"/>
                    </a:lnTo>
                    <a:lnTo>
                      <a:pt x="5153" y="196"/>
                    </a:lnTo>
                    <a:lnTo>
                      <a:pt x="5153" y="194"/>
                    </a:lnTo>
                    <a:lnTo>
                      <a:pt x="5153" y="193"/>
                    </a:lnTo>
                    <a:lnTo>
                      <a:pt x="5155" y="189"/>
                    </a:lnTo>
                    <a:lnTo>
                      <a:pt x="5156" y="189"/>
                    </a:lnTo>
                    <a:close/>
                    <a:moveTo>
                      <a:pt x="36" y="128"/>
                    </a:moveTo>
                    <a:lnTo>
                      <a:pt x="36" y="128"/>
                    </a:lnTo>
                    <a:lnTo>
                      <a:pt x="35" y="130"/>
                    </a:lnTo>
                    <a:lnTo>
                      <a:pt x="32" y="131"/>
                    </a:lnTo>
                    <a:lnTo>
                      <a:pt x="32" y="131"/>
                    </a:lnTo>
                    <a:lnTo>
                      <a:pt x="32" y="131"/>
                    </a:lnTo>
                    <a:lnTo>
                      <a:pt x="33" y="130"/>
                    </a:lnTo>
                    <a:lnTo>
                      <a:pt x="36" y="128"/>
                    </a:lnTo>
                    <a:close/>
                    <a:moveTo>
                      <a:pt x="170" y="0"/>
                    </a:moveTo>
                    <a:lnTo>
                      <a:pt x="172" y="0"/>
                    </a:lnTo>
                    <a:lnTo>
                      <a:pt x="170" y="0"/>
                    </a:lnTo>
                    <a:lnTo>
                      <a:pt x="169" y="2"/>
                    </a:lnTo>
                    <a:lnTo>
                      <a:pt x="170" y="2"/>
                    </a:lnTo>
                    <a:lnTo>
                      <a:pt x="180" y="5"/>
                    </a:lnTo>
                    <a:lnTo>
                      <a:pt x="183" y="5"/>
                    </a:lnTo>
                    <a:lnTo>
                      <a:pt x="184" y="7"/>
                    </a:lnTo>
                    <a:lnTo>
                      <a:pt x="183" y="8"/>
                    </a:lnTo>
                    <a:lnTo>
                      <a:pt x="180" y="10"/>
                    </a:lnTo>
                    <a:lnTo>
                      <a:pt x="175" y="13"/>
                    </a:lnTo>
                    <a:lnTo>
                      <a:pt x="177" y="13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4" y="13"/>
                    </a:lnTo>
                    <a:lnTo>
                      <a:pt x="188" y="10"/>
                    </a:lnTo>
                    <a:lnTo>
                      <a:pt x="189" y="8"/>
                    </a:lnTo>
                    <a:lnTo>
                      <a:pt x="189" y="8"/>
                    </a:lnTo>
                    <a:lnTo>
                      <a:pt x="192" y="8"/>
                    </a:lnTo>
                    <a:lnTo>
                      <a:pt x="194" y="10"/>
                    </a:lnTo>
                    <a:lnTo>
                      <a:pt x="197" y="11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7" y="15"/>
                    </a:lnTo>
                    <a:lnTo>
                      <a:pt x="200" y="15"/>
                    </a:lnTo>
                    <a:lnTo>
                      <a:pt x="203" y="16"/>
                    </a:lnTo>
                    <a:lnTo>
                      <a:pt x="208" y="13"/>
                    </a:lnTo>
                    <a:lnTo>
                      <a:pt x="211" y="13"/>
                    </a:lnTo>
                    <a:lnTo>
                      <a:pt x="214" y="13"/>
                    </a:lnTo>
                    <a:lnTo>
                      <a:pt x="218" y="13"/>
                    </a:lnTo>
                    <a:lnTo>
                      <a:pt x="224" y="13"/>
                    </a:lnTo>
                    <a:lnTo>
                      <a:pt x="225" y="13"/>
                    </a:lnTo>
                    <a:lnTo>
                      <a:pt x="229" y="13"/>
                    </a:lnTo>
                    <a:lnTo>
                      <a:pt x="232" y="15"/>
                    </a:lnTo>
                    <a:lnTo>
                      <a:pt x="232" y="16"/>
                    </a:lnTo>
                    <a:lnTo>
                      <a:pt x="229" y="18"/>
                    </a:lnTo>
                    <a:lnTo>
                      <a:pt x="229" y="19"/>
                    </a:lnTo>
                    <a:lnTo>
                      <a:pt x="230" y="21"/>
                    </a:lnTo>
                    <a:lnTo>
                      <a:pt x="232" y="21"/>
                    </a:lnTo>
                    <a:lnTo>
                      <a:pt x="232" y="22"/>
                    </a:lnTo>
                    <a:lnTo>
                      <a:pt x="233" y="22"/>
                    </a:lnTo>
                    <a:lnTo>
                      <a:pt x="238" y="22"/>
                    </a:lnTo>
                    <a:lnTo>
                      <a:pt x="238" y="22"/>
                    </a:lnTo>
                    <a:lnTo>
                      <a:pt x="238" y="24"/>
                    </a:lnTo>
                    <a:lnTo>
                      <a:pt x="237" y="26"/>
                    </a:lnTo>
                    <a:lnTo>
                      <a:pt x="246" y="26"/>
                    </a:lnTo>
                    <a:lnTo>
                      <a:pt x="248" y="26"/>
                    </a:lnTo>
                    <a:lnTo>
                      <a:pt x="251" y="24"/>
                    </a:lnTo>
                    <a:lnTo>
                      <a:pt x="255" y="24"/>
                    </a:lnTo>
                    <a:lnTo>
                      <a:pt x="257" y="24"/>
                    </a:lnTo>
                    <a:lnTo>
                      <a:pt x="259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6" y="24"/>
                    </a:lnTo>
                    <a:lnTo>
                      <a:pt x="271" y="24"/>
                    </a:lnTo>
                    <a:lnTo>
                      <a:pt x="273" y="24"/>
                    </a:lnTo>
                    <a:lnTo>
                      <a:pt x="274" y="24"/>
                    </a:lnTo>
                    <a:lnTo>
                      <a:pt x="281" y="26"/>
                    </a:lnTo>
                    <a:lnTo>
                      <a:pt x="284" y="26"/>
                    </a:lnTo>
                    <a:lnTo>
                      <a:pt x="287" y="29"/>
                    </a:lnTo>
                    <a:lnTo>
                      <a:pt x="289" y="29"/>
                    </a:lnTo>
                    <a:lnTo>
                      <a:pt x="290" y="27"/>
                    </a:lnTo>
                    <a:lnTo>
                      <a:pt x="292" y="27"/>
                    </a:lnTo>
                    <a:lnTo>
                      <a:pt x="293" y="29"/>
                    </a:lnTo>
                    <a:lnTo>
                      <a:pt x="295" y="29"/>
                    </a:lnTo>
                    <a:lnTo>
                      <a:pt x="296" y="30"/>
                    </a:lnTo>
                    <a:lnTo>
                      <a:pt x="298" y="30"/>
                    </a:lnTo>
                    <a:lnTo>
                      <a:pt x="307" y="32"/>
                    </a:lnTo>
                    <a:lnTo>
                      <a:pt x="311" y="32"/>
                    </a:lnTo>
                    <a:lnTo>
                      <a:pt x="319" y="32"/>
                    </a:lnTo>
                    <a:lnTo>
                      <a:pt x="322" y="32"/>
                    </a:lnTo>
                    <a:lnTo>
                      <a:pt x="325" y="32"/>
                    </a:lnTo>
                    <a:lnTo>
                      <a:pt x="330" y="35"/>
                    </a:lnTo>
                    <a:lnTo>
                      <a:pt x="333" y="35"/>
                    </a:lnTo>
                    <a:lnTo>
                      <a:pt x="334" y="37"/>
                    </a:lnTo>
                    <a:lnTo>
                      <a:pt x="342" y="37"/>
                    </a:lnTo>
                    <a:lnTo>
                      <a:pt x="345" y="35"/>
                    </a:lnTo>
                    <a:lnTo>
                      <a:pt x="350" y="35"/>
                    </a:lnTo>
                    <a:lnTo>
                      <a:pt x="355" y="34"/>
                    </a:lnTo>
                    <a:lnTo>
                      <a:pt x="358" y="34"/>
                    </a:lnTo>
                    <a:lnTo>
                      <a:pt x="361" y="35"/>
                    </a:lnTo>
                    <a:lnTo>
                      <a:pt x="361" y="34"/>
                    </a:lnTo>
                    <a:lnTo>
                      <a:pt x="363" y="34"/>
                    </a:lnTo>
                    <a:lnTo>
                      <a:pt x="371" y="35"/>
                    </a:lnTo>
                    <a:lnTo>
                      <a:pt x="374" y="38"/>
                    </a:lnTo>
                    <a:lnTo>
                      <a:pt x="375" y="40"/>
                    </a:lnTo>
                    <a:lnTo>
                      <a:pt x="385" y="43"/>
                    </a:lnTo>
                    <a:lnTo>
                      <a:pt x="386" y="45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1" y="45"/>
                    </a:lnTo>
                    <a:lnTo>
                      <a:pt x="393" y="46"/>
                    </a:lnTo>
                    <a:lnTo>
                      <a:pt x="394" y="46"/>
                    </a:lnTo>
                    <a:lnTo>
                      <a:pt x="394" y="267"/>
                    </a:lnTo>
                    <a:lnTo>
                      <a:pt x="397" y="267"/>
                    </a:lnTo>
                    <a:lnTo>
                      <a:pt x="402" y="268"/>
                    </a:lnTo>
                    <a:lnTo>
                      <a:pt x="402" y="267"/>
                    </a:lnTo>
                    <a:lnTo>
                      <a:pt x="407" y="267"/>
                    </a:lnTo>
                    <a:lnTo>
                      <a:pt x="410" y="268"/>
                    </a:lnTo>
                    <a:lnTo>
                      <a:pt x="412" y="267"/>
                    </a:lnTo>
                    <a:lnTo>
                      <a:pt x="413" y="265"/>
                    </a:lnTo>
                    <a:lnTo>
                      <a:pt x="416" y="265"/>
                    </a:lnTo>
                    <a:lnTo>
                      <a:pt x="419" y="265"/>
                    </a:lnTo>
                    <a:lnTo>
                      <a:pt x="423" y="265"/>
                    </a:lnTo>
                    <a:lnTo>
                      <a:pt x="423" y="267"/>
                    </a:lnTo>
                    <a:lnTo>
                      <a:pt x="421" y="268"/>
                    </a:lnTo>
                    <a:lnTo>
                      <a:pt x="421" y="271"/>
                    </a:lnTo>
                    <a:lnTo>
                      <a:pt x="423" y="273"/>
                    </a:lnTo>
                    <a:lnTo>
                      <a:pt x="426" y="273"/>
                    </a:lnTo>
                    <a:lnTo>
                      <a:pt x="427" y="275"/>
                    </a:lnTo>
                    <a:lnTo>
                      <a:pt x="429" y="278"/>
                    </a:lnTo>
                    <a:lnTo>
                      <a:pt x="432" y="279"/>
                    </a:lnTo>
                    <a:lnTo>
                      <a:pt x="434" y="281"/>
                    </a:lnTo>
                    <a:lnTo>
                      <a:pt x="435" y="282"/>
                    </a:lnTo>
                    <a:lnTo>
                      <a:pt x="438" y="284"/>
                    </a:lnTo>
                    <a:lnTo>
                      <a:pt x="440" y="286"/>
                    </a:lnTo>
                    <a:lnTo>
                      <a:pt x="442" y="287"/>
                    </a:lnTo>
                    <a:lnTo>
                      <a:pt x="443" y="289"/>
                    </a:lnTo>
                    <a:lnTo>
                      <a:pt x="445" y="292"/>
                    </a:lnTo>
                    <a:lnTo>
                      <a:pt x="445" y="293"/>
                    </a:lnTo>
                    <a:lnTo>
                      <a:pt x="445" y="295"/>
                    </a:lnTo>
                    <a:lnTo>
                      <a:pt x="446" y="297"/>
                    </a:lnTo>
                    <a:lnTo>
                      <a:pt x="448" y="293"/>
                    </a:lnTo>
                    <a:lnTo>
                      <a:pt x="451" y="293"/>
                    </a:lnTo>
                    <a:lnTo>
                      <a:pt x="453" y="292"/>
                    </a:lnTo>
                    <a:lnTo>
                      <a:pt x="456" y="290"/>
                    </a:lnTo>
                    <a:lnTo>
                      <a:pt x="459" y="290"/>
                    </a:lnTo>
                    <a:lnTo>
                      <a:pt x="460" y="289"/>
                    </a:lnTo>
                    <a:lnTo>
                      <a:pt x="460" y="284"/>
                    </a:lnTo>
                    <a:lnTo>
                      <a:pt x="462" y="284"/>
                    </a:lnTo>
                    <a:lnTo>
                      <a:pt x="462" y="284"/>
                    </a:lnTo>
                    <a:lnTo>
                      <a:pt x="464" y="282"/>
                    </a:lnTo>
                    <a:lnTo>
                      <a:pt x="462" y="281"/>
                    </a:lnTo>
                    <a:lnTo>
                      <a:pt x="465" y="281"/>
                    </a:lnTo>
                    <a:lnTo>
                      <a:pt x="468" y="279"/>
                    </a:lnTo>
                    <a:lnTo>
                      <a:pt x="471" y="278"/>
                    </a:lnTo>
                    <a:lnTo>
                      <a:pt x="475" y="278"/>
                    </a:lnTo>
                    <a:lnTo>
                      <a:pt x="476" y="278"/>
                    </a:lnTo>
                    <a:lnTo>
                      <a:pt x="478" y="279"/>
                    </a:lnTo>
                    <a:lnTo>
                      <a:pt x="481" y="281"/>
                    </a:lnTo>
                    <a:lnTo>
                      <a:pt x="481" y="282"/>
                    </a:lnTo>
                    <a:lnTo>
                      <a:pt x="481" y="284"/>
                    </a:lnTo>
                    <a:lnTo>
                      <a:pt x="481" y="284"/>
                    </a:lnTo>
                    <a:lnTo>
                      <a:pt x="483" y="287"/>
                    </a:lnTo>
                    <a:lnTo>
                      <a:pt x="483" y="289"/>
                    </a:lnTo>
                    <a:lnTo>
                      <a:pt x="484" y="289"/>
                    </a:lnTo>
                    <a:lnTo>
                      <a:pt x="486" y="290"/>
                    </a:lnTo>
                    <a:lnTo>
                      <a:pt x="487" y="290"/>
                    </a:lnTo>
                    <a:lnTo>
                      <a:pt x="489" y="292"/>
                    </a:lnTo>
                    <a:lnTo>
                      <a:pt x="490" y="293"/>
                    </a:lnTo>
                    <a:lnTo>
                      <a:pt x="490" y="293"/>
                    </a:lnTo>
                    <a:lnTo>
                      <a:pt x="490" y="295"/>
                    </a:lnTo>
                    <a:lnTo>
                      <a:pt x="490" y="295"/>
                    </a:lnTo>
                    <a:lnTo>
                      <a:pt x="492" y="297"/>
                    </a:lnTo>
                    <a:lnTo>
                      <a:pt x="492" y="297"/>
                    </a:lnTo>
                    <a:lnTo>
                      <a:pt x="495" y="298"/>
                    </a:lnTo>
                    <a:lnTo>
                      <a:pt x="497" y="300"/>
                    </a:lnTo>
                    <a:lnTo>
                      <a:pt x="498" y="300"/>
                    </a:lnTo>
                    <a:lnTo>
                      <a:pt x="500" y="303"/>
                    </a:lnTo>
                    <a:lnTo>
                      <a:pt x="501" y="304"/>
                    </a:lnTo>
                    <a:lnTo>
                      <a:pt x="505" y="306"/>
                    </a:lnTo>
                    <a:lnTo>
                      <a:pt x="505" y="308"/>
                    </a:lnTo>
                    <a:lnTo>
                      <a:pt x="506" y="311"/>
                    </a:lnTo>
                    <a:lnTo>
                      <a:pt x="508" y="314"/>
                    </a:lnTo>
                    <a:lnTo>
                      <a:pt x="509" y="316"/>
                    </a:lnTo>
                    <a:lnTo>
                      <a:pt x="511" y="317"/>
                    </a:lnTo>
                    <a:lnTo>
                      <a:pt x="512" y="320"/>
                    </a:lnTo>
                    <a:lnTo>
                      <a:pt x="514" y="322"/>
                    </a:lnTo>
                    <a:lnTo>
                      <a:pt x="517" y="325"/>
                    </a:lnTo>
                    <a:lnTo>
                      <a:pt x="519" y="328"/>
                    </a:lnTo>
                    <a:lnTo>
                      <a:pt x="520" y="330"/>
                    </a:lnTo>
                    <a:lnTo>
                      <a:pt x="522" y="331"/>
                    </a:lnTo>
                    <a:lnTo>
                      <a:pt x="520" y="333"/>
                    </a:lnTo>
                    <a:lnTo>
                      <a:pt x="520" y="334"/>
                    </a:lnTo>
                    <a:lnTo>
                      <a:pt x="522" y="334"/>
                    </a:lnTo>
                    <a:lnTo>
                      <a:pt x="524" y="336"/>
                    </a:lnTo>
                    <a:lnTo>
                      <a:pt x="524" y="338"/>
                    </a:lnTo>
                    <a:lnTo>
                      <a:pt x="524" y="339"/>
                    </a:lnTo>
                    <a:lnTo>
                      <a:pt x="525" y="339"/>
                    </a:ln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2"/>
                    </a:lnTo>
                    <a:lnTo>
                      <a:pt x="527" y="344"/>
                    </a:lnTo>
                    <a:lnTo>
                      <a:pt x="530" y="344"/>
                    </a:lnTo>
                    <a:lnTo>
                      <a:pt x="531" y="344"/>
                    </a:lnTo>
                    <a:lnTo>
                      <a:pt x="533" y="345"/>
                    </a:lnTo>
                    <a:lnTo>
                      <a:pt x="535" y="345"/>
                    </a:lnTo>
                    <a:lnTo>
                      <a:pt x="536" y="347"/>
                    </a:lnTo>
                    <a:lnTo>
                      <a:pt x="538" y="349"/>
                    </a:lnTo>
                    <a:lnTo>
                      <a:pt x="539" y="349"/>
                    </a:lnTo>
                    <a:lnTo>
                      <a:pt x="542" y="349"/>
                    </a:lnTo>
                    <a:lnTo>
                      <a:pt x="544" y="350"/>
                    </a:lnTo>
                    <a:lnTo>
                      <a:pt x="547" y="352"/>
                    </a:lnTo>
                    <a:lnTo>
                      <a:pt x="547" y="353"/>
                    </a:lnTo>
                    <a:lnTo>
                      <a:pt x="550" y="355"/>
                    </a:lnTo>
                    <a:lnTo>
                      <a:pt x="552" y="353"/>
                    </a:lnTo>
                    <a:lnTo>
                      <a:pt x="552" y="355"/>
                    </a:lnTo>
                    <a:lnTo>
                      <a:pt x="553" y="356"/>
                    </a:lnTo>
                    <a:lnTo>
                      <a:pt x="553" y="358"/>
                    </a:lnTo>
                    <a:lnTo>
                      <a:pt x="553" y="358"/>
                    </a:lnTo>
                    <a:lnTo>
                      <a:pt x="552" y="360"/>
                    </a:lnTo>
                    <a:lnTo>
                      <a:pt x="552" y="361"/>
                    </a:lnTo>
                    <a:lnTo>
                      <a:pt x="552" y="363"/>
                    </a:lnTo>
                    <a:lnTo>
                      <a:pt x="552" y="363"/>
                    </a:lnTo>
                    <a:lnTo>
                      <a:pt x="552" y="364"/>
                    </a:lnTo>
                    <a:lnTo>
                      <a:pt x="552" y="366"/>
                    </a:lnTo>
                    <a:lnTo>
                      <a:pt x="552" y="368"/>
                    </a:lnTo>
                    <a:lnTo>
                      <a:pt x="553" y="369"/>
                    </a:lnTo>
                    <a:lnTo>
                      <a:pt x="553" y="371"/>
                    </a:lnTo>
                    <a:lnTo>
                      <a:pt x="550" y="374"/>
                    </a:lnTo>
                    <a:lnTo>
                      <a:pt x="550" y="375"/>
                    </a:lnTo>
                    <a:lnTo>
                      <a:pt x="550" y="375"/>
                    </a:lnTo>
                    <a:lnTo>
                      <a:pt x="549" y="377"/>
                    </a:lnTo>
                    <a:lnTo>
                      <a:pt x="546" y="380"/>
                    </a:lnTo>
                    <a:lnTo>
                      <a:pt x="546" y="382"/>
                    </a:lnTo>
                    <a:lnTo>
                      <a:pt x="544" y="380"/>
                    </a:lnTo>
                    <a:lnTo>
                      <a:pt x="541" y="380"/>
                    </a:lnTo>
                    <a:lnTo>
                      <a:pt x="539" y="377"/>
                    </a:lnTo>
                    <a:lnTo>
                      <a:pt x="539" y="375"/>
                    </a:lnTo>
                    <a:lnTo>
                      <a:pt x="538" y="374"/>
                    </a:lnTo>
                    <a:lnTo>
                      <a:pt x="538" y="372"/>
                    </a:lnTo>
                    <a:lnTo>
                      <a:pt x="539" y="372"/>
                    </a:lnTo>
                    <a:lnTo>
                      <a:pt x="542" y="371"/>
                    </a:lnTo>
                    <a:lnTo>
                      <a:pt x="542" y="371"/>
                    </a:lnTo>
                    <a:lnTo>
                      <a:pt x="541" y="369"/>
                    </a:lnTo>
                    <a:lnTo>
                      <a:pt x="541" y="369"/>
                    </a:lnTo>
                    <a:lnTo>
                      <a:pt x="541" y="368"/>
                    </a:lnTo>
                    <a:lnTo>
                      <a:pt x="541" y="366"/>
                    </a:lnTo>
                    <a:lnTo>
                      <a:pt x="541" y="364"/>
                    </a:lnTo>
                    <a:lnTo>
                      <a:pt x="541" y="361"/>
                    </a:lnTo>
                    <a:lnTo>
                      <a:pt x="539" y="360"/>
                    </a:lnTo>
                    <a:lnTo>
                      <a:pt x="538" y="356"/>
                    </a:lnTo>
                    <a:lnTo>
                      <a:pt x="538" y="356"/>
                    </a:lnTo>
                    <a:lnTo>
                      <a:pt x="538" y="355"/>
                    </a:lnTo>
                    <a:lnTo>
                      <a:pt x="539" y="355"/>
                    </a:lnTo>
                    <a:lnTo>
                      <a:pt x="535" y="356"/>
                    </a:lnTo>
                    <a:lnTo>
                      <a:pt x="530" y="358"/>
                    </a:lnTo>
                    <a:lnTo>
                      <a:pt x="528" y="360"/>
                    </a:lnTo>
                    <a:lnTo>
                      <a:pt x="527" y="360"/>
                    </a:lnTo>
                    <a:lnTo>
                      <a:pt x="527" y="360"/>
                    </a:lnTo>
                    <a:lnTo>
                      <a:pt x="528" y="361"/>
                    </a:lnTo>
                    <a:lnTo>
                      <a:pt x="527" y="361"/>
                    </a:lnTo>
                    <a:lnTo>
                      <a:pt x="527" y="361"/>
                    </a:lnTo>
                    <a:lnTo>
                      <a:pt x="527" y="363"/>
                    </a:lnTo>
                    <a:lnTo>
                      <a:pt x="525" y="366"/>
                    </a:lnTo>
                    <a:lnTo>
                      <a:pt x="525" y="366"/>
                    </a:lnTo>
                    <a:lnTo>
                      <a:pt x="524" y="364"/>
                    </a:lnTo>
                    <a:lnTo>
                      <a:pt x="522" y="364"/>
                    </a:lnTo>
                    <a:lnTo>
                      <a:pt x="522" y="363"/>
                    </a:lnTo>
                    <a:lnTo>
                      <a:pt x="522" y="361"/>
                    </a:lnTo>
                    <a:lnTo>
                      <a:pt x="522" y="361"/>
                    </a:lnTo>
                    <a:lnTo>
                      <a:pt x="524" y="360"/>
                    </a:lnTo>
                    <a:lnTo>
                      <a:pt x="525" y="358"/>
                    </a:lnTo>
                    <a:lnTo>
                      <a:pt x="527" y="353"/>
                    </a:lnTo>
                    <a:lnTo>
                      <a:pt x="528" y="353"/>
                    </a:lnTo>
                    <a:lnTo>
                      <a:pt x="531" y="352"/>
                    </a:lnTo>
                    <a:lnTo>
                      <a:pt x="527" y="352"/>
                    </a:lnTo>
                    <a:lnTo>
                      <a:pt x="527" y="352"/>
                    </a:lnTo>
                    <a:lnTo>
                      <a:pt x="525" y="350"/>
                    </a:lnTo>
                    <a:lnTo>
                      <a:pt x="525" y="350"/>
                    </a:lnTo>
                    <a:lnTo>
                      <a:pt x="524" y="349"/>
                    </a:lnTo>
                    <a:lnTo>
                      <a:pt x="522" y="349"/>
                    </a:lnTo>
                    <a:lnTo>
                      <a:pt x="522" y="347"/>
                    </a:lnTo>
                    <a:lnTo>
                      <a:pt x="520" y="347"/>
                    </a:lnTo>
                    <a:lnTo>
                      <a:pt x="520" y="345"/>
                    </a:lnTo>
                    <a:lnTo>
                      <a:pt x="520" y="345"/>
                    </a:lnTo>
                    <a:lnTo>
                      <a:pt x="520" y="344"/>
                    </a:lnTo>
                    <a:lnTo>
                      <a:pt x="519" y="344"/>
                    </a:lnTo>
                    <a:lnTo>
                      <a:pt x="519" y="344"/>
                    </a:lnTo>
                    <a:lnTo>
                      <a:pt x="517" y="342"/>
                    </a:lnTo>
                    <a:lnTo>
                      <a:pt x="517" y="341"/>
                    </a:lnTo>
                    <a:lnTo>
                      <a:pt x="516" y="341"/>
                    </a:lnTo>
                    <a:lnTo>
                      <a:pt x="514" y="339"/>
                    </a:lnTo>
                    <a:lnTo>
                      <a:pt x="512" y="338"/>
                    </a:lnTo>
                    <a:lnTo>
                      <a:pt x="512" y="338"/>
                    </a:lnTo>
                    <a:lnTo>
                      <a:pt x="512" y="336"/>
                    </a:lnTo>
                    <a:lnTo>
                      <a:pt x="512" y="334"/>
                    </a:lnTo>
                    <a:lnTo>
                      <a:pt x="512" y="334"/>
                    </a:lnTo>
                    <a:lnTo>
                      <a:pt x="511" y="334"/>
                    </a:lnTo>
                    <a:lnTo>
                      <a:pt x="503" y="333"/>
                    </a:lnTo>
                    <a:lnTo>
                      <a:pt x="505" y="328"/>
                    </a:lnTo>
                    <a:lnTo>
                      <a:pt x="503" y="325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1" y="322"/>
                    </a:lnTo>
                    <a:lnTo>
                      <a:pt x="505" y="323"/>
                    </a:lnTo>
                    <a:lnTo>
                      <a:pt x="508" y="325"/>
                    </a:lnTo>
                    <a:lnTo>
                      <a:pt x="508" y="323"/>
                    </a:lnTo>
                    <a:lnTo>
                      <a:pt x="505" y="320"/>
                    </a:lnTo>
                    <a:lnTo>
                      <a:pt x="503" y="320"/>
                    </a:lnTo>
                    <a:lnTo>
                      <a:pt x="503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8" y="317"/>
                    </a:lnTo>
                    <a:lnTo>
                      <a:pt x="508" y="317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500" y="319"/>
                    </a:lnTo>
                    <a:lnTo>
                      <a:pt x="500" y="319"/>
                    </a:lnTo>
                    <a:lnTo>
                      <a:pt x="500" y="319"/>
                    </a:lnTo>
                    <a:lnTo>
                      <a:pt x="498" y="317"/>
                    </a:lnTo>
                    <a:lnTo>
                      <a:pt x="497" y="316"/>
                    </a:lnTo>
                    <a:lnTo>
                      <a:pt x="495" y="314"/>
                    </a:lnTo>
                    <a:lnTo>
                      <a:pt x="495" y="312"/>
                    </a:lnTo>
                    <a:lnTo>
                      <a:pt x="495" y="311"/>
                    </a:lnTo>
                    <a:lnTo>
                      <a:pt x="495" y="309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5" y="306"/>
                    </a:lnTo>
                    <a:lnTo>
                      <a:pt x="494" y="309"/>
                    </a:lnTo>
                    <a:lnTo>
                      <a:pt x="492" y="311"/>
                    </a:lnTo>
                    <a:lnTo>
                      <a:pt x="492" y="309"/>
                    </a:lnTo>
                    <a:lnTo>
                      <a:pt x="490" y="309"/>
                    </a:lnTo>
                    <a:lnTo>
                      <a:pt x="489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3" y="301"/>
                    </a:lnTo>
                    <a:lnTo>
                      <a:pt x="481" y="300"/>
                    </a:lnTo>
                    <a:lnTo>
                      <a:pt x="481" y="298"/>
                    </a:lnTo>
                    <a:lnTo>
                      <a:pt x="479" y="298"/>
                    </a:lnTo>
                    <a:lnTo>
                      <a:pt x="479" y="297"/>
                    </a:lnTo>
                    <a:lnTo>
                      <a:pt x="478" y="292"/>
                    </a:lnTo>
                    <a:lnTo>
                      <a:pt x="476" y="289"/>
                    </a:lnTo>
                    <a:lnTo>
                      <a:pt x="476" y="287"/>
                    </a:lnTo>
                    <a:lnTo>
                      <a:pt x="476" y="286"/>
                    </a:lnTo>
                    <a:lnTo>
                      <a:pt x="476" y="286"/>
                    </a:lnTo>
                    <a:lnTo>
                      <a:pt x="475" y="287"/>
                    </a:lnTo>
                    <a:lnTo>
                      <a:pt x="475" y="287"/>
                    </a:lnTo>
                    <a:lnTo>
                      <a:pt x="475" y="287"/>
                    </a:lnTo>
                    <a:lnTo>
                      <a:pt x="475" y="289"/>
                    </a:lnTo>
                    <a:lnTo>
                      <a:pt x="476" y="289"/>
                    </a:lnTo>
                    <a:lnTo>
                      <a:pt x="475" y="289"/>
                    </a:lnTo>
                    <a:lnTo>
                      <a:pt x="475" y="290"/>
                    </a:lnTo>
                    <a:lnTo>
                      <a:pt x="476" y="292"/>
                    </a:lnTo>
                    <a:lnTo>
                      <a:pt x="476" y="297"/>
                    </a:lnTo>
                    <a:lnTo>
                      <a:pt x="478" y="298"/>
                    </a:lnTo>
                    <a:lnTo>
                      <a:pt x="478" y="301"/>
                    </a:lnTo>
                    <a:lnTo>
                      <a:pt x="478" y="303"/>
                    </a:lnTo>
                    <a:lnTo>
                      <a:pt x="479" y="304"/>
                    </a:lnTo>
                    <a:lnTo>
                      <a:pt x="481" y="308"/>
                    </a:lnTo>
                    <a:lnTo>
                      <a:pt x="481" y="309"/>
                    </a:lnTo>
                    <a:lnTo>
                      <a:pt x="481" y="309"/>
                    </a:lnTo>
                    <a:lnTo>
                      <a:pt x="479" y="309"/>
                    </a:lnTo>
                    <a:lnTo>
                      <a:pt x="479" y="311"/>
                    </a:lnTo>
                    <a:lnTo>
                      <a:pt x="476" y="309"/>
                    </a:lnTo>
                    <a:lnTo>
                      <a:pt x="476" y="309"/>
                    </a:lnTo>
                    <a:lnTo>
                      <a:pt x="475" y="308"/>
                    </a:lnTo>
                    <a:lnTo>
                      <a:pt x="473" y="306"/>
                    </a:lnTo>
                    <a:lnTo>
                      <a:pt x="468" y="306"/>
                    </a:lnTo>
                    <a:lnTo>
                      <a:pt x="468" y="306"/>
                    </a:lnTo>
                    <a:lnTo>
                      <a:pt x="468" y="306"/>
                    </a:lnTo>
                    <a:lnTo>
                      <a:pt x="468" y="303"/>
                    </a:lnTo>
                    <a:lnTo>
                      <a:pt x="468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70" y="297"/>
                    </a:lnTo>
                    <a:lnTo>
                      <a:pt x="468" y="297"/>
                    </a:lnTo>
                    <a:lnTo>
                      <a:pt x="467" y="297"/>
                    </a:lnTo>
                    <a:lnTo>
                      <a:pt x="467" y="297"/>
                    </a:lnTo>
                    <a:lnTo>
                      <a:pt x="465" y="293"/>
                    </a:lnTo>
                    <a:lnTo>
                      <a:pt x="465" y="293"/>
                    </a:lnTo>
                    <a:lnTo>
                      <a:pt x="465" y="293"/>
                    </a:lnTo>
                    <a:lnTo>
                      <a:pt x="465" y="295"/>
                    </a:lnTo>
                    <a:lnTo>
                      <a:pt x="465" y="297"/>
                    </a:lnTo>
                    <a:lnTo>
                      <a:pt x="465" y="297"/>
                    </a:lnTo>
                    <a:lnTo>
                      <a:pt x="465" y="298"/>
                    </a:lnTo>
                    <a:lnTo>
                      <a:pt x="465" y="298"/>
                    </a:lnTo>
                    <a:lnTo>
                      <a:pt x="464" y="298"/>
                    </a:lnTo>
                    <a:lnTo>
                      <a:pt x="464" y="298"/>
                    </a:lnTo>
                    <a:lnTo>
                      <a:pt x="462" y="298"/>
                    </a:lnTo>
                    <a:lnTo>
                      <a:pt x="462" y="298"/>
                    </a:lnTo>
                    <a:lnTo>
                      <a:pt x="460" y="297"/>
                    </a:lnTo>
                    <a:lnTo>
                      <a:pt x="460" y="297"/>
                    </a:lnTo>
                    <a:lnTo>
                      <a:pt x="459" y="297"/>
                    </a:lnTo>
                    <a:lnTo>
                      <a:pt x="459" y="295"/>
                    </a:lnTo>
                    <a:lnTo>
                      <a:pt x="454" y="295"/>
                    </a:lnTo>
                    <a:lnTo>
                      <a:pt x="453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3" y="295"/>
                    </a:lnTo>
                    <a:lnTo>
                      <a:pt x="453" y="295"/>
                    </a:lnTo>
                    <a:lnTo>
                      <a:pt x="451" y="297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4" y="297"/>
                    </a:lnTo>
                    <a:lnTo>
                      <a:pt x="456" y="297"/>
                    </a:lnTo>
                    <a:lnTo>
                      <a:pt x="457" y="298"/>
                    </a:lnTo>
                    <a:lnTo>
                      <a:pt x="459" y="298"/>
                    </a:lnTo>
                    <a:lnTo>
                      <a:pt x="459" y="300"/>
                    </a:lnTo>
                    <a:lnTo>
                      <a:pt x="459" y="300"/>
                    </a:lnTo>
                    <a:lnTo>
                      <a:pt x="460" y="300"/>
                    </a:lnTo>
                    <a:lnTo>
                      <a:pt x="460" y="301"/>
                    </a:lnTo>
                    <a:lnTo>
                      <a:pt x="460" y="301"/>
                    </a:lnTo>
                    <a:lnTo>
                      <a:pt x="462" y="301"/>
                    </a:lnTo>
                    <a:lnTo>
                      <a:pt x="464" y="303"/>
                    </a:lnTo>
                    <a:lnTo>
                      <a:pt x="465" y="304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5" y="308"/>
                    </a:lnTo>
                    <a:lnTo>
                      <a:pt x="465" y="308"/>
                    </a:lnTo>
                    <a:lnTo>
                      <a:pt x="460" y="308"/>
                    </a:lnTo>
                    <a:lnTo>
                      <a:pt x="459" y="309"/>
                    </a:lnTo>
                    <a:lnTo>
                      <a:pt x="457" y="309"/>
                    </a:lnTo>
                    <a:lnTo>
                      <a:pt x="457" y="309"/>
                    </a:lnTo>
                    <a:lnTo>
                      <a:pt x="454" y="308"/>
                    </a:lnTo>
                    <a:lnTo>
                      <a:pt x="451" y="306"/>
                    </a:lnTo>
                    <a:lnTo>
                      <a:pt x="445" y="303"/>
                    </a:lnTo>
                    <a:lnTo>
                      <a:pt x="445" y="303"/>
                    </a:lnTo>
                    <a:lnTo>
                      <a:pt x="445" y="301"/>
                    </a:lnTo>
                    <a:lnTo>
                      <a:pt x="443" y="301"/>
                    </a:lnTo>
                    <a:lnTo>
                      <a:pt x="443" y="301"/>
                    </a:lnTo>
                    <a:lnTo>
                      <a:pt x="442" y="300"/>
                    </a:lnTo>
                    <a:lnTo>
                      <a:pt x="440" y="298"/>
                    </a:lnTo>
                    <a:lnTo>
                      <a:pt x="438" y="297"/>
                    </a:lnTo>
                    <a:lnTo>
                      <a:pt x="438" y="297"/>
                    </a:lnTo>
                    <a:lnTo>
                      <a:pt x="437" y="295"/>
                    </a:lnTo>
                    <a:lnTo>
                      <a:pt x="434" y="293"/>
                    </a:lnTo>
                    <a:lnTo>
                      <a:pt x="432" y="292"/>
                    </a:lnTo>
                    <a:lnTo>
                      <a:pt x="432" y="292"/>
                    </a:lnTo>
                    <a:lnTo>
                      <a:pt x="430" y="292"/>
                    </a:lnTo>
                    <a:lnTo>
                      <a:pt x="430" y="292"/>
                    </a:lnTo>
                    <a:lnTo>
                      <a:pt x="430" y="290"/>
                    </a:lnTo>
                    <a:lnTo>
                      <a:pt x="430" y="290"/>
                    </a:lnTo>
                    <a:lnTo>
                      <a:pt x="427" y="290"/>
                    </a:lnTo>
                    <a:lnTo>
                      <a:pt x="426" y="289"/>
                    </a:lnTo>
                    <a:lnTo>
                      <a:pt x="418" y="286"/>
                    </a:lnTo>
                    <a:lnTo>
                      <a:pt x="415" y="284"/>
                    </a:lnTo>
                    <a:lnTo>
                      <a:pt x="413" y="282"/>
                    </a:lnTo>
                    <a:lnTo>
                      <a:pt x="412" y="282"/>
                    </a:lnTo>
                    <a:lnTo>
                      <a:pt x="412" y="282"/>
                    </a:lnTo>
                    <a:lnTo>
                      <a:pt x="412" y="282"/>
                    </a:lnTo>
                    <a:lnTo>
                      <a:pt x="413" y="281"/>
                    </a:lnTo>
                    <a:lnTo>
                      <a:pt x="415" y="281"/>
                    </a:lnTo>
                    <a:lnTo>
                      <a:pt x="416" y="279"/>
                    </a:lnTo>
                    <a:lnTo>
                      <a:pt x="416" y="278"/>
                    </a:lnTo>
                    <a:lnTo>
                      <a:pt x="415" y="278"/>
                    </a:lnTo>
                    <a:lnTo>
                      <a:pt x="415" y="276"/>
                    </a:lnTo>
                    <a:lnTo>
                      <a:pt x="415" y="275"/>
                    </a:lnTo>
                    <a:lnTo>
                      <a:pt x="415" y="275"/>
                    </a:lnTo>
                    <a:lnTo>
                      <a:pt x="415" y="275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8" y="275"/>
                    </a:lnTo>
                    <a:lnTo>
                      <a:pt x="419" y="276"/>
                    </a:lnTo>
                    <a:lnTo>
                      <a:pt x="419" y="278"/>
                    </a:lnTo>
                    <a:lnTo>
                      <a:pt x="419" y="281"/>
                    </a:lnTo>
                    <a:lnTo>
                      <a:pt x="419" y="281"/>
                    </a:lnTo>
                    <a:lnTo>
                      <a:pt x="419" y="279"/>
                    </a:lnTo>
                    <a:lnTo>
                      <a:pt x="419" y="278"/>
                    </a:lnTo>
                    <a:lnTo>
                      <a:pt x="419" y="278"/>
                    </a:lnTo>
                    <a:lnTo>
                      <a:pt x="419" y="276"/>
                    </a:lnTo>
                    <a:lnTo>
                      <a:pt x="421" y="276"/>
                    </a:lnTo>
                    <a:lnTo>
                      <a:pt x="423" y="276"/>
                    </a:lnTo>
                    <a:lnTo>
                      <a:pt x="424" y="276"/>
                    </a:lnTo>
                    <a:lnTo>
                      <a:pt x="419" y="275"/>
                    </a:lnTo>
                    <a:lnTo>
                      <a:pt x="418" y="273"/>
                    </a:lnTo>
                    <a:lnTo>
                      <a:pt x="418" y="273"/>
                    </a:lnTo>
                    <a:lnTo>
                      <a:pt x="416" y="271"/>
                    </a:lnTo>
                    <a:lnTo>
                      <a:pt x="415" y="273"/>
                    </a:lnTo>
                    <a:lnTo>
                      <a:pt x="412" y="276"/>
                    </a:lnTo>
                    <a:lnTo>
                      <a:pt x="410" y="276"/>
                    </a:lnTo>
                    <a:lnTo>
                      <a:pt x="405" y="278"/>
                    </a:lnTo>
                    <a:lnTo>
                      <a:pt x="402" y="279"/>
                    </a:lnTo>
                    <a:lnTo>
                      <a:pt x="399" y="278"/>
                    </a:lnTo>
                    <a:lnTo>
                      <a:pt x="397" y="278"/>
                    </a:lnTo>
                    <a:lnTo>
                      <a:pt x="389" y="275"/>
                    </a:lnTo>
                    <a:lnTo>
                      <a:pt x="388" y="275"/>
                    </a:lnTo>
                    <a:lnTo>
                      <a:pt x="389" y="273"/>
                    </a:lnTo>
                    <a:lnTo>
                      <a:pt x="391" y="273"/>
                    </a:lnTo>
                    <a:lnTo>
                      <a:pt x="389" y="271"/>
                    </a:lnTo>
                    <a:lnTo>
                      <a:pt x="389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8" y="271"/>
                    </a:lnTo>
                    <a:lnTo>
                      <a:pt x="388" y="271"/>
                    </a:lnTo>
                    <a:lnTo>
                      <a:pt x="388" y="271"/>
                    </a:lnTo>
                    <a:lnTo>
                      <a:pt x="386" y="273"/>
                    </a:lnTo>
                    <a:lnTo>
                      <a:pt x="385" y="273"/>
                    </a:lnTo>
                    <a:lnTo>
                      <a:pt x="378" y="271"/>
                    </a:lnTo>
                    <a:lnTo>
                      <a:pt x="372" y="271"/>
                    </a:lnTo>
                    <a:lnTo>
                      <a:pt x="366" y="270"/>
                    </a:lnTo>
                    <a:lnTo>
                      <a:pt x="358" y="271"/>
                    </a:lnTo>
                    <a:lnTo>
                      <a:pt x="353" y="273"/>
                    </a:lnTo>
                    <a:lnTo>
                      <a:pt x="352" y="273"/>
                    </a:lnTo>
                    <a:lnTo>
                      <a:pt x="348" y="271"/>
                    </a:lnTo>
                    <a:lnTo>
                      <a:pt x="348" y="271"/>
                    </a:lnTo>
                    <a:lnTo>
                      <a:pt x="350" y="271"/>
                    </a:lnTo>
                    <a:lnTo>
                      <a:pt x="350" y="271"/>
                    </a:lnTo>
                    <a:lnTo>
                      <a:pt x="348" y="270"/>
                    </a:lnTo>
                    <a:lnTo>
                      <a:pt x="347" y="268"/>
                    </a:lnTo>
                    <a:lnTo>
                      <a:pt x="344" y="268"/>
                    </a:lnTo>
                    <a:lnTo>
                      <a:pt x="342" y="268"/>
                    </a:lnTo>
                    <a:lnTo>
                      <a:pt x="342" y="267"/>
                    </a:lnTo>
                    <a:lnTo>
                      <a:pt x="341" y="267"/>
                    </a:lnTo>
                    <a:lnTo>
                      <a:pt x="339" y="267"/>
                    </a:lnTo>
                    <a:lnTo>
                      <a:pt x="337" y="265"/>
                    </a:lnTo>
                    <a:lnTo>
                      <a:pt x="339" y="262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41" y="257"/>
                    </a:lnTo>
                    <a:lnTo>
                      <a:pt x="341" y="259"/>
                    </a:lnTo>
                    <a:lnTo>
                      <a:pt x="339" y="259"/>
                    </a:lnTo>
                    <a:lnTo>
                      <a:pt x="337" y="260"/>
                    </a:lnTo>
                    <a:lnTo>
                      <a:pt x="336" y="262"/>
                    </a:lnTo>
                    <a:lnTo>
                      <a:pt x="334" y="264"/>
                    </a:lnTo>
                    <a:lnTo>
                      <a:pt x="333" y="264"/>
                    </a:lnTo>
                    <a:lnTo>
                      <a:pt x="331" y="264"/>
                    </a:lnTo>
                    <a:lnTo>
                      <a:pt x="328" y="264"/>
                    </a:lnTo>
                    <a:lnTo>
                      <a:pt x="326" y="262"/>
                    </a:lnTo>
                    <a:lnTo>
                      <a:pt x="325" y="262"/>
                    </a:lnTo>
                    <a:lnTo>
                      <a:pt x="323" y="262"/>
                    </a:lnTo>
                    <a:lnTo>
                      <a:pt x="325" y="260"/>
                    </a:lnTo>
                    <a:lnTo>
                      <a:pt x="326" y="260"/>
                    </a:lnTo>
                    <a:lnTo>
                      <a:pt x="326" y="259"/>
                    </a:lnTo>
                    <a:lnTo>
                      <a:pt x="326" y="259"/>
                    </a:lnTo>
                    <a:lnTo>
                      <a:pt x="320" y="259"/>
                    </a:lnTo>
                    <a:lnTo>
                      <a:pt x="320" y="257"/>
                    </a:lnTo>
                    <a:lnTo>
                      <a:pt x="320" y="257"/>
                    </a:lnTo>
                    <a:lnTo>
                      <a:pt x="320" y="257"/>
                    </a:lnTo>
                    <a:lnTo>
                      <a:pt x="319" y="256"/>
                    </a:lnTo>
                    <a:lnTo>
                      <a:pt x="317" y="257"/>
                    </a:lnTo>
                    <a:lnTo>
                      <a:pt x="315" y="257"/>
                    </a:lnTo>
                    <a:lnTo>
                      <a:pt x="314" y="257"/>
                    </a:lnTo>
                    <a:lnTo>
                      <a:pt x="314" y="256"/>
                    </a:lnTo>
                    <a:lnTo>
                      <a:pt x="315" y="256"/>
                    </a:lnTo>
                    <a:lnTo>
                      <a:pt x="317" y="254"/>
                    </a:lnTo>
                    <a:lnTo>
                      <a:pt x="314" y="254"/>
                    </a:lnTo>
                    <a:lnTo>
                      <a:pt x="314" y="254"/>
                    </a:lnTo>
                    <a:lnTo>
                      <a:pt x="312" y="253"/>
                    </a:lnTo>
                    <a:lnTo>
                      <a:pt x="312" y="251"/>
                    </a:lnTo>
                    <a:lnTo>
                      <a:pt x="314" y="249"/>
                    </a:lnTo>
                    <a:lnTo>
                      <a:pt x="319" y="248"/>
                    </a:lnTo>
                    <a:lnTo>
                      <a:pt x="317" y="248"/>
                    </a:lnTo>
                    <a:lnTo>
                      <a:pt x="314" y="248"/>
                    </a:lnTo>
                    <a:lnTo>
                      <a:pt x="312" y="249"/>
                    </a:lnTo>
                    <a:lnTo>
                      <a:pt x="309" y="251"/>
                    </a:lnTo>
                    <a:lnTo>
                      <a:pt x="307" y="251"/>
                    </a:lnTo>
                    <a:lnTo>
                      <a:pt x="307" y="251"/>
                    </a:lnTo>
                    <a:lnTo>
                      <a:pt x="306" y="251"/>
                    </a:lnTo>
                    <a:lnTo>
                      <a:pt x="304" y="251"/>
                    </a:lnTo>
                    <a:lnTo>
                      <a:pt x="304" y="251"/>
                    </a:lnTo>
                    <a:lnTo>
                      <a:pt x="304" y="253"/>
                    </a:lnTo>
                    <a:lnTo>
                      <a:pt x="303" y="253"/>
                    </a:lnTo>
                    <a:lnTo>
                      <a:pt x="303" y="253"/>
                    </a:lnTo>
                    <a:lnTo>
                      <a:pt x="303" y="253"/>
                    </a:lnTo>
                    <a:lnTo>
                      <a:pt x="301" y="253"/>
                    </a:lnTo>
                    <a:lnTo>
                      <a:pt x="300" y="251"/>
                    </a:lnTo>
                    <a:lnTo>
                      <a:pt x="300" y="251"/>
                    </a:lnTo>
                    <a:lnTo>
                      <a:pt x="300" y="251"/>
                    </a:lnTo>
                    <a:lnTo>
                      <a:pt x="298" y="253"/>
                    </a:lnTo>
                    <a:lnTo>
                      <a:pt x="298" y="253"/>
                    </a:lnTo>
                    <a:lnTo>
                      <a:pt x="296" y="253"/>
                    </a:lnTo>
                    <a:lnTo>
                      <a:pt x="295" y="253"/>
                    </a:lnTo>
                    <a:lnTo>
                      <a:pt x="293" y="253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6" y="246"/>
                    </a:lnTo>
                    <a:lnTo>
                      <a:pt x="296" y="246"/>
                    </a:lnTo>
                    <a:lnTo>
                      <a:pt x="295" y="246"/>
                    </a:lnTo>
                    <a:lnTo>
                      <a:pt x="293" y="248"/>
                    </a:lnTo>
                    <a:lnTo>
                      <a:pt x="293" y="249"/>
                    </a:lnTo>
                    <a:lnTo>
                      <a:pt x="292" y="249"/>
                    </a:lnTo>
                    <a:lnTo>
                      <a:pt x="290" y="249"/>
                    </a:lnTo>
                    <a:lnTo>
                      <a:pt x="290" y="249"/>
                    </a:lnTo>
                    <a:lnTo>
                      <a:pt x="289" y="249"/>
                    </a:lnTo>
                    <a:lnTo>
                      <a:pt x="287" y="249"/>
                    </a:lnTo>
                    <a:lnTo>
                      <a:pt x="287" y="251"/>
                    </a:lnTo>
                    <a:lnTo>
                      <a:pt x="287" y="251"/>
                    </a:lnTo>
                    <a:lnTo>
                      <a:pt x="289" y="249"/>
                    </a:lnTo>
                    <a:lnTo>
                      <a:pt x="290" y="249"/>
                    </a:lnTo>
                    <a:lnTo>
                      <a:pt x="290" y="249"/>
                    </a:lnTo>
                    <a:lnTo>
                      <a:pt x="289" y="253"/>
                    </a:lnTo>
                    <a:lnTo>
                      <a:pt x="289" y="254"/>
                    </a:lnTo>
                    <a:lnTo>
                      <a:pt x="287" y="254"/>
                    </a:lnTo>
                    <a:lnTo>
                      <a:pt x="287" y="254"/>
                    </a:lnTo>
                    <a:lnTo>
                      <a:pt x="285" y="254"/>
                    </a:lnTo>
                    <a:lnTo>
                      <a:pt x="285" y="256"/>
                    </a:lnTo>
                    <a:lnTo>
                      <a:pt x="287" y="257"/>
                    </a:lnTo>
                    <a:lnTo>
                      <a:pt x="289" y="257"/>
                    </a:lnTo>
                    <a:lnTo>
                      <a:pt x="290" y="257"/>
                    </a:lnTo>
                    <a:lnTo>
                      <a:pt x="290" y="257"/>
                    </a:lnTo>
                    <a:lnTo>
                      <a:pt x="289" y="259"/>
                    </a:lnTo>
                    <a:lnTo>
                      <a:pt x="289" y="260"/>
                    </a:lnTo>
                    <a:lnTo>
                      <a:pt x="289" y="260"/>
                    </a:lnTo>
                    <a:lnTo>
                      <a:pt x="287" y="260"/>
                    </a:lnTo>
                    <a:lnTo>
                      <a:pt x="285" y="260"/>
                    </a:lnTo>
                    <a:lnTo>
                      <a:pt x="285" y="260"/>
                    </a:lnTo>
                    <a:lnTo>
                      <a:pt x="284" y="262"/>
                    </a:lnTo>
                    <a:lnTo>
                      <a:pt x="284" y="262"/>
                    </a:lnTo>
                    <a:lnTo>
                      <a:pt x="285" y="262"/>
                    </a:lnTo>
                    <a:lnTo>
                      <a:pt x="287" y="260"/>
                    </a:lnTo>
                    <a:lnTo>
                      <a:pt x="289" y="260"/>
                    </a:lnTo>
                    <a:lnTo>
                      <a:pt x="290" y="260"/>
                    </a:lnTo>
                    <a:lnTo>
                      <a:pt x="292" y="260"/>
                    </a:lnTo>
                    <a:lnTo>
                      <a:pt x="293" y="260"/>
                    </a:lnTo>
                    <a:lnTo>
                      <a:pt x="293" y="260"/>
                    </a:lnTo>
                    <a:lnTo>
                      <a:pt x="293" y="262"/>
                    </a:lnTo>
                    <a:lnTo>
                      <a:pt x="293" y="262"/>
                    </a:lnTo>
                    <a:lnTo>
                      <a:pt x="293" y="264"/>
                    </a:lnTo>
                    <a:lnTo>
                      <a:pt x="292" y="264"/>
                    </a:lnTo>
                    <a:lnTo>
                      <a:pt x="290" y="264"/>
                    </a:lnTo>
                    <a:lnTo>
                      <a:pt x="290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8"/>
                    </a:lnTo>
                    <a:lnTo>
                      <a:pt x="290" y="270"/>
                    </a:lnTo>
                    <a:lnTo>
                      <a:pt x="290" y="270"/>
                    </a:lnTo>
                    <a:lnTo>
                      <a:pt x="289" y="270"/>
                    </a:lnTo>
                    <a:lnTo>
                      <a:pt x="289" y="270"/>
                    </a:lnTo>
                    <a:lnTo>
                      <a:pt x="287" y="273"/>
                    </a:lnTo>
                    <a:lnTo>
                      <a:pt x="287" y="273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1" y="273"/>
                    </a:lnTo>
                    <a:lnTo>
                      <a:pt x="279" y="273"/>
                    </a:lnTo>
                    <a:lnTo>
                      <a:pt x="278" y="273"/>
                    </a:lnTo>
                    <a:lnTo>
                      <a:pt x="278" y="271"/>
                    </a:lnTo>
                    <a:lnTo>
                      <a:pt x="274" y="273"/>
                    </a:lnTo>
                    <a:lnTo>
                      <a:pt x="274" y="273"/>
                    </a:lnTo>
                    <a:lnTo>
                      <a:pt x="273" y="270"/>
                    </a:lnTo>
                    <a:lnTo>
                      <a:pt x="273" y="270"/>
                    </a:lnTo>
                    <a:lnTo>
                      <a:pt x="273" y="273"/>
                    </a:lnTo>
                    <a:lnTo>
                      <a:pt x="273" y="273"/>
                    </a:lnTo>
                    <a:lnTo>
                      <a:pt x="271" y="275"/>
                    </a:lnTo>
                    <a:lnTo>
                      <a:pt x="270" y="278"/>
                    </a:lnTo>
                    <a:lnTo>
                      <a:pt x="270" y="278"/>
                    </a:lnTo>
                    <a:lnTo>
                      <a:pt x="270" y="278"/>
                    </a:lnTo>
                    <a:lnTo>
                      <a:pt x="270" y="275"/>
                    </a:lnTo>
                    <a:lnTo>
                      <a:pt x="268" y="275"/>
                    </a:lnTo>
                    <a:lnTo>
                      <a:pt x="268" y="276"/>
                    </a:lnTo>
                    <a:lnTo>
                      <a:pt x="266" y="276"/>
                    </a:lnTo>
                    <a:lnTo>
                      <a:pt x="268" y="278"/>
                    </a:lnTo>
                    <a:lnTo>
                      <a:pt x="266" y="278"/>
                    </a:lnTo>
                    <a:lnTo>
                      <a:pt x="265" y="278"/>
                    </a:lnTo>
                    <a:lnTo>
                      <a:pt x="265" y="278"/>
                    </a:lnTo>
                    <a:lnTo>
                      <a:pt x="265" y="278"/>
                    </a:lnTo>
                    <a:lnTo>
                      <a:pt x="265" y="279"/>
                    </a:lnTo>
                    <a:lnTo>
                      <a:pt x="265" y="279"/>
                    </a:lnTo>
                    <a:lnTo>
                      <a:pt x="262" y="282"/>
                    </a:lnTo>
                    <a:lnTo>
                      <a:pt x="260" y="282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57" y="282"/>
                    </a:lnTo>
                    <a:lnTo>
                      <a:pt x="257" y="282"/>
                    </a:lnTo>
                    <a:lnTo>
                      <a:pt x="255" y="282"/>
                    </a:lnTo>
                    <a:lnTo>
                      <a:pt x="255" y="282"/>
                    </a:lnTo>
                    <a:lnTo>
                      <a:pt x="255" y="282"/>
                    </a:lnTo>
                    <a:lnTo>
                      <a:pt x="255" y="284"/>
                    </a:lnTo>
                    <a:lnTo>
                      <a:pt x="254" y="286"/>
                    </a:lnTo>
                    <a:lnTo>
                      <a:pt x="252" y="287"/>
                    </a:lnTo>
                    <a:lnTo>
                      <a:pt x="251" y="287"/>
                    </a:lnTo>
                    <a:lnTo>
                      <a:pt x="251" y="289"/>
                    </a:lnTo>
                    <a:lnTo>
                      <a:pt x="251" y="289"/>
                    </a:lnTo>
                    <a:lnTo>
                      <a:pt x="249" y="289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3" y="289"/>
                    </a:lnTo>
                    <a:lnTo>
                      <a:pt x="241" y="290"/>
                    </a:lnTo>
                    <a:lnTo>
                      <a:pt x="240" y="290"/>
                    </a:lnTo>
                    <a:lnTo>
                      <a:pt x="237" y="289"/>
                    </a:lnTo>
                    <a:lnTo>
                      <a:pt x="237" y="289"/>
                    </a:lnTo>
                    <a:lnTo>
                      <a:pt x="237" y="287"/>
                    </a:lnTo>
                    <a:lnTo>
                      <a:pt x="237" y="287"/>
                    </a:lnTo>
                    <a:lnTo>
                      <a:pt x="237" y="286"/>
                    </a:lnTo>
                    <a:lnTo>
                      <a:pt x="238" y="286"/>
                    </a:lnTo>
                    <a:lnTo>
                      <a:pt x="240" y="284"/>
                    </a:lnTo>
                    <a:lnTo>
                      <a:pt x="243" y="284"/>
                    </a:lnTo>
                    <a:lnTo>
                      <a:pt x="244" y="282"/>
                    </a:lnTo>
                    <a:lnTo>
                      <a:pt x="246" y="281"/>
                    </a:lnTo>
                    <a:lnTo>
                      <a:pt x="248" y="281"/>
                    </a:lnTo>
                    <a:lnTo>
                      <a:pt x="249" y="278"/>
                    </a:lnTo>
                    <a:lnTo>
                      <a:pt x="249" y="278"/>
                    </a:lnTo>
                    <a:lnTo>
                      <a:pt x="249" y="278"/>
                    </a:lnTo>
                    <a:lnTo>
                      <a:pt x="244" y="279"/>
                    </a:lnTo>
                    <a:lnTo>
                      <a:pt x="243" y="279"/>
                    </a:lnTo>
                    <a:lnTo>
                      <a:pt x="243" y="279"/>
                    </a:lnTo>
                    <a:lnTo>
                      <a:pt x="238" y="279"/>
                    </a:lnTo>
                    <a:lnTo>
                      <a:pt x="238" y="279"/>
                    </a:lnTo>
                    <a:lnTo>
                      <a:pt x="238" y="278"/>
                    </a:lnTo>
                    <a:lnTo>
                      <a:pt x="238" y="275"/>
                    </a:lnTo>
                    <a:lnTo>
                      <a:pt x="240" y="273"/>
                    </a:lnTo>
                    <a:lnTo>
                      <a:pt x="241" y="270"/>
                    </a:lnTo>
                    <a:lnTo>
                      <a:pt x="243" y="268"/>
                    </a:lnTo>
                    <a:lnTo>
                      <a:pt x="244" y="267"/>
                    </a:lnTo>
                    <a:lnTo>
                      <a:pt x="246" y="262"/>
                    </a:lnTo>
                    <a:lnTo>
                      <a:pt x="246" y="260"/>
                    </a:lnTo>
                    <a:lnTo>
                      <a:pt x="244" y="259"/>
                    </a:lnTo>
                    <a:lnTo>
                      <a:pt x="244" y="257"/>
                    </a:lnTo>
                    <a:lnTo>
                      <a:pt x="246" y="256"/>
                    </a:lnTo>
                    <a:lnTo>
                      <a:pt x="251" y="254"/>
                    </a:lnTo>
                    <a:lnTo>
                      <a:pt x="254" y="253"/>
                    </a:lnTo>
                    <a:lnTo>
                      <a:pt x="259" y="251"/>
                    </a:lnTo>
                    <a:lnTo>
                      <a:pt x="259" y="251"/>
                    </a:lnTo>
                    <a:lnTo>
                      <a:pt x="260" y="251"/>
                    </a:lnTo>
                    <a:lnTo>
                      <a:pt x="262" y="251"/>
                    </a:lnTo>
                    <a:lnTo>
                      <a:pt x="263" y="253"/>
                    </a:lnTo>
                    <a:lnTo>
                      <a:pt x="265" y="253"/>
                    </a:lnTo>
                    <a:lnTo>
                      <a:pt x="266" y="251"/>
                    </a:lnTo>
                    <a:lnTo>
                      <a:pt x="270" y="253"/>
                    </a:lnTo>
                    <a:lnTo>
                      <a:pt x="276" y="254"/>
                    </a:lnTo>
                    <a:lnTo>
                      <a:pt x="278" y="254"/>
                    </a:lnTo>
                    <a:lnTo>
                      <a:pt x="278" y="253"/>
                    </a:lnTo>
                    <a:lnTo>
                      <a:pt x="278" y="253"/>
                    </a:lnTo>
                    <a:lnTo>
                      <a:pt x="273" y="251"/>
                    </a:lnTo>
                    <a:lnTo>
                      <a:pt x="270" y="251"/>
                    </a:lnTo>
                    <a:lnTo>
                      <a:pt x="265" y="248"/>
                    </a:lnTo>
                    <a:lnTo>
                      <a:pt x="263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6" y="246"/>
                    </a:lnTo>
                    <a:lnTo>
                      <a:pt x="266" y="245"/>
                    </a:lnTo>
                    <a:lnTo>
                      <a:pt x="266" y="245"/>
                    </a:lnTo>
                    <a:lnTo>
                      <a:pt x="268" y="243"/>
                    </a:lnTo>
                    <a:lnTo>
                      <a:pt x="270" y="241"/>
                    </a:lnTo>
                    <a:lnTo>
                      <a:pt x="274" y="240"/>
                    </a:lnTo>
                    <a:lnTo>
                      <a:pt x="273" y="240"/>
                    </a:lnTo>
                    <a:lnTo>
                      <a:pt x="270" y="240"/>
                    </a:lnTo>
                    <a:lnTo>
                      <a:pt x="268" y="240"/>
                    </a:lnTo>
                    <a:lnTo>
                      <a:pt x="266" y="241"/>
                    </a:lnTo>
                    <a:lnTo>
                      <a:pt x="266" y="243"/>
                    </a:lnTo>
                    <a:lnTo>
                      <a:pt x="265" y="245"/>
                    </a:lnTo>
                    <a:lnTo>
                      <a:pt x="265" y="245"/>
                    </a:lnTo>
                    <a:lnTo>
                      <a:pt x="263" y="245"/>
                    </a:lnTo>
                    <a:lnTo>
                      <a:pt x="257" y="245"/>
                    </a:lnTo>
                    <a:lnTo>
                      <a:pt x="257" y="245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1" y="246"/>
                    </a:lnTo>
                    <a:lnTo>
                      <a:pt x="249" y="248"/>
                    </a:lnTo>
                    <a:lnTo>
                      <a:pt x="248" y="249"/>
                    </a:lnTo>
                    <a:lnTo>
                      <a:pt x="246" y="249"/>
                    </a:lnTo>
                    <a:lnTo>
                      <a:pt x="243" y="251"/>
                    </a:lnTo>
                    <a:lnTo>
                      <a:pt x="241" y="251"/>
                    </a:lnTo>
                    <a:lnTo>
                      <a:pt x="240" y="253"/>
                    </a:lnTo>
                    <a:lnTo>
                      <a:pt x="238" y="254"/>
                    </a:lnTo>
                    <a:lnTo>
                      <a:pt x="238" y="254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7"/>
                    </a:lnTo>
                    <a:lnTo>
                      <a:pt x="235" y="257"/>
                    </a:lnTo>
                    <a:lnTo>
                      <a:pt x="232" y="260"/>
                    </a:lnTo>
                    <a:lnTo>
                      <a:pt x="232" y="262"/>
                    </a:lnTo>
                    <a:lnTo>
                      <a:pt x="232" y="262"/>
                    </a:lnTo>
                    <a:lnTo>
                      <a:pt x="232" y="264"/>
                    </a:lnTo>
                    <a:lnTo>
                      <a:pt x="232" y="264"/>
                    </a:lnTo>
                    <a:lnTo>
                      <a:pt x="230" y="265"/>
                    </a:lnTo>
                    <a:lnTo>
                      <a:pt x="227" y="267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4" y="267"/>
                    </a:lnTo>
                    <a:lnTo>
                      <a:pt x="222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22" y="267"/>
                    </a:lnTo>
                    <a:lnTo>
                      <a:pt x="224" y="268"/>
                    </a:lnTo>
                    <a:lnTo>
                      <a:pt x="225" y="270"/>
                    </a:lnTo>
                    <a:lnTo>
                      <a:pt x="227" y="271"/>
                    </a:lnTo>
                    <a:lnTo>
                      <a:pt x="227" y="271"/>
                    </a:lnTo>
                    <a:lnTo>
                      <a:pt x="225" y="273"/>
                    </a:lnTo>
                    <a:lnTo>
                      <a:pt x="224" y="275"/>
                    </a:lnTo>
                    <a:lnTo>
                      <a:pt x="222" y="275"/>
                    </a:lnTo>
                    <a:lnTo>
                      <a:pt x="219" y="275"/>
                    </a:lnTo>
                    <a:lnTo>
                      <a:pt x="218" y="276"/>
                    </a:lnTo>
                    <a:lnTo>
                      <a:pt x="218" y="276"/>
                    </a:lnTo>
                    <a:lnTo>
                      <a:pt x="221" y="276"/>
                    </a:lnTo>
                    <a:lnTo>
                      <a:pt x="221" y="278"/>
                    </a:lnTo>
                    <a:lnTo>
                      <a:pt x="221" y="278"/>
                    </a:lnTo>
                    <a:lnTo>
                      <a:pt x="219" y="279"/>
                    </a:lnTo>
                    <a:lnTo>
                      <a:pt x="218" y="279"/>
                    </a:lnTo>
                    <a:lnTo>
                      <a:pt x="216" y="279"/>
                    </a:lnTo>
                    <a:lnTo>
                      <a:pt x="216" y="279"/>
                    </a:lnTo>
                    <a:lnTo>
                      <a:pt x="216" y="279"/>
                    </a:lnTo>
                    <a:lnTo>
                      <a:pt x="216" y="278"/>
                    </a:lnTo>
                    <a:lnTo>
                      <a:pt x="214" y="278"/>
                    </a:lnTo>
                    <a:lnTo>
                      <a:pt x="214" y="279"/>
                    </a:lnTo>
                    <a:lnTo>
                      <a:pt x="211" y="281"/>
                    </a:lnTo>
                    <a:lnTo>
                      <a:pt x="211" y="281"/>
                    </a:lnTo>
                    <a:lnTo>
                      <a:pt x="213" y="281"/>
                    </a:lnTo>
                    <a:lnTo>
                      <a:pt x="211" y="281"/>
                    </a:lnTo>
                    <a:lnTo>
                      <a:pt x="211" y="282"/>
                    </a:lnTo>
                    <a:lnTo>
                      <a:pt x="210" y="282"/>
                    </a:lnTo>
                    <a:lnTo>
                      <a:pt x="210" y="284"/>
                    </a:lnTo>
                    <a:lnTo>
                      <a:pt x="205" y="286"/>
                    </a:lnTo>
                    <a:lnTo>
                      <a:pt x="205" y="287"/>
                    </a:lnTo>
                    <a:lnTo>
                      <a:pt x="205" y="289"/>
                    </a:lnTo>
                    <a:lnTo>
                      <a:pt x="203" y="290"/>
                    </a:lnTo>
                    <a:lnTo>
                      <a:pt x="205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1" y="293"/>
                    </a:lnTo>
                    <a:lnTo>
                      <a:pt x="214" y="295"/>
                    </a:lnTo>
                    <a:lnTo>
                      <a:pt x="216" y="297"/>
                    </a:lnTo>
                    <a:lnTo>
                      <a:pt x="216" y="297"/>
                    </a:lnTo>
                    <a:lnTo>
                      <a:pt x="216" y="297"/>
                    </a:lnTo>
                    <a:lnTo>
                      <a:pt x="216" y="298"/>
                    </a:lnTo>
                    <a:lnTo>
                      <a:pt x="214" y="300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0" y="303"/>
                    </a:lnTo>
                    <a:lnTo>
                      <a:pt x="208" y="303"/>
                    </a:lnTo>
                    <a:lnTo>
                      <a:pt x="207" y="304"/>
                    </a:lnTo>
                    <a:lnTo>
                      <a:pt x="205" y="306"/>
                    </a:lnTo>
                    <a:lnTo>
                      <a:pt x="205" y="306"/>
                    </a:lnTo>
                    <a:lnTo>
                      <a:pt x="205" y="308"/>
                    </a:lnTo>
                    <a:lnTo>
                      <a:pt x="202" y="309"/>
                    </a:lnTo>
                    <a:lnTo>
                      <a:pt x="202" y="309"/>
                    </a:lnTo>
                    <a:lnTo>
                      <a:pt x="203" y="309"/>
                    </a:lnTo>
                    <a:lnTo>
                      <a:pt x="203" y="311"/>
                    </a:lnTo>
                    <a:lnTo>
                      <a:pt x="203" y="312"/>
                    </a:lnTo>
                    <a:lnTo>
                      <a:pt x="202" y="312"/>
                    </a:lnTo>
                    <a:lnTo>
                      <a:pt x="200" y="312"/>
                    </a:lnTo>
                    <a:lnTo>
                      <a:pt x="199" y="312"/>
                    </a:lnTo>
                    <a:lnTo>
                      <a:pt x="199" y="312"/>
                    </a:lnTo>
                    <a:lnTo>
                      <a:pt x="199" y="314"/>
                    </a:lnTo>
                    <a:lnTo>
                      <a:pt x="192" y="314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88" y="319"/>
                    </a:lnTo>
                    <a:lnTo>
                      <a:pt x="186" y="320"/>
                    </a:lnTo>
                    <a:lnTo>
                      <a:pt x="184" y="320"/>
                    </a:lnTo>
                    <a:lnTo>
                      <a:pt x="183" y="320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1" y="323"/>
                    </a:lnTo>
                    <a:lnTo>
                      <a:pt x="181" y="323"/>
                    </a:lnTo>
                    <a:lnTo>
                      <a:pt x="180" y="325"/>
                    </a:lnTo>
                    <a:lnTo>
                      <a:pt x="178" y="325"/>
                    </a:lnTo>
                    <a:lnTo>
                      <a:pt x="177" y="325"/>
                    </a:lnTo>
                    <a:lnTo>
                      <a:pt x="177" y="327"/>
                    </a:lnTo>
                    <a:lnTo>
                      <a:pt x="177" y="327"/>
                    </a:lnTo>
                    <a:lnTo>
                      <a:pt x="175" y="327"/>
                    </a:lnTo>
                    <a:lnTo>
                      <a:pt x="173" y="327"/>
                    </a:lnTo>
                    <a:lnTo>
                      <a:pt x="172" y="328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2" y="330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0" y="334"/>
                    </a:lnTo>
                    <a:lnTo>
                      <a:pt x="170" y="334"/>
                    </a:lnTo>
                    <a:lnTo>
                      <a:pt x="169" y="334"/>
                    </a:lnTo>
                    <a:lnTo>
                      <a:pt x="169" y="336"/>
                    </a:lnTo>
                    <a:lnTo>
                      <a:pt x="167" y="336"/>
                    </a:lnTo>
                    <a:lnTo>
                      <a:pt x="166" y="336"/>
                    </a:lnTo>
                    <a:lnTo>
                      <a:pt x="166" y="336"/>
                    </a:lnTo>
                    <a:lnTo>
                      <a:pt x="166" y="338"/>
                    </a:lnTo>
                    <a:lnTo>
                      <a:pt x="164" y="338"/>
                    </a:lnTo>
                    <a:lnTo>
                      <a:pt x="164" y="338"/>
                    </a:lnTo>
                    <a:lnTo>
                      <a:pt x="162" y="339"/>
                    </a:lnTo>
                    <a:lnTo>
                      <a:pt x="161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8" y="339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6" y="342"/>
                    </a:lnTo>
                    <a:lnTo>
                      <a:pt x="155" y="344"/>
                    </a:lnTo>
                    <a:lnTo>
                      <a:pt x="155" y="344"/>
                    </a:lnTo>
                    <a:lnTo>
                      <a:pt x="153" y="344"/>
                    </a:lnTo>
                    <a:lnTo>
                      <a:pt x="151" y="342"/>
                    </a:lnTo>
                    <a:lnTo>
                      <a:pt x="151" y="344"/>
                    </a:lnTo>
                    <a:lnTo>
                      <a:pt x="148" y="344"/>
                    </a:lnTo>
                    <a:lnTo>
                      <a:pt x="148" y="345"/>
                    </a:lnTo>
                    <a:lnTo>
                      <a:pt x="150" y="345"/>
                    </a:lnTo>
                    <a:lnTo>
                      <a:pt x="150" y="345"/>
                    </a:lnTo>
                    <a:lnTo>
                      <a:pt x="150" y="345"/>
                    </a:lnTo>
                    <a:lnTo>
                      <a:pt x="148" y="345"/>
                    </a:lnTo>
                    <a:lnTo>
                      <a:pt x="148" y="345"/>
                    </a:lnTo>
                    <a:lnTo>
                      <a:pt x="147" y="345"/>
                    </a:lnTo>
                    <a:lnTo>
                      <a:pt x="147" y="347"/>
                    </a:lnTo>
                    <a:lnTo>
                      <a:pt x="143" y="347"/>
                    </a:lnTo>
                    <a:lnTo>
                      <a:pt x="143" y="347"/>
                    </a:lnTo>
                    <a:lnTo>
                      <a:pt x="140" y="350"/>
                    </a:lnTo>
                    <a:lnTo>
                      <a:pt x="140" y="350"/>
                    </a:lnTo>
                    <a:lnTo>
                      <a:pt x="140" y="350"/>
                    </a:lnTo>
                    <a:lnTo>
                      <a:pt x="142" y="350"/>
                    </a:lnTo>
                    <a:lnTo>
                      <a:pt x="143" y="350"/>
                    </a:lnTo>
                    <a:lnTo>
                      <a:pt x="143" y="350"/>
                    </a:lnTo>
                    <a:lnTo>
                      <a:pt x="143" y="352"/>
                    </a:lnTo>
                    <a:lnTo>
                      <a:pt x="145" y="352"/>
                    </a:lnTo>
                    <a:lnTo>
                      <a:pt x="145" y="352"/>
                    </a:lnTo>
                    <a:lnTo>
                      <a:pt x="142" y="353"/>
                    </a:lnTo>
                    <a:lnTo>
                      <a:pt x="142" y="355"/>
                    </a:lnTo>
                    <a:lnTo>
                      <a:pt x="142" y="355"/>
                    </a:lnTo>
                    <a:lnTo>
                      <a:pt x="142" y="355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40" y="353"/>
                    </a:lnTo>
                    <a:lnTo>
                      <a:pt x="139" y="355"/>
                    </a:lnTo>
                    <a:lnTo>
                      <a:pt x="137" y="356"/>
                    </a:lnTo>
                    <a:lnTo>
                      <a:pt x="128" y="360"/>
                    </a:lnTo>
                    <a:lnTo>
                      <a:pt x="126" y="360"/>
                    </a:lnTo>
                    <a:lnTo>
                      <a:pt x="126" y="361"/>
                    </a:lnTo>
                    <a:lnTo>
                      <a:pt x="126" y="363"/>
                    </a:lnTo>
                    <a:lnTo>
                      <a:pt x="126" y="363"/>
                    </a:lnTo>
                    <a:lnTo>
                      <a:pt x="125" y="364"/>
                    </a:lnTo>
                    <a:lnTo>
                      <a:pt x="125" y="363"/>
                    </a:lnTo>
                    <a:lnTo>
                      <a:pt x="125" y="361"/>
                    </a:lnTo>
                    <a:lnTo>
                      <a:pt x="125" y="360"/>
                    </a:lnTo>
                    <a:lnTo>
                      <a:pt x="123" y="360"/>
                    </a:lnTo>
                    <a:lnTo>
                      <a:pt x="123" y="360"/>
                    </a:lnTo>
                    <a:lnTo>
                      <a:pt x="123" y="360"/>
                    </a:lnTo>
                    <a:lnTo>
                      <a:pt x="121" y="360"/>
                    </a:lnTo>
                    <a:lnTo>
                      <a:pt x="121" y="361"/>
                    </a:lnTo>
                    <a:lnTo>
                      <a:pt x="120" y="361"/>
                    </a:lnTo>
                    <a:lnTo>
                      <a:pt x="120" y="361"/>
                    </a:lnTo>
                    <a:lnTo>
                      <a:pt x="117" y="363"/>
                    </a:lnTo>
                    <a:lnTo>
                      <a:pt x="115" y="364"/>
                    </a:lnTo>
                    <a:lnTo>
                      <a:pt x="114" y="364"/>
                    </a:lnTo>
                    <a:lnTo>
                      <a:pt x="114" y="366"/>
                    </a:lnTo>
                    <a:lnTo>
                      <a:pt x="112" y="366"/>
                    </a:lnTo>
                    <a:lnTo>
                      <a:pt x="112" y="366"/>
                    </a:lnTo>
                    <a:lnTo>
                      <a:pt x="110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9" y="368"/>
                    </a:lnTo>
                    <a:lnTo>
                      <a:pt x="107" y="366"/>
                    </a:lnTo>
                    <a:lnTo>
                      <a:pt x="106" y="366"/>
                    </a:lnTo>
                    <a:lnTo>
                      <a:pt x="106" y="368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99" y="369"/>
                    </a:lnTo>
                    <a:lnTo>
                      <a:pt x="99" y="369"/>
                    </a:lnTo>
                    <a:lnTo>
                      <a:pt x="98" y="369"/>
                    </a:lnTo>
                    <a:lnTo>
                      <a:pt x="98" y="368"/>
                    </a:lnTo>
                    <a:lnTo>
                      <a:pt x="99" y="366"/>
                    </a:lnTo>
                    <a:lnTo>
                      <a:pt x="99" y="366"/>
                    </a:lnTo>
                    <a:lnTo>
                      <a:pt x="99" y="366"/>
                    </a:lnTo>
                    <a:lnTo>
                      <a:pt x="101" y="366"/>
                    </a:lnTo>
                    <a:lnTo>
                      <a:pt x="102" y="366"/>
                    </a:lnTo>
                    <a:lnTo>
                      <a:pt x="102" y="366"/>
                    </a:lnTo>
                    <a:lnTo>
                      <a:pt x="101" y="364"/>
                    </a:lnTo>
                    <a:lnTo>
                      <a:pt x="101" y="364"/>
                    </a:lnTo>
                    <a:lnTo>
                      <a:pt x="99" y="364"/>
                    </a:lnTo>
                    <a:lnTo>
                      <a:pt x="98" y="364"/>
                    </a:lnTo>
                    <a:lnTo>
                      <a:pt x="96" y="364"/>
                    </a:lnTo>
                    <a:lnTo>
                      <a:pt x="96" y="366"/>
                    </a:lnTo>
                    <a:lnTo>
                      <a:pt x="96" y="366"/>
                    </a:lnTo>
                    <a:lnTo>
                      <a:pt x="95" y="368"/>
                    </a:lnTo>
                    <a:lnTo>
                      <a:pt x="95" y="369"/>
                    </a:lnTo>
                    <a:lnTo>
                      <a:pt x="91" y="372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7" y="375"/>
                    </a:lnTo>
                    <a:lnTo>
                      <a:pt x="87" y="375"/>
                    </a:lnTo>
                    <a:lnTo>
                      <a:pt x="85" y="375"/>
                    </a:lnTo>
                    <a:lnTo>
                      <a:pt x="85" y="375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4" y="372"/>
                    </a:lnTo>
                    <a:lnTo>
                      <a:pt x="84" y="372"/>
                    </a:lnTo>
                    <a:lnTo>
                      <a:pt x="82" y="372"/>
                    </a:lnTo>
                    <a:lnTo>
                      <a:pt x="82" y="372"/>
                    </a:lnTo>
                    <a:lnTo>
                      <a:pt x="82" y="375"/>
                    </a:lnTo>
                    <a:lnTo>
                      <a:pt x="82" y="375"/>
                    </a:lnTo>
                    <a:lnTo>
                      <a:pt x="80" y="377"/>
                    </a:lnTo>
                    <a:lnTo>
                      <a:pt x="79" y="377"/>
                    </a:lnTo>
                    <a:lnTo>
                      <a:pt x="79" y="377"/>
                    </a:lnTo>
                    <a:lnTo>
                      <a:pt x="77" y="375"/>
                    </a:lnTo>
                    <a:lnTo>
                      <a:pt x="74" y="375"/>
                    </a:lnTo>
                    <a:lnTo>
                      <a:pt x="74" y="375"/>
                    </a:lnTo>
                    <a:lnTo>
                      <a:pt x="76" y="377"/>
                    </a:lnTo>
                    <a:lnTo>
                      <a:pt x="74" y="379"/>
                    </a:lnTo>
                    <a:lnTo>
                      <a:pt x="73" y="379"/>
                    </a:lnTo>
                    <a:lnTo>
                      <a:pt x="73" y="380"/>
                    </a:lnTo>
                    <a:lnTo>
                      <a:pt x="71" y="380"/>
                    </a:lnTo>
                    <a:lnTo>
                      <a:pt x="71" y="379"/>
                    </a:lnTo>
                    <a:lnTo>
                      <a:pt x="73" y="377"/>
                    </a:lnTo>
                    <a:lnTo>
                      <a:pt x="73" y="377"/>
                    </a:lnTo>
                    <a:lnTo>
                      <a:pt x="73" y="375"/>
                    </a:lnTo>
                    <a:lnTo>
                      <a:pt x="73" y="375"/>
                    </a:lnTo>
                    <a:lnTo>
                      <a:pt x="73" y="374"/>
                    </a:lnTo>
                    <a:lnTo>
                      <a:pt x="74" y="372"/>
                    </a:lnTo>
                    <a:lnTo>
                      <a:pt x="76" y="372"/>
                    </a:lnTo>
                    <a:lnTo>
                      <a:pt x="76" y="372"/>
                    </a:lnTo>
                    <a:lnTo>
                      <a:pt x="77" y="372"/>
                    </a:lnTo>
                    <a:lnTo>
                      <a:pt x="77" y="372"/>
                    </a:lnTo>
                    <a:lnTo>
                      <a:pt x="79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82" y="369"/>
                    </a:lnTo>
                    <a:lnTo>
                      <a:pt x="84" y="368"/>
                    </a:lnTo>
                    <a:lnTo>
                      <a:pt x="85" y="364"/>
                    </a:lnTo>
                    <a:lnTo>
                      <a:pt x="88" y="363"/>
                    </a:lnTo>
                    <a:lnTo>
                      <a:pt x="91" y="360"/>
                    </a:lnTo>
                    <a:lnTo>
                      <a:pt x="95" y="358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6"/>
                    </a:lnTo>
                    <a:lnTo>
                      <a:pt x="102" y="358"/>
                    </a:lnTo>
                    <a:lnTo>
                      <a:pt x="106" y="356"/>
                    </a:lnTo>
                    <a:lnTo>
                      <a:pt x="107" y="356"/>
                    </a:lnTo>
                    <a:lnTo>
                      <a:pt x="107" y="356"/>
                    </a:lnTo>
                    <a:lnTo>
                      <a:pt x="107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7" y="361"/>
                    </a:lnTo>
                    <a:lnTo>
                      <a:pt x="109" y="361"/>
                    </a:lnTo>
                    <a:lnTo>
                      <a:pt x="109" y="361"/>
                    </a:lnTo>
                    <a:lnTo>
                      <a:pt x="109" y="361"/>
                    </a:lnTo>
                    <a:lnTo>
                      <a:pt x="109" y="360"/>
                    </a:lnTo>
                    <a:lnTo>
                      <a:pt x="110" y="360"/>
                    </a:lnTo>
                    <a:lnTo>
                      <a:pt x="110" y="360"/>
                    </a:lnTo>
                    <a:lnTo>
                      <a:pt x="112" y="360"/>
                    </a:lnTo>
                    <a:lnTo>
                      <a:pt x="112" y="360"/>
                    </a:lnTo>
                    <a:lnTo>
                      <a:pt x="114" y="360"/>
                    </a:lnTo>
                    <a:lnTo>
                      <a:pt x="115" y="360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4" y="358"/>
                    </a:lnTo>
                    <a:lnTo>
                      <a:pt x="112" y="356"/>
                    </a:lnTo>
                    <a:lnTo>
                      <a:pt x="112" y="356"/>
                    </a:lnTo>
                    <a:lnTo>
                      <a:pt x="112" y="355"/>
                    </a:lnTo>
                    <a:lnTo>
                      <a:pt x="114" y="353"/>
                    </a:lnTo>
                    <a:lnTo>
                      <a:pt x="115" y="352"/>
                    </a:lnTo>
                    <a:lnTo>
                      <a:pt x="115" y="350"/>
                    </a:lnTo>
                    <a:lnTo>
                      <a:pt x="118" y="349"/>
                    </a:lnTo>
                    <a:lnTo>
                      <a:pt x="120" y="347"/>
                    </a:lnTo>
                    <a:lnTo>
                      <a:pt x="123" y="345"/>
                    </a:lnTo>
                    <a:lnTo>
                      <a:pt x="131" y="342"/>
                    </a:lnTo>
                    <a:lnTo>
                      <a:pt x="132" y="341"/>
                    </a:lnTo>
                    <a:lnTo>
                      <a:pt x="134" y="339"/>
                    </a:lnTo>
                    <a:lnTo>
                      <a:pt x="136" y="338"/>
                    </a:lnTo>
                    <a:lnTo>
                      <a:pt x="136" y="339"/>
                    </a:lnTo>
                    <a:lnTo>
                      <a:pt x="136" y="339"/>
                    </a:lnTo>
                    <a:lnTo>
                      <a:pt x="137" y="341"/>
                    </a:lnTo>
                    <a:lnTo>
                      <a:pt x="139" y="341"/>
                    </a:lnTo>
                    <a:lnTo>
                      <a:pt x="139" y="341"/>
                    </a:lnTo>
                    <a:lnTo>
                      <a:pt x="139" y="339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6"/>
                    </a:lnTo>
                    <a:lnTo>
                      <a:pt x="139" y="334"/>
                    </a:lnTo>
                    <a:lnTo>
                      <a:pt x="140" y="333"/>
                    </a:lnTo>
                    <a:lnTo>
                      <a:pt x="142" y="331"/>
                    </a:lnTo>
                    <a:lnTo>
                      <a:pt x="143" y="330"/>
                    </a:lnTo>
                    <a:lnTo>
                      <a:pt x="145" y="328"/>
                    </a:lnTo>
                    <a:lnTo>
                      <a:pt x="147" y="328"/>
                    </a:lnTo>
                    <a:lnTo>
                      <a:pt x="148" y="328"/>
                    </a:lnTo>
                    <a:lnTo>
                      <a:pt x="150" y="325"/>
                    </a:lnTo>
                    <a:lnTo>
                      <a:pt x="151" y="325"/>
                    </a:lnTo>
                    <a:lnTo>
                      <a:pt x="153" y="325"/>
                    </a:lnTo>
                    <a:lnTo>
                      <a:pt x="153" y="325"/>
                    </a:lnTo>
                    <a:lnTo>
                      <a:pt x="153" y="325"/>
                    </a:lnTo>
                    <a:lnTo>
                      <a:pt x="155" y="325"/>
                    </a:lnTo>
                    <a:lnTo>
                      <a:pt x="156" y="327"/>
                    </a:lnTo>
                    <a:lnTo>
                      <a:pt x="156" y="325"/>
                    </a:lnTo>
                    <a:lnTo>
                      <a:pt x="156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5" y="323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0"/>
                    </a:lnTo>
                    <a:lnTo>
                      <a:pt x="155" y="317"/>
                    </a:lnTo>
                    <a:lnTo>
                      <a:pt x="155" y="314"/>
                    </a:lnTo>
                    <a:lnTo>
                      <a:pt x="155" y="312"/>
                    </a:lnTo>
                    <a:lnTo>
                      <a:pt x="156" y="311"/>
                    </a:lnTo>
                    <a:lnTo>
                      <a:pt x="161" y="311"/>
                    </a:lnTo>
                    <a:lnTo>
                      <a:pt x="158" y="311"/>
                    </a:lnTo>
                    <a:lnTo>
                      <a:pt x="158" y="311"/>
                    </a:lnTo>
                    <a:lnTo>
                      <a:pt x="156" y="309"/>
                    </a:lnTo>
                    <a:lnTo>
                      <a:pt x="156" y="308"/>
                    </a:lnTo>
                    <a:lnTo>
                      <a:pt x="156" y="306"/>
                    </a:lnTo>
                    <a:lnTo>
                      <a:pt x="156" y="304"/>
                    </a:lnTo>
                    <a:lnTo>
                      <a:pt x="159" y="301"/>
                    </a:lnTo>
                    <a:lnTo>
                      <a:pt x="164" y="300"/>
                    </a:lnTo>
                    <a:lnTo>
                      <a:pt x="162" y="300"/>
                    </a:lnTo>
                    <a:lnTo>
                      <a:pt x="162" y="298"/>
                    </a:lnTo>
                    <a:lnTo>
                      <a:pt x="164" y="295"/>
                    </a:lnTo>
                    <a:lnTo>
                      <a:pt x="166" y="290"/>
                    </a:lnTo>
                    <a:lnTo>
                      <a:pt x="164" y="293"/>
                    </a:lnTo>
                    <a:lnTo>
                      <a:pt x="161" y="297"/>
                    </a:lnTo>
                    <a:lnTo>
                      <a:pt x="153" y="300"/>
                    </a:lnTo>
                    <a:lnTo>
                      <a:pt x="148" y="301"/>
                    </a:lnTo>
                    <a:lnTo>
                      <a:pt x="147" y="301"/>
                    </a:lnTo>
                    <a:lnTo>
                      <a:pt x="145" y="301"/>
                    </a:lnTo>
                    <a:lnTo>
                      <a:pt x="143" y="300"/>
                    </a:lnTo>
                    <a:lnTo>
                      <a:pt x="142" y="298"/>
                    </a:lnTo>
                    <a:lnTo>
                      <a:pt x="142" y="297"/>
                    </a:lnTo>
                    <a:lnTo>
                      <a:pt x="142" y="295"/>
                    </a:lnTo>
                    <a:lnTo>
                      <a:pt x="142" y="293"/>
                    </a:lnTo>
                    <a:lnTo>
                      <a:pt x="143" y="293"/>
                    </a:lnTo>
                    <a:lnTo>
                      <a:pt x="147" y="295"/>
                    </a:lnTo>
                    <a:lnTo>
                      <a:pt x="148" y="295"/>
                    </a:lnTo>
                    <a:lnTo>
                      <a:pt x="145" y="293"/>
                    </a:lnTo>
                    <a:lnTo>
                      <a:pt x="142" y="292"/>
                    </a:lnTo>
                    <a:lnTo>
                      <a:pt x="142" y="292"/>
                    </a:lnTo>
                    <a:lnTo>
                      <a:pt x="140" y="293"/>
                    </a:lnTo>
                    <a:lnTo>
                      <a:pt x="139" y="295"/>
                    </a:lnTo>
                    <a:lnTo>
                      <a:pt x="137" y="295"/>
                    </a:lnTo>
                    <a:lnTo>
                      <a:pt x="137" y="295"/>
                    </a:lnTo>
                    <a:lnTo>
                      <a:pt x="137" y="297"/>
                    </a:lnTo>
                    <a:lnTo>
                      <a:pt x="137" y="298"/>
                    </a:lnTo>
                    <a:lnTo>
                      <a:pt x="136" y="300"/>
                    </a:lnTo>
                    <a:lnTo>
                      <a:pt x="137" y="304"/>
                    </a:lnTo>
                    <a:lnTo>
                      <a:pt x="137" y="306"/>
                    </a:lnTo>
                    <a:lnTo>
                      <a:pt x="136" y="306"/>
                    </a:lnTo>
                    <a:lnTo>
                      <a:pt x="132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5" y="295"/>
                    </a:lnTo>
                    <a:lnTo>
                      <a:pt x="123" y="297"/>
                    </a:lnTo>
                    <a:lnTo>
                      <a:pt x="123" y="298"/>
                    </a:lnTo>
                    <a:lnTo>
                      <a:pt x="121" y="298"/>
                    </a:lnTo>
                    <a:lnTo>
                      <a:pt x="118" y="297"/>
                    </a:lnTo>
                    <a:lnTo>
                      <a:pt x="117" y="295"/>
                    </a:lnTo>
                    <a:lnTo>
                      <a:pt x="115" y="293"/>
                    </a:lnTo>
                    <a:lnTo>
                      <a:pt x="112" y="293"/>
                    </a:lnTo>
                    <a:lnTo>
                      <a:pt x="110" y="295"/>
                    </a:lnTo>
                    <a:lnTo>
                      <a:pt x="107" y="297"/>
                    </a:lnTo>
                    <a:lnTo>
                      <a:pt x="107" y="297"/>
                    </a:lnTo>
                    <a:lnTo>
                      <a:pt x="102" y="298"/>
                    </a:lnTo>
                    <a:lnTo>
                      <a:pt x="102" y="298"/>
                    </a:lnTo>
                    <a:lnTo>
                      <a:pt x="101" y="300"/>
                    </a:lnTo>
                    <a:lnTo>
                      <a:pt x="101" y="300"/>
                    </a:lnTo>
                    <a:lnTo>
                      <a:pt x="99" y="301"/>
                    </a:lnTo>
                    <a:lnTo>
                      <a:pt x="95" y="303"/>
                    </a:lnTo>
                    <a:lnTo>
                      <a:pt x="88" y="301"/>
                    </a:lnTo>
                    <a:lnTo>
                      <a:pt x="91" y="301"/>
                    </a:lnTo>
                    <a:lnTo>
                      <a:pt x="93" y="300"/>
                    </a:lnTo>
                    <a:lnTo>
                      <a:pt x="95" y="298"/>
                    </a:lnTo>
                    <a:lnTo>
                      <a:pt x="95" y="297"/>
                    </a:lnTo>
                    <a:lnTo>
                      <a:pt x="95" y="295"/>
                    </a:lnTo>
                    <a:lnTo>
                      <a:pt x="95" y="293"/>
                    </a:lnTo>
                    <a:lnTo>
                      <a:pt x="96" y="292"/>
                    </a:lnTo>
                    <a:lnTo>
                      <a:pt x="95" y="292"/>
                    </a:lnTo>
                    <a:lnTo>
                      <a:pt x="93" y="292"/>
                    </a:lnTo>
                    <a:lnTo>
                      <a:pt x="91" y="290"/>
                    </a:lnTo>
                    <a:lnTo>
                      <a:pt x="90" y="287"/>
                    </a:lnTo>
                    <a:lnTo>
                      <a:pt x="91" y="286"/>
                    </a:lnTo>
                    <a:lnTo>
                      <a:pt x="93" y="284"/>
                    </a:lnTo>
                    <a:lnTo>
                      <a:pt x="93" y="282"/>
                    </a:lnTo>
                    <a:lnTo>
                      <a:pt x="93" y="281"/>
                    </a:lnTo>
                    <a:lnTo>
                      <a:pt x="91" y="279"/>
                    </a:lnTo>
                    <a:lnTo>
                      <a:pt x="88" y="273"/>
                    </a:lnTo>
                    <a:lnTo>
                      <a:pt x="87" y="268"/>
                    </a:lnTo>
                    <a:lnTo>
                      <a:pt x="85" y="267"/>
                    </a:lnTo>
                    <a:lnTo>
                      <a:pt x="87" y="262"/>
                    </a:lnTo>
                    <a:lnTo>
                      <a:pt x="88" y="259"/>
                    </a:lnTo>
                    <a:lnTo>
                      <a:pt x="91" y="257"/>
                    </a:lnTo>
                    <a:lnTo>
                      <a:pt x="91" y="257"/>
                    </a:lnTo>
                    <a:lnTo>
                      <a:pt x="90" y="257"/>
                    </a:lnTo>
                    <a:lnTo>
                      <a:pt x="88" y="257"/>
                    </a:lnTo>
                    <a:lnTo>
                      <a:pt x="88" y="259"/>
                    </a:lnTo>
                    <a:lnTo>
                      <a:pt x="87" y="259"/>
                    </a:lnTo>
                    <a:lnTo>
                      <a:pt x="84" y="264"/>
                    </a:lnTo>
                    <a:lnTo>
                      <a:pt x="82" y="267"/>
                    </a:lnTo>
                    <a:lnTo>
                      <a:pt x="80" y="267"/>
                    </a:lnTo>
                    <a:lnTo>
                      <a:pt x="84" y="268"/>
                    </a:lnTo>
                    <a:lnTo>
                      <a:pt x="84" y="268"/>
                    </a:lnTo>
                    <a:lnTo>
                      <a:pt x="84" y="270"/>
                    </a:lnTo>
                    <a:lnTo>
                      <a:pt x="84" y="271"/>
                    </a:lnTo>
                    <a:lnTo>
                      <a:pt x="82" y="273"/>
                    </a:lnTo>
                    <a:lnTo>
                      <a:pt x="80" y="273"/>
                    </a:lnTo>
                    <a:lnTo>
                      <a:pt x="79" y="275"/>
                    </a:lnTo>
                    <a:lnTo>
                      <a:pt x="73" y="276"/>
                    </a:lnTo>
                    <a:lnTo>
                      <a:pt x="66" y="276"/>
                    </a:lnTo>
                    <a:lnTo>
                      <a:pt x="63" y="276"/>
                    </a:lnTo>
                    <a:lnTo>
                      <a:pt x="60" y="275"/>
                    </a:lnTo>
                    <a:lnTo>
                      <a:pt x="60" y="273"/>
                    </a:lnTo>
                    <a:lnTo>
                      <a:pt x="60" y="273"/>
                    </a:lnTo>
                    <a:lnTo>
                      <a:pt x="55" y="270"/>
                    </a:lnTo>
                    <a:lnTo>
                      <a:pt x="52" y="267"/>
                    </a:lnTo>
                    <a:lnTo>
                      <a:pt x="50" y="265"/>
                    </a:lnTo>
                    <a:lnTo>
                      <a:pt x="49" y="265"/>
                    </a:lnTo>
                    <a:lnTo>
                      <a:pt x="47" y="264"/>
                    </a:lnTo>
                    <a:lnTo>
                      <a:pt x="47" y="262"/>
                    </a:lnTo>
                    <a:lnTo>
                      <a:pt x="47" y="262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3" y="260"/>
                    </a:lnTo>
                    <a:lnTo>
                      <a:pt x="47" y="256"/>
                    </a:lnTo>
                    <a:lnTo>
                      <a:pt x="49" y="254"/>
                    </a:lnTo>
                    <a:lnTo>
                      <a:pt x="50" y="253"/>
                    </a:lnTo>
                    <a:lnTo>
                      <a:pt x="52" y="254"/>
                    </a:lnTo>
                    <a:lnTo>
                      <a:pt x="55" y="254"/>
                    </a:lnTo>
                    <a:lnTo>
                      <a:pt x="57" y="256"/>
                    </a:lnTo>
                    <a:lnTo>
                      <a:pt x="57" y="256"/>
                    </a:lnTo>
                    <a:lnTo>
                      <a:pt x="58" y="257"/>
                    </a:lnTo>
                    <a:lnTo>
                      <a:pt x="57" y="259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0" y="257"/>
                    </a:lnTo>
                    <a:lnTo>
                      <a:pt x="61" y="256"/>
                    </a:lnTo>
                    <a:lnTo>
                      <a:pt x="63" y="256"/>
                    </a:lnTo>
                    <a:lnTo>
                      <a:pt x="63" y="256"/>
                    </a:lnTo>
                    <a:lnTo>
                      <a:pt x="65" y="257"/>
                    </a:lnTo>
                    <a:lnTo>
                      <a:pt x="66" y="260"/>
                    </a:lnTo>
                    <a:lnTo>
                      <a:pt x="69" y="259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8" y="254"/>
                    </a:lnTo>
                    <a:lnTo>
                      <a:pt x="63" y="254"/>
                    </a:lnTo>
                    <a:lnTo>
                      <a:pt x="65" y="254"/>
                    </a:lnTo>
                    <a:lnTo>
                      <a:pt x="66" y="254"/>
                    </a:lnTo>
                    <a:lnTo>
                      <a:pt x="68" y="253"/>
                    </a:lnTo>
                    <a:lnTo>
                      <a:pt x="66" y="253"/>
                    </a:lnTo>
                    <a:lnTo>
                      <a:pt x="66" y="251"/>
                    </a:lnTo>
                    <a:lnTo>
                      <a:pt x="61" y="254"/>
                    </a:lnTo>
                    <a:lnTo>
                      <a:pt x="55" y="254"/>
                    </a:lnTo>
                    <a:lnTo>
                      <a:pt x="50" y="253"/>
                    </a:lnTo>
                    <a:lnTo>
                      <a:pt x="47" y="253"/>
                    </a:lnTo>
                    <a:lnTo>
                      <a:pt x="46" y="253"/>
                    </a:lnTo>
                    <a:lnTo>
                      <a:pt x="46" y="251"/>
                    </a:lnTo>
                    <a:lnTo>
                      <a:pt x="47" y="249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49" y="248"/>
                    </a:lnTo>
                    <a:lnTo>
                      <a:pt x="46" y="249"/>
                    </a:lnTo>
                    <a:lnTo>
                      <a:pt x="46" y="248"/>
                    </a:lnTo>
                    <a:lnTo>
                      <a:pt x="46" y="246"/>
                    </a:lnTo>
                    <a:lnTo>
                      <a:pt x="46" y="246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45"/>
                    </a:lnTo>
                    <a:lnTo>
                      <a:pt x="44" y="245"/>
                    </a:lnTo>
                    <a:lnTo>
                      <a:pt x="43" y="245"/>
                    </a:lnTo>
                    <a:lnTo>
                      <a:pt x="43" y="246"/>
                    </a:lnTo>
                    <a:lnTo>
                      <a:pt x="43" y="248"/>
                    </a:lnTo>
                    <a:lnTo>
                      <a:pt x="43" y="248"/>
                    </a:lnTo>
                    <a:lnTo>
                      <a:pt x="41" y="249"/>
                    </a:lnTo>
                    <a:lnTo>
                      <a:pt x="39" y="248"/>
                    </a:lnTo>
                    <a:lnTo>
                      <a:pt x="38" y="248"/>
                    </a:lnTo>
                    <a:lnTo>
                      <a:pt x="38" y="245"/>
                    </a:lnTo>
                    <a:lnTo>
                      <a:pt x="35" y="243"/>
                    </a:lnTo>
                    <a:lnTo>
                      <a:pt x="35" y="241"/>
                    </a:lnTo>
                    <a:lnTo>
                      <a:pt x="36" y="240"/>
                    </a:lnTo>
                    <a:lnTo>
                      <a:pt x="35" y="238"/>
                    </a:lnTo>
                    <a:lnTo>
                      <a:pt x="33" y="238"/>
                    </a:lnTo>
                    <a:lnTo>
                      <a:pt x="32" y="240"/>
                    </a:lnTo>
                    <a:lnTo>
                      <a:pt x="32" y="238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2" y="237"/>
                    </a:lnTo>
                    <a:lnTo>
                      <a:pt x="32" y="237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3" y="234"/>
                    </a:lnTo>
                    <a:lnTo>
                      <a:pt x="32" y="234"/>
                    </a:lnTo>
                    <a:lnTo>
                      <a:pt x="33" y="232"/>
                    </a:lnTo>
                    <a:lnTo>
                      <a:pt x="35" y="232"/>
                    </a:lnTo>
                    <a:lnTo>
                      <a:pt x="39" y="232"/>
                    </a:lnTo>
                    <a:lnTo>
                      <a:pt x="38" y="230"/>
                    </a:lnTo>
                    <a:lnTo>
                      <a:pt x="36" y="229"/>
                    </a:lnTo>
                    <a:lnTo>
                      <a:pt x="36" y="229"/>
                    </a:lnTo>
                    <a:lnTo>
                      <a:pt x="38" y="226"/>
                    </a:lnTo>
                    <a:lnTo>
                      <a:pt x="41" y="223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47" y="216"/>
                    </a:lnTo>
                    <a:lnTo>
                      <a:pt x="49" y="216"/>
                    </a:lnTo>
                    <a:lnTo>
                      <a:pt x="50" y="218"/>
                    </a:lnTo>
                    <a:lnTo>
                      <a:pt x="50" y="218"/>
                    </a:lnTo>
                    <a:lnTo>
                      <a:pt x="50" y="218"/>
                    </a:lnTo>
                    <a:lnTo>
                      <a:pt x="50" y="216"/>
                    </a:lnTo>
                    <a:lnTo>
                      <a:pt x="52" y="215"/>
                    </a:lnTo>
                    <a:lnTo>
                      <a:pt x="54" y="213"/>
                    </a:lnTo>
                    <a:lnTo>
                      <a:pt x="54" y="213"/>
                    </a:lnTo>
                    <a:lnTo>
                      <a:pt x="52" y="213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55" y="202"/>
                    </a:lnTo>
                    <a:lnTo>
                      <a:pt x="57" y="201"/>
                    </a:lnTo>
                    <a:lnTo>
                      <a:pt x="60" y="201"/>
                    </a:lnTo>
                    <a:lnTo>
                      <a:pt x="63" y="201"/>
                    </a:lnTo>
                    <a:lnTo>
                      <a:pt x="66" y="202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71" y="204"/>
                    </a:lnTo>
                    <a:lnTo>
                      <a:pt x="71" y="205"/>
                    </a:lnTo>
                    <a:lnTo>
                      <a:pt x="73" y="205"/>
                    </a:lnTo>
                    <a:lnTo>
                      <a:pt x="76" y="204"/>
                    </a:lnTo>
                    <a:lnTo>
                      <a:pt x="77" y="204"/>
                    </a:lnTo>
                    <a:lnTo>
                      <a:pt x="79" y="202"/>
                    </a:lnTo>
                    <a:lnTo>
                      <a:pt x="82" y="201"/>
                    </a:lnTo>
                    <a:lnTo>
                      <a:pt x="85" y="196"/>
                    </a:lnTo>
                    <a:lnTo>
                      <a:pt x="87" y="194"/>
                    </a:lnTo>
                    <a:lnTo>
                      <a:pt x="88" y="194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1" y="196"/>
                    </a:lnTo>
                    <a:lnTo>
                      <a:pt x="98" y="196"/>
                    </a:lnTo>
                    <a:lnTo>
                      <a:pt x="101" y="194"/>
                    </a:lnTo>
                    <a:lnTo>
                      <a:pt x="104" y="193"/>
                    </a:lnTo>
                    <a:lnTo>
                      <a:pt x="106" y="191"/>
                    </a:lnTo>
                    <a:lnTo>
                      <a:pt x="107" y="189"/>
                    </a:lnTo>
                    <a:lnTo>
                      <a:pt x="109" y="188"/>
                    </a:lnTo>
                    <a:lnTo>
                      <a:pt x="107" y="185"/>
                    </a:lnTo>
                    <a:lnTo>
                      <a:pt x="107" y="183"/>
                    </a:lnTo>
                    <a:lnTo>
                      <a:pt x="106" y="177"/>
                    </a:lnTo>
                    <a:lnTo>
                      <a:pt x="102" y="174"/>
                    </a:lnTo>
                    <a:lnTo>
                      <a:pt x="99" y="174"/>
                    </a:lnTo>
                    <a:lnTo>
                      <a:pt x="98" y="174"/>
                    </a:lnTo>
                    <a:lnTo>
                      <a:pt x="99" y="171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6" y="169"/>
                    </a:lnTo>
                    <a:lnTo>
                      <a:pt x="107" y="169"/>
                    </a:lnTo>
                    <a:lnTo>
                      <a:pt x="107" y="167"/>
                    </a:lnTo>
                    <a:lnTo>
                      <a:pt x="107" y="166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3"/>
                    </a:lnTo>
                    <a:lnTo>
                      <a:pt x="104" y="161"/>
                    </a:lnTo>
                    <a:lnTo>
                      <a:pt x="102" y="161"/>
                    </a:lnTo>
                    <a:lnTo>
                      <a:pt x="99" y="164"/>
                    </a:lnTo>
                    <a:lnTo>
                      <a:pt x="96" y="164"/>
                    </a:lnTo>
                    <a:lnTo>
                      <a:pt x="95" y="164"/>
                    </a:lnTo>
                    <a:lnTo>
                      <a:pt x="93" y="166"/>
                    </a:lnTo>
                    <a:lnTo>
                      <a:pt x="88" y="167"/>
                    </a:lnTo>
                    <a:lnTo>
                      <a:pt x="87" y="169"/>
                    </a:lnTo>
                    <a:lnTo>
                      <a:pt x="82" y="172"/>
                    </a:lnTo>
                    <a:lnTo>
                      <a:pt x="80" y="174"/>
                    </a:lnTo>
                    <a:lnTo>
                      <a:pt x="79" y="175"/>
                    </a:lnTo>
                    <a:lnTo>
                      <a:pt x="79" y="171"/>
                    </a:lnTo>
                    <a:lnTo>
                      <a:pt x="74" y="167"/>
                    </a:lnTo>
                    <a:lnTo>
                      <a:pt x="73" y="169"/>
                    </a:lnTo>
                    <a:lnTo>
                      <a:pt x="73" y="171"/>
                    </a:lnTo>
                    <a:lnTo>
                      <a:pt x="74" y="171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4" y="174"/>
                    </a:lnTo>
                    <a:lnTo>
                      <a:pt x="73" y="172"/>
                    </a:lnTo>
                    <a:lnTo>
                      <a:pt x="69" y="171"/>
                    </a:lnTo>
                    <a:lnTo>
                      <a:pt x="66" y="169"/>
                    </a:lnTo>
                    <a:lnTo>
                      <a:pt x="58" y="169"/>
                    </a:lnTo>
                    <a:lnTo>
                      <a:pt x="52" y="172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47" y="172"/>
                    </a:lnTo>
                    <a:lnTo>
                      <a:pt x="46" y="172"/>
                    </a:lnTo>
                    <a:lnTo>
                      <a:pt x="41" y="171"/>
                    </a:lnTo>
                    <a:lnTo>
                      <a:pt x="32" y="169"/>
                    </a:lnTo>
                    <a:lnTo>
                      <a:pt x="28" y="169"/>
                    </a:lnTo>
                    <a:lnTo>
                      <a:pt x="27" y="166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0" y="158"/>
                    </a:lnTo>
                    <a:lnTo>
                      <a:pt x="19" y="156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22" y="156"/>
                    </a:lnTo>
                    <a:lnTo>
                      <a:pt x="25" y="156"/>
                    </a:lnTo>
                    <a:lnTo>
                      <a:pt x="27" y="155"/>
                    </a:lnTo>
                    <a:lnTo>
                      <a:pt x="28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13" y="150"/>
                    </a:lnTo>
                    <a:lnTo>
                      <a:pt x="5" y="147"/>
                    </a:lnTo>
                    <a:lnTo>
                      <a:pt x="3" y="145"/>
                    </a:lnTo>
                    <a:lnTo>
                      <a:pt x="3" y="144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9" y="142"/>
                    </a:lnTo>
                    <a:lnTo>
                      <a:pt x="13" y="139"/>
                    </a:lnTo>
                    <a:lnTo>
                      <a:pt x="17" y="139"/>
                    </a:lnTo>
                    <a:lnTo>
                      <a:pt x="19" y="139"/>
                    </a:lnTo>
                    <a:lnTo>
                      <a:pt x="20" y="137"/>
                    </a:lnTo>
                    <a:lnTo>
                      <a:pt x="22" y="134"/>
                    </a:lnTo>
                    <a:lnTo>
                      <a:pt x="25" y="134"/>
                    </a:lnTo>
                    <a:lnTo>
                      <a:pt x="27" y="13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3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9" y="133"/>
                    </a:lnTo>
                    <a:lnTo>
                      <a:pt x="39" y="133"/>
                    </a:lnTo>
                    <a:lnTo>
                      <a:pt x="35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41" y="126"/>
                    </a:lnTo>
                    <a:lnTo>
                      <a:pt x="44" y="125"/>
                    </a:lnTo>
                    <a:lnTo>
                      <a:pt x="47" y="126"/>
                    </a:lnTo>
                    <a:lnTo>
                      <a:pt x="52" y="123"/>
                    </a:lnTo>
                    <a:lnTo>
                      <a:pt x="55" y="122"/>
                    </a:lnTo>
                    <a:lnTo>
                      <a:pt x="61" y="122"/>
                    </a:lnTo>
                    <a:lnTo>
                      <a:pt x="66" y="122"/>
                    </a:lnTo>
                    <a:lnTo>
                      <a:pt x="68" y="122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5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3" y="126"/>
                    </a:lnTo>
                    <a:lnTo>
                      <a:pt x="63" y="130"/>
                    </a:lnTo>
                    <a:lnTo>
                      <a:pt x="63" y="130"/>
                    </a:lnTo>
                    <a:lnTo>
                      <a:pt x="61" y="131"/>
                    </a:lnTo>
                    <a:lnTo>
                      <a:pt x="66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0" y="134"/>
                    </a:lnTo>
                    <a:lnTo>
                      <a:pt x="82" y="134"/>
                    </a:lnTo>
                    <a:lnTo>
                      <a:pt x="88" y="134"/>
                    </a:lnTo>
                    <a:lnTo>
                      <a:pt x="91" y="136"/>
                    </a:lnTo>
                    <a:lnTo>
                      <a:pt x="93" y="134"/>
                    </a:lnTo>
                    <a:lnTo>
                      <a:pt x="98" y="130"/>
                    </a:lnTo>
                    <a:lnTo>
                      <a:pt x="99" y="130"/>
                    </a:lnTo>
                    <a:lnTo>
                      <a:pt x="101" y="130"/>
                    </a:lnTo>
                    <a:lnTo>
                      <a:pt x="102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98" y="126"/>
                    </a:lnTo>
                    <a:lnTo>
                      <a:pt x="93" y="128"/>
                    </a:lnTo>
                    <a:lnTo>
                      <a:pt x="91" y="126"/>
                    </a:lnTo>
                    <a:lnTo>
                      <a:pt x="93" y="125"/>
                    </a:lnTo>
                    <a:lnTo>
                      <a:pt x="88" y="120"/>
                    </a:lnTo>
                    <a:lnTo>
                      <a:pt x="87" y="119"/>
                    </a:lnTo>
                    <a:lnTo>
                      <a:pt x="84" y="119"/>
                    </a:lnTo>
                    <a:lnTo>
                      <a:pt x="84" y="117"/>
                    </a:lnTo>
                    <a:lnTo>
                      <a:pt x="82" y="114"/>
                    </a:lnTo>
                    <a:lnTo>
                      <a:pt x="84" y="114"/>
                    </a:lnTo>
                    <a:lnTo>
                      <a:pt x="85" y="114"/>
                    </a:lnTo>
                    <a:lnTo>
                      <a:pt x="87" y="114"/>
                    </a:lnTo>
                    <a:lnTo>
                      <a:pt x="88" y="117"/>
                    </a:lnTo>
                    <a:lnTo>
                      <a:pt x="90" y="117"/>
                    </a:lnTo>
                    <a:lnTo>
                      <a:pt x="90" y="120"/>
                    </a:lnTo>
                    <a:lnTo>
                      <a:pt x="91" y="123"/>
                    </a:lnTo>
                    <a:lnTo>
                      <a:pt x="96" y="125"/>
                    </a:lnTo>
                    <a:lnTo>
                      <a:pt x="101" y="125"/>
                    </a:lnTo>
                    <a:lnTo>
                      <a:pt x="102" y="125"/>
                    </a:lnTo>
                    <a:lnTo>
                      <a:pt x="104" y="125"/>
                    </a:lnTo>
                    <a:lnTo>
                      <a:pt x="109" y="126"/>
                    </a:lnTo>
                    <a:lnTo>
                      <a:pt x="110" y="126"/>
                    </a:lnTo>
                    <a:lnTo>
                      <a:pt x="117" y="126"/>
                    </a:lnTo>
                    <a:lnTo>
                      <a:pt x="117" y="123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0" y="122"/>
                    </a:lnTo>
                    <a:lnTo>
                      <a:pt x="107" y="120"/>
                    </a:lnTo>
                    <a:lnTo>
                      <a:pt x="104" y="120"/>
                    </a:lnTo>
                    <a:lnTo>
                      <a:pt x="99" y="123"/>
                    </a:lnTo>
                    <a:lnTo>
                      <a:pt x="98" y="122"/>
                    </a:lnTo>
                    <a:lnTo>
                      <a:pt x="96" y="120"/>
                    </a:lnTo>
                    <a:lnTo>
                      <a:pt x="93" y="119"/>
                    </a:lnTo>
                    <a:lnTo>
                      <a:pt x="93" y="117"/>
                    </a:lnTo>
                    <a:lnTo>
                      <a:pt x="95" y="114"/>
                    </a:lnTo>
                    <a:lnTo>
                      <a:pt x="96" y="112"/>
                    </a:lnTo>
                    <a:lnTo>
                      <a:pt x="95" y="112"/>
                    </a:lnTo>
                    <a:lnTo>
                      <a:pt x="91" y="111"/>
                    </a:lnTo>
                    <a:lnTo>
                      <a:pt x="85" y="112"/>
                    </a:lnTo>
                    <a:lnTo>
                      <a:pt x="85" y="111"/>
                    </a:lnTo>
                    <a:lnTo>
                      <a:pt x="85" y="109"/>
                    </a:lnTo>
                    <a:lnTo>
                      <a:pt x="82" y="112"/>
                    </a:lnTo>
                    <a:lnTo>
                      <a:pt x="80" y="111"/>
                    </a:lnTo>
                    <a:lnTo>
                      <a:pt x="76" y="111"/>
                    </a:lnTo>
                    <a:lnTo>
                      <a:pt x="69" y="109"/>
                    </a:lnTo>
                    <a:lnTo>
                      <a:pt x="66" y="108"/>
                    </a:lnTo>
                    <a:lnTo>
                      <a:pt x="65" y="106"/>
                    </a:lnTo>
                    <a:lnTo>
                      <a:pt x="63" y="100"/>
                    </a:lnTo>
                    <a:lnTo>
                      <a:pt x="60" y="97"/>
                    </a:lnTo>
                    <a:lnTo>
                      <a:pt x="43" y="85"/>
                    </a:lnTo>
                    <a:lnTo>
                      <a:pt x="33" y="84"/>
                    </a:lnTo>
                    <a:lnTo>
                      <a:pt x="30" y="81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2" y="79"/>
                    </a:lnTo>
                    <a:lnTo>
                      <a:pt x="24" y="78"/>
                    </a:lnTo>
                    <a:lnTo>
                      <a:pt x="25" y="76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8" y="73"/>
                    </a:lnTo>
                    <a:lnTo>
                      <a:pt x="30" y="68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5" y="62"/>
                    </a:lnTo>
                    <a:lnTo>
                      <a:pt x="69" y="59"/>
                    </a:lnTo>
                    <a:lnTo>
                      <a:pt x="73" y="54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1"/>
                    </a:lnTo>
                    <a:lnTo>
                      <a:pt x="76" y="46"/>
                    </a:lnTo>
                    <a:lnTo>
                      <a:pt x="77" y="43"/>
                    </a:lnTo>
                    <a:lnTo>
                      <a:pt x="85" y="34"/>
                    </a:lnTo>
                    <a:lnTo>
                      <a:pt x="90" y="30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5" y="32"/>
                    </a:lnTo>
                    <a:lnTo>
                      <a:pt x="96" y="30"/>
                    </a:lnTo>
                    <a:lnTo>
                      <a:pt x="106" y="29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18" y="24"/>
                    </a:lnTo>
                    <a:lnTo>
                      <a:pt x="120" y="26"/>
                    </a:lnTo>
                    <a:lnTo>
                      <a:pt x="118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1" y="26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9" y="22"/>
                    </a:lnTo>
                    <a:lnTo>
                      <a:pt x="123" y="22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25" y="16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29" y="16"/>
                    </a:lnTo>
                    <a:lnTo>
                      <a:pt x="129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40" y="16"/>
                    </a:lnTo>
                    <a:lnTo>
                      <a:pt x="142" y="15"/>
                    </a:lnTo>
                    <a:lnTo>
                      <a:pt x="142" y="15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5" y="11"/>
                    </a:lnTo>
                    <a:lnTo>
                      <a:pt x="159" y="10"/>
                    </a:lnTo>
                    <a:lnTo>
                      <a:pt x="161" y="8"/>
                    </a:lnTo>
                    <a:lnTo>
                      <a:pt x="164" y="5"/>
                    </a:lnTo>
                    <a:lnTo>
                      <a:pt x="166" y="2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B77381BC-79BE-E84E-BAAC-65D8F0E98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740" y="2809207"/>
                <a:ext cx="13303" cy="17739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0 h 8"/>
                  <a:gd name="T4" fmla="*/ 6 w 6"/>
                  <a:gd name="T5" fmla="*/ 0 h 8"/>
                  <a:gd name="T6" fmla="*/ 6 w 6"/>
                  <a:gd name="T7" fmla="*/ 3 h 8"/>
                  <a:gd name="T8" fmla="*/ 6 w 6"/>
                  <a:gd name="T9" fmla="*/ 5 h 8"/>
                  <a:gd name="T10" fmla="*/ 4 w 6"/>
                  <a:gd name="T11" fmla="*/ 5 h 8"/>
                  <a:gd name="T12" fmla="*/ 1 w 6"/>
                  <a:gd name="T13" fmla="*/ 8 h 8"/>
                  <a:gd name="T14" fmla="*/ 1 w 6"/>
                  <a:gd name="T15" fmla="*/ 6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6 h 8"/>
                  <a:gd name="T22" fmla="*/ 1 w 6"/>
                  <a:gd name="T23" fmla="*/ 5 h 8"/>
                  <a:gd name="T24" fmla="*/ 1 w 6"/>
                  <a:gd name="T25" fmla="*/ 3 h 8"/>
                  <a:gd name="T26" fmla="*/ 3 w 6"/>
                  <a:gd name="T27" fmla="*/ 2 h 8"/>
                  <a:gd name="T28" fmla="*/ 4 w 6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1541B674-2691-5844-9B4C-5A10835ED1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93" y="2512089"/>
                <a:ext cx="317074" cy="521067"/>
              </a:xfrm>
              <a:custGeom>
                <a:avLst/>
                <a:gdLst>
                  <a:gd name="T0" fmla="*/ 80 w 143"/>
                  <a:gd name="T1" fmla="*/ 229 h 235"/>
                  <a:gd name="T2" fmla="*/ 57 w 143"/>
                  <a:gd name="T3" fmla="*/ 156 h 235"/>
                  <a:gd name="T4" fmla="*/ 31 w 143"/>
                  <a:gd name="T5" fmla="*/ 121 h 235"/>
                  <a:gd name="T6" fmla="*/ 36 w 143"/>
                  <a:gd name="T7" fmla="*/ 132 h 235"/>
                  <a:gd name="T8" fmla="*/ 25 w 143"/>
                  <a:gd name="T9" fmla="*/ 140 h 235"/>
                  <a:gd name="T10" fmla="*/ 14 w 143"/>
                  <a:gd name="T11" fmla="*/ 136 h 235"/>
                  <a:gd name="T12" fmla="*/ 0 w 143"/>
                  <a:gd name="T13" fmla="*/ 134 h 235"/>
                  <a:gd name="T14" fmla="*/ 9 w 143"/>
                  <a:gd name="T15" fmla="*/ 126 h 235"/>
                  <a:gd name="T16" fmla="*/ 42 w 143"/>
                  <a:gd name="T17" fmla="*/ 109 h 235"/>
                  <a:gd name="T18" fmla="*/ 30 w 143"/>
                  <a:gd name="T19" fmla="*/ 109 h 235"/>
                  <a:gd name="T20" fmla="*/ 25 w 143"/>
                  <a:gd name="T21" fmla="*/ 106 h 235"/>
                  <a:gd name="T22" fmla="*/ 33 w 143"/>
                  <a:gd name="T23" fmla="*/ 102 h 235"/>
                  <a:gd name="T24" fmla="*/ 27 w 143"/>
                  <a:gd name="T25" fmla="*/ 96 h 235"/>
                  <a:gd name="T26" fmla="*/ 23 w 143"/>
                  <a:gd name="T27" fmla="*/ 88 h 235"/>
                  <a:gd name="T28" fmla="*/ 27 w 143"/>
                  <a:gd name="T29" fmla="*/ 82 h 235"/>
                  <a:gd name="T30" fmla="*/ 27 w 143"/>
                  <a:gd name="T31" fmla="*/ 68 h 235"/>
                  <a:gd name="T32" fmla="*/ 33 w 143"/>
                  <a:gd name="T33" fmla="*/ 80 h 235"/>
                  <a:gd name="T34" fmla="*/ 22 w 143"/>
                  <a:gd name="T35" fmla="*/ 71 h 235"/>
                  <a:gd name="T36" fmla="*/ 11 w 143"/>
                  <a:gd name="T37" fmla="*/ 68 h 235"/>
                  <a:gd name="T38" fmla="*/ 25 w 143"/>
                  <a:gd name="T39" fmla="*/ 60 h 235"/>
                  <a:gd name="T40" fmla="*/ 16 w 143"/>
                  <a:gd name="T41" fmla="*/ 60 h 235"/>
                  <a:gd name="T42" fmla="*/ 20 w 143"/>
                  <a:gd name="T43" fmla="*/ 55 h 235"/>
                  <a:gd name="T44" fmla="*/ 63 w 143"/>
                  <a:gd name="T45" fmla="*/ 60 h 235"/>
                  <a:gd name="T46" fmla="*/ 75 w 143"/>
                  <a:gd name="T47" fmla="*/ 68 h 235"/>
                  <a:gd name="T48" fmla="*/ 82 w 143"/>
                  <a:gd name="T49" fmla="*/ 90 h 235"/>
                  <a:gd name="T50" fmla="*/ 71 w 143"/>
                  <a:gd name="T51" fmla="*/ 101 h 235"/>
                  <a:gd name="T52" fmla="*/ 94 w 143"/>
                  <a:gd name="T53" fmla="*/ 112 h 235"/>
                  <a:gd name="T54" fmla="*/ 118 w 143"/>
                  <a:gd name="T55" fmla="*/ 148 h 235"/>
                  <a:gd name="T56" fmla="*/ 123 w 143"/>
                  <a:gd name="T57" fmla="*/ 161 h 235"/>
                  <a:gd name="T58" fmla="*/ 142 w 143"/>
                  <a:gd name="T59" fmla="*/ 167 h 235"/>
                  <a:gd name="T60" fmla="*/ 135 w 143"/>
                  <a:gd name="T61" fmla="*/ 186 h 235"/>
                  <a:gd name="T62" fmla="*/ 131 w 143"/>
                  <a:gd name="T63" fmla="*/ 194 h 235"/>
                  <a:gd name="T64" fmla="*/ 121 w 143"/>
                  <a:gd name="T65" fmla="*/ 205 h 235"/>
                  <a:gd name="T66" fmla="*/ 90 w 143"/>
                  <a:gd name="T67" fmla="*/ 208 h 235"/>
                  <a:gd name="T68" fmla="*/ 63 w 143"/>
                  <a:gd name="T69" fmla="*/ 216 h 235"/>
                  <a:gd name="T70" fmla="*/ 39 w 143"/>
                  <a:gd name="T71" fmla="*/ 217 h 235"/>
                  <a:gd name="T72" fmla="*/ 52 w 143"/>
                  <a:gd name="T73" fmla="*/ 202 h 235"/>
                  <a:gd name="T74" fmla="*/ 79 w 143"/>
                  <a:gd name="T75" fmla="*/ 189 h 235"/>
                  <a:gd name="T76" fmla="*/ 55 w 143"/>
                  <a:gd name="T77" fmla="*/ 188 h 235"/>
                  <a:gd name="T78" fmla="*/ 57 w 143"/>
                  <a:gd name="T79" fmla="*/ 177 h 235"/>
                  <a:gd name="T80" fmla="*/ 52 w 143"/>
                  <a:gd name="T81" fmla="*/ 166 h 235"/>
                  <a:gd name="T82" fmla="*/ 72 w 143"/>
                  <a:gd name="T83" fmla="*/ 158 h 235"/>
                  <a:gd name="T84" fmla="*/ 74 w 143"/>
                  <a:gd name="T85" fmla="*/ 145 h 235"/>
                  <a:gd name="T86" fmla="*/ 74 w 143"/>
                  <a:gd name="T87" fmla="*/ 123 h 235"/>
                  <a:gd name="T88" fmla="*/ 53 w 143"/>
                  <a:gd name="T89" fmla="*/ 126 h 235"/>
                  <a:gd name="T90" fmla="*/ 50 w 143"/>
                  <a:gd name="T91" fmla="*/ 112 h 235"/>
                  <a:gd name="T92" fmla="*/ 46 w 143"/>
                  <a:gd name="T93" fmla="*/ 102 h 235"/>
                  <a:gd name="T94" fmla="*/ 39 w 143"/>
                  <a:gd name="T95" fmla="*/ 102 h 235"/>
                  <a:gd name="T96" fmla="*/ 38 w 143"/>
                  <a:gd name="T97" fmla="*/ 106 h 235"/>
                  <a:gd name="T98" fmla="*/ 36 w 143"/>
                  <a:gd name="T99" fmla="*/ 91 h 235"/>
                  <a:gd name="T100" fmla="*/ 36 w 143"/>
                  <a:gd name="T101" fmla="*/ 76 h 235"/>
                  <a:gd name="T102" fmla="*/ 41 w 143"/>
                  <a:gd name="T103" fmla="*/ 63 h 235"/>
                  <a:gd name="T104" fmla="*/ 44 w 143"/>
                  <a:gd name="T105" fmla="*/ 52 h 235"/>
                  <a:gd name="T106" fmla="*/ 68 w 143"/>
                  <a:gd name="T107" fmla="*/ 47 h 235"/>
                  <a:gd name="T108" fmla="*/ 72 w 143"/>
                  <a:gd name="T109" fmla="*/ 44 h 235"/>
                  <a:gd name="T110" fmla="*/ 77 w 143"/>
                  <a:gd name="T111" fmla="*/ 41 h 235"/>
                  <a:gd name="T112" fmla="*/ 69 w 143"/>
                  <a:gd name="T113" fmla="*/ 38 h 235"/>
                  <a:gd name="T114" fmla="*/ 77 w 143"/>
                  <a:gd name="T115" fmla="*/ 36 h 235"/>
                  <a:gd name="T116" fmla="*/ 102 w 143"/>
                  <a:gd name="T117" fmla="*/ 10 h 235"/>
                  <a:gd name="T118" fmla="*/ 96 w 143"/>
                  <a:gd name="T119" fmla="*/ 14 h 235"/>
                  <a:gd name="T120" fmla="*/ 98 w 143"/>
                  <a:gd name="T121" fmla="*/ 5 h 235"/>
                  <a:gd name="T122" fmla="*/ 107 w 143"/>
                  <a:gd name="T123" fmla="*/ 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235">
                    <a:moveTo>
                      <a:pt x="85" y="233"/>
                    </a:moveTo>
                    <a:lnTo>
                      <a:pt x="88" y="233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7" y="235"/>
                    </a:lnTo>
                    <a:lnTo>
                      <a:pt x="85" y="235"/>
                    </a:lnTo>
                    <a:lnTo>
                      <a:pt x="85" y="233"/>
                    </a:lnTo>
                    <a:close/>
                    <a:moveTo>
                      <a:pt x="80" y="229"/>
                    </a:moveTo>
                    <a:lnTo>
                      <a:pt x="82" y="229"/>
                    </a:lnTo>
                    <a:lnTo>
                      <a:pt x="82" y="229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29"/>
                    </a:lnTo>
                    <a:close/>
                    <a:moveTo>
                      <a:pt x="99" y="205"/>
                    </a:moveTo>
                    <a:lnTo>
                      <a:pt x="101" y="206"/>
                    </a:lnTo>
                    <a:lnTo>
                      <a:pt x="102" y="206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99" y="208"/>
                    </a:lnTo>
                    <a:lnTo>
                      <a:pt x="99" y="208"/>
                    </a:lnTo>
                    <a:lnTo>
                      <a:pt x="96" y="206"/>
                    </a:lnTo>
                    <a:lnTo>
                      <a:pt x="94" y="206"/>
                    </a:lnTo>
                    <a:lnTo>
                      <a:pt x="96" y="206"/>
                    </a:lnTo>
                    <a:lnTo>
                      <a:pt x="98" y="206"/>
                    </a:lnTo>
                    <a:lnTo>
                      <a:pt x="99" y="205"/>
                    </a:lnTo>
                    <a:close/>
                    <a:moveTo>
                      <a:pt x="53" y="154"/>
                    </a:moveTo>
                    <a:lnTo>
                      <a:pt x="55" y="154"/>
                    </a:lnTo>
                    <a:lnTo>
                      <a:pt x="57" y="156"/>
                    </a:lnTo>
                    <a:lnTo>
                      <a:pt x="58" y="156"/>
                    </a:lnTo>
                    <a:lnTo>
                      <a:pt x="60" y="156"/>
                    </a:lnTo>
                    <a:lnTo>
                      <a:pt x="58" y="158"/>
                    </a:lnTo>
                    <a:lnTo>
                      <a:pt x="57" y="158"/>
                    </a:lnTo>
                    <a:lnTo>
                      <a:pt x="57" y="159"/>
                    </a:lnTo>
                    <a:lnTo>
                      <a:pt x="55" y="159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2" y="158"/>
                    </a:lnTo>
                    <a:lnTo>
                      <a:pt x="52" y="154"/>
                    </a:lnTo>
                    <a:lnTo>
                      <a:pt x="53" y="154"/>
                    </a:lnTo>
                    <a:close/>
                    <a:moveTo>
                      <a:pt x="25" y="118"/>
                    </a:moveTo>
                    <a:lnTo>
                      <a:pt x="28" y="118"/>
                    </a:lnTo>
                    <a:lnTo>
                      <a:pt x="30" y="118"/>
                    </a:lnTo>
                    <a:lnTo>
                      <a:pt x="30" y="120"/>
                    </a:lnTo>
                    <a:lnTo>
                      <a:pt x="31" y="121"/>
                    </a:lnTo>
                    <a:lnTo>
                      <a:pt x="33" y="125"/>
                    </a:lnTo>
                    <a:lnTo>
                      <a:pt x="34" y="126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3" y="129"/>
                    </a:lnTo>
                    <a:lnTo>
                      <a:pt x="33" y="129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9" y="132"/>
                    </a:lnTo>
                    <a:lnTo>
                      <a:pt x="39" y="134"/>
                    </a:lnTo>
                    <a:lnTo>
                      <a:pt x="38" y="134"/>
                    </a:lnTo>
                    <a:lnTo>
                      <a:pt x="38" y="132"/>
                    </a:lnTo>
                    <a:lnTo>
                      <a:pt x="36" y="132"/>
                    </a:lnTo>
                    <a:lnTo>
                      <a:pt x="36" y="131"/>
                    </a:lnTo>
                    <a:lnTo>
                      <a:pt x="36" y="132"/>
                    </a:lnTo>
                    <a:lnTo>
                      <a:pt x="36" y="136"/>
                    </a:lnTo>
                    <a:lnTo>
                      <a:pt x="36" y="136"/>
                    </a:lnTo>
                    <a:lnTo>
                      <a:pt x="38" y="136"/>
                    </a:lnTo>
                    <a:lnTo>
                      <a:pt x="36" y="137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31" y="140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8" y="140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3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9" y="139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7" y="136"/>
                    </a:lnTo>
                    <a:lnTo>
                      <a:pt x="17" y="134"/>
                    </a:lnTo>
                    <a:lnTo>
                      <a:pt x="16" y="134"/>
                    </a:lnTo>
                    <a:lnTo>
                      <a:pt x="14" y="136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9"/>
                    </a:lnTo>
                    <a:lnTo>
                      <a:pt x="12" y="139"/>
                    </a:lnTo>
                    <a:lnTo>
                      <a:pt x="12" y="14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5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5" y="129"/>
                    </a:lnTo>
                    <a:lnTo>
                      <a:pt x="5" y="129"/>
                    </a:lnTo>
                    <a:lnTo>
                      <a:pt x="3" y="129"/>
                    </a:lnTo>
                    <a:lnTo>
                      <a:pt x="3" y="129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3" y="118"/>
                    </a:lnTo>
                    <a:lnTo>
                      <a:pt x="25" y="118"/>
                    </a:lnTo>
                    <a:close/>
                    <a:moveTo>
                      <a:pt x="42" y="109"/>
                    </a:moveTo>
                    <a:lnTo>
                      <a:pt x="42" y="109"/>
                    </a:lnTo>
                    <a:lnTo>
                      <a:pt x="42" y="109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9" y="110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2" y="109"/>
                    </a:lnTo>
                    <a:close/>
                    <a:moveTo>
                      <a:pt x="30" y="104"/>
                    </a:moveTo>
                    <a:lnTo>
                      <a:pt x="30" y="106"/>
                    </a:lnTo>
                    <a:lnTo>
                      <a:pt x="30" y="107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8" y="104"/>
                    </a:lnTo>
                    <a:lnTo>
                      <a:pt x="30" y="104"/>
                    </a:lnTo>
                    <a:close/>
                    <a:moveTo>
                      <a:pt x="34" y="99"/>
                    </a:moveTo>
                    <a:lnTo>
                      <a:pt x="34" y="99"/>
                    </a:lnTo>
                    <a:lnTo>
                      <a:pt x="34" y="102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1" y="102"/>
                    </a:lnTo>
                    <a:lnTo>
                      <a:pt x="31" y="101"/>
                    </a:lnTo>
                    <a:lnTo>
                      <a:pt x="34" y="101"/>
                    </a:lnTo>
                    <a:lnTo>
                      <a:pt x="34" y="99"/>
                    </a:lnTo>
                    <a:close/>
                    <a:moveTo>
                      <a:pt x="30" y="88"/>
                    </a:moveTo>
                    <a:lnTo>
                      <a:pt x="30" y="90"/>
                    </a:lnTo>
                    <a:lnTo>
                      <a:pt x="31" y="90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4" y="93"/>
                    </a:lnTo>
                    <a:lnTo>
                      <a:pt x="34" y="95"/>
                    </a:lnTo>
                    <a:lnTo>
                      <a:pt x="28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30" y="88"/>
                    </a:lnTo>
                    <a:close/>
                    <a:moveTo>
                      <a:pt x="23" y="88"/>
                    </a:moveTo>
                    <a:lnTo>
                      <a:pt x="23" y="88"/>
                    </a:lnTo>
                    <a:lnTo>
                      <a:pt x="23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3" y="88"/>
                    </a:lnTo>
                    <a:lnTo>
                      <a:pt x="23" y="88"/>
                    </a:lnTo>
                    <a:close/>
                    <a:moveTo>
                      <a:pt x="9" y="82"/>
                    </a:moveTo>
                    <a:lnTo>
                      <a:pt x="11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close/>
                    <a:moveTo>
                      <a:pt x="27" y="80"/>
                    </a:moveTo>
                    <a:lnTo>
                      <a:pt x="27" y="80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7" y="80"/>
                    </a:lnTo>
                    <a:close/>
                    <a:moveTo>
                      <a:pt x="12" y="74"/>
                    </a:moveTo>
                    <a:lnTo>
                      <a:pt x="12" y="74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2" y="74"/>
                    </a:lnTo>
                    <a:close/>
                    <a:moveTo>
                      <a:pt x="27" y="68"/>
                    </a:moveTo>
                    <a:lnTo>
                      <a:pt x="28" y="68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0" y="77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5" y="76"/>
                    </a:lnTo>
                    <a:lnTo>
                      <a:pt x="22" y="74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7" y="68"/>
                    </a:lnTo>
                    <a:lnTo>
                      <a:pt x="27" y="68"/>
                    </a:lnTo>
                    <a:close/>
                    <a:moveTo>
                      <a:pt x="14" y="68"/>
                    </a:moveTo>
                    <a:lnTo>
                      <a:pt x="16" y="69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close/>
                    <a:moveTo>
                      <a:pt x="28" y="50"/>
                    </a:moveTo>
                    <a:lnTo>
                      <a:pt x="28" y="50"/>
                    </a:lnTo>
                    <a:lnTo>
                      <a:pt x="28" y="52"/>
                    </a:lnTo>
                    <a:lnTo>
                      <a:pt x="28" y="54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2" y="62"/>
                    </a:lnTo>
                    <a:lnTo>
                      <a:pt x="22" y="6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6" y="65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27" y="50"/>
                    </a:lnTo>
                    <a:lnTo>
                      <a:pt x="28" y="50"/>
                    </a:lnTo>
                    <a:close/>
                    <a:moveTo>
                      <a:pt x="71" y="47"/>
                    </a:moveTo>
                    <a:lnTo>
                      <a:pt x="74" y="47"/>
                    </a:lnTo>
                    <a:lnTo>
                      <a:pt x="74" y="47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9" y="57"/>
                    </a:lnTo>
                    <a:lnTo>
                      <a:pt x="63" y="60"/>
                    </a:lnTo>
                    <a:lnTo>
                      <a:pt x="60" y="62"/>
                    </a:lnTo>
                    <a:lnTo>
                      <a:pt x="60" y="63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6" y="68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5" y="68"/>
                    </a:lnTo>
                    <a:lnTo>
                      <a:pt x="77" y="68"/>
                    </a:lnTo>
                    <a:lnTo>
                      <a:pt x="85" y="68"/>
                    </a:lnTo>
                    <a:lnTo>
                      <a:pt x="88" y="68"/>
                    </a:lnTo>
                    <a:lnTo>
                      <a:pt x="90" y="68"/>
                    </a:lnTo>
                    <a:lnTo>
                      <a:pt x="91" y="69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8" y="77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85" y="85"/>
                    </a:lnTo>
                    <a:lnTo>
                      <a:pt x="83" y="87"/>
                    </a:lnTo>
                    <a:lnTo>
                      <a:pt x="82" y="90"/>
                    </a:lnTo>
                    <a:lnTo>
                      <a:pt x="80" y="91"/>
                    </a:lnTo>
                    <a:lnTo>
                      <a:pt x="79" y="91"/>
                    </a:lnTo>
                    <a:lnTo>
                      <a:pt x="77" y="93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5" y="95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4" y="98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2"/>
                    </a:lnTo>
                    <a:lnTo>
                      <a:pt x="68" y="101"/>
                    </a:lnTo>
                    <a:lnTo>
                      <a:pt x="64" y="101"/>
                    </a:lnTo>
                    <a:lnTo>
                      <a:pt x="63" y="101"/>
                    </a:lnTo>
                    <a:lnTo>
                      <a:pt x="64" y="101"/>
                    </a:lnTo>
                    <a:lnTo>
                      <a:pt x="66" y="102"/>
                    </a:lnTo>
                    <a:lnTo>
                      <a:pt x="74" y="104"/>
                    </a:lnTo>
                    <a:lnTo>
                      <a:pt x="74" y="102"/>
                    </a:lnTo>
                    <a:lnTo>
                      <a:pt x="77" y="102"/>
                    </a:lnTo>
                    <a:lnTo>
                      <a:pt x="80" y="102"/>
                    </a:lnTo>
                    <a:lnTo>
                      <a:pt x="87" y="104"/>
                    </a:lnTo>
                    <a:lnTo>
                      <a:pt x="88" y="106"/>
                    </a:lnTo>
                    <a:lnTo>
                      <a:pt x="91" y="109"/>
                    </a:lnTo>
                    <a:lnTo>
                      <a:pt x="93" y="110"/>
                    </a:lnTo>
                    <a:lnTo>
                      <a:pt x="94" y="110"/>
                    </a:lnTo>
                    <a:lnTo>
                      <a:pt x="94" y="112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9" y="128"/>
                    </a:lnTo>
                    <a:lnTo>
                      <a:pt x="99" y="129"/>
                    </a:lnTo>
                    <a:lnTo>
                      <a:pt x="101" y="129"/>
                    </a:lnTo>
                    <a:lnTo>
                      <a:pt x="107" y="132"/>
                    </a:lnTo>
                    <a:lnTo>
                      <a:pt x="109" y="132"/>
                    </a:lnTo>
                    <a:lnTo>
                      <a:pt x="110" y="134"/>
                    </a:lnTo>
                    <a:lnTo>
                      <a:pt x="112" y="137"/>
                    </a:lnTo>
                    <a:lnTo>
                      <a:pt x="115" y="139"/>
                    </a:lnTo>
                    <a:lnTo>
                      <a:pt x="116" y="140"/>
                    </a:lnTo>
                    <a:lnTo>
                      <a:pt x="115" y="140"/>
                    </a:lnTo>
                    <a:lnTo>
                      <a:pt x="115" y="142"/>
                    </a:lnTo>
                    <a:lnTo>
                      <a:pt x="115" y="143"/>
                    </a:lnTo>
                    <a:lnTo>
                      <a:pt x="116" y="145"/>
                    </a:lnTo>
                    <a:lnTo>
                      <a:pt x="118" y="148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18" y="150"/>
                    </a:lnTo>
                    <a:lnTo>
                      <a:pt x="118" y="150"/>
                    </a:lnTo>
                    <a:lnTo>
                      <a:pt x="116" y="150"/>
                    </a:lnTo>
                    <a:lnTo>
                      <a:pt x="115" y="148"/>
                    </a:lnTo>
                    <a:lnTo>
                      <a:pt x="113" y="148"/>
                    </a:lnTo>
                    <a:lnTo>
                      <a:pt x="112" y="148"/>
                    </a:lnTo>
                    <a:lnTo>
                      <a:pt x="110" y="148"/>
                    </a:lnTo>
                    <a:lnTo>
                      <a:pt x="109" y="148"/>
                    </a:lnTo>
                    <a:lnTo>
                      <a:pt x="110" y="148"/>
                    </a:lnTo>
                    <a:lnTo>
                      <a:pt x="113" y="148"/>
                    </a:lnTo>
                    <a:lnTo>
                      <a:pt x="120" y="153"/>
                    </a:lnTo>
                    <a:lnTo>
                      <a:pt x="121" y="156"/>
                    </a:lnTo>
                    <a:lnTo>
                      <a:pt x="123" y="159"/>
                    </a:lnTo>
                    <a:lnTo>
                      <a:pt x="123" y="161"/>
                    </a:lnTo>
                    <a:lnTo>
                      <a:pt x="121" y="162"/>
                    </a:lnTo>
                    <a:lnTo>
                      <a:pt x="120" y="162"/>
                    </a:lnTo>
                    <a:lnTo>
                      <a:pt x="118" y="164"/>
                    </a:lnTo>
                    <a:lnTo>
                      <a:pt x="121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4" y="166"/>
                    </a:lnTo>
                    <a:lnTo>
                      <a:pt x="126" y="164"/>
                    </a:lnTo>
                    <a:lnTo>
                      <a:pt x="126" y="162"/>
                    </a:lnTo>
                    <a:lnTo>
                      <a:pt x="128" y="162"/>
                    </a:lnTo>
                    <a:lnTo>
                      <a:pt x="129" y="162"/>
                    </a:lnTo>
                    <a:lnTo>
                      <a:pt x="131" y="162"/>
                    </a:lnTo>
                    <a:lnTo>
                      <a:pt x="132" y="162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42" y="167"/>
                    </a:lnTo>
                    <a:lnTo>
                      <a:pt x="143" y="169"/>
                    </a:lnTo>
                    <a:lnTo>
                      <a:pt x="143" y="170"/>
                    </a:lnTo>
                    <a:lnTo>
                      <a:pt x="143" y="172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8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39" y="181"/>
                    </a:lnTo>
                    <a:lnTo>
                      <a:pt x="137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84"/>
                    </a:lnTo>
                    <a:lnTo>
                      <a:pt x="135" y="186"/>
                    </a:lnTo>
                    <a:lnTo>
                      <a:pt x="134" y="186"/>
                    </a:lnTo>
                    <a:lnTo>
                      <a:pt x="132" y="186"/>
                    </a:lnTo>
                    <a:lnTo>
                      <a:pt x="129" y="188"/>
                    </a:lnTo>
                    <a:lnTo>
                      <a:pt x="131" y="188"/>
                    </a:lnTo>
                    <a:lnTo>
                      <a:pt x="131" y="189"/>
                    </a:lnTo>
                    <a:lnTo>
                      <a:pt x="131" y="189"/>
                    </a:lnTo>
                    <a:lnTo>
                      <a:pt x="129" y="191"/>
                    </a:lnTo>
                    <a:lnTo>
                      <a:pt x="128" y="191"/>
                    </a:lnTo>
                    <a:lnTo>
                      <a:pt x="126" y="191"/>
                    </a:lnTo>
                    <a:lnTo>
                      <a:pt x="124" y="191"/>
                    </a:lnTo>
                    <a:lnTo>
                      <a:pt x="124" y="192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28" y="192"/>
                    </a:lnTo>
                    <a:lnTo>
                      <a:pt x="128" y="194"/>
                    </a:lnTo>
                    <a:lnTo>
                      <a:pt x="131" y="194"/>
                    </a:lnTo>
                    <a:lnTo>
                      <a:pt x="132" y="194"/>
                    </a:lnTo>
                    <a:lnTo>
                      <a:pt x="135" y="194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5"/>
                    </a:lnTo>
                    <a:lnTo>
                      <a:pt x="139" y="197"/>
                    </a:lnTo>
                    <a:lnTo>
                      <a:pt x="137" y="199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2" y="202"/>
                    </a:lnTo>
                    <a:lnTo>
                      <a:pt x="129" y="202"/>
                    </a:lnTo>
                    <a:lnTo>
                      <a:pt x="128" y="203"/>
                    </a:lnTo>
                    <a:lnTo>
                      <a:pt x="126" y="203"/>
                    </a:lnTo>
                    <a:lnTo>
                      <a:pt x="124" y="205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15" y="205"/>
                    </a:lnTo>
                    <a:lnTo>
                      <a:pt x="112" y="205"/>
                    </a:lnTo>
                    <a:lnTo>
                      <a:pt x="107" y="205"/>
                    </a:lnTo>
                    <a:lnTo>
                      <a:pt x="105" y="205"/>
                    </a:lnTo>
                    <a:lnTo>
                      <a:pt x="104" y="205"/>
                    </a:lnTo>
                    <a:lnTo>
                      <a:pt x="101" y="203"/>
                    </a:lnTo>
                    <a:lnTo>
                      <a:pt x="99" y="203"/>
                    </a:lnTo>
                    <a:lnTo>
                      <a:pt x="98" y="203"/>
                    </a:lnTo>
                    <a:lnTo>
                      <a:pt x="99" y="205"/>
                    </a:lnTo>
                    <a:lnTo>
                      <a:pt x="96" y="205"/>
                    </a:lnTo>
                    <a:lnTo>
                      <a:pt x="94" y="206"/>
                    </a:lnTo>
                    <a:lnTo>
                      <a:pt x="93" y="206"/>
                    </a:lnTo>
                    <a:lnTo>
                      <a:pt x="91" y="206"/>
                    </a:lnTo>
                    <a:lnTo>
                      <a:pt x="88" y="206"/>
                    </a:lnTo>
                    <a:lnTo>
                      <a:pt x="88" y="206"/>
                    </a:lnTo>
                    <a:lnTo>
                      <a:pt x="90" y="208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2" y="208"/>
                    </a:lnTo>
                    <a:lnTo>
                      <a:pt x="80" y="208"/>
                    </a:lnTo>
                    <a:lnTo>
                      <a:pt x="79" y="206"/>
                    </a:lnTo>
                    <a:lnTo>
                      <a:pt x="77" y="206"/>
                    </a:lnTo>
                    <a:lnTo>
                      <a:pt x="75" y="206"/>
                    </a:lnTo>
                    <a:lnTo>
                      <a:pt x="74" y="206"/>
                    </a:lnTo>
                    <a:lnTo>
                      <a:pt x="69" y="208"/>
                    </a:lnTo>
                    <a:lnTo>
                      <a:pt x="68" y="210"/>
                    </a:lnTo>
                    <a:lnTo>
                      <a:pt x="66" y="211"/>
                    </a:lnTo>
                    <a:lnTo>
                      <a:pt x="66" y="214"/>
                    </a:lnTo>
                    <a:lnTo>
                      <a:pt x="64" y="216"/>
                    </a:lnTo>
                    <a:lnTo>
                      <a:pt x="63" y="216"/>
                    </a:lnTo>
                    <a:lnTo>
                      <a:pt x="61" y="214"/>
                    </a:lnTo>
                    <a:lnTo>
                      <a:pt x="58" y="213"/>
                    </a:lnTo>
                    <a:lnTo>
                      <a:pt x="58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2" y="213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6"/>
                    </a:lnTo>
                    <a:lnTo>
                      <a:pt x="46" y="217"/>
                    </a:lnTo>
                    <a:lnTo>
                      <a:pt x="44" y="219"/>
                    </a:lnTo>
                    <a:lnTo>
                      <a:pt x="42" y="219"/>
                    </a:lnTo>
                    <a:lnTo>
                      <a:pt x="41" y="217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6" y="219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8" y="216"/>
                    </a:lnTo>
                    <a:lnTo>
                      <a:pt x="41" y="214"/>
                    </a:lnTo>
                    <a:lnTo>
                      <a:pt x="44" y="213"/>
                    </a:lnTo>
                    <a:lnTo>
                      <a:pt x="46" y="211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47" y="208"/>
                    </a:lnTo>
                    <a:lnTo>
                      <a:pt x="52" y="205"/>
                    </a:lnTo>
                    <a:lnTo>
                      <a:pt x="52" y="205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5" y="200"/>
                    </a:lnTo>
                    <a:lnTo>
                      <a:pt x="57" y="197"/>
                    </a:lnTo>
                    <a:lnTo>
                      <a:pt x="58" y="197"/>
                    </a:lnTo>
                    <a:lnTo>
                      <a:pt x="63" y="197"/>
                    </a:lnTo>
                    <a:lnTo>
                      <a:pt x="66" y="197"/>
                    </a:lnTo>
                    <a:lnTo>
                      <a:pt x="69" y="197"/>
                    </a:lnTo>
                    <a:lnTo>
                      <a:pt x="71" y="197"/>
                    </a:lnTo>
                    <a:lnTo>
                      <a:pt x="72" y="197"/>
                    </a:lnTo>
                    <a:lnTo>
                      <a:pt x="74" y="195"/>
                    </a:lnTo>
                    <a:lnTo>
                      <a:pt x="75" y="192"/>
                    </a:lnTo>
                    <a:lnTo>
                      <a:pt x="77" y="192"/>
                    </a:lnTo>
                    <a:lnTo>
                      <a:pt x="79" y="191"/>
                    </a:lnTo>
                    <a:lnTo>
                      <a:pt x="80" y="189"/>
                    </a:lnTo>
                    <a:lnTo>
                      <a:pt x="82" y="186"/>
                    </a:lnTo>
                    <a:lnTo>
                      <a:pt x="82" y="188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4" y="191"/>
                    </a:lnTo>
                    <a:lnTo>
                      <a:pt x="74" y="191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66" y="192"/>
                    </a:lnTo>
                    <a:lnTo>
                      <a:pt x="63" y="191"/>
                    </a:lnTo>
                    <a:lnTo>
                      <a:pt x="61" y="189"/>
                    </a:lnTo>
                    <a:lnTo>
                      <a:pt x="61" y="189"/>
                    </a:lnTo>
                    <a:lnTo>
                      <a:pt x="60" y="189"/>
                    </a:lnTo>
                    <a:lnTo>
                      <a:pt x="58" y="191"/>
                    </a:lnTo>
                    <a:lnTo>
                      <a:pt x="57" y="189"/>
                    </a:lnTo>
                    <a:lnTo>
                      <a:pt x="58" y="189"/>
                    </a:lnTo>
                    <a:lnTo>
                      <a:pt x="58" y="188"/>
                    </a:lnTo>
                    <a:lnTo>
                      <a:pt x="57" y="188"/>
                    </a:lnTo>
                    <a:lnTo>
                      <a:pt x="55" y="188"/>
                    </a:lnTo>
                    <a:lnTo>
                      <a:pt x="55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0" y="188"/>
                    </a:lnTo>
                    <a:lnTo>
                      <a:pt x="47" y="189"/>
                    </a:lnTo>
                    <a:lnTo>
                      <a:pt x="44" y="188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4" y="181"/>
                    </a:lnTo>
                    <a:lnTo>
                      <a:pt x="47" y="181"/>
                    </a:lnTo>
                    <a:lnTo>
                      <a:pt x="52" y="178"/>
                    </a:lnTo>
                    <a:lnTo>
                      <a:pt x="55" y="178"/>
                    </a:lnTo>
                    <a:lnTo>
                      <a:pt x="57" y="177"/>
                    </a:lnTo>
                    <a:lnTo>
                      <a:pt x="58" y="175"/>
                    </a:lnTo>
                    <a:lnTo>
                      <a:pt x="58" y="173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8" y="169"/>
                    </a:lnTo>
                    <a:lnTo>
                      <a:pt x="60" y="169"/>
                    </a:lnTo>
                    <a:lnTo>
                      <a:pt x="60" y="167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5" y="164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4"/>
                    </a:lnTo>
                    <a:lnTo>
                      <a:pt x="52" y="162"/>
                    </a:lnTo>
                    <a:lnTo>
                      <a:pt x="53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59"/>
                    </a:lnTo>
                    <a:lnTo>
                      <a:pt x="58" y="158"/>
                    </a:lnTo>
                    <a:lnTo>
                      <a:pt x="63" y="156"/>
                    </a:lnTo>
                    <a:lnTo>
                      <a:pt x="63" y="156"/>
                    </a:lnTo>
                    <a:lnTo>
                      <a:pt x="64" y="156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72" y="158"/>
                    </a:lnTo>
                    <a:lnTo>
                      <a:pt x="72" y="154"/>
                    </a:lnTo>
                    <a:lnTo>
                      <a:pt x="74" y="154"/>
                    </a:lnTo>
                    <a:lnTo>
                      <a:pt x="75" y="156"/>
                    </a:lnTo>
                    <a:lnTo>
                      <a:pt x="77" y="156"/>
                    </a:lnTo>
                    <a:lnTo>
                      <a:pt x="79" y="156"/>
                    </a:lnTo>
                    <a:lnTo>
                      <a:pt x="77" y="156"/>
                    </a:lnTo>
                    <a:lnTo>
                      <a:pt x="77" y="156"/>
                    </a:lnTo>
                    <a:lnTo>
                      <a:pt x="75" y="156"/>
                    </a:lnTo>
                    <a:lnTo>
                      <a:pt x="75" y="154"/>
                    </a:lnTo>
                    <a:lnTo>
                      <a:pt x="74" y="151"/>
                    </a:lnTo>
                    <a:lnTo>
                      <a:pt x="74" y="151"/>
                    </a:lnTo>
                    <a:lnTo>
                      <a:pt x="74" y="150"/>
                    </a:lnTo>
                    <a:lnTo>
                      <a:pt x="75" y="148"/>
                    </a:lnTo>
                    <a:lnTo>
                      <a:pt x="74" y="148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4" y="145"/>
                    </a:lnTo>
                    <a:lnTo>
                      <a:pt x="75" y="143"/>
                    </a:lnTo>
                    <a:lnTo>
                      <a:pt x="77" y="142"/>
                    </a:lnTo>
                    <a:lnTo>
                      <a:pt x="77" y="140"/>
                    </a:lnTo>
                    <a:lnTo>
                      <a:pt x="77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69" y="139"/>
                    </a:lnTo>
                    <a:lnTo>
                      <a:pt x="69" y="137"/>
                    </a:lnTo>
                    <a:lnTo>
                      <a:pt x="66" y="132"/>
                    </a:lnTo>
                    <a:lnTo>
                      <a:pt x="66" y="131"/>
                    </a:lnTo>
                    <a:lnTo>
                      <a:pt x="68" y="128"/>
                    </a:lnTo>
                    <a:lnTo>
                      <a:pt x="71" y="125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68" y="123"/>
                    </a:lnTo>
                    <a:lnTo>
                      <a:pt x="66" y="123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3" y="125"/>
                    </a:lnTo>
                    <a:lnTo>
                      <a:pt x="63" y="126"/>
                    </a:lnTo>
                    <a:lnTo>
                      <a:pt x="61" y="126"/>
                    </a:lnTo>
                    <a:lnTo>
                      <a:pt x="61" y="128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8" y="126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5" y="126"/>
                    </a:lnTo>
                    <a:lnTo>
                      <a:pt x="53" y="126"/>
                    </a:lnTo>
                    <a:lnTo>
                      <a:pt x="52" y="128"/>
                    </a:lnTo>
                    <a:lnTo>
                      <a:pt x="50" y="126"/>
                    </a:lnTo>
                    <a:lnTo>
                      <a:pt x="49" y="126"/>
                    </a:lnTo>
                    <a:lnTo>
                      <a:pt x="47" y="126"/>
                    </a:lnTo>
                    <a:lnTo>
                      <a:pt x="47" y="128"/>
                    </a:lnTo>
                    <a:lnTo>
                      <a:pt x="47" y="129"/>
                    </a:lnTo>
                    <a:lnTo>
                      <a:pt x="46" y="128"/>
                    </a:lnTo>
                    <a:lnTo>
                      <a:pt x="44" y="126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6" y="120"/>
                    </a:lnTo>
                    <a:lnTo>
                      <a:pt x="49" y="115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49" y="110"/>
                    </a:lnTo>
                    <a:lnTo>
                      <a:pt x="47" y="109"/>
                    </a:lnTo>
                    <a:lnTo>
                      <a:pt x="47" y="107"/>
                    </a:lnTo>
                    <a:lnTo>
                      <a:pt x="47" y="106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52" y="104"/>
                    </a:lnTo>
                    <a:lnTo>
                      <a:pt x="50" y="102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7" y="102"/>
                    </a:lnTo>
                    <a:lnTo>
                      <a:pt x="46" y="102"/>
                    </a:lnTo>
                    <a:lnTo>
                      <a:pt x="44" y="102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2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1" y="10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41" y="106"/>
                    </a:lnTo>
                    <a:lnTo>
                      <a:pt x="39" y="107"/>
                    </a:lnTo>
                    <a:lnTo>
                      <a:pt x="38" y="115"/>
                    </a:lnTo>
                    <a:lnTo>
                      <a:pt x="38" y="115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4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9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8" y="95"/>
                    </a:lnTo>
                    <a:lnTo>
                      <a:pt x="39" y="93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38" y="91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33" y="87"/>
                    </a:lnTo>
                    <a:lnTo>
                      <a:pt x="34" y="85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4" y="82"/>
                    </a:lnTo>
                    <a:lnTo>
                      <a:pt x="38" y="80"/>
                    </a:lnTo>
                    <a:lnTo>
                      <a:pt x="38" y="77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4" y="74"/>
                    </a:lnTo>
                    <a:lnTo>
                      <a:pt x="33" y="73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8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50"/>
                    </a:lnTo>
                    <a:lnTo>
                      <a:pt x="57" y="49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8" y="47"/>
                    </a:lnTo>
                    <a:lnTo>
                      <a:pt x="71" y="47"/>
                    </a:lnTo>
                    <a:close/>
                    <a:moveTo>
                      <a:pt x="75" y="44"/>
                    </a:moveTo>
                    <a:lnTo>
                      <a:pt x="75" y="44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4" y="44"/>
                    </a:lnTo>
                    <a:lnTo>
                      <a:pt x="75" y="44"/>
                    </a:lnTo>
                    <a:close/>
                    <a:moveTo>
                      <a:pt x="69" y="41"/>
                    </a:moveTo>
                    <a:lnTo>
                      <a:pt x="71" y="43"/>
                    </a:lnTo>
                    <a:lnTo>
                      <a:pt x="71" y="43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1"/>
                    </a:lnTo>
                    <a:close/>
                    <a:moveTo>
                      <a:pt x="71" y="36"/>
                    </a:moveTo>
                    <a:lnTo>
                      <a:pt x="72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5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71" y="41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6"/>
                    </a:lnTo>
                    <a:close/>
                    <a:moveTo>
                      <a:pt x="82" y="33"/>
                    </a:moveTo>
                    <a:lnTo>
                      <a:pt x="83" y="33"/>
                    </a:lnTo>
                    <a:lnTo>
                      <a:pt x="83" y="35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80" y="33"/>
                    </a:lnTo>
                    <a:lnTo>
                      <a:pt x="82" y="33"/>
                    </a:lnTo>
                    <a:close/>
                    <a:moveTo>
                      <a:pt x="75" y="33"/>
                    </a:moveTo>
                    <a:lnTo>
                      <a:pt x="77" y="33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5" y="35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5" y="33"/>
                    </a:lnTo>
                    <a:close/>
                    <a:moveTo>
                      <a:pt x="98" y="5"/>
                    </a:moveTo>
                    <a:lnTo>
                      <a:pt x="99" y="5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9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99" y="21"/>
                    </a:lnTo>
                    <a:lnTo>
                      <a:pt x="98" y="21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8" y="5"/>
                    </a:lnTo>
                    <a:lnTo>
                      <a:pt x="98" y="5"/>
                    </a:lnTo>
                    <a:close/>
                    <a:moveTo>
                      <a:pt x="102" y="3"/>
                    </a:moveTo>
                    <a:lnTo>
                      <a:pt x="104" y="3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1" y="5"/>
                    </a:lnTo>
                    <a:lnTo>
                      <a:pt x="102" y="3"/>
                    </a:lnTo>
                    <a:close/>
                    <a:moveTo>
                      <a:pt x="105" y="0"/>
                    </a:moveTo>
                    <a:lnTo>
                      <a:pt x="105" y="0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3E279E71-3776-2D44-A2D6-62A5FFBA0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4522" y="4607439"/>
                <a:ext cx="172949" cy="179603"/>
              </a:xfrm>
              <a:custGeom>
                <a:avLst/>
                <a:gdLst>
                  <a:gd name="T0" fmla="*/ 38 w 78"/>
                  <a:gd name="T1" fmla="*/ 65 h 81"/>
                  <a:gd name="T2" fmla="*/ 37 w 78"/>
                  <a:gd name="T3" fmla="*/ 68 h 81"/>
                  <a:gd name="T4" fmla="*/ 37 w 78"/>
                  <a:gd name="T5" fmla="*/ 65 h 81"/>
                  <a:gd name="T6" fmla="*/ 54 w 78"/>
                  <a:gd name="T7" fmla="*/ 56 h 81"/>
                  <a:gd name="T8" fmla="*/ 54 w 78"/>
                  <a:gd name="T9" fmla="*/ 59 h 81"/>
                  <a:gd name="T10" fmla="*/ 52 w 78"/>
                  <a:gd name="T11" fmla="*/ 57 h 81"/>
                  <a:gd name="T12" fmla="*/ 67 w 78"/>
                  <a:gd name="T13" fmla="*/ 5 h 81"/>
                  <a:gd name="T14" fmla="*/ 70 w 78"/>
                  <a:gd name="T15" fmla="*/ 7 h 81"/>
                  <a:gd name="T16" fmla="*/ 71 w 78"/>
                  <a:gd name="T17" fmla="*/ 15 h 81"/>
                  <a:gd name="T18" fmla="*/ 76 w 78"/>
                  <a:gd name="T19" fmla="*/ 21 h 81"/>
                  <a:gd name="T20" fmla="*/ 78 w 78"/>
                  <a:gd name="T21" fmla="*/ 26 h 81"/>
                  <a:gd name="T22" fmla="*/ 78 w 78"/>
                  <a:gd name="T23" fmla="*/ 35 h 81"/>
                  <a:gd name="T24" fmla="*/ 76 w 78"/>
                  <a:gd name="T25" fmla="*/ 40 h 81"/>
                  <a:gd name="T26" fmla="*/ 75 w 78"/>
                  <a:gd name="T27" fmla="*/ 43 h 81"/>
                  <a:gd name="T28" fmla="*/ 70 w 78"/>
                  <a:gd name="T29" fmla="*/ 48 h 81"/>
                  <a:gd name="T30" fmla="*/ 65 w 78"/>
                  <a:gd name="T31" fmla="*/ 56 h 81"/>
                  <a:gd name="T32" fmla="*/ 60 w 78"/>
                  <a:gd name="T33" fmla="*/ 57 h 81"/>
                  <a:gd name="T34" fmla="*/ 59 w 78"/>
                  <a:gd name="T35" fmla="*/ 57 h 81"/>
                  <a:gd name="T36" fmla="*/ 57 w 78"/>
                  <a:gd name="T37" fmla="*/ 56 h 81"/>
                  <a:gd name="T38" fmla="*/ 56 w 78"/>
                  <a:gd name="T39" fmla="*/ 54 h 81"/>
                  <a:gd name="T40" fmla="*/ 52 w 78"/>
                  <a:gd name="T41" fmla="*/ 54 h 81"/>
                  <a:gd name="T42" fmla="*/ 51 w 78"/>
                  <a:gd name="T43" fmla="*/ 59 h 81"/>
                  <a:gd name="T44" fmla="*/ 48 w 78"/>
                  <a:gd name="T45" fmla="*/ 59 h 81"/>
                  <a:gd name="T46" fmla="*/ 45 w 78"/>
                  <a:gd name="T47" fmla="*/ 59 h 81"/>
                  <a:gd name="T48" fmla="*/ 45 w 78"/>
                  <a:gd name="T49" fmla="*/ 57 h 81"/>
                  <a:gd name="T50" fmla="*/ 41 w 78"/>
                  <a:gd name="T51" fmla="*/ 59 h 81"/>
                  <a:gd name="T52" fmla="*/ 40 w 78"/>
                  <a:gd name="T53" fmla="*/ 60 h 81"/>
                  <a:gd name="T54" fmla="*/ 35 w 78"/>
                  <a:gd name="T55" fmla="*/ 62 h 81"/>
                  <a:gd name="T56" fmla="*/ 35 w 78"/>
                  <a:gd name="T57" fmla="*/ 65 h 81"/>
                  <a:gd name="T58" fmla="*/ 32 w 78"/>
                  <a:gd name="T59" fmla="*/ 73 h 81"/>
                  <a:gd name="T60" fmla="*/ 18 w 78"/>
                  <a:gd name="T61" fmla="*/ 74 h 81"/>
                  <a:gd name="T62" fmla="*/ 13 w 78"/>
                  <a:gd name="T63" fmla="*/ 76 h 81"/>
                  <a:gd name="T64" fmla="*/ 10 w 78"/>
                  <a:gd name="T65" fmla="*/ 78 h 81"/>
                  <a:gd name="T66" fmla="*/ 5 w 78"/>
                  <a:gd name="T67" fmla="*/ 81 h 81"/>
                  <a:gd name="T68" fmla="*/ 0 w 78"/>
                  <a:gd name="T69" fmla="*/ 81 h 81"/>
                  <a:gd name="T70" fmla="*/ 0 w 78"/>
                  <a:gd name="T71" fmla="*/ 73 h 81"/>
                  <a:gd name="T72" fmla="*/ 5 w 78"/>
                  <a:gd name="T73" fmla="*/ 65 h 81"/>
                  <a:gd name="T74" fmla="*/ 2 w 78"/>
                  <a:gd name="T75" fmla="*/ 62 h 81"/>
                  <a:gd name="T76" fmla="*/ 5 w 78"/>
                  <a:gd name="T77" fmla="*/ 54 h 81"/>
                  <a:gd name="T78" fmla="*/ 7 w 78"/>
                  <a:gd name="T79" fmla="*/ 48 h 81"/>
                  <a:gd name="T80" fmla="*/ 13 w 78"/>
                  <a:gd name="T81" fmla="*/ 43 h 81"/>
                  <a:gd name="T82" fmla="*/ 13 w 78"/>
                  <a:gd name="T83" fmla="*/ 46 h 81"/>
                  <a:gd name="T84" fmla="*/ 16 w 78"/>
                  <a:gd name="T85" fmla="*/ 43 h 81"/>
                  <a:gd name="T86" fmla="*/ 21 w 78"/>
                  <a:gd name="T87" fmla="*/ 38 h 81"/>
                  <a:gd name="T88" fmla="*/ 26 w 78"/>
                  <a:gd name="T89" fmla="*/ 35 h 81"/>
                  <a:gd name="T90" fmla="*/ 27 w 78"/>
                  <a:gd name="T91" fmla="*/ 33 h 81"/>
                  <a:gd name="T92" fmla="*/ 27 w 78"/>
                  <a:gd name="T93" fmla="*/ 26 h 81"/>
                  <a:gd name="T94" fmla="*/ 24 w 78"/>
                  <a:gd name="T95" fmla="*/ 29 h 81"/>
                  <a:gd name="T96" fmla="*/ 21 w 78"/>
                  <a:gd name="T97" fmla="*/ 27 h 81"/>
                  <a:gd name="T98" fmla="*/ 18 w 78"/>
                  <a:gd name="T99" fmla="*/ 24 h 81"/>
                  <a:gd name="T100" fmla="*/ 18 w 78"/>
                  <a:gd name="T101" fmla="*/ 18 h 81"/>
                  <a:gd name="T102" fmla="*/ 19 w 78"/>
                  <a:gd name="T103" fmla="*/ 13 h 81"/>
                  <a:gd name="T104" fmla="*/ 19 w 78"/>
                  <a:gd name="T105" fmla="*/ 8 h 81"/>
                  <a:gd name="T106" fmla="*/ 27 w 78"/>
                  <a:gd name="T107" fmla="*/ 8 h 81"/>
                  <a:gd name="T108" fmla="*/ 34 w 78"/>
                  <a:gd name="T109" fmla="*/ 7 h 81"/>
                  <a:gd name="T110" fmla="*/ 38 w 78"/>
                  <a:gd name="T111" fmla="*/ 10 h 81"/>
                  <a:gd name="T112" fmla="*/ 45 w 78"/>
                  <a:gd name="T113" fmla="*/ 7 h 81"/>
                  <a:gd name="T114" fmla="*/ 54 w 78"/>
                  <a:gd name="T115" fmla="*/ 7 h 81"/>
                  <a:gd name="T116" fmla="*/ 63 w 78"/>
                  <a:gd name="T1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1">
                    <a:moveTo>
                      <a:pt x="37" y="63"/>
                    </a:moveTo>
                    <a:lnTo>
                      <a:pt x="38" y="63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3"/>
                    </a:lnTo>
                    <a:close/>
                    <a:moveTo>
                      <a:pt x="54" y="56"/>
                    </a:moveTo>
                    <a:lnTo>
                      <a:pt x="56" y="57"/>
                    </a:lnTo>
                    <a:lnTo>
                      <a:pt x="56" y="57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4" y="56"/>
                    </a:lnTo>
                    <a:close/>
                    <a:moveTo>
                      <a:pt x="63" y="0"/>
                    </a:move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4" y="67"/>
                    </a:lnTo>
                    <a:lnTo>
                      <a:pt x="32" y="68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2" y="73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65"/>
                    </a:lnTo>
                    <a:lnTo>
                      <a:pt x="5" y="63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A03DDD61-7BEC-724A-BF87-2A41A5A23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7271" y="2900117"/>
                <a:ext cx="576499" cy="323726"/>
              </a:xfrm>
              <a:custGeom>
                <a:avLst/>
                <a:gdLst>
                  <a:gd name="T0" fmla="*/ 161 w 260"/>
                  <a:gd name="T1" fmla="*/ 0 h 146"/>
                  <a:gd name="T2" fmla="*/ 175 w 260"/>
                  <a:gd name="T3" fmla="*/ 13 h 146"/>
                  <a:gd name="T4" fmla="*/ 174 w 260"/>
                  <a:gd name="T5" fmla="*/ 20 h 146"/>
                  <a:gd name="T6" fmla="*/ 188 w 260"/>
                  <a:gd name="T7" fmla="*/ 25 h 146"/>
                  <a:gd name="T8" fmla="*/ 193 w 260"/>
                  <a:gd name="T9" fmla="*/ 31 h 146"/>
                  <a:gd name="T10" fmla="*/ 202 w 260"/>
                  <a:gd name="T11" fmla="*/ 38 h 146"/>
                  <a:gd name="T12" fmla="*/ 216 w 260"/>
                  <a:gd name="T13" fmla="*/ 38 h 146"/>
                  <a:gd name="T14" fmla="*/ 230 w 260"/>
                  <a:gd name="T15" fmla="*/ 46 h 146"/>
                  <a:gd name="T16" fmla="*/ 245 w 260"/>
                  <a:gd name="T17" fmla="*/ 49 h 146"/>
                  <a:gd name="T18" fmla="*/ 257 w 260"/>
                  <a:gd name="T19" fmla="*/ 52 h 146"/>
                  <a:gd name="T20" fmla="*/ 256 w 260"/>
                  <a:gd name="T21" fmla="*/ 63 h 146"/>
                  <a:gd name="T22" fmla="*/ 254 w 260"/>
                  <a:gd name="T23" fmla="*/ 68 h 146"/>
                  <a:gd name="T24" fmla="*/ 256 w 260"/>
                  <a:gd name="T25" fmla="*/ 77 h 146"/>
                  <a:gd name="T26" fmla="*/ 246 w 260"/>
                  <a:gd name="T27" fmla="*/ 85 h 146"/>
                  <a:gd name="T28" fmla="*/ 232 w 260"/>
                  <a:gd name="T29" fmla="*/ 93 h 146"/>
                  <a:gd name="T30" fmla="*/ 232 w 260"/>
                  <a:gd name="T31" fmla="*/ 99 h 146"/>
                  <a:gd name="T32" fmla="*/ 207 w 260"/>
                  <a:gd name="T33" fmla="*/ 106 h 146"/>
                  <a:gd name="T34" fmla="*/ 189 w 260"/>
                  <a:gd name="T35" fmla="*/ 113 h 146"/>
                  <a:gd name="T36" fmla="*/ 186 w 260"/>
                  <a:gd name="T37" fmla="*/ 124 h 146"/>
                  <a:gd name="T38" fmla="*/ 207 w 260"/>
                  <a:gd name="T39" fmla="*/ 129 h 146"/>
                  <a:gd name="T40" fmla="*/ 196 w 260"/>
                  <a:gd name="T41" fmla="*/ 134 h 146"/>
                  <a:gd name="T42" fmla="*/ 170 w 260"/>
                  <a:gd name="T43" fmla="*/ 146 h 146"/>
                  <a:gd name="T44" fmla="*/ 161 w 260"/>
                  <a:gd name="T45" fmla="*/ 134 h 146"/>
                  <a:gd name="T46" fmla="*/ 166 w 260"/>
                  <a:gd name="T47" fmla="*/ 120 h 146"/>
                  <a:gd name="T48" fmla="*/ 142 w 260"/>
                  <a:gd name="T49" fmla="*/ 113 h 146"/>
                  <a:gd name="T50" fmla="*/ 137 w 260"/>
                  <a:gd name="T51" fmla="*/ 109 h 146"/>
                  <a:gd name="T52" fmla="*/ 144 w 260"/>
                  <a:gd name="T53" fmla="*/ 107 h 146"/>
                  <a:gd name="T54" fmla="*/ 141 w 260"/>
                  <a:gd name="T55" fmla="*/ 106 h 146"/>
                  <a:gd name="T56" fmla="*/ 125 w 260"/>
                  <a:gd name="T57" fmla="*/ 110 h 146"/>
                  <a:gd name="T58" fmla="*/ 109 w 260"/>
                  <a:gd name="T59" fmla="*/ 123 h 146"/>
                  <a:gd name="T60" fmla="*/ 100 w 260"/>
                  <a:gd name="T61" fmla="*/ 131 h 146"/>
                  <a:gd name="T62" fmla="*/ 87 w 260"/>
                  <a:gd name="T63" fmla="*/ 128 h 146"/>
                  <a:gd name="T64" fmla="*/ 95 w 260"/>
                  <a:gd name="T65" fmla="*/ 121 h 146"/>
                  <a:gd name="T66" fmla="*/ 101 w 260"/>
                  <a:gd name="T67" fmla="*/ 109 h 146"/>
                  <a:gd name="T68" fmla="*/ 106 w 260"/>
                  <a:gd name="T69" fmla="*/ 110 h 146"/>
                  <a:gd name="T70" fmla="*/ 112 w 260"/>
                  <a:gd name="T71" fmla="*/ 109 h 146"/>
                  <a:gd name="T72" fmla="*/ 106 w 260"/>
                  <a:gd name="T73" fmla="*/ 98 h 146"/>
                  <a:gd name="T74" fmla="*/ 101 w 260"/>
                  <a:gd name="T75" fmla="*/ 91 h 146"/>
                  <a:gd name="T76" fmla="*/ 96 w 260"/>
                  <a:gd name="T77" fmla="*/ 82 h 146"/>
                  <a:gd name="T78" fmla="*/ 88 w 260"/>
                  <a:gd name="T79" fmla="*/ 77 h 146"/>
                  <a:gd name="T80" fmla="*/ 77 w 260"/>
                  <a:gd name="T81" fmla="*/ 72 h 146"/>
                  <a:gd name="T82" fmla="*/ 62 w 260"/>
                  <a:gd name="T83" fmla="*/ 77 h 146"/>
                  <a:gd name="T84" fmla="*/ 40 w 260"/>
                  <a:gd name="T85" fmla="*/ 87 h 146"/>
                  <a:gd name="T86" fmla="*/ 22 w 260"/>
                  <a:gd name="T87" fmla="*/ 82 h 146"/>
                  <a:gd name="T88" fmla="*/ 10 w 260"/>
                  <a:gd name="T89" fmla="*/ 83 h 146"/>
                  <a:gd name="T90" fmla="*/ 3 w 260"/>
                  <a:gd name="T91" fmla="*/ 77 h 146"/>
                  <a:gd name="T92" fmla="*/ 2 w 260"/>
                  <a:gd name="T93" fmla="*/ 69 h 146"/>
                  <a:gd name="T94" fmla="*/ 10 w 260"/>
                  <a:gd name="T95" fmla="*/ 63 h 146"/>
                  <a:gd name="T96" fmla="*/ 11 w 260"/>
                  <a:gd name="T97" fmla="*/ 49 h 146"/>
                  <a:gd name="T98" fmla="*/ 29 w 260"/>
                  <a:gd name="T99" fmla="*/ 35 h 146"/>
                  <a:gd name="T100" fmla="*/ 25 w 260"/>
                  <a:gd name="T101" fmla="*/ 25 h 146"/>
                  <a:gd name="T102" fmla="*/ 22 w 260"/>
                  <a:gd name="T103" fmla="*/ 14 h 146"/>
                  <a:gd name="T104" fmla="*/ 36 w 260"/>
                  <a:gd name="T105" fmla="*/ 9 h 146"/>
                  <a:gd name="T106" fmla="*/ 63 w 260"/>
                  <a:gd name="T107" fmla="*/ 11 h 146"/>
                  <a:gd name="T108" fmla="*/ 81 w 260"/>
                  <a:gd name="T109" fmla="*/ 16 h 146"/>
                  <a:gd name="T110" fmla="*/ 90 w 260"/>
                  <a:gd name="T111" fmla="*/ 16 h 146"/>
                  <a:gd name="T112" fmla="*/ 100 w 260"/>
                  <a:gd name="T113" fmla="*/ 14 h 146"/>
                  <a:gd name="T114" fmla="*/ 114 w 260"/>
                  <a:gd name="T115" fmla="*/ 17 h 146"/>
                  <a:gd name="T116" fmla="*/ 122 w 260"/>
                  <a:gd name="T117" fmla="*/ 16 h 146"/>
                  <a:gd name="T118" fmla="*/ 133 w 260"/>
                  <a:gd name="T119" fmla="*/ 5 h 146"/>
                  <a:gd name="T120" fmla="*/ 148 w 260"/>
                  <a:gd name="T121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" h="146">
                    <a:moveTo>
                      <a:pt x="136" y="112"/>
                    </a:moveTo>
                    <a:lnTo>
                      <a:pt x="136" y="113"/>
                    </a:lnTo>
                    <a:lnTo>
                      <a:pt x="137" y="113"/>
                    </a:lnTo>
                    <a:lnTo>
                      <a:pt x="142" y="115"/>
                    </a:lnTo>
                    <a:lnTo>
                      <a:pt x="145" y="115"/>
                    </a:lnTo>
                    <a:lnTo>
                      <a:pt x="142" y="115"/>
                    </a:lnTo>
                    <a:lnTo>
                      <a:pt x="137" y="115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36" y="112"/>
                    </a:lnTo>
                    <a:close/>
                    <a:moveTo>
                      <a:pt x="161" y="0"/>
                    </a:moveTo>
                    <a:lnTo>
                      <a:pt x="163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4" y="6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13"/>
                    </a:lnTo>
                    <a:lnTo>
                      <a:pt x="175" y="13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4" y="16"/>
                    </a:lnTo>
                    <a:lnTo>
                      <a:pt x="174" y="17"/>
                    </a:lnTo>
                    <a:lnTo>
                      <a:pt x="174" y="17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5" y="20"/>
                    </a:lnTo>
                    <a:lnTo>
                      <a:pt x="175" y="20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8" y="22"/>
                    </a:lnTo>
                    <a:lnTo>
                      <a:pt x="180" y="22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89" y="27"/>
                    </a:lnTo>
                    <a:lnTo>
                      <a:pt x="191" y="27"/>
                    </a:lnTo>
                    <a:lnTo>
                      <a:pt x="191" y="28"/>
                    </a:lnTo>
                    <a:lnTo>
                      <a:pt x="191" y="30"/>
                    </a:lnTo>
                    <a:lnTo>
                      <a:pt x="191" y="30"/>
                    </a:lnTo>
                    <a:lnTo>
                      <a:pt x="193" y="31"/>
                    </a:lnTo>
                    <a:lnTo>
                      <a:pt x="193" y="31"/>
                    </a:lnTo>
                    <a:lnTo>
                      <a:pt x="191" y="33"/>
                    </a:lnTo>
                    <a:lnTo>
                      <a:pt x="191" y="33"/>
                    </a:lnTo>
                    <a:lnTo>
                      <a:pt x="191" y="35"/>
                    </a:lnTo>
                    <a:lnTo>
                      <a:pt x="193" y="36"/>
                    </a:lnTo>
                    <a:lnTo>
                      <a:pt x="194" y="36"/>
                    </a:lnTo>
                    <a:lnTo>
                      <a:pt x="194" y="38"/>
                    </a:lnTo>
                    <a:lnTo>
                      <a:pt x="196" y="38"/>
                    </a:lnTo>
                    <a:lnTo>
                      <a:pt x="197" y="38"/>
                    </a:lnTo>
                    <a:lnTo>
                      <a:pt x="199" y="36"/>
                    </a:lnTo>
                    <a:lnTo>
                      <a:pt x="200" y="36"/>
                    </a:lnTo>
                    <a:lnTo>
                      <a:pt x="202" y="38"/>
                    </a:lnTo>
                    <a:lnTo>
                      <a:pt x="204" y="38"/>
                    </a:lnTo>
                    <a:lnTo>
                      <a:pt x="204" y="39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07" y="39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39"/>
                    </a:lnTo>
                    <a:lnTo>
                      <a:pt x="211" y="39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9" y="36"/>
                    </a:lnTo>
                    <a:lnTo>
                      <a:pt x="221" y="36"/>
                    </a:lnTo>
                    <a:lnTo>
                      <a:pt x="222" y="38"/>
                    </a:lnTo>
                    <a:lnTo>
                      <a:pt x="222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229" y="46"/>
                    </a:lnTo>
                    <a:lnTo>
                      <a:pt x="230" y="46"/>
                    </a:lnTo>
                    <a:lnTo>
                      <a:pt x="230" y="46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2" y="44"/>
                    </a:lnTo>
                    <a:lnTo>
                      <a:pt x="232" y="44"/>
                    </a:lnTo>
                    <a:lnTo>
                      <a:pt x="234" y="44"/>
                    </a:lnTo>
                    <a:lnTo>
                      <a:pt x="235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0" y="47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8" y="49"/>
                    </a:lnTo>
                    <a:lnTo>
                      <a:pt x="248" y="49"/>
                    </a:lnTo>
                    <a:lnTo>
                      <a:pt x="249" y="50"/>
                    </a:lnTo>
                    <a:lnTo>
                      <a:pt x="251" y="50"/>
                    </a:lnTo>
                    <a:lnTo>
                      <a:pt x="252" y="52"/>
                    </a:lnTo>
                    <a:lnTo>
                      <a:pt x="254" y="54"/>
                    </a:lnTo>
                    <a:lnTo>
                      <a:pt x="256" y="54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2"/>
                    </a:lnTo>
                    <a:lnTo>
                      <a:pt x="259" y="54"/>
                    </a:lnTo>
                    <a:lnTo>
                      <a:pt x="259" y="54"/>
                    </a:lnTo>
                    <a:lnTo>
                      <a:pt x="259" y="55"/>
                    </a:lnTo>
                    <a:lnTo>
                      <a:pt x="260" y="57"/>
                    </a:lnTo>
                    <a:lnTo>
                      <a:pt x="260" y="58"/>
                    </a:lnTo>
                    <a:lnTo>
                      <a:pt x="259" y="58"/>
                    </a:lnTo>
                    <a:lnTo>
                      <a:pt x="259" y="60"/>
                    </a:lnTo>
                    <a:lnTo>
                      <a:pt x="257" y="61"/>
                    </a:lnTo>
                    <a:lnTo>
                      <a:pt x="256" y="63"/>
                    </a:lnTo>
                    <a:lnTo>
                      <a:pt x="254" y="63"/>
                    </a:lnTo>
                    <a:lnTo>
                      <a:pt x="254" y="63"/>
                    </a:lnTo>
                    <a:lnTo>
                      <a:pt x="254" y="65"/>
                    </a:lnTo>
                    <a:lnTo>
                      <a:pt x="254" y="65"/>
                    </a:lnTo>
                    <a:lnTo>
                      <a:pt x="256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56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2" y="69"/>
                    </a:lnTo>
                    <a:lnTo>
                      <a:pt x="252" y="71"/>
                    </a:lnTo>
                    <a:lnTo>
                      <a:pt x="254" y="71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6" y="74"/>
                    </a:lnTo>
                    <a:lnTo>
                      <a:pt x="256" y="76"/>
                    </a:lnTo>
                    <a:lnTo>
                      <a:pt x="256" y="76"/>
                    </a:lnTo>
                    <a:lnTo>
                      <a:pt x="256" y="77"/>
                    </a:lnTo>
                    <a:lnTo>
                      <a:pt x="256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6" y="79"/>
                    </a:lnTo>
                    <a:lnTo>
                      <a:pt x="256" y="82"/>
                    </a:lnTo>
                    <a:lnTo>
                      <a:pt x="254" y="82"/>
                    </a:lnTo>
                    <a:lnTo>
                      <a:pt x="254" y="83"/>
                    </a:lnTo>
                    <a:lnTo>
                      <a:pt x="254" y="85"/>
                    </a:lnTo>
                    <a:lnTo>
                      <a:pt x="252" y="85"/>
                    </a:lnTo>
                    <a:lnTo>
                      <a:pt x="249" y="85"/>
                    </a:lnTo>
                    <a:lnTo>
                      <a:pt x="246" y="85"/>
                    </a:lnTo>
                    <a:lnTo>
                      <a:pt x="245" y="85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40" y="87"/>
                    </a:lnTo>
                    <a:lnTo>
                      <a:pt x="238" y="88"/>
                    </a:lnTo>
                    <a:lnTo>
                      <a:pt x="237" y="88"/>
                    </a:lnTo>
                    <a:lnTo>
                      <a:pt x="235" y="90"/>
                    </a:lnTo>
                    <a:lnTo>
                      <a:pt x="234" y="90"/>
                    </a:lnTo>
                    <a:lnTo>
                      <a:pt x="234" y="91"/>
                    </a:lnTo>
                    <a:lnTo>
                      <a:pt x="234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8"/>
                    </a:lnTo>
                    <a:lnTo>
                      <a:pt x="232" y="99"/>
                    </a:lnTo>
                    <a:lnTo>
                      <a:pt x="232" y="99"/>
                    </a:lnTo>
                    <a:lnTo>
                      <a:pt x="227" y="99"/>
                    </a:lnTo>
                    <a:lnTo>
                      <a:pt x="222" y="99"/>
                    </a:lnTo>
                    <a:lnTo>
                      <a:pt x="219" y="102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13" y="104"/>
                    </a:lnTo>
                    <a:lnTo>
                      <a:pt x="211" y="106"/>
                    </a:lnTo>
                    <a:lnTo>
                      <a:pt x="210" y="104"/>
                    </a:lnTo>
                    <a:lnTo>
                      <a:pt x="208" y="104"/>
                    </a:lnTo>
                    <a:lnTo>
                      <a:pt x="207" y="106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0" y="107"/>
                    </a:lnTo>
                    <a:lnTo>
                      <a:pt x="197" y="107"/>
                    </a:lnTo>
                    <a:lnTo>
                      <a:pt x="191" y="112"/>
                    </a:lnTo>
                    <a:lnTo>
                      <a:pt x="189" y="115"/>
                    </a:lnTo>
                    <a:lnTo>
                      <a:pt x="189" y="115"/>
                    </a:lnTo>
                    <a:lnTo>
                      <a:pt x="188" y="117"/>
                    </a:lnTo>
                    <a:lnTo>
                      <a:pt x="186" y="117"/>
                    </a:lnTo>
                    <a:lnTo>
                      <a:pt x="186" y="117"/>
                    </a:lnTo>
                    <a:lnTo>
                      <a:pt x="189" y="113"/>
                    </a:lnTo>
                    <a:lnTo>
                      <a:pt x="189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89" y="110"/>
                    </a:lnTo>
                    <a:lnTo>
                      <a:pt x="186" y="113"/>
                    </a:lnTo>
                    <a:lnTo>
                      <a:pt x="185" y="113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5" y="121"/>
                    </a:lnTo>
                    <a:lnTo>
                      <a:pt x="186" y="124"/>
                    </a:lnTo>
                    <a:lnTo>
                      <a:pt x="189" y="128"/>
                    </a:lnTo>
                    <a:lnTo>
                      <a:pt x="191" y="131"/>
                    </a:lnTo>
                    <a:lnTo>
                      <a:pt x="193" y="131"/>
                    </a:lnTo>
                    <a:lnTo>
                      <a:pt x="194" y="131"/>
                    </a:lnTo>
                    <a:lnTo>
                      <a:pt x="197" y="129"/>
                    </a:lnTo>
                    <a:lnTo>
                      <a:pt x="197" y="129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2" y="128"/>
                    </a:lnTo>
                    <a:lnTo>
                      <a:pt x="204" y="128"/>
                    </a:lnTo>
                    <a:lnTo>
                      <a:pt x="207" y="129"/>
                    </a:lnTo>
                    <a:lnTo>
                      <a:pt x="208" y="129"/>
                    </a:lnTo>
                    <a:lnTo>
                      <a:pt x="208" y="131"/>
                    </a:lnTo>
                    <a:lnTo>
                      <a:pt x="207" y="132"/>
                    </a:lnTo>
                    <a:lnTo>
                      <a:pt x="207" y="134"/>
                    </a:lnTo>
                    <a:lnTo>
                      <a:pt x="205" y="135"/>
                    </a:lnTo>
                    <a:lnTo>
                      <a:pt x="204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96" y="134"/>
                    </a:lnTo>
                    <a:lnTo>
                      <a:pt x="194" y="134"/>
                    </a:lnTo>
                    <a:lnTo>
                      <a:pt x="193" y="134"/>
                    </a:lnTo>
                    <a:lnTo>
                      <a:pt x="191" y="137"/>
                    </a:lnTo>
                    <a:lnTo>
                      <a:pt x="188" y="139"/>
                    </a:lnTo>
                    <a:lnTo>
                      <a:pt x="186" y="140"/>
                    </a:lnTo>
                    <a:lnTo>
                      <a:pt x="185" y="140"/>
                    </a:lnTo>
                    <a:lnTo>
                      <a:pt x="182" y="140"/>
                    </a:lnTo>
                    <a:lnTo>
                      <a:pt x="178" y="142"/>
                    </a:lnTo>
                    <a:lnTo>
                      <a:pt x="175" y="145"/>
                    </a:lnTo>
                    <a:lnTo>
                      <a:pt x="172" y="146"/>
                    </a:lnTo>
                    <a:lnTo>
                      <a:pt x="170" y="146"/>
                    </a:lnTo>
                    <a:lnTo>
                      <a:pt x="167" y="146"/>
                    </a:lnTo>
                    <a:lnTo>
                      <a:pt x="166" y="146"/>
                    </a:lnTo>
                    <a:lnTo>
                      <a:pt x="163" y="145"/>
                    </a:lnTo>
                    <a:lnTo>
                      <a:pt x="164" y="143"/>
                    </a:lnTo>
                    <a:lnTo>
                      <a:pt x="164" y="143"/>
                    </a:lnTo>
                    <a:lnTo>
                      <a:pt x="164" y="142"/>
                    </a:lnTo>
                    <a:lnTo>
                      <a:pt x="166" y="139"/>
                    </a:lnTo>
                    <a:lnTo>
                      <a:pt x="166" y="137"/>
                    </a:lnTo>
                    <a:lnTo>
                      <a:pt x="164" y="134"/>
                    </a:lnTo>
                    <a:lnTo>
                      <a:pt x="163" y="132"/>
                    </a:lnTo>
                    <a:lnTo>
                      <a:pt x="161" y="134"/>
                    </a:lnTo>
                    <a:lnTo>
                      <a:pt x="159" y="132"/>
                    </a:lnTo>
                    <a:lnTo>
                      <a:pt x="156" y="131"/>
                    </a:lnTo>
                    <a:lnTo>
                      <a:pt x="153" y="129"/>
                    </a:lnTo>
                    <a:lnTo>
                      <a:pt x="152" y="131"/>
                    </a:lnTo>
                    <a:lnTo>
                      <a:pt x="150" y="131"/>
                    </a:lnTo>
                    <a:lnTo>
                      <a:pt x="150" y="129"/>
                    </a:lnTo>
                    <a:lnTo>
                      <a:pt x="155" y="126"/>
                    </a:lnTo>
                    <a:lnTo>
                      <a:pt x="159" y="123"/>
                    </a:lnTo>
                    <a:lnTo>
                      <a:pt x="161" y="123"/>
                    </a:lnTo>
                    <a:lnTo>
                      <a:pt x="164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4" y="117"/>
                    </a:lnTo>
                    <a:lnTo>
                      <a:pt x="163" y="117"/>
                    </a:lnTo>
                    <a:lnTo>
                      <a:pt x="161" y="117"/>
                    </a:lnTo>
                    <a:lnTo>
                      <a:pt x="159" y="115"/>
                    </a:lnTo>
                    <a:lnTo>
                      <a:pt x="156" y="117"/>
                    </a:lnTo>
                    <a:lnTo>
                      <a:pt x="153" y="117"/>
                    </a:lnTo>
                    <a:lnTo>
                      <a:pt x="150" y="117"/>
                    </a:lnTo>
                    <a:lnTo>
                      <a:pt x="147" y="117"/>
                    </a:lnTo>
                    <a:lnTo>
                      <a:pt x="142" y="113"/>
                    </a:lnTo>
                    <a:lnTo>
                      <a:pt x="141" y="113"/>
                    </a:lnTo>
                    <a:lnTo>
                      <a:pt x="141" y="113"/>
                    </a:lnTo>
                    <a:lnTo>
                      <a:pt x="139" y="112"/>
                    </a:lnTo>
                    <a:lnTo>
                      <a:pt x="141" y="112"/>
                    </a:lnTo>
                    <a:lnTo>
                      <a:pt x="141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39" y="110"/>
                    </a:lnTo>
                    <a:lnTo>
                      <a:pt x="137" y="109"/>
                    </a:lnTo>
                    <a:lnTo>
                      <a:pt x="136" y="109"/>
                    </a:lnTo>
                    <a:lnTo>
                      <a:pt x="139" y="109"/>
                    </a:lnTo>
                    <a:lnTo>
                      <a:pt x="141" y="109"/>
                    </a:lnTo>
                    <a:lnTo>
                      <a:pt x="144" y="109"/>
                    </a:lnTo>
                    <a:lnTo>
                      <a:pt x="147" y="110"/>
                    </a:lnTo>
                    <a:lnTo>
                      <a:pt x="148" y="109"/>
                    </a:lnTo>
                    <a:lnTo>
                      <a:pt x="150" y="107"/>
                    </a:lnTo>
                    <a:lnTo>
                      <a:pt x="150" y="107"/>
                    </a:lnTo>
                    <a:lnTo>
                      <a:pt x="147" y="109"/>
                    </a:lnTo>
                    <a:lnTo>
                      <a:pt x="144" y="107"/>
                    </a:lnTo>
                    <a:lnTo>
                      <a:pt x="144" y="107"/>
                    </a:lnTo>
                    <a:lnTo>
                      <a:pt x="142" y="106"/>
                    </a:lnTo>
                    <a:lnTo>
                      <a:pt x="142" y="104"/>
                    </a:lnTo>
                    <a:lnTo>
                      <a:pt x="142" y="102"/>
                    </a:lnTo>
                    <a:lnTo>
                      <a:pt x="142" y="101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39" y="96"/>
                    </a:lnTo>
                    <a:lnTo>
                      <a:pt x="141" y="99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1" y="106"/>
                    </a:lnTo>
                    <a:lnTo>
                      <a:pt x="141" y="107"/>
                    </a:lnTo>
                    <a:lnTo>
                      <a:pt x="139" y="107"/>
                    </a:lnTo>
                    <a:lnTo>
                      <a:pt x="137" y="107"/>
                    </a:lnTo>
                    <a:lnTo>
                      <a:pt x="136" y="107"/>
                    </a:lnTo>
                    <a:lnTo>
                      <a:pt x="136" y="104"/>
                    </a:lnTo>
                    <a:lnTo>
                      <a:pt x="136" y="106"/>
                    </a:lnTo>
                    <a:lnTo>
                      <a:pt x="134" y="107"/>
                    </a:lnTo>
                    <a:lnTo>
                      <a:pt x="133" y="107"/>
                    </a:lnTo>
                    <a:lnTo>
                      <a:pt x="129" y="107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3" y="112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2" y="117"/>
                    </a:lnTo>
                    <a:lnTo>
                      <a:pt x="120" y="117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7" y="123"/>
                    </a:lnTo>
                    <a:lnTo>
                      <a:pt x="107" y="124"/>
                    </a:lnTo>
                    <a:lnTo>
                      <a:pt x="107" y="126"/>
                    </a:lnTo>
                    <a:lnTo>
                      <a:pt x="109" y="126"/>
                    </a:lnTo>
                    <a:lnTo>
                      <a:pt x="109" y="131"/>
                    </a:lnTo>
                    <a:lnTo>
                      <a:pt x="109" y="132"/>
                    </a:lnTo>
                    <a:lnTo>
                      <a:pt x="109" y="131"/>
                    </a:lnTo>
                    <a:lnTo>
                      <a:pt x="107" y="129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100" y="131"/>
                    </a:lnTo>
                    <a:lnTo>
                      <a:pt x="98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2"/>
                    </a:lnTo>
                    <a:lnTo>
                      <a:pt x="96" y="132"/>
                    </a:lnTo>
                    <a:lnTo>
                      <a:pt x="95" y="132"/>
                    </a:lnTo>
                    <a:lnTo>
                      <a:pt x="92" y="131"/>
                    </a:lnTo>
                    <a:lnTo>
                      <a:pt x="88" y="131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3" y="123"/>
                    </a:lnTo>
                    <a:lnTo>
                      <a:pt x="95" y="123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6" y="118"/>
                    </a:lnTo>
                    <a:lnTo>
                      <a:pt x="98" y="118"/>
                    </a:lnTo>
                    <a:lnTo>
                      <a:pt x="98" y="117"/>
                    </a:lnTo>
                    <a:lnTo>
                      <a:pt x="100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100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3" y="112"/>
                    </a:lnTo>
                    <a:lnTo>
                      <a:pt x="103" y="112"/>
                    </a:lnTo>
                    <a:lnTo>
                      <a:pt x="103" y="112"/>
                    </a:lnTo>
                    <a:lnTo>
                      <a:pt x="103" y="110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7" y="110"/>
                    </a:lnTo>
                    <a:lnTo>
                      <a:pt x="107" y="112"/>
                    </a:lnTo>
                    <a:lnTo>
                      <a:pt x="109" y="110"/>
                    </a:lnTo>
                    <a:lnTo>
                      <a:pt x="109" y="110"/>
                    </a:lnTo>
                    <a:lnTo>
                      <a:pt x="111" y="110"/>
                    </a:lnTo>
                    <a:lnTo>
                      <a:pt x="111" y="112"/>
                    </a:lnTo>
                    <a:lnTo>
                      <a:pt x="112" y="11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15" y="110"/>
                    </a:lnTo>
                    <a:lnTo>
                      <a:pt x="112" y="109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09" y="102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99"/>
                    </a:lnTo>
                    <a:lnTo>
                      <a:pt x="106" y="99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7" y="96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4"/>
                    </a:lnTo>
                    <a:lnTo>
                      <a:pt x="104" y="93"/>
                    </a:lnTo>
                    <a:lnTo>
                      <a:pt x="101" y="93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0"/>
                    </a:lnTo>
                    <a:lnTo>
                      <a:pt x="101" y="88"/>
                    </a:lnTo>
                    <a:lnTo>
                      <a:pt x="103" y="87"/>
                    </a:lnTo>
                    <a:lnTo>
                      <a:pt x="103" y="87"/>
                    </a:lnTo>
                    <a:lnTo>
                      <a:pt x="101" y="83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0" y="83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6" y="82"/>
                    </a:lnTo>
                    <a:lnTo>
                      <a:pt x="96" y="80"/>
                    </a:lnTo>
                    <a:lnTo>
                      <a:pt x="93" y="79"/>
                    </a:lnTo>
                    <a:lnTo>
                      <a:pt x="92" y="79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90" y="79"/>
                    </a:lnTo>
                    <a:lnTo>
                      <a:pt x="88" y="77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3" y="76"/>
                    </a:lnTo>
                    <a:lnTo>
                      <a:pt x="70" y="76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4" y="82"/>
                    </a:lnTo>
                    <a:lnTo>
                      <a:pt x="51" y="83"/>
                    </a:lnTo>
                    <a:lnTo>
                      <a:pt x="47" y="83"/>
                    </a:lnTo>
                    <a:lnTo>
                      <a:pt x="44" y="85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0" y="87"/>
                    </a:lnTo>
                    <a:lnTo>
                      <a:pt x="40" y="87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1" y="82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3" y="80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3"/>
                    </a:lnTo>
                    <a:lnTo>
                      <a:pt x="10" y="8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6" y="79"/>
                    </a:lnTo>
                    <a:lnTo>
                      <a:pt x="5" y="79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6" y="44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2" y="16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4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7"/>
                    </a:lnTo>
                    <a:lnTo>
                      <a:pt x="117" y="17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20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3" y="19"/>
                    </a:lnTo>
                    <a:lnTo>
                      <a:pt x="122" y="17"/>
                    </a:lnTo>
                    <a:lnTo>
                      <a:pt x="122" y="17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3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8" y="6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41" y="5"/>
                    </a:lnTo>
                    <a:lnTo>
                      <a:pt x="142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9" y="0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DBE473D-BC15-0B4F-A82C-0C05F6BFF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4522" y="4771519"/>
                <a:ext cx="350334" cy="343682"/>
              </a:xfrm>
              <a:custGeom>
                <a:avLst/>
                <a:gdLst>
                  <a:gd name="T0" fmla="*/ 145 w 158"/>
                  <a:gd name="T1" fmla="*/ 100 h 155"/>
                  <a:gd name="T2" fmla="*/ 144 w 158"/>
                  <a:gd name="T3" fmla="*/ 74 h 155"/>
                  <a:gd name="T4" fmla="*/ 141 w 158"/>
                  <a:gd name="T5" fmla="*/ 76 h 155"/>
                  <a:gd name="T6" fmla="*/ 149 w 158"/>
                  <a:gd name="T7" fmla="*/ 59 h 155"/>
                  <a:gd name="T8" fmla="*/ 147 w 158"/>
                  <a:gd name="T9" fmla="*/ 57 h 155"/>
                  <a:gd name="T10" fmla="*/ 37 w 158"/>
                  <a:gd name="T11" fmla="*/ 19 h 155"/>
                  <a:gd name="T12" fmla="*/ 32 w 158"/>
                  <a:gd name="T13" fmla="*/ 18 h 155"/>
                  <a:gd name="T14" fmla="*/ 52 w 158"/>
                  <a:gd name="T15" fmla="*/ 18 h 155"/>
                  <a:gd name="T16" fmla="*/ 49 w 158"/>
                  <a:gd name="T17" fmla="*/ 13 h 155"/>
                  <a:gd name="T18" fmla="*/ 34 w 158"/>
                  <a:gd name="T19" fmla="*/ 2 h 155"/>
                  <a:gd name="T20" fmla="*/ 30 w 158"/>
                  <a:gd name="T21" fmla="*/ 19 h 155"/>
                  <a:gd name="T22" fmla="*/ 32 w 158"/>
                  <a:gd name="T23" fmla="*/ 26 h 155"/>
                  <a:gd name="T24" fmla="*/ 35 w 158"/>
                  <a:gd name="T25" fmla="*/ 26 h 155"/>
                  <a:gd name="T26" fmla="*/ 37 w 158"/>
                  <a:gd name="T27" fmla="*/ 21 h 155"/>
                  <a:gd name="T28" fmla="*/ 43 w 158"/>
                  <a:gd name="T29" fmla="*/ 21 h 155"/>
                  <a:gd name="T30" fmla="*/ 48 w 158"/>
                  <a:gd name="T31" fmla="*/ 22 h 155"/>
                  <a:gd name="T32" fmla="*/ 48 w 158"/>
                  <a:gd name="T33" fmla="*/ 27 h 155"/>
                  <a:gd name="T34" fmla="*/ 52 w 158"/>
                  <a:gd name="T35" fmla="*/ 22 h 155"/>
                  <a:gd name="T36" fmla="*/ 62 w 158"/>
                  <a:gd name="T37" fmla="*/ 18 h 155"/>
                  <a:gd name="T38" fmla="*/ 56 w 158"/>
                  <a:gd name="T39" fmla="*/ 16 h 155"/>
                  <a:gd name="T40" fmla="*/ 56 w 158"/>
                  <a:gd name="T41" fmla="*/ 13 h 155"/>
                  <a:gd name="T42" fmla="*/ 59 w 158"/>
                  <a:gd name="T43" fmla="*/ 8 h 155"/>
                  <a:gd name="T44" fmla="*/ 62 w 158"/>
                  <a:gd name="T45" fmla="*/ 7 h 155"/>
                  <a:gd name="T46" fmla="*/ 67 w 158"/>
                  <a:gd name="T47" fmla="*/ 2 h 155"/>
                  <a:gd name="T48" fmla="*/ 93 w 158"/>
                  <a:gd name="T49" fmla="*/ 18 h 155"/>
                  <a:gd name="T50" fmla="*/ 117 w 158"/>
                  <a:gd name="T51" fmla="*/ 30 h 155"/>
                  <a:gd name="T52" fmla="*/ 119 w 158"/>
                  <a:gd name="T53" fmla="*/ 37 h 155"/>
                  <a:gd name="T54" fmla="*/ 131 w 158"/>
                  <a:gd name="T55" fmla="*/ 48 h 155"/>
                  <a:gd name="T56" fmla="*/ 138 w 158"/>
                  <a:gd name="T57" fmla="*/ 60 h 155"/>
                  <a:gd name="T58" fmla="*/ 138 w 158"/>
                  <a:gd name="T59" fmla="*/ 79 h 155"/>
                  <a:gd name="T60" fmla="*/ 141 w 158"/>
                  <a:gd name="T61" fmla="*/ 95 h 155"/>
                  <a:gd name="T62" fmla="*/ 144 w 158"/>
                  <a:gd name="T63" fmla="*/ 114 h 155"/>
                  <a:gd name="T64" fmla="*/ 147 w 158"/>
                  <a:gd name="T65" fmla="*/ 130 h 155"/>
                  <a:gd name="T66" fmla="*/ 158 w 158"/>
                  <a:gd name="T67" fmla="*/ 137 h 155"/>
                  <a:gd name="T68" fmla="*/ 141 w 158"/>
                  <a:gd name="T69" fmla="*/ 147 h 155"/>
                  <a:gd name="T70" fmla="*/ 120 w 158"/>
                  <a:gd name="T71" fmla="*/ 149 h 155"/>
                  <a:gd name="T72" fmla="*/ 109 w 158"/>
                  <a:gd name="T73" fmla="*/ 153 h 155"/>
                  <a:gd name="T74" fmla="*/ 95 w 158"/>
                  <a:gd name="T75" fmla="*/ 153 h 155"/>
                  <a:gd name="T76" fmla="*/ 81 w 158"/>
                  <a:gd name="T77" fmla="*/ 153 h 155"/>
                  <a:gd name="T78" fmla="*/ 75 w 158"/>
                  <a:gd name="T79" fmla="*/ 149 h 155"/>
                  <a:gd name="T80" fmla="*/ 73 w 158"/>
                  <a:gd name="T81" fmla="*/ 139 h 155"/>
                  <a:gd name="T82" fmla="*/ 71 w 158"/>
                  <a:gd name="T83" fmla="*/ 130 h 155"/>
                  <a:gd name="T84" fmla="*/ 63 w 158"/>
                  <a:gd name="T85" fmla="*/ 125 h 155"/>
                  <a:gd name="T86" fmla="*/ 52 w 158"/>
                  <a:gd name="T87" fmla="*/ 123 h 155"/>
                  <a:gd name="T88" fmla="*/ 41 w 158"/>
                  <a:gd name="T89" fmla="*/ 119 h 155"/>
                  <a:gd name="T90" fmla="*/ 32 w 158"/>
                  <a:gd name="T91" fmla="*/ 114 h 155"/>
                  <a:gd name="T92" fmla="*/ 24 w 158"/>
                  <a:gd name="T93" fmla="*/ 111 h 155"/>
                  <a:gd name="T94" fmla="*/ 21 w 158"/>
                  <a:gd name="T95" fmla="*/ 104 h 155"/>
                  <a:gd name="T96" fmla="*/ 15 w 158"/>
                  <a:gd name="T97" fmla="*/ 95 h 155"/>
                  <a:gd name="T98" fmla="*/ 15 w 158"/>
                  <a:gd name="T99" fmla="*/ 87 h 155"/>
                  <a:gd name="T100" fmla="*/ 8 w 158"/>
                  <a:gd name="T101" fmla="*/ 79 h 155"/>
                  <a:gd name="T102" fmla="*/ 2 w 158"/>
                  <a:gd name="T103" fmla="*/ 74 h 155"/>
                  <a:gd name="T104" fmla="*/ 5 w 158"/>
                  <a:gd name="T105" fmla="*/ 70 h 155"/>
                  <a:gd name="T106" fmla="*/ 4 w 158"/>
                  <a:gd name="T107" fmla="*/ 60 h 155"/>
                  <a:gd name="T108" fmla="*/ 0 w 158"/>
                  <a:gd name="T109" fmla="*/ 56 h 155"/>
                  <a:gd name="T110" fmla="*/ 11 w 158"/>
                  <a:gd name="T111" fmla="*/ 40 h 155"/>
                  <a:gd name="T112" fmla="*/ 16 w 158"/>
                  <a:gd name="T113" fmla="*/ 34 h 155"/>
                  <a:gd name="T114" fmla="*/ 15 w 158"/>
                  <a:gd name="T115" fmla="*/ 29 h 155"/>
                  <a:gd name="T116" fmla="*/ 13 w 158"/>
                  <a:gd name="T117" fmla="*/ 24 h 155"/>
                  <a:gd name="T118" fmla="*/ 19 w 158"/>
                  <a:gd name="T119" fmla="*/ 19 h 155"/>
                  <a:gd name="T120" fmla="*/ 16 w 158"/>
                  <a:gd name="T121" fmla="*/ 7 h 155"/>
                  <a:gd name="T122" fmla="*/ 18 w 158"/>
                  <a:gd name="T12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" h="155">
                    <a:moveTo>
                      <a:pt x="150" y="97"/>
                    </a:moveTo>
                    <a:lnTo>
                      <a:pt x="150" y="98"/>
                    </a:lnTo>
                    <a:lnTo>
                      <a:pt x="149" y="100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0"/>
                    </a:lnTo>
                    <a:lnTo>
                      <a:pt x="145" y="100"/>
                    </a:lnTo>
                    <a:lnTo>
                      <a:pt x="147" y="100"/>
                    </a:lnTo>
                    <a:lnTo>
                      <a:pt x="149" y="98"/>
                    </a:lnTo>
                    <a:lnTo>
                      <a:pt x="150" y="97"/>
                    </a:lnTo>
                    <a:lnTo>
                      <a:pt x="150" y="97"/>
                    </a:lnTo>
                    <a:close/>
                    <a:moveTo>
                      <a:pt x="141" y="68"/>
                    </a:move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5" y="78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41" y="70"/>
                    </a:lnTo>
                    <a:lnTo>
                      <a:pt x="141" y="68"/>
                    </a:lnTo>
                    <a:close/>
                    <a:moveTo>
                      <a:pt x="149" y="57"/>
                    </a:move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7" y="65"/>
                    </a:lnTo>
                    <a:lnTo>
                      <a:pt x="147" y="65"/>
                    </a:lnTo>
                    <a:lnTo>
                      <a:pt x="147" y="63"/>
                    </a:lnTo>
                    <a:lnTo>
                      <a:pt x="145" y="63"/>
                    </a:lnTo>
                    <a:lnTo>
                      <a:pt x="147" y="60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9" y="57"/>
                    </a:lnTo>
                    <a:close/>
                    <a:moveTo>
                      <a:pt x="32" y="18"/>
                    </a:move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2" y="18"/>
                    </a:lnTo>
                    <a:close/>
                    <a:moveTo>
                      <a:pt x="49" y="13"/>
                    </a:moveTo>
                    <a:lnTo>
                      <a:pt x="49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3"/>
                    </a:lnTo>
                    <a:close/>
                    <a:moveTo>
                      <a:pt x="18" y="0"/>
                    </a:moveTo>
                    <a:lnTo>
                      <a:pt x="18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76" y="7"/>
                    </a:lnTo>
                    <a:lnTo>
                      <a:pt x="79" y="8"/>
                    </a:lnTo>
                    <a:lnTo>
                      <a:pt x="81" y="10"/>
                    </a:lnTo>
                    <a:lnTo>
                      <a:pt x="84" y="11"/>
                    </a:lnTo>
                    <a:lnTo>
                      <a:pt x="87" y="15"/>
                    </a:lnTo>
                    <a:lnTo>
                      <a:pt x="90" y="16"/>
                    </a:lnTo>
                    <a:lnTo>
                      <a:pt x="93" y="18"/>
                    </a:lnTo>
                    <a:lnTo>
                      <a:pt x="97" y="19"/>
                    </a:lnTo>
                    <a:lnTo>
                      <a:pt x="100" y="21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9" y="26"/>
                    </a:lnTo>
                    <a:lnTo>
                      <a:pt x="112" y="27"/>
                    </a:lnTo>
                    <a:lnTo>
                      <a:pt x="115" y="29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2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19" y="37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3" y="41"/>
                    </a:lnTo>
                    <a:lnTo>
                      <a:pt x="125" y="43"/>
                    </a:lnTo>
                    <a:lnTo>
                      <a:pt x="127" y="45"/>
                    </a:lnTo>
                    <a:lnTo>
                      <a:pt x="130" y="46"/>
                    </a:lnTo>
                    <a:lnTo>
                      <a:pt x="131" y="48"/>
                    </a:lnTo>
                    <a:lnTo>
                      <a:pt x="134" y="49"/>
                    </a:lnTo>
                    <a:lnTo>
                      <a:pt x="136" y="51"/>
                    </a:lnTo>
                    <a:lnTo>
                      <a:pt x="138" y="52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9" y="56"/>
                    </a:lnTo>
                    <a:lnTo>
                      <a:pt x="138" y="57"/>
                    </a:lnTo>
                    <a:lnTo>
                      <a:pt x="138" y="59"/>
                    </a:lnTo>
                    <a:lnTo>
                      <a:pt x="138" y="60"/>
                    </a:lnTo>
                    <a:lnTo>
                      <a:pt x="138" y="62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71"/>
                    </a:lnTo>
                    <a:lnTo>
                      <a:pt x="134" y="73"/>
                    </a:lnTo>
                    <a:lnTo>
                      <a:pt x="134" y="76"/>
                    </a:lnTo>
                    <a:lnTo>
                      <a:pt x="134" y="78"/>
                    </a:lnTo>
                    <a:lnTo>
                      <a:pt x="136" y="79"/>
                    </a:lnTo>
                    <a:lnTo>
                      <a:pt x="138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1" y="84"/>
                    </a:lnTo>
                    <a:lnTo>
                      <a:pt x="144" y="86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90"/>
                    </a:lnTo>
                    <a:lnTo>
                      <a:pt x="142" y="92"/>
                    </a:lnTo>
                    <a:lnTo>
                      <a:pt x="141" y="95"/>
                    </a:lnTo>
                    <a:lnTo>
                      <a:pt x="141" y="98"/>
                    </a:lnTo>
                    <a:lnTo>
                      <a:pt x="141" y="98"/>
                    </a:lnTo>
                    <a:lnTo>
                      <a:pt x="142" y="98"/>
                    </a:lnTo>
                    <a:lnTo>
                      <a:pt x="142" y="101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1" y="108"/>
                    </a:lnTo>
                    <a:lnTo>
                      <a:pt x="142" y="112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2" y="115"/>
                    </a:lnTo>
                    <a:lnTo>
                      <a:pt x="145" y="119"/>
                    </a:lnTo>
                    <a:lnTo>
                      <a:pt x="145" y="122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7" y="128"/>
                    </a:lnTo>
                    <a:lnTo>
                      <a:pt x="149" y="130"/>
                    </a:lnTo>
                    <a:lnTo>
                      <a:pt x="147" y="130"/>
                    </a:lnTo>
                    <a:lnTo>
                      <a:pt x="149" y="131"/>
                    </a:lnTo>
                    <a:lnTo>
                      <a:pt x="150" y="131"/>
                    </a:lnTo>
                    <a:lnTo>
                      <a:pt x="150" y="133"/>
                    </a:lnTo>
                    <a:lnTo>
                      <a:pt x="152" y="133"/>
                    </a:lnTo>
                    <a:lnTo>
                      <a:pt x="153" y="133"/>
                    </a:lnTo>
                    <a:lnTo>
                      <a:pt x="153" y="134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56" y="139"/>
                    </a:lnTo>
                    <a:lnTo>
                      <a:pt x="153" y="141"/>
                    </a:lnTo>
                    <a:lnTo>
                      <a:pt x="150" y="142"/>
                    </a:lnTo>
                    <a:lnTo>
                      <a:pt x="149" y="144"/>
                    </a:lnTo>
                    <a:lnTo>
                      <a:pt x="147" y="144"/>
                    </a:lnTo>
                    <a:lnTo>
                      <a:pt x="145" y="144"/>
                    </a:lnTo>
                    <a:lnTo>
                      <a:pt x="142" y="145"/>
                    </a:lnTo>
                    <a:lnTo>
                      <a:pt x="141" y="147"/>
                    </a:lnTo>
                    <a:lnTo>
                      <a:pt x="139" y="147"/>
                    </a:lnTo>
                    <a:lnTo>
                      <a:pt x="136" y="147"/>
                    </a:lnTo>
                    <a:lnTo>
                      <a:pt x="133" y="149"/>
                    </a:lnTo>
                    <a:lnTo>
                      <a:pt x="131" y="150"/>
                    </a:lnTo>
                    <a:lnTo>
                      <a:pt x="130" y="150"/>
                    </a:lnTo>
                    <a:lnTo>
                      <a:pt x="127" y="150"/>
                    </a:lnTo>
                    <a:lnTo>
                      <a:pt x="125" y="149"/>
                    </a:lnTo>
                    <a:lnTo>
                      <a:pt x="122" y="149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2"/>
                    </a:lnTo>
                    <a:lnTo>
                      <a:pt x="119" y="153"/>
                    </a:lnTo>
                    <a:lnTo>
                      <a:pt x="115" y="155"/>
                    </a:lnTo>
                    <a:lnTo>
                      <a:pt x="112" y="155"/>
                    </a:lnTo>
                    <a:lnTo>
                      <a:pt x="111" y="155"/>
                    </a:lnTo>
                    <a:lnTo>
                      <a:pt x="109" y="155"/>
                    </a:lnTo>
                    <a:lnTo>
                      <a:pt x="109" y="153"/>
                    </a:lnTo>
                    <a:lnTo>
                      <a:pt x="108" y="153"/>
                    </a:lnTo>
                    <a:lnTo>
                      <a:pt x="106" y="153"/>
                    </a:lnTo>
                    <a:lnTo>
                      <a:pt x="104" y="153"/>
                    </a:lnTo>
                    <a:lnTo>
                      <a:pt x="103" y="155"/>
                    </a:lnTo>
                    <a:lnTo>
                      <a:pt x="101" y="155"/>
                    </a:lnTo>
                    <a:lnTo>
                      <a:pt x="98" y="155"/>
                    </a:lnTo>
                    <a:lnTo>
                      <a:pt x="97" y="155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92" y="152"/>
                    </a:lnTo>
                    <a:lnTo>
                      <a:pt x="90" y="152"/>
                    </a:lnTo>
                    <a:lnTo>
                      <a:pt x="89" y="153"/>
                    </a:lnTo>
                    <a:lnTo>
                      <a:pt x="87" y="153"/>
                    </a:lnTo>
                    <a:lnTo>
                      <a:pt x="87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3"/>
                    </a:lnTo>
                    <a:lnTo>
                      <a:pt x="81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78" y="152"/>
                    </a:lnTo>
                    <a:lnTo>
                      <a:pt x="78" y="15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5" y="149"/>
                    </a:lnTo>
                    <a:lnTo>
                      <a:pt x="75" y="149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5" y="141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6"/>
                    </a:lnTo>
                    <a:lnTo>
                      <a:pt x="73" y="136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1" y="130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5" y="123"/>
                    </a:lnTo>
                    <a:lnTo>
                      <a:pt x="63" y="123"/>
                    </a:lnTo>
                    <a:lnTo>
                      <a:pt x="63" y="123"/>
                    </a:lnTo>
                    <a:lnTo>
                      <a:pt x="63" y="123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49" y="122"/>
                    </a:lnTo>
                    <a:lnTo>
                      <a:pt x="49" y="122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5" y="120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2" y="114"/>
                    </a:lnTo>
                    <a:lnTo>
                      <a:pt x="32" y="114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5" y="67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0CFA8A19-C26F-504B-B531-3AD22C012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7102" y="3920075"/>
                <a:ext cx="119734" cy="110865"/>
              </a:xfrm>
              <a:custGeom>
                <a:avLst/>
                <a:gdLst>
                  <a:gd name="T0" fmla="*/ 4 w 54"/>
                  <a:gd name="T1" fmla="*/ 13 h 50"/>
                  <a:gd name="T2" fmla="*/ 0 w 54"/>
                  <a:gd name="T3" fmla="*/ 13 h 50"/>
                  <a:gd name="T4" fmla="*/ 2 w 54"/>
                  <a:gd name="T5" fmla="*/ 13 h 50"/>
                  <a:gd name="T6" fmla="*/ 48 w 54"/>
                  <a:gd name="T7" fmla="*/ 0 h 50"/>
                  <a:gd name="T8" fmla="*/ 49 w 54"/>
                  <a:gd name="T9" fmla="*/ 0 h 50"/>
                  <a:gd name="T10" fmla="*/ 51 w 54"/>
                  <a:gd name="T11" fmla="*/ 2 h 50"/>
                  <a:gd name="T12" fmla="*/ 52 w 54"/>
                  <a:gd name="T13" fmla="*/ 3 h 50"/>
                  <a:gd name="T14" fmla="*/ 52 w 54"/>
                  <a:gd name="T15" fmla="*/ 6 h 50"/>
                  <a:gd name="T16" fmla="*/ 52 w 54"/>
                  <a:gd name="T17" fmla="*/ 8 h 50"/>
                  <a:gd name="T18" fmla="*/ 52 w 54"/>
                  <a:gd name="T19" fmla="*/ 11 h 50"/>
                  <a:gd name="T20" fmla="*/ 49 w 54"/>
                  <a:gd name="T21" fmla="*/ 17 h 50"/>
                  <a:gd name="T22" fmla="*/ 48 w 54"/>
                  <a:gd name="T23" fmla="*/ 22 h 50"/>
                  <a:gd name="T24" fmla="*/ 46 w 54"/>
                  <a:gd name="T25" fmla="*/ 28 h 50"/>
                  <a:gd name="T26" fmla="*/ 45 w 54"/>
                  <a:gd name="T27" fmla="*/ 33 h 50"/>
                  <a:gd name="T28" fmla="*/ 43 w 54"/>
                  <a:gd name="T29" fmla="*/ 38 h 50"/>
                  <a:gd name="T30" fmla="*/ 40 w 54"/>
                  <a:gd name="T31" fmla="*/ 43 h 50"/>
                  <a:gd name="T32" fmla="*/ 38 w 54"/>
                  <a:gd name="T33" fmla="*/ 46 h 50"/>
                  <a:gd name="T34" fmla="*/ 38 w 54"/>
                  <a:gd name="T35" fmla="*/ 49 h 50"/>
                  <a:gd name="T36" fmla="*/ 37 w 54"/>
                  <a:gd name="T37" fmla="*/ 50 h 50"/>
                  <a:gd name="T38" fmla="*/ 35 w 54"/>
                  <a:gd name="T39" fmla="*/ 47 h 50"/>
                  <a:gd name="T40" fmla="*/ 33 w 54"/>
                  <a:gd name="T41" fmla="*/ 44 h 50"/>
                  <a:gd name="T42" fmla="*/ 30 w 54"/>
                  <a:gd name="T43" fmla="*/ 43 h 50"/>
                  <a:gd name="T44" fmla="*/ 30 w 54"/>
                  <a:gd name="T45" fmla="*/ 41 h 50"/>
                  <a:gd name="T46" fmla="*/ 29 w 54"/>
                  <a:gd name="T47" fmla="*/ 39 h 50"/>
                  <a:gd name="T48" fmla="*/ 27 w 54"/>
                  <a:gd name="T49" fmla="*/ 33 h 50"/>
                  <a:gd name="T50" fmla="*/ 27 w 54"/>
                  <a:gd name="T51" fmla="*/ 32 h 50"/>
                  <a:gd name="T52" fmla="*/ 27 w 54"/>
                  <a:gd name="T53" fmla="*/ 30 h 50"/>
                  <a:gd name="T54" fmla="*/ 27 w 54"/>
                  <a:gd name="T55" fmla="*/ 27 h 50"/>
                  <a:gd name="T56" fmla="*/ 27 w 54"/>
                  <a:gd name="T57" fmla="*/ 24 h 50"/>
                  <a:gd name="T58" fmla="*/ 37 w 54"/>
                  <a:gd name="T59" fmla="*/ 9 h 50"/>
                  <a:gd name="T60" fmla="*/ 38 w 54"/>
                  <a:gd name="T61" fmla="*/ 6 h 50"/>
                  <a:gd name="T62" fmla="*/ 40 w 54"/>
                  <a:gd name="T63" fmla="*/ 3 h 50"/>
                  <a:gd name="T64" fmla="*/ 45 w 54"/>
                  <a:gd name="T65" fmla="*/ 2 h 50"/>
                  <a:gd name="T66" fmla="*/ 48 w 54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0">
                    <a:moveTo>
                      <a:pt x="2" y="11"/>
                    </a:moveTo>
                    <a:lnTo>
                      <a:pt x="4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close/>
                    <a:moveTo>
                      <a:pt x="48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1" y="14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3" y="38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35" y="13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BC5946F9-EF4D-FC43-A54F-5E81ABB05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1033" y="4376840"/>
                <a:ext cx="46564" cy="42130"/>
              </a:xfrm>
              <a:custGeom>
                <a:avLst/>
                <a:gdLst>
                  <a:gd name="T0" fmla="*/ 15 w 21"/>
                  <a:gd name="T1" fmla="*/ 8 h 19"/>
                  <a:gd name="T2" fmla="*/ 15 w 21"/>
                  <a:gd name="T3" fmla="*/ 10 h 19"/>
                  <a:gd name="T4" fmla="*/ 13 w 21"/>
                  <a:gd name="T5" fmla="*/ 11 h 19"/>
                  <a:gd name="T6" fmla="*/ 13 w 21"/>
                  <a:gd name="T7" fmla="*/ 13 h 19"/>
                  <a:gd name="T8" fmla="*/ 13 w 21"/>
                  <a:gd name="T9" fmla="*/ 13 h 19"/>
                  <a:gd name="T10" fmla="*/ 13 w 21"/>
                  <a:gd name="T11" fmla="*/ 15 h 19"/>
                  <a:gd name="T12" fmla="*/ 15 w 21"/>
                  <a:gd name="T13" fmla="*/ 16 h 19"/>
                  <a:gd name="T14" fmla="*/ 15 w 21"/>
                  <a:gd name="T15" fmla="*/ 16 h 19"/>
                  <a:gd name="T16" fmla="*/ 15 w 21"/>
                  <a:gd name="T17" fmla="*/ 18 h 19"/>
                  <a:gd name="T18" fmla="*/ 13 w 21"/>
                  <a:gd name="T19" fmla="*/ 18 h 19"/>
                  <a:gd name="T20" fmla="*/ 11 w 21"/>
                  <a:gd name="T21" fmla="*/ 19 h 19"/>
                  <a:gd name="T22" fmla="*/ 5 w 21"/>
                  <a:gd name="T23" fmla="*/ 19 h 19"/>
                  <a:gd name="T24" fmla="*/ 2 w 21"/>
                  <a:gd name="T25" fmla="*/ 19 h 19"/>
                  <a:gd name="T26" fmla="*/ 0 w 21"/>
                  <a:gd name="T27" fmla="*/ 19 h 19"/>
                  <a:gd name="T28" fmla="*/ 5 w 21"/>
                  <a:gd name="T29" fmla="*/ 18 h 19"/>
                  <a:gd name="T30" fmla="*/ 5 w 21"/>
                  <a:gd name="T31" fmla="*/ 16 h 19"/>
                  <a:gd name="T32" fmla="*/ 7 w 21"/>
                  <a:gd name="T33" fmla="*/ 16 h 19"/>
                  <a:gd name="T34" fmla="*/ 7 w 21"/>
                  <a:gd name="T35" fmla="*/ 16 h 19"/>
                  <a:gd name="T36" fmla="*/ 7 w 21"/>
                  <a:gd name="T37" fmla="*/ 13 h 19"/>
                  <a:gd name="T38" fmla="*/ 7 w 21"/>
                  <a:gd name="T39" fmla="*/ 11 h 19"/>
                  <a:gd name="T40" fmla="*/ 7 w 21"/>
                  <a:gd name="T41" fmla="*/ 11 h 19"/>
                  <a:gd name="T42" fmla="*/ 7 w 21"/>
                  <a:gd name="T43" fmla="*/ 11 h 19"/>
                  <a:gd name="T44" fmla="*/ 5 w 21"/>
                  <a:gd name="T45" fmla="*/ 10 h 19"/>
                  <a:gd name="T46" fmla="*/ 5 w 21"/>
                  <a:gd name="T47" fmla="*/ 10 h 19"/>
                  <a:gd name="T48" fmla="*/ 5 w 21"/>
                  <a:gd name="T49" fmla="*/ 10 h 19"/>
                  <a:gd name="T50" fmla="*/ 7 w 21"/>
                  <a:gd name="T51" fmla="*/ 10 h 19"/>
                  <a:gd name="T52" fmla="*/ 8 w 21"/>
                  <a:gd name="T53" fmla="*/ 8 h 19"/>
                  <a:gd name="T54" fmla="*/ 11 w 21"/>
                  <a:gd name="T55" fmla="*/ 8 h 19"/>
                  <a:gd name="T56" fmla="*/ 13 w 21"/>
                  <a:gd name="T57" fmla="*/ 8 h 19"/>
                  <a:gd name="T58" fmla="*/ 15 w 21"/>
                  <a:gd name="T59" fmla="*/ 8 h 19"/>
                  <a:gd name="T60" fmla="*/ 21 w 21"/>
                  <a:gd name="T61" fmla="*/ 0 h 19"/>
                  <a:gd name="T62" fmla="*/ 21 w 21"/>
                  <a:gd name="T63" fmla="*/ 2 h 19"/>
                  <a:gd name="T64" fmla="*/ 18 w 21"/>
                  <a:gd name="T65" fmla="*/ 4 h 19"/>
                  <a:gd name="T66" fmla="*/ 16 w 21"/>
                  <a:gd name="T67" fmla="*/ 4 h 19"/>
                  <a:gd name="T68" fmla="*/ 16 w 21"/>
                  <a:gd name="T69" fmla="*/ 4 h 19"/>
                  <a:gd name="T70" fmla="*/ 18 w 21"/>
                  <a:gd name="T71" fmla="*/ 2 h 19"/>
                  <a:gd name="T72" fmla="*/ 21 w 21"/>
                  <a:gd name="T73" fmla="*/ 2 h 19"/>
                  <a:gd name="T74" fmla="*/ 21 w 21"/>
                  <a:gd name="T7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19">
                    <a:moveTo>
                      <a:pt x="15" y="8"/>
                    </a:moveTo>
                    <a:lnTo>
                      <a:pt x="15" y="10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close/>
                    <a:moveTo>
                      <a:pt x="21" y="0"/>
                    </a:moveTo>
                    <a:lnTo>
                      <a:pt x="21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8267FA14-DAE8-7B48-BC34-55F2E79353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0353" y="3314751"/>
                <a:ext cx="614193" cy="235033"/>
              </a:xfrm>
              <a:custGeom>
                <a:avLst/>
                <a:gdLst>
                  <a:gd name="T0" fmla="*/ 135 w 277"/>
                  <a:gd name="T1" fmla="*/ 0 h 106"/>
                  <a:gd name="T2" fmla="*/ 149 w 277"/>
                  <a:gd name="T3" fmla="*/ 7 h 106"/>
                  <a:gd name="T4" fmla="*/ 164 w 277"/>
                  <a:gd name="T5" fmla="*/ 15 h 106"/>
                  <a:gd name="T6" fmla="*/ 205 w 277"/>
                  <a:gd name="T7" fmla="*/ 19 h 106"/>
                  <a:gd name="T8" fmla="*/ 227 w 277"/>
                  <a:gd name="T9" fmla="*/ 11 h 106"/>
                  <a:gd name="T10" fmla="*/ 239 w 277"/>
                  <a:gd name="T11" fmla="*/ 11 h 106"/>
                  <a:gd name="T12" fmla="*/ 247 w 277"/>
                  <a:gd name="T13" fmla="*/ 10 h 106"/>
                  <a:gd name="T14" fmla="*/ 255 w 277"/>
                  <a:gd name="T15" fmla="*/ 16 h 106"/>
                  <a:gd name="T16" fmla="*/ 260 w 277"/>
                  <a:gd name="T17" fmla="*/ 21 h 106"/>
                  <a:gd name="T18" fmla="*/ 260 w 277"/>
                  <a:gd name="T19" fmla="*/ 32 h 106"/>
                  <a:gd name="T20" fmla="*/ 271 w 277"/>
                  <a:gd name="T21" fmla="*/ 37 h 106"/>
                  <a:gd name="T22" fmla="*/ 272 w 277"/>
                  <a:gd name="T23" fmla="*/ 41 h 106"/>
                  <a:gd name="T24" fmla="*/ 266 w 277"/>
                  <a:gd name="T25" fmla="*/ 48 h 106"/>
                  <a:gd name="T26" fmla="*/ 268 w 277"/>
                  <a:gd name="T27" fmla="*/ 54 h 106"/>
                  <a:gd name="T28" fmla="*/ 271 w 277"/>
                  <a:gd name="T29" fmla="*/ 63 h 106"/>
                  <a:gd name="T30" fmla="*/ 268 w 277"/>
                  <a:gd name="T31" fmla="*/ 70 h 106"/>
                  <a:gd name="T32" fmla="*/ 272 w 277"/>
                  <a:gd name="T33" fmla="*/ 76 h 106"/>
                  <a:gd name="T34" fmla="*/ 276 w 277"/>
                  <a:gd name="T35" fmla="*/ 84 h 106"/>
                  <a:gd name="T36" fmla="*/ 269 w 277"/>
                  <a:gd name="T37" fmla="*/ 87 h 106"/>
                  <a:gd name="T38" fmla="*/ 265 w 277"/>
                  <a:gd name="T39" fmla="*/ 81 h 106"/>
                  <a:gd name="T40" fmla="*/ 252 w 277"/>
                  <a:gd name="T41" fmla="*/ 81 h 106"/>
                  <a:gd name="T42" fmla="*/ 239 w 277"/>
                  <a:gd name="T43" fmla="*/ 82 h 106"/>
                  <a:gd name="T44" fmla="*/ 225 w 277"/>
                  <a:gd name="T45" fmla="*/ 86 h 106"/>
                  <a:gd name="T46" fmla="*/ 198 w 277"/>
                  <a:gd name="T47" fmla="*/ 92 h 106"/>
                  <a:gd name="T48" fmla="*/ 181 w 277"/>
                  <a:gd name="T49" fmla="*/ 89 h 106"/>
                  <a:gd name="T50" fmla="*/ 164 w 277"/>
                  <a:gd name="T51" fmla="*/ 92 h 106"/>
                  <a:gd name="T52" fmla="*/ 159 w 277"/>
                  <a:gd name="T53" fmla="*/ 100 h 106"/>
                  <a:gd name="T54" fmla="*/ 151 w 277"/>
                  <a:gd name="T55" fmla="*/ 106 h 106"/>
                  <a:gd name="T56" fmla="*/ 153 w 277"/>
                  <a:gd name="T57" fmla="*/ 90 h 106"/>
                  <a:gd name="T58" fmla="*/ 143 w 277"/>
                  <a:gd name="T59" fmla="*/ 93 h 106"/>
                  <a:gd name="T60" fmla="*/ 119 w 277"/>
                  <a:gd name="T61" fmla="*/ 98 h 106"/>
                  <a:gd name="T62" fmla="*/ 96 w 277"/>
                  <a:gd name="T63" fmla="*/ 98 h 106"/>
                  <a:gd name="T64" fmla="*/ 71 w 277"/>
                  <a:gd name="T65" fmla="*/ 95 h 106"/>
                  <a:gd name="T66" fmla="*/ 58 w 277"/>
                  <a:gd name="T67" fmla="*/ 100 h 106"/>
                  <a:gd name="T68" fmla="*/ 47 w 277"/>
                  <a:gd name="T69" fmla="*/ 92 h 106"/>
                  <a:gd name="T70" fmla="*/ 34 w 277"/>
                  <a:gd name="T71" fmla="*/ 90 h 106"/>
                  <a:gd name="T72" fmla="*/ 34 w 277"/>
                  <a:gd name="T73" fmla="*/ 89 h 106"/>
                  <a:gd name="T74" fmla="*/ 23 w 277"/>
                  <a:gd name="T75" fmla="*/ 86 h 106"/>
                  <a:gd name="T76" fmla="*/ 22 w 277"/>
                  <a:gd name="T77" fmla="*/ 78 h 106"/>
                  <a:gd name="T78" fmla="*/ 17 w 277"/>
                  <a:gd name="T79" fmla="*/ 68 h 106"/>
                  <a:gd name="T80" fmla="*/ 9 w 277"/>
                  <a:gd name="T81" fmla="*/ 63 h 106"/>
                  <a:gd name="T82" fmla="*/ 14 w 277"/>
                  <a:gd name="T83" fmla="*/ 63 h 106"/>
                  <a:gd name="T84" fmla="*/ 19 w 277"/>
                  <a:gd name="T85" fmla="*/ 62 h 106"/>
                  <a:gd name="T86" fmla="*/ 19 w 277"/>
                  <a:gd name="T87" fmla="*/ 54 h 106"/>
                  <a:gd name="T88" fmla="*/ 15 w 277"/>
                  <a:gd name="T89" fmla="*/ 48 h 106"/>
                  <a:gd name="T90" fmla="*/ 6 w 277"/>
                  <a:gd name="T91" fmla="*/ 43 h 106"/>
                  <a:gd name="T92" fmla="*/ 23 w 277"/>
                  <a:gd name="T93" fmla="*/ 29 h 106"/>
                  <a:gd name="T94" fmla="*/ 31 w 277"/>
                  <a:gd name="T95" fmla="*/ 27 h 106"/>
                  <a:gd name="T96" fmla="*/ 49 w 277"/>
                  <a:gd name="T97" fmla="*/ 29 h 106"/>
                  <a:gd name="T98" fmla="*/ 60 w 277"/>
                  <a:gd name="T99" fmla="*/ 24 h 106"/>
                  <a:gd name="T100" fmla="*/ 50 w 277"/>
                  <a:gd name="T101" fmla="*/ 16 h 106"/>
                  <a:gd name="T102" fmla="*/ 93 w 277"/>
                  <a:gd name="T103" fmla="*/ 8 h 106"/>
                  <a:gd name="T104" fmla="*/ 23 w 277"/>
                  <a:gd name="T105" fmla="*/ 0 h 106"/>
                  <a:gd name="T106" fmla="*/ 31 w 277"/>
                  <a:gd name="T107" fmla="*/ 2 h 106"/>
                  <a:gd name="T108" fmla="*/ 49 w 277"/>
                  <a:gd name="T109" fmla="*/ 16 h 106"/>
                  <a:gd name="T110" fmla="*/ 26 w 277"/>
                  <a:gd name="T111" fmla="*/ 19 h 106"/>
                  <a:gd name="T112" fmla="*/ 8 w 277"/>
                  <a:gd name="T113" fmla="*/ 34 h 106"/>
                  <a:gd name="T114" fmla="*/ 9 w 277"/>
                  <a:gd name="T115" fmla="*/ 26 h 106"/>
                  <a:gd name="T116" fmla="*/ 9 w 277"/>
                  <a:gd name="T117" fmla="*/ 19 h 106"/>
                  <a:gd name="T118" fmla="*/ 14 w 277"/>
                  <a:gd name="T119" fmla="*/ 11 h 106"/>
                  <a:gd name="T120" fmla="*/ 9 w 277"/>
                  <a:gd name="T121" fmla="*/ 5 h 106"/>
                  <a:gd name="T122" fmla="*/ 17 w 277"/>
                  <a:gd name="T12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106">
                    <a:moveTo>
                      <a:pt x="3" y="32"/>
                    </a:moveTo>
                    <a:lnTo>
                      <a:pt x="4" y="34"/>
                    </a:lnTo>
                    <a:lnTo>
                      <a:pt x="4" y="34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32"/>
                    </a:lnTo>
                    <a:close/>
                    <a:moveTo>
                      <a:pt x="135" y="0"/>
                    </a:moveTo>
                    <a:lnTo>
                      <a:pt x="137" y="2"/>
                    </a:lnTo>
                    <a:lnTo>
                      <a:pt x="137" y="2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8" y="5"/>
                    </a:lnTo>
                    <a:lnTo>
                      <a:pt x="138" y="7"/>
                    </a:lnTo>
                    <a:lnTo>
                      <a:pt x="143" y="8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49" y="7"/>
                    </a:lnTo>
                    <a:lnTo>
                      <a:pt x="151" y="11"/>
                    </a:lnTo>
                    <a:lnTo>
                      <a:pt x="153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0" y="13"/>
                    </a:lnTo>
                    <a:lnTo>
                      <a:pt x="164" y="15"/>
                    </a:lnTo>
                    <a:lnTo>
                      <a:pt x="165" y="16"/>
                    </a:lnTo>
                    <a:lnTo>
                      <a:pt x="170" y="18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84" y="21"/>
                    </a:lnTo>
                    <a:lnTo>
                      <a:pt x="186" y="21"/>
                    </a:lnTo>
                    <a:lnTo>
                      <a:pt x="190" y="19"/>
                    </a:lnTo>
                    <a:lnTo>
                      <a:pt x="198" y="18"/>
                    </a:lnTo>
                    <a:lnTo>
                      <a:pt x="205" y="19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7" y="18"/>
                    </a:lnTo>
                    <a:lnTo>
                      <a:pt x="219" y="16"/>
                    </a:lnTo>
                    <a:lnTo>
                      <a:pt x="220" y="16"/>
                    </a:lnTo>
                    <a:lnTo>
                      <a:pt x="222" y="15"/>
                    </a:lnTo>
                    <a:lnTo>
                      <a:pt x="227" y="11"/>
                    </a:lnTo>
                    <a:lnTo>
                      <a:pt x="228" y="10"/>
                    </a:lnTo>
                    <a:lnTo>
                      <a:pt x="230" y="10"/>
                    </a:lnTo>
                    <a:lnTo>
                      <a:pt x="231" y="11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5" y="10"/>
                    </a:lnTo>
                    <a:lnTo>
                      <a:pt x="238" y="10"/>
                    </a:lnTo>
                    <a:lnTo>
                      <a:pt x="239" y="11"/>
                    </a:lnTo>
                    <a:lnTo>
                      <a:pt x="239" y="11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1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8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47" y="11"/>
                    </a:lnTo>
                    <a:lnTo>
                      <a:pt x="249" y="11"/>
                    </a:lnTo>
                    <a:lnTo>
                      <a:pt x="252" y="13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5"/>
                    </a:lnTo>
                    <a:lnTo>
                      <a:pt x="252" y="15"/>
                    </a:lnTo>
                    <a:lnTo>
                      <a:pt x="253" y="16"/>
                    </a:lnTo>
                    <a:lnTo>
                      <a:pt x="255" y="16"/>
                    </a:lnTo>
                    <a:lnTo>
                      <a:pt x="255" y="16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7" y="18"/>
                    </a:lnTo>
                    <a:lnTo>
                      <a:pt x="257" y="18"/>
                    </a:lnTo>
                    <a:lnTo>
                      <a:pt x="257" y="18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1" y="24"/>
                    </a:lnTo>
                    <a:lnTo>
                      <a:pt x="261" y="26"/>
                    </a:lnTo>
                    <a:lnTo>
                      <a:pt x="260" y="26"/>
                    </a:lnTo>
                    <a:lnTo>
                      <a:pt x="258" y="27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30"/>
                    </a:lnTo>
                    <a:lnTo>
                      <a:pt x="260" y="32"/>
                    </a:lnTo>
                    <a:lnTo>
                      <a:pt x="261" y="34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1" y="35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8" y="35"/>
                    </a:lnTo>
                    <a:lnTo>
                      <a:pt x="269" y="35"/>
                    </a:lnTo>
                    <a:lnTo>
                      <a:pt x="271" y="37"/>
                    </a:lnTo>
                    <a:lnTo>
                      <a:pt x="272" y="38"/>
                    </a:lnTo>
                    <a:lnTo>
                      <a:pt x="276" y="40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77" y="41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1" y="41"/>
                    </a:lnTo>
                    <a:lnTo>
                      <a:pt x="271" y="46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6" y="46"/>
                    </a:lnTo>
                    <a:lnTo>
                      <a:pt x="266" y="46"/>
                    </a:lnTo>
                    <a:lnTo>
                      <a:pt x="265" y="46"/>
                    </a:lnTo>
                    <a:lnTo>
                      <a:pt x="265" y="48"/>
                    </a:lnTo>
                    <a:lnTo>
                      <a:pt x="266" y="48"/>
                    </a:lnTo>
                    <a:lnTo>
                      <a:pt x="266" y="49"/>
                    </a:lnTo>
                    <a:lnTo>
                      <a:pt x="266" y="49"/>
                    </a:lnTo>
                    <a:lnTo>
                      <a:pt x="266" y="51"/>
                    </a:lnTo>
                    <a:lnTo>
                      <a:pt x="268" y="51"/>
                    </a:lnTo>
                    <a:lnTo>
                      <a:pt x="268" y="51"/>
                    </a:lnTo>
                    <a:lnTo>
                      <a:pt x="268" y="52"/>
                    </a:lnTo>
                    <a:lnTo>
                      <a:pt x="268" y="52"/>
                    </a:lnTo>
                    <a:lnTo>
                      <a:pt x="266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9" y="56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9" y="60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71" y="63"/>
                    </a:lnTo>
                    <a:lnTo>
                      <a:pt x="271" y="63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1" y="67"/>
                    </a:lnTo>
                    <a:lnTo>
                      <a:pt x="269" y="68"/>
                    </a:lnTo>
                    <a:lnTo>
                      <a:pt x="269" y="68"/>
                    </a:lnTo>
                    <a:lnTo>
                      <a:pt x="269" y="70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1" y="73"/>
                    </a:lnTo>
                    <a:lnTo>
                      <a:pt x="272" y="74"/>
                    </a:lnTo>
                    <a:lnTo>
                      <a:pt x="274" y="74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8"/>
                    </a:lnTo>
                    <a:lnTo>
                      <a:pt x="272" y="78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81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74" y="84"/>
                    </a:lnTo>
                    <a:lnTo>
                      <a:pt x="274" y="84"/>
                    </a:lnTo>
                    <a:lnTo>
                      <a:pt x="272" y="84"/>
                    </a:lnTo>
                    <a:lnTo>
                      <a:pt x="272" y="84"/>
                    </a:lnTo>
                    <a:lnTo>
                      <a:pt x="271" y="86"/>
                    </a:lnTo>
                    <a:lnTo>
                      <a:pt x="269" y="87"/>
                    </a:lnTo>
                    <a:lnTo>
                      <a:pt x="269" y="87"/>
                    </a:lnTo>
                    <a:lnTo>
                      <a:pt x="268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5" y="81"/>
                    </a:lnTo>
                    <a:lnTo>
                      <a:pt x="265" y="82"/>
                    </a:lnTo>
                    <a:lnTo>
                      <a:pt x="263" y="82"/>
                    </a:lnTo>
                    <a:lnTo>
                      <a:pt x="260" y="82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255" y="81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52" y="81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7" y="81"/>
                    </a:lnTo>
                    <a:lnTo>
                      <a:pt x="247" y="81"/>
                    </a:lnTo>
                    <a:lnTo>
                      <a:pt x="246" y="82"/>
                    </a:lnTo>
                    <a:lnTo>
                      <a:pt x="242" y="84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2"/>
                    </a:lnTo>
                    <a:lnTo>
                      <a:pt x="239" y="82"/>
                    </a:lnTo>
                    <a:lnTo>
                      <a:pt x="239" y="81"/>
                    </a:lnTo>
                    <a:lnTo>
                      <a:pt x="238" y="82"/>
                    </a:lnTo>
                    <a:lnTo>
                      <a:pt x="236" y="82"/>
                    </a:lnTo>
                    <a:lnTo>
                      <a:pt x="235" y="84"/>
                    </a:lnTo>
                    <a:lnTo>
                      <a:pt x="231" y="84"/>
                    </a:lnTo>
                    <a:lnTo>
                      <a:pt x="228" y="86"/>
                    </a:lnTo>
                    <a:lnTo>
                      <a:pt x="227" y="86"/>
                    </a:lnTo>
                    <a:lnTo>
                      <a:pt x="225" y="86"/>
                    </a:lnTo>
                    <a:lnTo>
                      <a:pt x="224" y="86"/>
                    </a:lnTo>
                    <a:lnTo>
                      <a:pt x="220" y="84"/>
                    </a:lnTo>
                    <a:lnTo>
                      <a:pt x="219" y="84"/>
                    </a:lnTo>
                    <a:lnTo>
                      <a:pt x="217" y="86"/>
                    </a:lnTo>
                    <a:lnTo>
                      <a:pt x="214" y="87"/>
                    </a:lnTo>
                    <a:lnTo>
                      <a:pt x="208" y="89"/>
                    </a:lnTo>
                    <a:lnTo>
                      <a:pt x="203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90" y="92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6" y="90"/>
                    </a:lnTo>
                    <a:lnTo>
                      <a:pt x="184" y="89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76" y="90"/>
                    </a:lnTo>
                    <a:lnTo>
                      <a:pt x="175" y="90"/>
                    </a:lnTo>
                    <a:lnTo>
                      <a:pt x="175" y="90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7" y="92"/>
                    </a:lnTo>
                    <a:lnTo>
                      <a:pt x="165" y="92"/>
                    </a:lnTo>
                    <a:lnTo>
                      <a:pt x="164" y="92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7" y="92"/>
                    </a:lnTo>
                    <a:lnTo>
                      <a:pt x="157" y="95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7" y="100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4" y="100"/>
                    </a:lnTo>
                    <a:lnTo>
                      <a:pt x="154" y="103"/>
                    </a:lnTo>
                    <a:lnTo>
                      <a:pt x="153" y="103"/>
                    </a:lnTo>
                    <a:lnTo>
                      <a:pt x="153" y="104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49" y="104"/>
                    </a:lnTo>
                    <a:lnTo>
                      <a:pt x="148" y="104"/>
                    </a:lnTo>
                    <a:lnTo>
                      <a:pt x="148" y="103"/>
                    </a:lnTo>
                    <a:lnTo>
                      <a:pt x="148" y="100"/>
                    </a:lnTo>
                    <a:lnTo>
                      <a:pt x="146" y="98"/>
                    </a:lnTo>
                    <a:lnTo>
                      <a:pt x="148" y="97"/>
                    </a:lnTo>
                    <a:lnTo>
                      <a:pt x="149" y="95"/>
                    </a:lnTo>
                    <a:lnTo>
                      <a:pt x="153" y="92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1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0"/>
                    </a:lnTo>
                    <a:lnTo>
                      <a:pt x="145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0" y="93"/>
                    </a:lnTo>
                    <a:lnTo>
                      <a:pt x="137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1" y="90"/>
                    </a:lnTo>
                    <a:lnTo>
                      <a:pt x="129" y="90"/>
                    </a:lnTo>
                    <a:lnTo>
                      <a:pt x="124" y="93"/>
                    </a:lnTo>
                    <a:lnTo>
                      <a:pt x="121" y="98"/>
                    </a:lnTo>
                    <a:lnTo>
                      <a:pt x="119" y="98"/>
                    </a:lnTo>
                    <a:lnTo>
                      <a:pt x="116" y="100"/>
                    </a:lnTo>
                    <a:lnTo>
                      <a:pt x="113" y="101"/>
                    </a:lnTo>
                    <a:lnTo>
                      <a:pt x="112" y="100"/>
                    </a:lnTo>
                    <a:lnTo>
                      <a:pt x="107" y="101"/>
                    </a:lnTo>
                    <a:lnTo>
                      <a:pt x="105" y="101"/>
                    </a:lnTo>
                    <a:lnTo>
                      <a:pt x="102" y="103"/>
                    </a:lnTo>
                    <a:lnTo>
                      <a:pt x="99" y="101"/>
                    </a:lnTo>
                    <a:lnTo>
                      <a:pt x="97" y="100"/>
                    </a:lnTo>
                    <a:lnTo>
                      <a:pt x="96" y="98"/>
                    </a:lnTo>
                    <a:lnTo>
                      <a:pt x="93" y="95"/>
                    </a:lnTo>
                    <a:lnTo>
                      <a:pt x="91" y="93"/>
                    </a:lnTo>
                    <a:lnTo>
                      <a:pt x="88" y="93"/>
                    </a:lnTo>
                    <a:lnTo>
                      <a:pt x="82" y="90"/>
                    </a:lnTo>
                    <a:lnTo>
                      <a:pt x="80" y="89"/>
                    </a:lnTo>
                    <a:lnTo>
                      <a:pt x="77" y="89"/>
                    </a:lnTo>
                    <a:lnTo>
                      <a:pt x="72" y="89"/>
                    </a:lnTo>
                    <a:lnTo>
                      <a:pt x="71" y="90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69" y="98"/>
                    </a:lnTo>
                    <a:lnTo>
                      <a:pt x="69" y="98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6" y="98"/>
                    </a:lnTo>
                    <a:lnTo>
                      <a:pt x="64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3" y="98"/>
                    </a:lnTo>
                    <a:lnTo>
                      <a:pt x="52" y="98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49" y="93"/>
                    </a:lnTo>
                    <a:lnTo>
                      <a:pt x="49" y="92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1" y="90"/>
                    </a:lnTo>
                    <a:lnTo>
                      <a:pt x="37" y="90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1" y="90"/>
                    </a:lnTo>
                    <a:lnTo>
                      <a:pt x="28" y="92"/>
                    </a:lnTo>
                    <a:lnTo>
                      <a:pt x="26" y="92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4" y="89"/>
                    </a:lnTo>
                    <a:lnTo>
                      <a:pt x="34" y="87"/>
                    </a:lnTo>
                    <a:lnTo>
                      <a:pt x="37" y="87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28" y="87"/>
                    </a:lnTo>
                    <a:lnTo>
                      <a:pt x="25" y="86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4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3" y="71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2" y="59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2" y="62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9" y="35"/>
                    </a:lnTo>
                    <a:lnTo>
                      <a:pt x="12" y="34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7" y="29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5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0" y="21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3" y="15"/>
                    </a:lnTo>
                    <a:lnTo>
                      <a:pt x="61" y="16"/>
                    </a:lnTo>
                    <a:lnTo>
                      <a:pt x="67" y="16"/>
                    </a:lnTo>
                    <a:lnTo>
                      <a:pt x="74" y="18"/>
                    </a:lnTo>
                    <a:lnTo>
                      <a:pt x="80" y="18"/>
                    </a:lnTo>
                    <a:lnTo>
                      <a:pt x="82" y="16"/>
                    </a:lnTo>
                    <a:lnTo>
                      <a:pt x="83" y="13"/>
                    </a:lnTo>
                    <a:lnTo>
                      <a:pt x="93" y="8"/>
                    </a:lnTo>
                    <a:lnTo>
                      <a:pt x="96" y="7"/>
                    </a:lnTo>
                    <a:lnTo>
                      <a:pt x="99" y="5"/>
                    </a:lnTo>
                    <a:lnTo>
                      <a:pt x="105" y="4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23" y="2"/>
                    </a:lnTo>
                    <a:lnTo>
                      <a:pt x="131" y="2"/>
                    </a:lnTo>
                    <a:lnTo>
                      <a:pt x="135" y="0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3" y="5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9" y="11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19" y="27"/>
                    </a:lnTo>
                    <a:lnTo>
                      <a:pt x="15" y="27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86018D4D-1BAE-F34F-A64F-7B281FE5B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03494" y="5339148"/>
                <a:ext cx="48781" cy="93126"/>
              </a:xfrm>
              <a:custGeom>
                <a:avLst/>
                <a:gdLst>
                  <a:gd name="T0" fmla="*/ 8 w 22"/>
                  <a:gd name="T1" fmla="*/ 41 h 42"/>
                  <a:gd name="T2" fmla="*/ 8 w 22"/>
                  <a:gd name="T3" fmla="*/ 42 h 42"/>
                  <a:gd name="T4" fmla="*/ 6 w 22"/>
                  <a:gd name="T5" fmla="*/ 42 h 42"/>
                  <a:gd name="T6" fmla="*/ 6 w 22"/>
                  <a:gd name="T7" fmla="*/ 42 h 42"/>
                  <a:gd name="T8" fmla="*/ 8 w 22"/>
                  <a:gd name="T9" fmla="*/ 41 h 42"/>
                  <a:gd name="T10" fmla="*/ 8 w 22"/>
                  <a:gd name="T11" fmla="*/ 41 h 42"/>
                  <a:gd name="T12" fmla="*/ 2 w 22"/>
                  <a:gd name="T13" fmla="*/ 37 h 42"/>
                  <a:gd name="T14" fmla="*/ 2 w 22"/>
                  <a:gd name="T15" fmla="*/ 37 h 42"/>
                  <a:gd name="T16" fmla="*/ 2 w 22"/>
                  <a:gd name="T17" fmla="*/ 37 h 42"/>
                  <a:gd name="T18" fmla="*/ 3 w 22"/>
                  <a:gd name="T19" fmla="*/ 37 h 42"/>
                  <a:gd name="T20" fmla="*/ 3 w 22"/>
                  <a:gd name="T21" fmla="*/ 39 h 42"/>
                  <a:gd name="T22" fmla="*/ 3 w 22"/>
                  <a:gd name="T23" fmla="*/ 39 h 42"/>
                  <a:gd name="T24" fmla="*/ 3 w 22"/>
                  <a:gd name="T25" fmla="*/ 39 h 42"/>
                  <a:gd name="T26" fmla="*/ 3 w 22"/>
                  <a:gd name="T27" fmla="*/ 39 h 42"/>
                  <a:gd name="T28" fmla="*/ 5 w 22"/>
                  <a:gd name="T29" fmla="*/ 39 h 42"/>
                  <a:gd name="T30" fmla="*/ 5 w 22"/>
                  <a:gd name="T31" fmla="*/ 37 h 42"/>
                  <a:gd name="T32" fmla="*/ 5 w 22"/>
                  <a:gd name="T33" fmla="*/ 39 h 42"/>
                  <a:gd name="T34" fmla="*/ 3 w 22"/>
                  <a:gd name="T35" fmla="*/ 41 h 42"/>
                  <a:gd name="T36" fmla="*/ 3 w 22"/>
                  <a:gd name="T37" fmla="*/ 39 h 42"/>
                  <a:gd name="T38" fmla="*/ 2 w 22"/>
                  <a:gd name="T39" fmla="*/ 39 h 42"/>
                  <a:gd name="T40" fmla="*/ 0 w 22"/>
                  <a:gd name="T41" fmla="*/ 37 h 42"/>
                  <a:gd name="T42" fmla="*/ 2 w 22"/>
                  <a:gd name="T43" fmla="*/ 37 h 42"/>
                  <a:gd name="T44" fmla="*/ 21 w 22"/>
                  <a:gd name="T45" fmla="*/ 0 h 42"/>
                  <a:gd name="T46" fmla="*/ 22 w 22"/>
                  <a:gd name="T47" fmla="*/ 0 h 42"/>
                  <a:gd name="T48" fmla="*/ 22 w 22"/>
                  <a:gd name="T49" fmla="*/ 1 h 42"/>
                  <a:gd name="T50" fmla="*/ 21 w 22"/>
                  <a:gd name="T51" fmla="*/ 1 h 42"/>
                  <a:gd name="T52" fmla="*/ 21 w 22"/>
                  <a:gd name="T53" fmla="*/ 1 h 42"/>
                  <a:gd name="T54" fmla="*/ 21 w 22"/>
                  <a:gd name="T55" fmla="*/ 1 h 42"/>
                  <a:gd name="T56" fmla="*/ 19 w 22"/>
                  <a:gd name="T57" fmla="*/ 1 h 42"/>
                  <a:gd name="T58" fmla="*/ 19 w 22"/>
                  <a:gd name="T59" fmla="*/ 1 h 42"/>
                  <a:gd name="T60" fmla="*/ 21 w 22"/>
                  <a:gd name="T61" fmla="*/ 0 h 42"/>
                  <a:gd name="T62" fmla="*/ 21 w 22"/>
                  <a:gd name="T6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42">
                    <a:moveTo>
                      <a:pt x="8" y="41"/>
                    </a:move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8" y="41"/>
                    </a:lnTo>
                    <a:lnTo>
                      <a:pt x="8" y="41"/>
                    </a:lnTo>
                    <a:close/>
                    <a:moveTo>
                      <a:pt x="2" y="37"/>
                    </a:moveTo>
                    <a:lnTo>
                      <a:pt x="2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2" y="37"/>
                    </a:lnTo>
                    <a:close/>
                    <a:moveTo>
                      <a:pt x="21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ABEA8DF5-C34A-6940-AAF6-8EF0A826C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420" y="3494354"/>
                <a:ext cx="128604" cy="254990"/>
              </a:xfrm>
              <a:custGeom>
                <a:avLst/>
                <a:gdLst>
                  <a:gd name="T0" fmla="*/ 50 w 58"/>
                  <a:gd name="T1" fmla="*/ 58 h 115"/>
                  <a:gd name="T2" fmla="*/ 49 w 58"/>
                  <a:gd name="T3" fmla="*/ 60 h 115"/>
                  <a:gd name="T4" fmla="*/ 47 w 58"/>
                  <a:gd name="T5" fmla="*/ 60 h 115"/>
                  <a:gd name="T6" fmla="*/ 46 w 58"/>
                  <a:gd name="T7" fmla="*/ 58 h 115"/>
                  <a:gd name="T8" fmla="*/ 49 w 58"/>
                  <a:gd name="T9" fmla="*/ 57 h 115"/>
                  <a:gd name="T10" fmla="*/ 53 w 58"/>
                  <a:gd name="T11" fmla="*/ 42 h 115"/>
                  <a:gd name="T12" fmla="*/ 53 w 58"/>
                  <a:gd name="T13" fmla="*/ 41 h 115"/>
                  <a:gd name="T14" fmla="*/ 33 w 58"/>
                  <a:gd name="T15" fmla="*/ 0 h 115"/>
                  <a:gd name="T16" fmla="*/ 33 w 58"/>
                  <a:gd name="T17" fmla="*/ 3 h 115"/>
                  <a:gd name="T18" fmla="*/ 33 w 58"/>
                  <a:gd name="T19" fmla="*/ 1 h 115"/>
                  <a:gd name="T20" fmla="*/ 38 w 58"/>
                  <a:gd name="T21" fmla="*/ 1 h 115"/>
                  <a:gd name="T22" fmla="*/ 39 w 58"/>
                  <a:gd name="T23" fmla="*/ 9 h 115"/>
                  <a:gd name="T24" fmla="*/ 44 w 58"/>
                  <a:gd name="T25" fmla="*/ 8 h 115"/>
                  <a:gd name="T26" fmla="*/ 50 w 58"/>
                  <a:gd name="T27" fmla="*/ 5 h 115"/>
                  <a:gd name="T28" fmla="*/ 50 w 58"/>
                  <a:gd name="T29" fmla="*/ 8 h 115"/>
                  <a:gd name="T30" fmla="*/ 44 w 58"/>
                  <a:gd name="T31" fmla="*/ 16 h 115"/>
                  <a:gd name="T32" fmla="*/ 42 w 58"/>
                  <a:gd name="T33" fmla="*/ 19 h 115"/>
                  <a:gd name="T34" fmla="*/ 46 w 58"/>
                  <a:gd name="T35" fmla="*/ 25 h 115"/>
                  <a:gd name="T36" fmla="*/ 50 w 58"/>
                  <a:gd name="T37" fmla="*/ 30 h 115"/>
                  <a:gd name="T38" fmla="*/ 52 w 58"/>
                  <a:gd name="T39" fmla="*/ 34 h 115"/>
                  <a:gd name="T40" fmla="*/ 46 w 58"/>
                  <a:gd name="T41" fmla="*/ 44 h 115"/>
                  <a:gd name="T42" fmla="*/ 38 w 58"/>
                  <a:gd name="T43" fmla="*/ 50 h 115"/>
                  <a:gd name="T44" fmla="*/ 36 w 58"/>
                  <a:gd name="T45" fmla="*/ 53 h 115"/>
                  <a:gd name="T46" fmla="*/ 42 w 58"/>
                  <a:gd name="T47" fmla="*/ 60 h 115"/>
                  <a:gd name="T48" fmla="*/ 46 w 58"/>
                  <a:gd name="T49" fmla="*/ 63 h 115"/>
                  <a:gd name="T50" fmla="*/ 49 w 58"/>
                  <a:gd name="T51" fmla="*/ 61 h 115"/>
                  <a:gd name="T52" fmla="*/ 53 w 58"/>
                  <a:gd name="T53" fmla="*/ 66 h 115"/>
                  <a:gd name="T54" fmla="*/ 52 w 58"/>
                  <a:gd name="T55" fmla="*/ 66 h 115"/>
                  <a:gd name="T56" fmla="*/ 55 w 58"/>
                  <a:gd name="T57" fmla="*/ 68 h 115"/>
                  <a:gd name="T58" fmla="*/ 57 w 58"/>
                  <a:gd name="T59" fmla="*/ 71 h 115"/>
                  <a:gd name="T60" fmla="*/ 57 w 58"/>
                  <a:gd name="T61" fmla="*/ 77 h 115"/>
                  <a:gd name="T62" fmla="*/ 57 w 58"/>
                  <a:gd name="T63" fmla="*/ 80 h 115"/>
                  <a:gd name="T64" fmla="*/ 50 w 58"/>
                  <a:gd name="T65" fmla="*/ 83 h 115"/>
                  <a:gd name="T66" fmla="*/ 46 w 58"/>
                  <a:gd name="T67" fmla="*/ 86 h 115"/>
                  <a:gd name="T68" fmla="*/ 42 w 58"/>
                  <a:gd name="T69" fmla="*/ 90 h 115"/>
                  <a:gd name="T70" fmla="*/ 39 w 58"/>
                  <a:gd name="T71" fmla="*/ 91 h 115"/>
                  <a:gd name="T72" fmla="*/ 38 w 58"/>
                  <a:gd name="T73" fmla="*/ 96 h 115"/>
                  <a:gd name="T74" fmla="*/ 39 w 58"/>
                  <a:gd name="T75" fmla="*/ 104 h 115"/>
                  <a:gd name="T76" fmla="*/ 38 w 58"/>
                  <a:gd name="T77" fmla="*/ 109 h 115"/>
                  <a:gd name="T78" fmla="*/ 35 w 58"/>
                  <a:gd name="T79" fmla="*/ 112 h 115"/>
                  <a:gd name="T80" fmla="*/ 28 w 58"/>
                  <a:gd name="T81" fmla="*/ 115 h 115"/>
                  <a:gd name="T82" fmla="*/ 27 w 58"/>
                  <a:gd name="T83" fmla="*/ 105 h 115"/>
                  <a:gd name="T84" fmla="*/ 24 w 58"/>
                  <a:gd name="T85" fmla="*/ 93 h 115"/>
                  <a:gd name="T86" fmla="*/ 20 w 58"/>
                  <a:gd name="T87" fmla="*/ 85 h 115"/>
                  <a:gd name="T88" fmla="*/ 14 w 58"/>
                  <a:gd name="T89" fmla="*/ 80 h 115"/>
                  <a:gd name="T90" fmla="*/ 9 w 58"/>
                  <a:gd name="T91" fmla="*/ 72 h 115"/>
                  <a:gd name="T92" fmla="*/ 5 w 58"/>
                  <a:gd name="T93" fmla="*/ 68 h 115"/>
                  <a:gd name="T94" fmla="*/ 1 w 58"/>
                  <a:gd name="T95" fmla="*/ 64 h 115"/>
                  <a:gd name="T96" fmla="*/ 0 w 58"/>
                  <a:gd name="T97" fmla="*/ 58 h 115"/>
                  <a:gd name="T98" fmla="*/ 0 w 58"/>
                  <a:gd name="T99" fmla="*/ 53 h 115"/>
                  <a:gd name="T100" fmla="*/ 6 w 58"/>
                  <a:gd name="T101" fmla="*/ 47 h 115"/>
                  <a:gd name="T102" fmla="*/ 9 w 58"/>
                  <a:gd name="T103" fmla="*/ 44 h 115"/>
                  <a:gd name="T104" fmla="*/ 11 w 58"/>
                  <a:gd name="T105" fmla="*/ 39 h 115"/>
                  <a:gd name="T106" fmla="*/ 11 w 58"/>
                  <a:gd name="T107" fmla="*/ 33 h 115"/>
                  <a:gd name="T108" fmla="*/ 11 w 58"/>
                  <a:gd name="T109" fmla="*/ 28 h 115"/>
                  <a:gd name="T110" fmla="*/ 9 w 58"/>
                  <a:gd name="T111" fmla="*/ 23 h 115"/>
                  <a:gd name="T112" fmla="*/ 11 w 58"/>
                  <a:gd name="T113" fmla="*/ 16 h 115"/>
                  <a:gd name="T114" fmla="*/ 9 w 58"/>
                  <a:gd name="T115" fmla="*/ 14 h 115"/>
                  <a:gd name="T116" fmla="*/ 12 w 58"/>
                  <a:gd name="T117" fmla="*/ 11 h 115"/>
                  <a:gd name="T118" fmla="*/ 16 w 58"/>
                  <a:gd name="T119" fmla="*/ 8 h 115"/>
                  <a:gd name="T120" fmla="*/ 19 w 58"/>
                  <a:gd name="T121" fmla="*/ 6 h 115"/>
                  <a:gd name="T122" fmla="*/ 31 w 58"/>
                  <a:gd name="T1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115">
                    <a:moveTo>
                      <a:pt x="49" y="57"/>
                    </a:move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7"/>
                    </a:lnTo>
                    <a:lnTo>
                      <a:pt x="49" y="57"/>
                    </a:lnTo>
                    <a:close/>
                    <a:moveTo>
                      <a:pt x="53" y="41"/>
                    </a:moveTo>
                    <a:lnTo>
                      <a:pt x="53" y="42"/>
                    </a:lnTo>
                    <a:lnTo>
                      <a:pt x="53" y="42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3" y="41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5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7" y="14"/>
                    </a:lnTo>
                    <a:lnTo>
                      <a:pt x="44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4" y="23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2" y="34"/>
                    </a:lnTo>
                    <a:lnTo>
                      <a:pt x="49" y="38"/>
                    </a:lnTo>
                    <a:lnTo>
                      <a:pt x="47" y="41"/>
                    </a:lnTo>
                    <a:lnTo>
                      <a:pt x="46" y="44"/>
                    </a:lnTo>
                    <a:lnTo>
                      <a:pt x="42" y="45"/>
                    </a:lnTo>
                    <a:lnTo>
                      <a:pt x="38" y="49"/>
                    </a:lnTo>
                    <a:lnTo>
                      <a:pt x="38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8" y="57"/>
                    </a:lnTo>
                    <a:lnTo>
                      <a:pt x="39" y="60"/>
                    </a:lnTo>
                    <a:lnTo>
                      <a:pt x="42" y="60"/>
                    </a:lnTo>
                    <a:lnTo>
                      <a:pt x="46" y="60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4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3" y="68"/>
                    </a:lnTo>
                    <a:lnTo>
                      <a:pt x="55" y="68"/>
                    </a:lnTo>
                    <a:lnTo>
                      <a:pt x="55" y="68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57" y="71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7" y="77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57" y="80"/>
                    </a:lnTo>
                    <a:lnTo>
                      <a:pt x="55" y="82"/>
                    </a:lnTo>
                    <a:lnTo>
                      <a:pt x="52" y="83"/>
                    </a:lnTo>
                    <a:lnTo>
                      <a:pt x="50" y="83"/>
                    </a:lnTo>
                    <a:lnTo>
                      <a:pt x="47" y="85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8" y="93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99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33" y="113"/>
                    </a:lnTo>
                    <a:lnTo>
                      <a:pt x="30" y="113"/>
                    </a:lnTo>
                    <a:lnTo>
                      <a:pt x="28" y="115"/>
                    </a:lnTo>
                    <a:lnTo>
                      <a:pt x="28" y="112"/>
                    </a:lnTo>
                    <a:lnTo>
                      <a:pt x="27" y="109"/>
                    </a:lnTo>
                    <a:lnTo>
                      <a:pt x="27" y="105"/>
                    </a:lnTo>
                    <a:lnTo>
                      <a:pt x="25" y="101"/>
                    </a:lnTo>
                    <a:lnTo>
                      <a:pt x="24" y="97"/>
                    </a:lnTo>
                    <a:lnTo>
                      <a:pt x="24" y="93"/>
                    </a:lnTo>
                    <a:lnTo>
                      <a:pt x="22" y="90"/>
                    </a:lnTo>
                    <a:lnTo>
                      <a:pt x="22" y="85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1" y="79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" y="50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4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7868E47B-30F0-6D4D-869E-2D995962A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0666" y="3288143"/>
                <a:ext cx="454547" cy="286032"/>
              </a:xfrm>
              <a:custGeom>
                <a:avLst/>
                <a:gdLst>
                  <a:gd name="T0" fmla="*/ 7 w 205"/>
                  <a:gd name="T1" fmla="*/ 63 h 129"/>
                  <a:gd name="T2" fmla="*/ 97 w 205"/>
                  <a:gd name="T3" fmla="*/ 6 h 129"/>
                  <a:gd name="T4" fmla="*/ 108 w 205"/>
                  <a:gd name="T5" fmla="*/ 11 h 129"/>
                  <a:gd name="T6" fmla="*/ 110 w 205"/>
                  <a:gd name="T7" fmla="*/ 16 h 129"/>
                  <a:gd name="T8" fmla="*/ 110 w 205"/>
                  <a:gd name="T9" fmla="*/ 20 h 129"/>
                  <a:gd name="T10" fmla="*/ 116 w 205"/>
                  <a:gd name="T11" fmla="*/ 28 h 129"/>
                  <a:gd name="T12" fmla="*/ 129 w 205"/>
                  <a:gd name="T13" fmla="*/ 27 h 129"/>
                  <a:gd name="T14" fmla="*/ 137 w 205"/>
                  <a:gd name="T15" fmla="*/ 33 h 129"/>
                  <a:gd name="T16" fmla="*/ 146 w 205"/>
                  <a:gd name="T17" fmla="*/ 50 h 129"/>
                  <a:gd name="T18" fmla="*/ 168 w 205"/>
                  <a:gd name="T19" fmla="*/ 66 h 129"/>
                  <a:gd name="T20" fmla="*/ 189 w 205"/>
                  <a:gd name="T21" fmla="*/ 79 h 129"/>
                  <a:gd name="T22" fmla="*/ 198 w 205"/>
                  <a:gd name="T23" fmla="*/ 80 h 129"/>
                  <a:gd name="T24" fmla="*/ 203 w 205"/>
                  <a:gd name="T25" fmla="*/ 88 h 129"/>
                  <a:gd name="T26" fmla="*/ 192 w 205"/>
                  <a:gd name="T27" fmla="*/ 90 h 129"/>
                  <a:gd name="T28" fmla="*/ 178 w 205"/>
                  <a:gd name="T29" fmla="*/ 96 h 129"/>
                  <a:gd name="T30" fmla="*/ 168 w 205"/>
                  <a:gd name="T31" fmla="*/ 113 h 129"/>
                  <a:gd name="T32" fmla="*/ 159 w 205"/>
                  <a:gd name="T33" fmla="*/ 116 h 129"/>
                  <a:gd name="T34" fmla="*/ 152 w 205"/>
                  <a:gd name="T35" fmla="*/ 121 h 129"/>
                  <a:gd name="T36" fmla="*/ 145 w 205"/>
                  <a:gd name="T37" fmla="*/ 127 h 129"/>
                  <a:gd name="T38" fmla="*/ 137 w 205"/>
                  <a:gd name="T39" fmla="*/ 124 h 129"/>
                  <a:gd name="T40" fmla="*/ 127 w 205"/>
                  <a:gd name="T41" fmla="*/ 121 h 129"/>
                  <a:gd name="T42" fmla="*/ 124 w 205"/>
                  <a:gd name="T43" fmla="*/ 115 h 129"/>
                  <a:gd name="T44" fmla="*/ 118 w 205"/>
                  <a:gd name="T45" fmla="*/ 104 h 129"/>
                  <a:gd name="T46" fmla="*/ 100 w 205"/>
                  <a:gd name="T47" fmla="*/ 94 h 129"/>
                  <a:gd name="T48" fmla="*/ 91 w 205"/>
                  <a:gd name="T49" fmla="*/ 86 h 129"/>
                  <a:gd name="T50" fmla="*/ 82 w 205"/>
                  <a:gd name="T51" fmla="*/ 85 h 129"/>
                  <a:gd name="T52" fmla="*/ 69 w 205"/>
                  <a:gd name="T53" fmla="*/ 82 h 129"/>
                  <a:gd name="T54" fmla="*/ 59 w 205"/>
                  <a:gd name="T55" fmla="*/ 77 h 129"/>
                  <a:gd name="T56" fmla="*/ 53 w 205"/>
                  <a:gd name="T57" fmla="*/ 80 h 129"/>
                  <a:gd name="T58" fmla="*/ 34 w 205"/>
                  <a:gd name="T59" fmla="*/ 86 h 129"/>
                  <a:gd name="T60" fmla="*/ 20 w 205"/>
                  <a:gd name="T61" fmla="*/ 93 h 129"/>
                  <a:gd name="T62" fmla="*/ 18 w 205"/>
                  <a:gd name="T63" fmla="*/ 71 h 129"/>
                  <a:gd name="T64" fmla="*/ 15 w 205"/>
                  <a:gd name="T65" fmla="*/ 61 h 129"/>
                  <a:gd name="T66" fmla="*/ 9 w 205"/>
                  <a:gd name="T67" fmla="*/ 58 h 129"/>
                  <a:gd name="T68" fmla="*/ 14 w 205"/>
                  <a:gd name="T69" fmla="*/ 53 h 129"/>
                  <a:gd name="T70" fmla="*/ 7 w 205"/>
                  <a:gd name="T71" fmla="*/ 49 h 129"/>
                  <a:gd name="T72" fmla="*/ 4 w 205"/>
                  <a:gd name="T73" fmla="*/ 39 h 129"/>
                  <a:gd name="T74" fmla="*/ 12 w 205"/>
                  <a:gd name="T75" fmla="*/ 34 h 129"/>
                  <a:gd name="T76" fmla="*/ 25 w 205"/>
                  <a:gd name="T77" fmla="*/ 36 h 129"/>
                  <a:gd name="T78" fmla="*/ 31 w 205"/>
                  <a:gd name="T79" fmla="*/ 33 h 129"/>
                  <a:gd name="T80" fmla="*/ 25 w 205"/>
                  <a:gd name="T81" fmla="*/ 25 h 129"/>
                  <a:gd name="T82" fmla="*/ 18 w 205"/>
                  <a:gd name="T83" fmla="*/ 12 h 129"/>
                  <a:gd name="T84" fmla="*/ 4 w 205"/>
                  <a:gd name="T85" fmla="*/ 19 h 129"/>
                  <a:gd name="T86" fmla="*/ 1 w 205"/>
                  <a:gd name="T87" fmla="*/ 22 h 129"/>
                  <a:gd name="T88" fmla="*/ 17 w 205"/>
                  <a:gd name="T89" fmla="*/ 9 h 129"/>
                  <a:gd name="T90" fmla="*/ 34 w 205"/>
                  <a:gd name="T91" fmla="*/ 14 h 129"/>
                  <a:gd name="T92" fmla="*/ 42 w 205"/>
                  <a:gd name="T93" fmla="*/ 25 h 129"/>
                  <a:gd name="T94" fmla="*/ 53 w 205"/>
                  <a:gd name="T95" fmla="*/ 25 h 129"/>
                  <a:gd name="T96" fmla="*/ 66 w 205"/>
                  <a:gd name="T97" fmla="*/ 25 h 129"/>
                  <a:gd name="T98" fmla="*/ 66 w 205"/>
                  <a:gd name="T99" fmla="*/ 17 h 129"/>
                  <a:gd name="T100" fmla="*/ 75 w 205"/>
                  <a:gd name="T101" fmla="*/ 20 h 129"/>
                  <a:gd name="T102" fmla="*/ 74 w 205"/>
                  <a:gd name="T103" fmla="*/ 11 h 129"/>
                  <a:gd name="T104" fmla="*/ 80 w 205"/>
                  <a:gd name="T105" fmla="*/ 6 h 129"/>
                  <a:gd name="T106" fmla="*/ 85 w 205"/>
                  <a:gd name="T107" fmla="*/ 9 h 129"/>
                  <a:gd name="T108" fmla="*/ 82 w 205"/>
                  <a:gd name="T109" fmla="*/ 5 h 129"/>
                  <a:gd name="T110" fmla="*/ 88 w 205"/>
                  <a:gd name="T1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" h="129">
                    <a:moveTo>
                      <a:pt x="7" y="63"/>
                    </a:moveTo>
                    <a:lnTo>
                      <a:pt x="9" y="63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68"/>
                    </a:lnTo>
                    <a:lnTo>
                      <a:pt x="7" y="64"/>
                    </a:lnTo>
                    <a:lnTo>
                      <a:pt x="7" y="63"/>
                    </a:lnTo>
                    <a:close/>
                    <a:moveTo>
                      <a:pt x="88" y="0"/>
                    </a:moveTo>
                    <a:lnTo>
                      <a:pt x="89" y="1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9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2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22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5" y="27"/>
                    </a:lnTo>
                    <a:lnTo>
                      <a:pt x="116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4" y="28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30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8" y="36"/>
                    </a:lnTo>
                    <a:lnTo>
                      <a:pt x="140" y="39"/>
                    </a:lnTo>
                    <a:lnTo>
                      <a:pt x="141" y="41"/>
                    </a:lnTo>
                    <a:lnTo>
                      <a:pt x="143" y="42"/>
                    </a:lnTo>
                    <a:lnTo>
                      <a:pt x="143" y="47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6" y="50"/>
                    </a:lnTo>
                    <a:lnTo>
                      <a:pt x="151" y="53"/>
                    </a:lnTo>
                    <a:lnTo>
                      <a:pt x="152" y="55"/>
                    </a:lnTo>
                    <a:lnTo>
                      <a:pt x="156" y="57"/>
                    </a:lnTo>
                    <a:lnTo>
                      <a:pt x="159" y="58"/>
                    </a:lnTo>
                    <a:lnTo>
                      <a:pt x="162" y="61"/>
                    </a:lnTo>
                    <a:lnTo>
                      <a:pt x="162" y="63"/>
                    </a:lnTo>
                    <a:lnTo>
                      <a:pt x="165" y="64"/>
                    </a:lnTo>
                    <a:lnTo>
                      <a:pt x="168" y="66"/>
                    </a:lnTo>
                    <a:lnTo>
                      <a:pt x="170" y="66"/>
                    </a:lnTo>
                    <a:lnTo>
                      <a:pt x="173" y="68"/>
                    </a:lnTo>
                    <a:lnTo>
                      <a:pt x="175" y="69"/>
                    </a:lnTo>
                    <a:lnTo>
                      <a:pt x="176" y="69"/>
                    </a:lnTo>
                    <a:lnTo>
                      <a:pt x="178" y="71"/>
                    </a:lnTo>
                    <a:lnTo>
                      <a:pt x="181" y="72"/>
                    </a:lnTo>
                    <a:lnTo>
                      <a:pt x="186" y="75"/>
                    </a:lnTo>
                    <a:lnTo>
                      <a:pt x="189" y="79"/>
                    </a:lnTo>
                    <a:lnTo>
                      <a:pt x="190" y="79"/>
                    </a:lnTo>
                    <a:lnTo>
                      <a:pt x="190" y="79"/>
                    </a:lnTo>
                    <a:lnTo>
                      <a:pt x="192" y="77"/>
                    </a:lnTo>
                    <a:lnTo>
                      <a:pt x="193" y="77"/>
                    </a:lnTo>
                    <a:lnTo>
                      <a:pt x="195" y="77"/>
                    </a:lnTo>
                    <a:lnTo>
                      <a:pt x="197" y="79"/>
                    </a:lnTo>
                    <a:lnTo>
                      <a:pt x="197" y="79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05" y="83"/>
                    </a:lnTo>
                    <a:lnTo>
                      <a:pt x="205" y="83"/>
                    </a:lnTo>
                    <a:lnTo>
                      <a:pt x="203" y="85"/>
                    </a:lnTo>
                    <a:lnTo>
                      <a:pt x="203" y="88"/>
                    </a:lnTo>
                    <a:lnTo>
                      <a:pt x="203" y="91"/>
                    </a:lnTo>
                    <a:lnTo>
                      <a:pt x="203" y="93"/>
                    </a:lnTo>
                    <a:lnTo>
                      <a:pt x="201" y="93"/>
                    </a:lnTo>
                    <a:lnTo>
                      <a:pt x="200" y="93"/>
                    </a:lnTo>
                    <a:lnTo>
                      <a:pt x="197" y="91"/>
                    </a:lnTo>
                    <a:lnTo>
                      <a:pt x="193" y="90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0" y="90"/>
                    </a:lnTo>
                    <a:lnTo>
                      <a:pt x="190" y="91"/>
                    </a:lnTo>
                    <a:lnTo>
                      <a:pt x="189" y="93"/>
                    </a:lnTo>
                    <a:lnTo>
                      <a:pt x="189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9" y="96"/>
                    </a:lnTo>
                    <a:lnTo>
                      <a:pt x="178" y="96"/>
                    </a:lnTo>
                    <a:lnTo>
                      <a:pt x="178" y="98"/>
                    </a:lnTo>
                    <a:lnTo>
                      <a:pt x="176" y="99"/>
                    </a:lnTo>
                    <a:lnTo>
                      <a:pt x="176" y="102"/>
                    </a:lnTo>
                    <a:lnTo>
                      <a:pt x="175" y="105"/>
                    </a:lnTo>
                    <a:lnTo>
                      <a:pt x="175" y="109"/>
                    </a:lnTo>
                    <a:lnTo>
                      <a:pt x="173" y="110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3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5" y="115"/>
                    </a:lnTo>
                    <a:lnTo>
                      <a:pt x="164" y="115"/>
                    </a:lnTo>
                    <a:lnTo>
                      <a:pt x="162" y="115"/>
                    </a:lnTo>
                    <a:lnTo>
                      <a:pt x="159" y="116"/>
                    </a:lnTo>
                    <a:lnTo>
                      <a:pt x="156" y="118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0"/>
                    </a:lnTo>
                    <a:lnTo>
                      <a:pt x="154" y="120"/>
                    </a:lnTo>
                    <a:lnTo>
                      <a:pt x="152" y="121"/>
                    </a:lnTo>
                    <a:lnTo>
                      <a:pt x="152" y="123"/>
                    </a:lnTo>
                    <a:lnTo>
                      <a:pt x="152" y="124"/>
                    </a:lnTo>
                    <a:lnTo>
                      <a:pt x="151" y="124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3" y="127"/>
                    </a:lnTo>
                    <a:lnTo>
                      <a:pt x="143" y="127"/>
                    </a:lnTo>
                    <a:lnTo>
                      <a:pt x="141" y="129"/>
                    </a:lnTo>
                    <a:lnTo>
                      <a:pt x="141" y="129"/>
                    </a:lnTo>
                    <a:lnTo>
                      <a:pt x="141" y="127"/>
                    </a:lnTo>
                    <a:lnTo>
                      <a:pt x="140" y="126"/>
                    </a:lnTo>
                    <a:lnTo>
                      <a:pt x="138" y="126"/>
                    </a:lnTo>
                    <a:lnTo>
                      <a:pt x="137" y="124"/>
                    </a:lnTo>
                    <a:lnTo>
                      <a:pt x="137" y="124"/>
                    </a:lnTo>
                    <a:lnTo>
                      <a:pt x="135" y="124"/>
                    </a:lnTo>
                    <a:lnTo>
                      <a:pt x="134" y="124"/>
                    </a:lnTo>
                    <a:lnTo>
                      <a:pt x="132" y="124"/>
                    </a:lnTo>
                    <a:lnTo>
                      <a:pt x="130" y="124"/>
                    </a:lnTo>
                    <a:lnTo>
                      <a:pt x="129" y="123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6" y="121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3"/>
                    </a:lnTo>
                    <a:lnTo>
                      <a:pt x="126" y="112"/>
                    </a:lnTo>
                    <a:lnTo>
                      <a:pt x="126" y="110"/>
                    </a:lnTo>
                    <a:lnTo>
                      <a:pt x="124" y="109"/>
                    </a:lnTo>
                    <a:lnTo>
                      <a:pt x="126" y="105"/>
                    </a:lnTo>
                    <a:lnTo>
                      <a:pt x="124" y="104"/>
                    </a:lnTo>
                    <a:lnTo>
                      <a:pt x="118" y="104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7" y="98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3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6"/>
                    </a:lnTo>
                    <a:lnTo>
                      <a:pt x="86" y="88"/>
                    </a:lnTo>
                    <a:lnTo>
                      <a:pt x="85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2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5" y="83"/>
                    </a:lnTo>
                    <a:lnTo>
                      <a:pt x="72" y="83"/>
                    </a:lnTo>
                    <a:lnTo>
                      <a:pt x="70" y="83"/>
                    </a:lnTo>
                    <a:lnTo>
                      <a:pt x="70" y="82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79"/>
                    </a:lnTo>
                    <a:lnTo>
                      <a:pt x="67" y="79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1" y="77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5" y="79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39" y="82"/>
                    </a:lnTo>
                    <a:lnTo>
                      <a:pt x="37" y="83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3" y="90"/>
                    </a:lnTo>
                    <a:lnTo>
                      <a:pt x="31" y="91"/>
                    </a:lnTo>
                    <a:lnTo>
                      <a:pt x="31" y="91"/>
                    </a:lnTo>
                    <a:lnTo>
                      <a:pt x="29" y="91"/>
                    </a:lnTo>
                    <a:lnTo>
                      <a:pt x="28" y="91"/>
                    </a:lnTo>
                    <a:lnTo>
                      <a:pt x="26" y="93"/>
                    </a:lnTo>
                    <a:lnTo>
                      <a:pt x="25" y="93"/>
                    </a:lnTo>
                    <a:lnTo>
                      <a:pt x="20" y="93"/>
                    </a:lnTo>
                    <a:lnTo>
                      <a:pt x="20" y="91"/>
                    </a:lnTo>
                    <a:lnTo>
                      <a:pt x="18" y="88"/>
                    </a:lnTo>
                    <a:lnTo>
                      <a:pt x="18" y="83"/>
                    </a:lnTo>
                    <a:lnTo>
                      <a:pt x="18" y="82"/>
                    </a:lnTo>
                    <a:lnTo>
                      <a:pt x="20" y="77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8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9" y="34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9" y="28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2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7"/>
                    </a:lnTo>
                    <a:lnTo>
                      <a:pt x="37" y="20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3" y="25"/>
                    </a:lnTo>
                    <a:lnTo>
                      <a:pt x="58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5" y="20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3" y="1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1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D8A4559A-C28F-834D-8F06-3D22A844AD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3355" y="4999900"/>
                <a:ext cx="104214" cy="44346"/>
              </a:xfrm>
              <a:custGeom>
                <a:avLst/>
                <a:gdLst>
                  <a:gd name="T0" fmla="*/ 6 w 47"/>
                  <a:gd name="T1" fmla="*/ 16 h 20"/>
                  <a:gd name="T2" fmla="*/ 5 w 47"/>
                  <a:gd name="T3" fmla="*/ 17 h 20"/>
                  <a:gd name="T4" fmla="*/ 3 w 47"/>
                  <a:gd name="T5" fmla="*/ 19 h 20"/>
                  <a:gd name="T6" fmla="*/ 2 w 47"/>
                  <a:gd name="T7" fmla="*/ 19 h 20"/>
                  <a:gd name="T8" fmla="*/ 0 w 47"/>
                  <a:gd name="T9" fmla="*/ 19 h 20"/>
                  <a:gd name="T10" fmla="*/ 2 w 47"/>
                  <a:gd name="T11" fmla="*/ 17 h 20"/>
                  <a:gd name="T12" fmla="*/ 43 w 47"/>
                  <a:gd name="T13" fmla="*/ 3 h 20"/>
                  <a:gd name="T14" fmla="*/ 46 w 47"/>
                  <a:gd name="T15" fmla="*/ 3 h 20"/>
                  <a:gd name="T16" fmla="*/ 47 w 47"/>
                  <a:gd name="T17" fmla="*/ 5 h 20"/>
                  <a:gd name="T18" fmla="*/ 41 w 47"/>
                  <a:gd name="T19" fmla="*/ 9 h 20"/>
                  <a:gd name="T20" fmla="*/ 38 w 47"/>
                  <a:gd name="T21" fmla="*/ 9 h 20"/>
                  <a:gd name="T22" fmla="*/ 35 w 47"/>
                  <a:gd name="T23" fmla="*/ 11 h 20"/>
                  <a:gd name="T24" fmla="*/ 31 w 47"/>
                  <a:gd name="T25" fmla="*/ 12 h 20"/>
                  <a:gd name="T26" fmla="*/ 30 w 47"/>
                  <a:gd name="T27" fmla="*/ 14 h 20"/>
                  <a:gd name="T28" fmla="*/ 27 w 47"/>
                  <a:gd name="T29" fmla="*/ 14 h 20"/>
                  <a:gd name="T30" fmla="*/ 24 w 47"/>
                  <a:gd name="T31" fmla="*/ 16 h 20"/>
                  <a:gd name="T32" fmla="*/ 17 w 47"/>
                  <a:gd name="T33" fmla="*/ 19 h 20"/>
                  <a:gd name="T34" fmla="*/ 14 w 47"/>
                  <a:gd name="T35" fmla="*/ 19 h 20"/>
                  <a:gd name="T36" fmla="*/ 13 w 47"/>
                  <a:gd name="T37" fmla="*/ 17 h 20"/>
                  <a:gd name="T38" fmla="*/ 13 w 47"/>
                  <a:gd name="T39" fmla="*/ 16 h 20"/>
                  <a:gd name="T40" fmla="*/ 16 w 47"/>
                  <a:gd name="T41" fmla="*/ 16 h 20"/>
                  <a:gd name="T42" fmla="*/ 16 w 47"/>
                  <a:gd name="T43" fmla="*/ 14 h 20"/>
                  <a:gd name="T44" fmla="*/ 16 w 47"/>
                  <a:gd name="T45" fmla="*/ 12 h 20"/>
                  <a:gd name="T46" fmla="*/ 13 w 47"/>
                  <a:gd name="T47" fmla="*/ 14 h 20"/>
                  <a:gd name="T48" fmla="*/ 13 w 47"/>
                  <a:gd name="T49" fmla="*/ 12 h 20"/>
                  <a:gd name="T50" fmla="*/ 16 w 47"/>
                  <a:gd name="T51" fmla="*/ 9 h 20"/>
                  <a:gd name="T52" fmla="*/ 19 w 47"/>
                  <a:gd name="T53" fmla="*/ 6 h 20"/>
                  <a:gd name="T54" fmla="*/ 25 w 47"/>
                  <a:gd name="T55" fmla="*/ 6 h 20"/>
                  <a:gd name="T56" fmla="*/ 31 w 47"/>
                  <a:gd name="T57" fmla="*/ 6 h 20"/>
                  <a:gd name="T58" fmla="*/ 38 w 47"/>
                  <a:gd name="T59" fmla="*/ 5 h 20"/>
                  <a:gd name="T60" fmla="*/ 41 w 47"/>
                  <a:gd name="T61" fmla="*/ 5 h 20"/>
                  <a:gd name="T62" fmla="*/ 43 w 47"/>
                  <a:gd name="T63" fmla="*/ 3 h 20"/>
                  <a:gd name="T64" fmla="*/ 22 w 47"/>
                  <a:gd name="T65" fmla="*/ 3 h 20"/>
                  <a:gd name="T66" fmla="*/ 22 w 47"/>
                  <a:gd name="T67" fmla="*/ 1 h 20"/>
                  <a:gd name="T68" fmla="*/ 24 w 47"/>
                  <a:gd name="T6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20">
                    <a:moveTo>
                      <a:pt x="6" y="16"/>
                    </a:moveTo>
                    <a:lnTo>
                      <a:pt x="6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6" y="16"/>
                    </a:lnTo>
                    <a:close/>
                    <a:moveTo>
                      <a:pt x="43" y="3"/>
                    </a:moveTo>
                    <a:lnTo>
                      <a:pt x="44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4" y="6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6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3" y="3"/>
                    </a:lnTo>
                    <a:close/>
                    <a:moveTo>
                      <a:pt x="24" y="0"/>
                    </a:moveTo>
                    <a:lnTo>
                      <a:pt x="22" y="3"/>
                    </a:lnTo>
                    <a:lnTo>
                      <a:pt x="2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20ECF860-2B01-FE4A-A6C0-8A545002B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5168" y="3354663"/>
                <a:ext cx="248338" cy="164080"/>
              </a:xfrm>
              <a:custGeom>
                <a:avLst/>
                <a:gdLst>
                  <a:gd name="T0" fmla="*/ 49 w 112"/>
                  <a:gd name="T1" fmla="*/ 22 h 74"/>
                  <a:gd name="T2" fmla="*/ 47 w 112"/>
                  <a:gd name="T3" fmla="*/ 1 h 74"/>
                  <a:gd name="T4" fmla="*/ 47 w 112"/>
                  <a:gd name="T5" fmla="*/ 1 h 74"/>
                  <a:gd name="T6" fmla="*/ 49 w 112"/>
                  <a:gd name="T7" fmla="*/ 4 h 74"/>
                  <a:gd name="T8" fmla="*/ 49 w 112"/>
                  <a:gd name="T9" fmla="*/ 6 h 74"/>
                  <a:gd name="T10" fmla="*/ 44 w 112"/>
                  <a:gd name="T11" fmla="*/ 12 h 74"/>
                  <a:gd name="T12" fmla="*/ 49 w 112"/>
                  <a:gd name="T13" fmla="*/ 16 h 74"/>
                  <a:gd name="T14" fmla="*/ 47 w 112"/>
                  <a:gd name="T15" fmla="*/ 17 h 74"/>
                  <a:gd name="T16" fmla="*/ 44 w 112"/>
                  <a:gd name="T17" fmla="*/ 17 h 74"/>
                  <a:gd name="T18" fmla="*/ 32 w 112"/>
                  <a:gd name="T19" fmla="*/ 17 h 74"/>
                  <a:gd name="T20" fmla="*/ 30 w 112"/>
                  <a:gd name="T21" fmla="*/ 19 h 74"/>
                  <a:gd name="T22" fmla="*/ 28 w 112"/>
                  <a:gd name="T23" fmla="*/ 27 h 74"/>
                  <a:gd name="T24" fmla="*/ 38 w 112"/>
                  <a:gd name="T25" fmla="*/ 27 h 74"/>
                  <a:gd name="T26" fmla="*/ 44 w 112"/>
                  <a:gd name="T27" fmla="*/ 25 h 74"/>
                  <a:gd name="T28" fmla="*/ 50 w 112"/>
                  <a:gd name="T29" fmla="*/ 28 h 74"/>
                  <a:gd name="T30" fmla="*/ 58 w 112"/>
                  <a:gd name="T31" fmla="*/ 25 h 74"/>
                  <a:gd name="T32" fmla="*/ 60 w 112"/>
                  <a:gd name="T33" fmla="*/ 27 h 74"/>
                  <a:gd name="T34" fmla="*/ 65 w 112"/>
                  <a:gd name="T35" fmla="*/ 30 h 74"/>
                  <a:gd name="T36" fmla="*/ 71 w 112"/>
                  <a:gd name="T37" fmla="*/ 31 h 74"/>
                  <a:gd name="T38" fmla="*/ 77 w 112"/>
                  <a:gd name="T39" fmla="*/ 28 h 74"/>
                  <a:gd name="T40" fmla="*/ 88 w 112"/>
                  <a:gd name="T41" fmla="*/ 28 h 74"/>
                  <a:gd name="T42" fmla="*/ 91 w 112"/>
                  <a:gd name="T43" fmla="*/ 31 h 74"/>
                  <a:gd name="T44" fmla="*/ 93 w 112"/>
                  <a:gd name="T45" fmla="*/ 36 h 74"/>
                  <a:gd name="T46" fmla="*/ 95 w 112"/>
                  <a:gd name="T47" fmla="*/ 42 h 74"/>
                  <a:gd name="T48" fmla="*/ 101 w 112"/>
                  <a:gd name="T49" fmla="*/ 41 h 74"/>
                  <a:gd name="T50" fmla="*/ 107 w 112"/>
                  <a:gd name="T51" fmla="*/ 49 h 74"/>
                  <a:gd name="T52" fmla="*/ 110 w 112"/>
                  <a:gd name="T53" fmla="*/ 55 h 74"/>
                  <a:gd name="T54" fmla="*/ 112 w 112"/>
                  <a:gd name="T55" fmla="*/ 63 h 74"/>
                  <a:gd name="T56" fmla="*/ 109 w 112"/>
                  <a:gd name="T57" fmla="*/ 64 h 74"/>
                  <a:gd name="T58" fmla="*/ 101 w 112"/>
                  <a:gd name="T59" fmla="*/ 61 h 74"/>
                  <a:gd name="T60" fmla="*/ 91 w 112"/>
                  <a:gd name="T61" fmla="*/ 64 h 74"/>
                  <a:gd name="T62" fmla="*/ 91 w 112"/>
                  <a:gd name="T63" fmla="*/ 61 h 74"/>
                  <a:gd name="T64" fmla="*/ 80 w 112"/>
                  <a:gd name="T65" fmla="*/ 64 h 74"/>
                  <a:gd name="T66" fmla="*/ 65 w 112"/>
                  <a:gd name="T67" fmla="*/ 74 h 74"/>
                  <a:gd name="T68" fmla="*/ 60 w 112"/>
                  <a:gd name="T69" fmla="*/ 66 h 74"/>
                  <a:gd name="T70" fmla="*/ 61 w 112"/>
                  <a:gd name="T71" fmla="*/ 53 h 74"/>
                  <a:gd name="T72" fmla="*/ 57 w 112"/>
                  <a:gd name="T73" fmla="*/ 52 h 74"/>
                  <a:gd name="T74" fmla="*/ 47 w 112"/>
                  <a:gd name="T75" fmla="*/ 47 h 74"/>
                  <a:gd name="T76" fmla="*/ 41 w 112"/>
                  <a:gd name="T77" fmla="*/ 53 h 74"/>
                  <a:gd name="T78" fmla="*/ 38 w 112"/>
                  <a:gd name="T79" fmla="*/ 60 h 74"/>
                  <a:gd name="T80" fmla="*/ 30 w 112"/>
                  <a:gd name="T81" fmla="*/ 61 h 74"/>
                  <a:gd name="T82" fmla="*/ 27 w 112"/>
                  <a:gd name="T83" fmla="*/ 66 h 74"/>
                  <a:gd name="T84" fmla="*/ 22 w 112"/>
                  <a:gd name="T85" fmla="*/ 63 h 74"/>
                  <a:gd name="T86" fmla="*/ 17 w 112"/>
                  <a:gd name="T87" fmla="*/ 66 h 74"/>
                  <a:gd name="T88" fmla="*/ 11 w 112"/>
                  <a:gd name="T89" fmla="*/ 69 h 74"/>
                  <a:gd name="T90" fmla="*/ 6 w 112"/>
                  <a:gd name="T91" fmla="*/ 60 h 74"/>
                  <a:gd name="T92" fmla="*/ 14 w 112"/>
                  <a:gd name="T93" fmla="*/ 52 h 74"/>
                  <a:gd name="T94" fmla="*/ 13 w 112"/>
                  <a:gd name="T95" fmla="*/ 45 h 74"/>
                  <a:gd name="T96" fmla="*/ 11 w 112"/>
                  <a:gd name="T97" fmla="*/ 36 h 74"/>
                  <a:gd name="T98" fmla="*/ 5 w 112"/>
                  <a:gd name="T99" fmla="*/ 34 h 74"/>
                  <a:gd name="T100" fmla="*/ 0 w 112"/>
                  <a:gd name="T101" fmla="*/ 31 h 74"/>
                  <a:gd name="T102" fmla="*/ 8 w 112"/>
                  <a:gd name="T103" fmla="*/ 25 h 74"/>
                  <a:gd name="T104" fmla="*/ 17 w 112"/>
                  <a:gd name="T105" fmla="*/ 25 h 74"/>
                  <a:gd name="T106" fmla="*/ 20 w 112"/>
                  <a:gd name="T107" fmla="*/ 20 h 74"/>
                  <a:gd name="T108" fmla="*/ 22 w 112"/>
                  <a:gd name="T109" fmla="*/ 20 h 74"/>
                  <a:gd name="T110" fmla="*/ 24 w 112"/>
                  <a:gd name="T111" fmla="*/ 17 h 74"/>
                  <a:gd name="T112" fmla="*/ 19 w 112"/>
                  <a:gd name="T113" fmla="*/ 16 h 74"/>
                  <a:gd name="T114" fmla="*/ 27 w 112"/>
                  <a:gd name="T115" fmla="*/ 16 h 74"/>
                  <a:gd name="T116" fmla="*/ 28 w 112"/>
                  <a:gd name="T117" fmla="*/ 8 h 74"/>
                  <a:gd name="T118" fmla="*/ 33 w 112"/>
                  <a:gd name="T119" fmla="*/ 6 h 74"/>
                  <a:gd name="T120" fmla="*/ 43 w 112"/>
                  <a:gd name="T1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" h="74">
                    <a:moveTo>
                      <a:pt x="46" y="20"/>
                    </a:moveTo>
                    <a:lnTo>
                      <a:pt x="46" y="20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  <a:moveTo>
                      <a:pt x="47" y="1"/>
                    </a:moveTo>
                    <a:lnTo>
                      <a:pt x="47" y="1"/>
                    </a:lnTo>
                    <a:lnTo>
                      <a:pt x="47" y="1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close/>
                    <a:moveTo>
                      <a:pt x="44" y="0"/>
                    </a:moveTo>
                    <a:lnTo>
                      <a:pt x="46" y="1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5" y="16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8" y="27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3" y="27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6" y="28"/>
                    </a:lnTo>
                    <a:lnTo>
                      <a:pt x="77" y="28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4" y="30"/>
                    </a:lnTo>
                    <a:lnTo>
                      <a:pt x="85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91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8" y="42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1" y="41"/>
                    </a:lnTo>
                    <a:lnTo>
                      <a:pt x="104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09" y="45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09" y="55"/>
                    </a:lnTo>
                    <a:lnTo>
                      <a:pt x="110" y="55"/>
                    </a:lnTo>
                    <a:lnTo>
                      <a:pt x="110" y="55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2" y="61"/>
                    </a:lnTo>
                    <a:lnTo>
                      <a:pt x="112" y="63"/>
                    </a:lnTo>
                    <a:lnTo>
                      <a:pt x="112" y="63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7" y="63"/>
                    </a:lnTo>
                    <a:lnTo>
                      <a:pt x="106" y="61"/>
                    </a:lnTo>
                    <a:lnTo>
                      <a:pt x="104" y="63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6" y="64"/>
                    </a:lnTo>
                    <a:lnTo>
                      <a:pt x="93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3" y="63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88" y="61"/>
                    </a:lnTo>
                    <a:lnTo>
                      <a:pt x="88" y="61"/>
                    </a:lnTo>
                    <a:lnTo>
                      <a:pt x="85" y="61"/>
                    </a:lnTo>
                    <a:lnTo>
                      <a:pt x="80" y="64"/>
                    </a:lnTo>
                    <a:lnTo>
                      <a:pt x="79" y="66"/>
                    </a:lnTo>
                    <a:lnTo>
                      <a:pt x="77" y="68"/>
                    </a:lnTo>
                    <a:lnTo>
                      <a:pt x="73" y="69"/>
                    </a:lnTo>
                    <a:lnTo>
                      <a:pt x="69" y="71"/>
                    </a:lnTo>
                    <a:lnTo>
                      <a:pt x="66" y="72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1" y="72"/>
                    </a:lnTo>
                    <a:lnTo>
                      <a:pt x="61" y="71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1"/>
                    </a:lnTo>
                    <a:lnTo>
                      <a:pt x="60" y="58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8" y="49"/>
                    </a:lnTo>
                    <a:lnTo>
                      <a:pt x="57" y="47"/>
                    </a:lnTo>
                    <a:lnTo>
                      <a:pt x="54" y="45"/>
                    </a:lnTo>
                    <a:lnTo>
                      <a:pt x="52" y="44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4" y="50"/>
                    </a:lnTo>
                    <a:lnTo>
                      <a:pt x="43" y="52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3" y="58"/>
                    </a:lnTo>
                    <a:lnTo>
                      <a:pt x="32" y="60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5" y="64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1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9" y="56"/>
                    </a:lnTo>
                    <a:lnTo>
                      <a:pt x="11" y="55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3" y="38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1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8A53BC16-A2E6-D442-91D5-C7EAD2BF7F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7476" y="4079721"/>
                <a:ext cx="263860" cy="483371"/>
              </a:xfrm>
              <a:custGeom>
                <a:avLst/>
                <a:gdLst>
                  <a:gd name="T0" fmla="*/ 25 w 119"/>
                  <a:gd name="T1" fmla="*/ 191 h 218"/>
                  <a:gd name="T2" fmla="*/ 14 w 119"/>
                  <a:gd name="T3" fmla="*/ 182 h 218"/>
                  <a:gd name="T4" fmla="*/ 14 w 119"/>
                  <a:gd name="T5" fmla="*/ 182 h 218"/>
                  <a:gd name="T6" fmla="*/ 39 w 119"/>
                  <a:gd name="T7" fmla="*/ 163 h 218"/>
                  <a:gd name="T8" fmla="*/ 39 w 119"/>
                  <a:gd name="T9" fmla="*/ 158 h 218"/>
                  <a:gd name="T10" fmla="*/ 75 w 119"/>
                  <a:gd name="T11" fmla="*/ 130 h 218"/>
                  <a:gd name="T12" fmla="*/ 71 w 119"/>
                  <a:gd name="T13" fmla="*/ 123 h 218"/>
                  <a:gd name="T14" fmla="*/ 42 w 119"/>
                  <a:gd name="T15" fmla="*/ 2 h 218"/>
                  <a:gd name="T16" fmla="*/ 44 w 119"/>
                  <a:gd name="T17" fmla="*/ 12 h 218"/>
                  <a:gd name="T18" fmla="*/ 56 w 119"/>
                  <a:gd name="T19" fmla="*/ 15 h 218"/>
                  <a:gd name="T20" fmla="*/ 53 w 119"/>
                  <a:gd name="T21" fmla="*/ 30 h 218"/>
                  <a:gd name="T22" fmla="*/ 53 w 119"/>
                  <a:gd name="T23" fmla="*/ 45 h 218"/>
                  <a:gd name="T24" fmla="*/ 64 w 119"/>
                  <a:gd name="T25" fmla="*/ 37 h 218"/>
                  <a:gd name="T26" fmla="*/ 75 w 119"/>
                  <a:gd name="T27" fmla="*/ 38 h 218"/>
                  <a:gd name="T28" fmla="*/ 83 w 119"/>
                  <a:gd name="T29" fmla="*/ 37 h 218"/>
                  <a:gd name="T30" fmla="*/ 89 w 119"/>
                  <a:gd name="T31" fmla="*/ 30 h 218"/>
                  <a:gd name="T32" fmla="*/ 105 w 119"/>
                  <a:gd name="T33" fmla="*/ 45 h 218"/>
                  <a:gd name="T34" fmla="*/ 113 w 119"/>
                  <a:gd name="T35" fmla="*/ 65 h 218"/>
                  <a:gd name="T36" fmla="*/ 119 w 119"/>
                  <a:gd name="T37" fmla="*/ 73 h 218"/>
                  <a:gd name="T38" fmla="*/ 118 w 119"/>
                  <a:gd name="T39" fmla="*/ 87 h 218"/>
                  <a:gd name="T40" fmla="*/ 112 w 119"/>
                  <a:gd name="T41" fmla="*/ 93 h 218"/>
                  <a:gd name="T42" fmla="*/ 96 w 119"/>
                  <a:gd name="T43" fmla="*/ 90 h 218"/>
                  <a:gd name="T44" fmla="*/ 80 w 119"/>
                  <a:gd name="T45" fmla="*/ 93 h 218"/>
                  <a:gd name="T46" fmla="*/ 72 w 119"/>
                  <a:gd name="T47" fmla="*/ 103 h 218"/>
                  <a:gd name="T48" fmla="*/ 78 w 119"/>
                  <a:gd name="T49" fmla="*/ 120 h 218"/>
                  <a:gd name="T50" fmla="*/ 75 w 119"/>
                  <a:gd name="T51" fmla="*/ 122 h 218"/>
                  <a:gd name="T52" fmla="*/ 66 w 119"/>
                  <a:gd name="T53" fmla="*/ 117 h 218"/>
                  <a:gd name="T54" fmla="*/ 52 w 119"/>
                  <a:gd name="T55" fmla="*/ 111 h 218"/>
                  <a:gd name="T56" fmla="*/ 41 w 119"/>
                  <a:gd name="T57" fmla="*/ 104 h 218"/>
                  <a:gd name="T58" fmla="*/ 36 w 119"/>
                  <a:gd name="T59" fmla="*/ 127 h 218"/>
                  <a:gd name="T60" fmla="*/ 26 w 119"/>
                  <a:gd name="T61" fmla="*/ 150 h 218"/>
                  <a:gd name="T62" fmla="*/ 34 w 119"/>
                  <a:gd name="T63" fmla="*/ 164 h 218"/>
                  <a:gd name="T64" fmla="*/ 41 w 119"/>
                  <a:gd name="T65" fmla="*/ 175 h 218"/>
                  <a:gd name="T66" fmla="*/ 42 w 119"/>
                  <a:gd name="T67" fmla="*/ 190 h 218"/>
                  <a:gd name="T68" fmla="*/ 45 w 119"/>
                  <a:gd name="T69" fmla="*/ 196 h 218"/>
                  <a:gd name="T70" fmla="*/ 64 w 119"/>
                  <a:gd name="T71" fmla="*/ 205 h 218"/>
                  <a:gd name="T72" fmla="*/ 63 w 119"/>
                  <a:gd name="T73" fmla="*/ 215 h 218"/>
                  <a:gd name="T74" fmla="*/ 53 w 119"/>
                  <a:gd name="T75" fmla="*/ 216 h 218"/>
                  <a:gd name="T76" fmla="*/ 52 w 119"/>
                  <a:gd name="T77" fmla="*/ 208 h 218"/>
                  <a:gd name="T78" fmla="*/ 41 w 119"/>
                  <a:gd name="T79" fmla="*/ 202 h 218"/>
                  <a:gd name="T80" fmla="*/ 33 w 119"/>
                  <a:gd name="T81" fmla="*/ 193 h 218"/>
                  <a:gd name="T82" fmla="*/ 23 w 119"/>
                  <a:gd name="T83" fmla="*/ 183 h 218"/>
                  <a:gd name="T84" fmla="*/ 14 w 119"/>
                  <a:gd name="T85" fmla="*/ 180 h 218"/>
                  <a:gd name="T86" fmla="*/ 20 w 119"/>
                  <a:gd name="T87" fmla="*/ 150 h 218"/>
                  <a:gd name="T88" fmla="*/ 30 w 119"/>
                  <a:gd name="T89" fmla="*/ 134 h 218"/>
                  <a:gd name="T90" fmla="*/ 30 w 119"/>
                  <a:gd name="T91" fmla="*/ 120 h 218"/>
                  <a:gd name="T92" fmla="*/ 26 w 119"/>
                  <a:gd name="T93" fmla="*/ 108 h 218"/>
                  <a:gd name="T94" fmla="*/ 17 w 119"/>
                  <a:gd name="T95" fmla="*/ 89 h 218"/>
                  <a:gd name="T96" fmla="*/ 15 w 119"/>
                  <a:gd name="T97" fmla="*/ 76 h 218"/>
                  <a:gd name="T98" fmla="*/ 22 w 119"/>
                  <a:gd name="T99" fmla="*/ 62 h 218"/>
                  <a:gd name="T100" fmla="*/ 17 w 119"/>
                  <a:gd name="T101" fmla="*/ 54 h 218"/>
                  <a:gd name="T102" fmla="*/ 6 w 119"/>
                  <a:gd name="T103" fmla="*/ 38 h 218"/>
                  <a:gd name="T104" fmla="*/ 1 w 119"/>
                  <a:gd name="T105" fmla="*/ 29 h 218"/>
                  <a:gd name="T106" fmla="*/ 6 w 119"/>
                  <a:gd name="T107" fmla="*/ 21 h 218"/>
                  <a:gd name="T108" fmla="*/ 15 w 119"/>
                  <a:gd name="T109" fmla="*/ 12 h 218"/>
                  <a:gd name="T110" fmla="*/ 25 w 119"/>
                  <a:gd name="T111" fmla="*/ 7 h 218"/>
                  <a:gd name="T112" fmla="*/ 31 w 119"/>
                  <a:gd name="T113" fmla="*/ 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218">
                    <a:moveTo>
                      <a:pt x="33" y="202"/>
                    </a:moveTo>
                    <a:lnTo>
                      <a:pt x="34" y="204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33" y="204"/>
                    </a:lnTo>
                    <a:lnTo>
                      <a:pt x="33" y="202"/>
                    </a:lnTo>
                    <a:close/>
                    <a:moveTo>
                      <a:pt x="25" y="188"/>
                    </a:moveTo>
                    <a:lnTo>
                      <a:pt x="25" y="190"/>
                    </a:lnTo>
                    <a:lnTo>
                      <a:pt x="25" y="191"/>
                    </a:lnTo>
                    <a:lnTo>
                      <a:pt x="25" y="191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5" y="188"/>
                    </a:lnTo>
                    <a:close/>
                    <a:moveTo>
                      <a:pt x="17" y="182"/>
                    </a:moveTo>
                    <a:lnTo>
                      <a:pt x="19" y="183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7" y="182"/>
                    </a:lnTo>
                    <a:close/>
                    <a:moveTo>
                      <a:pt x="14" y="182"/>
                    </a:moveTo>
                    <a:lnTo>
                      <a:pt x="14" y="182"/>
                    </a:lnTo>
                    <a:lnTo>
                      <a:pt x="15" y="182"/>
                    </a:lnTo>
                    <a:lnTo>
                      <a:pt x="15" y="183"/>
                    </a:lnTo>
                    <a:lnTo>
                      <a:pt x="15" y="185"/>
                    </a:lnTo>
                    <a:lnTo>
                      <a:pt x="15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5"/>
                    </a:lnTo>
                    <a:lnTo>
                      <a:pt x="14" y="182"/>
                    </a:lnTo>
                    <a:lnTo>
                      <a:pt x="14" y="182"/>
                    </a:lnTo>
                    <a:close/>
                    <a:moveTo>
                      <a:pt x="14" y="167"/>
                    </a:move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9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7"/>
                    </a:lnTo>
                    <a:close/>
                    <a:moveTo>
                      <a:pt x="39" y="160"/>
                    </a:move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1"/>
                    </a:lnTo>
                    <a:lnTo>
                      <a:pt x="39" y="161"/>
                    </a:lnTo>
                    <a:lnTo>
                      <a:pt x="39" y="160"/>
                    </a:lnTo>
                    <a:close/>
                    <a:moveTo>
                      <a:pt x="37" y="158"/>
                    </a:moveTo>
                    <a:lnTo>
                      <a:pt x="39" y="158"/>
                    </a:lnTo>
                    <a:lnTo>
                      <a:pt x="39" y="158"/>
                    </a:lnTo>
                    <a:lnTo>
                      <a:pt x="39" y="158"/>
                    </a:lnTo>
                    <a:lnTo>
                      <a:pt x="39" y="160"/>
                    </a:lnTo>
                    <a:lnTo>
                      <a:pt x="39" y="158"/>
                    </a:lnTo>
                    <a:lnTo>
                      <a:pt x="39" y="158"/>
                    </a:lnTo>
                    <a:lnTo>
                      <a:pt x="37" y="158"/>
                    </a:lnTo>
                    <a:close/>
                    <a:moveTo>
                      <a:pt x="75" y="130"/>
                    </a:moveTo>
                    <a:lnTo>
                      <a:pt x="75" y="130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30"/>
                    </a:lnTo>
                    <a:close/>
                    <a:moveTo>
                      <a:pt x="71" y="123"/>
                    </a:moveTo>
                    <a:lnTo>
                      <a:pt x="72" y="123"/>
                    </a:lnTo>
                    <a:lnTo>
                      <a:pt x="72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7"/>
                    </a:lnTo>
                    <a:lnTo>
                      <a:pt x="72" y="125"/>
                    </a:lnTo>
                    <a:lnTo>
                      <a:pt x="72" y="125"/>
                    </a:lnTo>
                    <a:lnTo>
                      <a:pt x="72" y="125"/>
                    </a:lnTo>
                    <a:lnTo>
                      <a:pt x="71" y="123"/>
                    </a:lnTo>
                    <a:lnTo>
                      <a:pt x="71" y="123"/>
                    </a:lnTo>
                    <a:close/>
                    <a:moveTo>
                      <a:pt x="37" y="0"/>
                    </a:move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5" y="13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6" y="26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3" y="40"/>
                    </a:lnTo>
                    <a:lnTo>
                      <a:pt x="52" y="43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60" y="41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7" y="35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1" y="35"/>
                    </a:lnTo>
                    <a:lnTo>
                      <a:pt x="72" y="37"/>
                    </a:lnTo>
                    <a:lnTo>
                      <a:pt x="74" y="37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2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6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9" y="30"/>
                    </a:lnTo>
                    <a:lnTo>
                      <a:pt x="91" y="32"/>
                    </a:lnTo>
                    <a:lnTo>
                      <a:pt x="93" y="32"/>
                    </a:lnTo>
                    <a:lnTo>
                      <a:pt x="94" y="34"/>
                    </a:lnTo>
                    <a:lnTo>
                      <a:pt x="96" y="32"/>
                    </a:lnTo>
                    <a:lnTo>
                      <a:pt x="97" y="34"/>
                    </a:lnTo>
                    <a:lnTo>
                      <a:pt x="99" y="37"/>
                    </a:lnTo>
                    <a:lnTo>
                      <a:pt x="101" y="40"/>
                    </a:lnTo>
                    <a:lnTo>
                      <a:pt x="102" y="41"/>
                    </a:lnTo>
                    <a:lnTo>
                      <a:pt x="104" y="43"/>
                    </a:lnTo>
                    <a:lnTo>
                      <a:pt x="105" y="45"/>
                    </a:lnTo>
                    <a:lnTo>
                      <a:pt x="107" y="45"/>
                    </a:lnTo>
                    <a:lnTo>
                      <a:pt x="108" y="48"/>
                    </a:lnTo>
                    <a:lnTo>
                      <a:pt x="107" y="51"/>
                    </a:lnTo>
                    <a:lnTo>
                      <a:pt x="107" y="54"/>
                    </a:lnTo>
                    <a:lnTo>
                      <a:pt x="107" y="57"/>
                    </a:lnTo>
                    <a:lnTo>
                      <a:pt x="108" y="60"/>
                    </a:lnTo>
                    <a:lnTo>
                      <a:pt x="110" y="62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5" y="67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6" y="68"/>
                    </a:lnTo>
                    <a:lnTo>
                      <a:pt x="116" y="70"/>
                    </a:lnTo>
                    <a:lnTo>
                      <a:pt x="118" y="70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3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8" y="82"/>
                    </a:lnTo>
                    <a:lnTo>
                      <a:pt x="118" y="84"/>
                    </a:lnTo>
                    <a:lnTo>
                      <a:pt x="118" y="87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6" y="89"/>
                    </a:lnTo>
                    <a:lnTo>
                      <a:pt x="116" y="90"/>
                    </a:lnTo>
                    <a:lnTo>
                      <a:pt x="115" y="90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2" y="93"/>
                    </a:lnTo>
                    <a:lnTo>
                      <a:pt x="110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2" y="90"/>
                    </a:lnTo>
                    <a:lnTo>
                      <a:pt x="99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5" y="92"/>
                    </a:lnTo>
                    <a:lnTo>
                      <a:pt x="82" y="92"/>
                    </a:lnTo>
                    <a:lnTo>
                      <a:pt x="80" y="93"/>
                    </a:lnTo>
                    <a:lnTo>
                      <a:pt x="80" y="95"/>
                    </a:lnTo>
                    <a:lnTo>
                      <a:pt x="78" y="97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3"/>
                    </a:lnTo>
                    <a:lnTo>
                      <a:pt x="72" y="103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4" y="109"/>
                    </a:lnTo>
                    <a:lnTo>
                      <a:pt x="74" y="111"/>
                    </a:lnTo>
                    <a:lnTo>
                      <a:pt x="74" y="114"/>
                    </a:lnTo>
                    <a:lnTo>
                      <a:pt x="74" y="115"/>
                    </a:lnTo>
                    <a:lnTo>
                      <a:pt x="77" y="117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8" y="120"/>
                    </a:lnTo>
                    <a:lnTo>
                      <a:pt x="77" y="122"/>
                    </a:lnTo>
                    <a:lnTo>
                      <a:pt x="78" y="123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8" y="127"/>
                    </a:lnTo>
                    <a:lnTo>
                      <a:pt x="78" y="125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74" y="123"/>
                    </a:lnTo>
                    <a:lnTo>
                      <a:pt x="72" y="122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69" y="119"/>
                    </a:lnTo>
                    <a:lnTo>
                      <a:pt x="67" y="117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4" y="115"/>
                    </a:lnTo>
                    <a:lnTo>
                      <a:pt x="63" y="115"/>
                    </a:lnTo>
                    <a:lnTo>
                      <a:pt x="60" y="117"/>
                    </a:lnTo>
                    <a:lnTo>
                      <a:pt x="55" y="115"/>
                    </a:lnTo>
                    <a:lnTo>
                      <a:pt x="52" y="117"/>
                    </a:lnTo>
                    <a:lnTo>
                      <a:pt x="52" y="115"/>
                    </a:lnTo>
                    <a:lnTo>
                      <a:pt x="50" y="115"/>
                    </a:lnTo>
                    <a:lnTo>
                      <a:pt x="52" y="114"/>
                    </a:lnTo>
                    <a:lnTo>
                      <a:pt x="52" y="111"/>
                    </a:lnTo>
                    <a:lnTo>
                      <a:pt x="52" y="108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5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39" y="106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11"/>
                    </a:lnTo>
                    <a:lnTo>
                      <a:pt x="37" y="114"/>
                    </a:lnTo>
                    <a:lnTo>
                      <a:pt x="37" y="115"/>
                    </a:lnTo>
                    <a:lnTo>
                      <a:pt x="39" y="120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6" y="127"/>
                    </a:lnTo>
                    <a:lnTo>
                      <a:pt x="36" y="130"/>
                    </a:lnTo>
                    <a:lnTo>
                      <a:pt x="34" y="130"/>
                    </a:lnTo>
                    <a:lnTo>
                      <a:pt x="33" y="133"/>
                    </a:lnTo>
                    <a:lnTo>
                      <a:pt x="33" y="138"/>
                    </a:lnTo>
                    <a:lnTo>
                      <a:pt x="31" y="139"/>
                    </a:lnTo>
                    <a:lnTo>
                      <a:pt x="31" y="142"/>
                    </a:lnTo>
                    <a:lnTo>
                      <a:pt x="28" y="145"/>
                    </a:lnTo>
                    <a:lnTo>
                      <a:pt x="28" y="149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6" y="155"/>
                    </a:lnTo>
                    <a:lnTo>
                      <a:pt x="26" y="158"/>
                    </a:lnTo>
                    <a:lnTo>
                      <a:pt x="26" y="160"/>
                    </a:lnTo>
                    <a:lnTo>
                      <a:pt x="28" y="163"/>
                    </a:lnTo>
                    <a:lnTo>
                      <a:pt x="28" y="164"/>
                    </a:lnTo>
                    <a:lnTo>
                      <a:pt x="28" y="164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4" y="164"/>
                    </a:lnTo>
                    <a:lnTo>
                      <a:pt x="36" y="164"/>
                    </a:lnTo>
                    <a:lnTo>
                      <a:pt x="36" y="166"/>
                    </a:lnTo>
                    <a:lnTo>
                      <a:pt x="37" y="167"/>
                    </a:lnTo>
                    <a:lnTo>
                      <a:pt x="37" y="174"/>
                    </a:lnTo>
                    <a:lnTo>
                      <a:pt x="37" y="175"/>
                    </a:lnTo>
                    <a:lnTo>
                      <a:pt x="39" y="175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5"/>
                    </a:lnTo>
                    <a:lnTo>
                      <a:pt x="42" y="177"/>
                    </a:lnTo>
                    <a:lnTo>
                      <a:pt x="42" y="180"/>
                    </a:lnTo>
                    <a:lnTo>
                      <a:pt x="45" y="191"/>
                    </a:lnTo>
                    <a:lnTo>
                      <a:pt x="45" y="193"/>
                    </a:lnTo>
                    <a:lnTo>
                      <a:pt x="47" y="194"/>
                    </a:lnTo>
                    <a:lnTo>
                      <a:pt x="45" y="194"/>
                    </a:lnTo>
                    <a:lnTo>
                      <a:pt x="44" y="191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8"/>
                    </a:lnTo>
                    <a:lnTo>
                      <a:pt x="42" y="188"/>
                    </a:lnTo>
                    <a:lnTo>
                      <a:pt x="42" y="186"/>
                    </a:lnTo>
                    <a:lnTo>
                      <a:pt x="41" y="188"/>
                    </a:lnTo>
                    <a:lnTo>
                      <a:pt x="41" y="190"/>
                    </a:lnTo>
                    <a:lnTo>
                      <a:pt x="41" y="191"/>
                    </a:lnTo>
                    <a:lnTo>
                      <a:pt x="44" y="194"/>
                    </a:lnTo>
                    <a:lnTo>
                      <a:pt x="44" y="194"/>
                    </a:lnTo>
                    <a:lnTo>
                      <a:pt x="45" y="196"/>
                    </a:lnTo>
                    <a:lnTo>
                      <a:pt x="47" y="196"/>
                    </a:lnTo>
                    <a:lnTo>
                      <a:pt x="48" y="196"/>
                    </a:lnTo>
                    <a:lnTo>
                      <a:pt x="50" y="197"/>
                    </a:lnTo>
                    <a:lnTo>
                      <a:pt x="53" y="199"/>
                    </a:lnTo>
                    <a:lnTo>
                      <a:pt x="55" y="199"/>
                    </a:lnTo>
                    <a:lnTo>
                      <a:pt x="56" y="199"/>
                    </a:lnTo>
                    <a:lnTo>
                      <a:pt x="58" y="199"/>
                    </a:lnTo>
                    <a:lnTo>
                      <a:pt x="60" y="199"/>
                    </a:lnTo>
                    <a:lnTo>
                      <a:pt x="61" y="201"/>
                    </a:lnTo>
                    <a:lnTo>
                      <a:pt x="64" y="205"/>
                    </a:lnTo>
                    <a:lnTo>
                      <a:pt x="69" y="208"/>
                    </a:lnTo>
                    <a:lnTo>
                      <a:pt x="69" y="210"/>
                    </a:lnTo>
                    <a:lnTo>
                      <a:pt x="67" y="210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66" y="215"/>
                    </a:lnTo>
                    <a:lnTo>
                      <a:pt x="64" y="215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1" y="213"/>
                    </a:lnTo>
                    <a:lnTo>
                      <a:pt x="61" y="213"/>
                    </a:lnTo>
                    <a:lnTo>
                      <a:pt x="61" y="213"/>
                    </a:lnTo>
                    <a:lnTo>
                      <a:pt x="58" y="215"/>
                    </a:lnTo>
                    <a:lnTo>
                      <a:pt x="56" y="215"/>
                    </a:lnTo>
                    <a:lnTo>
                      <a:pt x="56" y="216"/>
                    </a:lnTo>
                    <a:lnTo>
                      <a:pt x="55" y="216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3" y="216"/>
                    </a:lnTo>
                    <a:lnTo>
                      <a:pt x="53" y="216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3"/>
                    </a:lnTo>
                    <a:lnTo>
                      <a:pt x="55" y="212"/>
                    </a:lnTo>
                    <a:lnTo>
                      <a:pt x="53" y="210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2" y="208"/>
                    </a:lnTo>
                    <a:lnTo>
                      <a:pt x="50" y="207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8" y="205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1" y="202"/>
                    </a:lnTo>
                    <a:lnTo>
                      <a:pt x="41" y="202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36" y="202"/>
                    </a:lnTo>
                    <a:lnTo>
                      <a:pt x="34" y="199"/>
                    </a:lnTo>
                    <a:lnTo>
                      <a:pt x="34" y="196"/>
                    </a:lnTo>
                    <a:lnTo>
                      <a:pt x="34" y="196"/>
                    </a:lnTo>
                    <a:lnTo>
                      <a:pt x="33" y="196"/>
                    </a:lnTo>
                    <a:lnTo>
                      <a:pt x="31" y="194"/>
                    </a:lnTo>
                    <a:lnTo>
                      <a:pt x="33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30" y="193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5" y="186"/>
                    </a:lnTo>
                    <a:lnTo>
                      <a:pt x="25" y="185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0" y="183"/>
                    </a:lnTo>
                    <a:lnTo>
                      <a:pt x="20" y="180"/>
                    </a:lnTo>
                    <a:lnTo>
                      <a:pt x="19" y="179"/>
                    </a:lnTo>
                    <a:lnTo>
                      <a:pt x="19" y="179"/>
                    </a:lnTo>
                    <a:lnTo>
                      <a:pt x="17" y="179"/>
                    </a:lnTo>
                    <a:lnTo>
                      <a:pt x="17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4" y="180"/>
                    </a:lnTo>
                    <a:lnTo>
                      <a:pt x="12" y="177"/>
                    </a:lnTo>
                    <a:lnTo>
                      <a:pt x="12" y="175"/>
                    </a:lnTo>
                    <a:lnTo>
                      <a:pt x="12" y="172"/>
                    </a:lnTo>
                    <a:lnTo>
                      <a:pt x="14" y="169"/>
                    </a:lnTo>
                    <a:lnTo>
                      <a:pt x="15" y="164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56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2" y="142"/>
                    </a:lnTo>
                    <a:lnTo>
                      <a:pt x="25" y="141"/>
                    </a:lnTo>
                    <a:lnTo>
                      <a:pt x="26" y="139"/>
                    </a:lnTo>
                    <a:lnTo>
                      <a:pt x="30" y="134"/>
                    </a:lnTo>
                    <a:lnTo>
                      <a:pt x="30" y="131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28"/>
                    </a:lnTo>
                    <a:lnTo>
                      <a:pt x="31" y="123"/>
                    </a:lnTo>
                    <a:lnTo>
                      <a:pt x="31" y="122"/>
                    </a:lnTo>
                    <a:lnTo>
                      <a:pt x="30" y="120"/>
                    </a:lnTo>
                    <a:lnTo>
                      <a:pt x="30" y="120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5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26" y="100"/>
                    </a:lnTo>
                    <a:lnTo>
                      <a:pt x="25" y="98"/>
                    </a:lnTo>
                    <a:lnTo>
                      <a:pt x="25" y="97"/>
                    </a:lnTo>
                    <a:lnTo>
                      <a:pt x="23" y="95"/>
                    </a:lnTo>
                    <a:lnTo>
                      <a:pt x="20" y="93"/>
                    </a:lnTo>
                    <a:lnTo>
                      <a:pt x="17" y="90"/>
                    </a:lnTo>
                    <a:lnTo>
                      <a:pt x="17" y="89"/>
                    </a:lnTo>
                    <a:lnTo>
                      <a:pt x="15" y="87"/>
                    </a:lnTo>
                    <a:lnTo>
                      <a:pt x="14" y="86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5" y="52"/>
                    </a:lnTo>
                    <a:lnTo>
                      <a:pt x="14" y="49"/>
                    </a:lnTo>
                    <a:lnTo>
                      <a:pt x="12" y="48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49B5CC8-E0E3-514F-B581-2442946EA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301" y="4385709"/>
                <a:ext cx="59868" cy="164080"/>
              </a:xfrm>
              <a:custGeom>
                <a:avLst/>
                <a:gdLst>
                  <a:gd name="T0" fmla="*/ 4 w 27"/>
                  <a:gd name="T1" fmla="*/ 1 h 74"/>
                  <a:gd name="T2" fmla="*/ 8 w 27"/>
                  <a:gd name="T3" fmla="*/ 3 h 74"/>
                  <a:gd name="T4" fmla="*/ 10 w 27"/>
                  <a:gd name="T5" fmla="*/ 3 h 74"/>
                  <a:gd name="T6" fmla="*/ 15 w 27"/>
                  <a:gd name="T7" fmla="*/ 3 h 74"/>
                  <a:gd name="T8" fmla="*/ 13 w 27"/>
                  <a:gd name="T9" fmla="*/ 6 h 74"/>
                  <a:gd name="T10" fmla="*/ 13 w 27"/>
                  <a:gd name="T11" fmla="*/ 11 h 74"/>
                  <a:gd name="T12" fmla="*/ 13 w 27"/>
                  <a:gd name="T13" fmla="*/ 11 h 74"/>
                  <a:gd name="T14" fmla="*/ 19 w 27"/>
                  <a:gd name="T15" fmla="*/ 15 h 74"/>
                  <a:gd name="T16" fmla="*/ 21 w 27"/>
                  <a:gd name="T17" fmla="*/ 17 h 74"/>
                  <a:gd name="T18" fmla="*/ 21 w 27"/>
                  <a:gd name="T19" fmla="*/ 23 h 74"/>
                  <a:gd name="T20" fmla="*/ 21 w 27"/>
                  <a:gd name="T21" fmla="*/ 26 h 74"/>
                  <a:gd name="T22" fmla="*/ 24 w 27"/>
                  <a:gd name="T23" fmla="*/ 29 h 74"/>
                  <a:gd name="T24" fmla="*/ 24 w 27"/>
                  <a:gd name="T25" fmla="*/ 34 h 74"/>
                  <a:gd name="T26" fmla="*/ 26 w 27"/>
                  <a:gd name="T27" fmla="*/ 42 h 74"/>
                  <a:gd name="T28" fmla="*/ 24 w 27"/>
                  <a:gd name="T29" fmla="*/ 59 h 74"/>
                  <a:gd name="T30" fmla="*/ 24 w 27"/>
                  <a:gd name="T31" fmla="*/ 63 h 74"/>
                  <a:gd name="T32" fmla="*/ 24 w 27"/>
                  <a:gd name="T33" fmla="*/ 64 h 74"/>
                  <a:gd name="T34" fmla="*/ 26 w 27"/>
                  <a:gd name="T35" fmla="*/ 66 h 74"/>
                  <a:gd name="T36" fmla="*/ 27 w 27"/>
                  <a:gd name="T37" fmla="*/ 70 h 74"/>
                  <a:gd name="T38" fmla="*/ 26 w 27"/>
                  <a:gd name="T39" fmla="*/ 70 h 74"/>
                  <a:gd name="T40" fmla="*/ 19 w 27"/>
                  <a:gd name="T41" fmla="*/ 74 h 74"/>
                  <a:gd name="T42" fmla="*/ 18 w 27"/>
                  <a:gd name="T43" fmla="*/ 72 h 74"/>
                  <a:gd name="T44" fmla="*/ 16 w 27"/>
                  <a:gd name="T45" fmla="*/ 72 h 74"/>
                  <a:gd name="T46" fmla="*/ 16 w 27"/>
                  <a:gd name="T47" fmla="*/ 69 h 74"/>
                  <a:gd name="T48" fmla="*/ 13 w 27"/>
                  <a:gd name="T49" fmla="*/ 69 h 74"/>
                  <a:gd name="T50" fmla="*/ 12 w 27"/>
                  <a:gd name="T51" fmla="*/ 67 h 74"/>
                  <a:gd name="T52" fmla="*/ 12 w 27"/>
                  <a:gd name="T53" fmla="*/ 66 h 74"/>
                  <a:gd name="T54" fmla="*/ 10 w 27"/>
                  <a:gd name="T55" fmla="*/ 64 h 74"/>
                  <a:gd name="T56" fmla="*/ 10 w 27"/>
                  <a:gd name="T57" fmla="*/ 63 h 74"/>
                  <a:gd name="T58" fmla="*/ 10 w 27"/>
                  <a:gd name="T59" fmla="*/ 61 h 74"/>
                  <a:gd name="T60" fmla="*/ 10 w 27"/>
                  <a:gd name="T61" fmla="*/ 59 h 74"/>
                  <a:gd name="T62" fmla="*/ 10 w 27"/>
                  <a:gd name="T63" fmla="*/ 58 h 74"/>
                  <a:gd name="T64" fmla="*/ 12 w 27"/>
                  <a:gd name="T65" fmla="*/ 55 h 74"/>
                  <a:gd name="T66" fmla="*/ 10 w 27"/>
                  <a:gd name="T67" fmla="*/ 55 h 74"/>
                  <a:gd name="T68" fmla="*/ 8 w 27"/>
                  <a:gd name="T69" fmla="*/ 53 h 74"/>
                  <a:gd name="T70" fmla="*/ 10 w 27"/>
                  <a:gd name="T71" fmla="*/ 50 h 74"/>
                  <a:gd name="T72" fmla="*/ 10 w 27"/>
                  <a:gd name="T73" fmla="*/ 42 h 74"/>
                  <a:gd name="T74" fmla="*/ 12 w 27"/>
                  <a:gd name="T75" fmla="*/ 41 h 74"/>
                  <a:gd name="T76" fmla="*/ 10 w 27"/>
                  <a:gd name="T77" fmla="*/ 39 h 74"/>
                  <a:gd name="T78" fmla="*/ 8 w 27"/>
                  <a:gd name="T79" fmla="*/ 36 h 74"/>
                  <a:gd name="T80" fmla="*/ 7 w 27"/>
                  <a:gd name="T81" fmla="*/ 34 h 74"/>
                  <a:gd name="T82" fmla="*/ 8 w 27"/>
                  <a:gd name="T83" fmla="*/ 33 h 74"/>
                  <a:gd name="T84" fmla="*/ 8 w 27"/>
                  <a:gd name="T85" fmla="*/ 31 h 74"/>
                  <a:gd name="T86" fmla="*/ 8 w 27"/>
                  <a:gd name="T87" fmla="*/ 28 h 74"/>
                  <a:gd name="T88" fmla="*/ 10 w 27"/>
                  <a:gd name="T89" fmla="*/ 25 h 74"/>
                  <a:gd name="T90" fmla="*/ 8 w 27"/>
                  <a:gd name="T91" fmla="*/ 23 h 74"/>
                  <a:gd name="T92" fmla="*/ 5 w 27"/>
                  <a:gd name="T93" fmla="*/ 25 h 74"/>
                  <a:gd name="T94" fmla="*/ 5 w 27"/>
                  <a:gd name="T95" fmla="*/ 25 h 74"/>
                  <a:gd name="T96" fmla="*/ 5 w 27"/>
                  <a:gd name="T97" fmla="*/ 23 h 74"/>
                  <a:gd name="T98" fmla="*/ 5 w 27"/>
                  <a:gd name="T99" fmla="*/ 23 h 74"/>
                  <a:gd name="T100" fmla="*/ 7 w 27"/>
                  <a:gd name="T101" fmla="*/ 22 h 74"/>
                  <a:gd name="T102" fmla="*/ 5 w 27"/>
                  <a:gd name="T103" fmla="*/ 22 h 74"/>
                  <a:gd name="T104" fmla="*/ 5 w 27"/>
                  <a:gd name="T105" fmla="*/ 22 h 74"/>
                  <a:gd name="T106" fmla="*/ 7 w 27"/>
                  <a:gd name="T107" fmla="*/ 22 h 74"/>
                  <a:gd name="T108" fmla="*/ 7 w 27"/>
                  <a:gd name="T109" fmla="*/ 18 h 74"/>
                  <a:gd name="T110" fmla="*/ 7 w 27"/>
                  <a:gd name="T111" fmla="*/ 14 h 74"/>
                  <a:gd name="T112" fmla="*/ 7 w 27"/>
                  <a:gd name="T113" fmla="*/ 12 h 74"/>
                  <a:gd name="T114" fmla="*/ 5 w 27"/>
                  <a:gd name="T115" fmla="*/ 11 h 74"/>
                  <a:gd name="T116" fmla="*/ 4 w 27"/>
                  <a:gd name="T117" fmla="*/ 9 h 74"/>
                  <a:gd name="T118" fmla="*/ 0 w 27"/>
                  <a:gd name="T119" fmla="*/ 7 h 74"/>
                  <a:gd name="T120" fmla="*/ 0 w 27"/>
                  <a:gd name="T121" fmla="*/ 6 h 74"/>
                  <a:gd name="T122" fmla="*/ 2 w 27"/>
                  <a:gd name="T123" fmla="*/ 3 h 74"/>
                  <a:gd name="T124" fmla="*/ 2 w 27"/>
                  <a:gd name="T125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" h="74">
                    <a:moveTo>
                      <a:pt x="0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2"/>
                    </a:lnTo>
                    <a:lnTo>
                      <a:pt x="19" y="15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20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26" y="37"/>
                    </a:lnTo>
                    <a:lnTo>
                      <a:pt x="26" y="42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1" y="72"/>
                    </a:lnTo>
                    <a:lnTo>
                      <a:pt x="19" y="74"/>
                    </a:lnTo>
                    <a:lnTo>
                      <a:pt x="19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1CBF93FA-918E-CF4E-ABAB-36F06A2448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1841" y="6334716"/>
                <a:ext cx="607541" cy="135256"/>
              </a:xfrm>
              <a:custGeom>
                <a:avLst/>
                <a:gdLst>
                  <a:gd name="T0" fmla="*/ 257 w 274"/>
                  <a:gd name="T1" fmla="*/ 47 h 61"/>
                  <a:gd name="T2" fmla="*/ 255 w 274"/>
                  <a:gd name="T3" fmla="*/ 49 h 61"/>
                  <a:gd name="T4" fmla="*/ 254 w 274"/>
                  <a:gd name="T5" fmla="*/ 50 h 61"/>
                  <a:gd name="T6" fmla="*/ 254 w 274"/>
                  <a:gd name="T7" fmla="*/ 49 h 61"/>
                  <a:gd name="T8" fmla="*/ 254 w 274"/>
                  <a:gd name="T9" fmla="*/ 47 h 61"/>
                  <a:gd name="T10" fmla="*/ 255 w 274"/>
                  <a:gd name="T11" fmla="*/ 45 h 61"/>
                  <a:gd name="T12" fmla="*/ 252 w 274"/>
                  <a:gd name="T13" fmla="*/ 42 h 61"/>
                  <a:gd name="T14" fmla="*/ 252 w 274"/>
                  <a:gd name="T15" fmla="*/ 44 h 61"/>
                  <a:gd name="T16" fmla="*/ 254 w 274"/>
                  <a:gd name="T17" fmla="*/ 45 h 61"/>
                  <a:gd name="T18" fmla="*/ 252 w 274"/>
                  <a:gd name="T19" fmla="*/ 47 h 61"/>
                  <a:gd name="T20" fmla="*/ 252 w 274"/>
                  <a:gd name="T21" fmla="*/ 50 h 61"/>
                  <a:gd name="T22" fmla="*/ 255 w 274"/>
                  <a:gd name="T23" fmla="*/ 50 h 61"/>
                  <a:gd name="T24" fmla="*/ 259 w 274"/>
                  <a:gd name="T25" fmla="*/ 49 h 61"/>
                  <a:gd name="T26" fmla="*/ 260 w 274"/>
                  <a:gd name="T27" fmla="*/ 50 h 61"/>
                  <a:gd name="T28" fmla="*/ 260 w 274"/>
                  <a:gd name="T29" fmla="*/ 50 h 61"/>
                  <a:gd name="T30" fmla="*/ 257 w 274"/>
                  <a:gd name="T31" fmla="*/ 52 h 61"/>
                  <a:gd name="T32" fmla="*/ 260 w 274"/>
                  <a:gd name="T33" fmla="*/ 53 h 61"/>
                  <a:gd name="T34" fmla="*/ 262 w 274"/>
                  <a:gd name="T35" fmla="*/ 53 h 61"/>
                  <a:gd name="T36" fmla="*/ 265 w 274"/>
                  <a:gd name="T37" fmla="*/ 52 h 61"/>
                  <a:gd name="T38" fmla="*/ 268 w 274"/>
                  <a:gd name="T39" fmla="*/ 50 h 61"/>
                  <a:gd name="T40" fmla="*/ 270 w 274"/>
                  <a:gd name="T41" fmla="*/ 50 h 61"/>
                  <a:gd name="T42" fmla="*/ 273 w 274"/>
                  <a:gd name="T43" fmla="*/ 50 h 61"/>
                  <a:gd name="T44" fmla="*/ 274 w 274"/>
                  <a:gd name="T45" fmla="*/ 52 h 61"/>
                  <a:gd name="T46" fmla="*/ 273 w 274"/>
                  <a:gd name="T47" fmla="*/ 55 h 61"/>
                  <a:gd name="T48" fmla="*/ 271 w 274"/>
                  <a:gd name="T49" fmla="*/ 56 h 61"/>
                  <a:gd name="T50" fmla="*/ 271 w 274"/>
                  <a:gd name="T51" fmla="*/ 56 h 61"/>
                  <a:gd name="T52" fmla="*/ 270 w 274"/>
                  <a:gd name="T53" fmla="*/ 55 h 61"/>
                  <a:gd name="T54" fmla="*/ 265 w 274"/>
                  <a:gd name="T55" fmla="*/ 55 h 61"/>
                  <a:gd name="T56" fmla="*/ 265 w 274"/>
                  <a:gd name="T57" fmla="*/ 55 h 61"/>
                  <a:gd name="T58" fmla="*/ 263 w 274"/>
                  <a:gd name="T59" fmla="*/ 56 h 61"/>
                  <a:gd name="T60" fmla="*/ 262 w 274"/>
                  <a:gd name="T61" fmla="*/ 56 h 61"/>
                  <a:gd name="T62" fmla="*/ 263 w 274"/>
                  <a:gd name="T63" fmla="*/ 58 h 61"/>
                  <a:gd name="T64" fmla="*/ 266 w 274"/>
                  <a:gd name="T65" fmla="*/ 60 h 61"/>
                  <a:gd name="T66" fmla="*/ 268 w 274"/>
                  <a:gd name="T67" fmla="*/ 58 h 61"/>
                  <a:gd name="T68" fmla="*/ 270 w 274"/>
                  <a:gd name="T69" fmla="*/ 60 h 61"/>
                  <a:gd name="T70" fmla="*/ 270 w 274"/>
                  <a:gd name="T71" fmla="*/ 60 h 61"/>
                  <a:gd name="T72" fmla="*/ 268 w 274"/>
                  <a:gd name="T73" fmla="*/ 61 h 61"/>
                  <a:gd name="T74" fmla="*/ 265 w 274"/>
                  <a:gd name="T75" fmla="*/ 61 h 61"/>
                  <a:gd name="T76" fmla="*/ 263 w 274"/>
                  <a:gd name="T77" fmla="*/ 60 h 61"/>
                  <a:gd name="T78" fmla="*/ 262 w 274"/>
                  <a:gd name="T79" fmla="*/ 60 h 61"/>
                  <a:gd name="T80" fmla="*/ 259 w 274"/>
                  <a:gd name="T81" fmla="*/ 60 h 61"/>
                  <a:gd name="T82" fmla="*/ 255 w 274"/>
                  <a:gd name="T83" fmla="*/ 58 h 61"/>
                  <a:gd name="T84" fmla="*/ 252 w 274"/>
                  <a:gd name="T85" fmla="*/ 61 h 61"/>
                  <a:gd name="T86" fmla="*/ 249 w 274"/>
                  <a:gd name="T87" fmla="*/ 61 h 61"/>
                  <a:gd name="T88" fmla="*/ 247 w 274"/>
                  <a:gd name="T89" fmla="*/ 61 h 61"/>
                  <a:gd name="T90" fmla="*/ 249 w 274"/>
                  <a:gd name="T91" fmla="*/ 58 h 61"/>
                  <a:gd name="T92" fmla="*/ 249 w 274"/>
                  <a:gd name="T93" fmla="*/ 56 h 61"/>
                  <a:gd name="T94" fmla="*/ 249 w 274"/>
                  <a:gd name="T95" fmla="*/ 55 h 61"/>
                  <a:gd name="T96" fmla="*/ 249 w 274"/>
                  <a:gd name="T97" fmla="*/ 53 h 61"/>
                  <a:gd name="T98" fmla="*/ 249 w 274"/>
                  <a:gd name="T99" fmla="*/ 52 h 61"/>
                  <a:gd name="T100" fmla="*/ 249 w 274"/>
                  <a:gd name="T101" fmla="*/ 50 h 61"/>
                  <a:gd name="T102" fmla="*/ 247 w 274"/>
                  <a:gd name="T103" fmla="*/ 50 h 61"/>
                  <a:gd name="T104" fmla="*/ 249 w 274"/>
                  <a:gd name="T105" fmla="*/ 47 h 61"/>
                  <a:gd name="T106" fmla="*/ 249 w 274"/>
                  <a:gd name="T107" fmla="*/ 44 h 61"/>
                  <a:gd name="T108" fmla="*/ 251 w 274"/>
                  <a:gd name="T109" fmla="*/ 42 h 61"/>
                  <a:gd name="T110" fmla="*/ 1 w 274"/>
                  <a:gd name="T111" fmla="*/ 0 h 61"/>
                  <a:gd name="T112" fmla="*/ 3 w 274"/>
                  <a:gd name="T113" fmla="*/ 0 h 61"/>
                  <a:gd name="T114" fmla="*/ 1 w 274"/>
                  <a:gd name="T115" fmla="*/ 1 h 61"/>
                  <a:gd name="T116" fmla="*/ 0 w 274"/>
                  <a:gd name="T1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4" h="61">
                    <a:moveTo>
                      <a:pt x="255" y="45"/>
                    </a:moveTo>
                    <a:lnTo>
                      <a:pt x="257" y="47"/>
                    </a:lnTo>
                    <a:lnTo>
                      <a:pt x="257" y="47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4" y="50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7"/>
                    </a:lnTo>
                    <a:lnTo>
                      <a:pt x="254" y="47"/>
                    </a:lnTo>
                    <a:lnTo>
                      <a:pt x="254" y="45"/>
                    </a:lnTo>
                    <a:lnTo>
                      <a:pt x="255" y="45"/>
                    </a:lnTo>
                    <a:close/>
                    <a:moveTo>
                      <a:pt x="252" y="42"/>
                    </a:moveTo>
                    <a:lnTo>
                      <a:pt x="252" y="42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4" y="45"/>
                    </a:lnTo>
                    <a:lnTo>
                      <a:pt x="252" y="47"/>
                    </a:lnTo>
                    <a:lnTo>
                      <a:pt x="252" y="47"/>
                    </a:lnTo>
                    <a:lnTo>
                      <a:pt x="252" y="49"/>
                    </a:lnTo>
                    <a:lnTo>
                      <a:pt x="252" y="50"/>
                    </a:lnTo>
                    <a:lnTo>
                      <a:pt x="254" y="50"/>
                    </a:lnTo>
                    <a:lnTo>
                      <a:pt x="255" y="50"/>
                    </a:lnTo>
                    <a:lnTo>
                      <a:pt x="255" y="50"/>
                    </a:lnTo>
                    <a:lnTo>
                      <a:pt x="259" y="49"/>
                    </a:lnTo>
                    <a:lnTo>
                      <a:pt x="260" y="47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57" y="50"/>
                    </a:lnTo>
                    <a:lnTo>
                      <a:pt x="257" y="52"/>
                    </a:lnTo>
                    <a:lnTo>
                      <a:pt x="259" y="53"/>
                    </a:lnTo>
                    <a:lnTo>
                      <a:pt x="260" y="53"/>
                    </a:lnTo>
                    <a:lnTo>
                      <a:pt x="260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2"/>
                    </a:lnTo>
                    <a:lnTo>
                      <a:pt x="266" y="50"/>
                    </a:lnTo>
                    <a:lnTo>
                      <a:pt x="268" y="50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3" y="50"/>
                    </a:lnTo>
                    <a:lnTo>
                      <a:pt x="274" y="52"/>
                    </a:lnTo>
                    <a:lnTo>
                      <a:pt x="273" y="53"/>
                    </a:lnTo>
                    <a:lnTo>
                      <a:pt x="273" y="55"/>
                    </a:lnTo>
                    <a:lnTo>
                      <a:pt x="271" y="55"/>
                    </a:lnTo>
                    <a:lnTo>
                      <a:pt x="271" y="56"/>
                    </a:lnTo>
                    <a:lnTo>
                      <a:pt x="271" y="56"/>
                    </a:lnTo>
                    <a:lnTo>
                      <a:pt x="271" y="56"/>
                    </a:lnTo>
                    <a:lnTo>
                      <a:pt x="270" y="56"/>
                    </a:lnTo>
                    <a:lnTo>
                      <a:pt x="270" y="55"/>
                    </a:lnTo>
                    <a:lnTo>
                      <a:pt x="268" y="55"/>
                    </a:lnTo>
                    <a:lnTo>
                      <a:pt x="265" y="55"/>
                    </a:lnTo>
                    <a:lnTo>
                      <a:pt x="265" y="55"/>
                    </a:lnTo>
                    <a:lnTo>
                      <a:pt x="265" y="55"/>
                    </a:lnTo>
                    <a:lnTo>
                      <a:pt x="263" y="56"/>
                    </a:lnTo>
                    <a:lnTo>
                      <a:pt x="263" y="56"/>
                    </a:lnTo>
                    <a:lnTo>
                      <a:pt x="262" y="56"/>
                    </a:lnTo>
                    <a:lnTo>
                      <a:pt x="262" y="56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5" y="60"/>
                    </a:lnTo>
                    <a:lnTo>
                      <a:pt x="266" y="60"/>
                    </a:lnTo>
                    <a:lnTo>
                      <a:pt x="266" y="58"/>
                    </a:lnTo>
                    <a:lnTo>
                      <a:pt x="268" y="58"/>
                    </a:lnTo>
                    <a:lnTo>
                      <a:pt x="270" y="58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68" y="61"/>
                    </a:lnTo>
                    <a:lnTo>
                      <a:pt x="268" y="61"/>
                    </a:lnTo>
                    <a:lnTo>
                      <a:pt x="266" y="61"/>
                    </a:lnTo>
                    <a:lnTo>
                      <a:pt x="265" y="61"/>
                    </a:lnTo>
                    <a:lnTo>
                      <a:pt x="263" y="60"/>
                    </a:lnTo>
                    <a:lnTo>
                      <a:pt x="263" y="60"/>
                    </a:lnTo>
                    <a:lnTo>
                      <a:pt x="262" y="60"/>
                    </a:lnTo>
                    <a:lnTo>
                      <a:pt x="262" y="60"/>
                    </a:lnTo>
                    <a:lnTo>
                      <a:pt x="260" y="61"/>
                    </a:lnTo>
                    <a:lnTo>
                      <a:pt x="259" y="60"/>
                    </a:lnTo>
                    <a:lnTo>
                      <a:pt x="257" y="58"/>
                    </a:lnTo>
                    <a:lnTo>
                      <a:pt x="255" y="58"/>
                    </a:lnTo>
                    <a:lnTo>
                      <a:pt x="254" y="58"/>
                    </a:lnTo>
                    <a:lnTo>
                      <a:pt x="252" y="61"/>
                    </a:lnTo>
                    <a:lnTo>
                      <a:pt x="251" y="61"/>
                    </a:lnTo>
                    <a:lnTo>
                      <a:pt x="249" y="61"/>
                    </a:lnTo>
                    <a:lnTo>
                      <a:pt x="249" y="61"/>
                    </a:lnTo>
                    <a:lnTo>
                      <a:pt x="247" y="61"/>
                    </a:lnTo>
                    <a:lnTo>
                      <a:pt x="247" y="60"/>
                    </a:lnTo>
                    <a:lnTo>
                      <a:pt x="249" y="58"/>
                    </a:lnTo>
                    <a:lnTo>
                      <a:pt x="249" y="58"/>
                    </a:lnTo>
                    <a:lnTo>
                      <a:pt x="249" y="56"/>
                    </a:lnTo>
                    <a:lnTo>
                      <a:pt x="249" y="55"/>
                    </a:lnTo>
                    <a:lnTo>
                      <a:pt x="249" y="55"/>
                    </a:lnTo>
                    <a:lnTo>
                      <a:pt x="249" y="53"/>
                    </a:lnTo>
                    <a:lnTo>
                      <a:pt x="249" y="53"/>
                    </a:lnTo>
                    <a:lnTo>
                      <a:pt x="249" y="52"/>
                    </a:lnTo>
                    <a:lnTo>
                      <a:pt x="249" y="52"/>
                    </a:lnTo>
                    <a:lnTo>
                      <a:pt x="249" y="50"/>
                    </a:lnTo>
                    <a:lnTo>
                      <a:pt x="249" y="50"/>
                    </a:lnTo>
                    <a:lnTo>
                      <a:pt x="247" y="50"/>
                    </a:lnTo>
                    <a:lnTo>
                      <a:pt x="247" y="50"/>
                    </a:lnTo>
                    <a:lnTo>
                      <a:pt x="247" y="49"/>
                    </a:lnTo>
                    <a:lnTo>
                      <a:pt x="249" y="47"/>
                    </a:lnTo>
                    <a:lnTo>
                      <a:pt x="249" y="45"/>
                    </a:lnTo>
                    <a:lnTo>
                      <a:pt x="249" y="44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2" y="42"/>
                    </a:lnTo>
                    <a:close/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38D64A18-470A-FC42-A8CD-C580D0594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7891" y="3982159"/>
                <a:ext cx="339247" cy="521067"/>
              </a:xfrm>
              <a:custGeom>
                <a:avLst/>
                <a:gdLst>
                  <a:gd name="T0" fmla="*/ 63 w 153"/>
                  <a:gd name="T1" fmla="*/ 13 h 235"/>
                  <a:gd name="T2" fmla="*/ 98 w 153"/>
                  <a:gd name="T3" fmla="*/ 30 h 235"/>
                  <a:gd name="T4" fmla="*/ 131 w 153"/>
                  <a:gd name="T5" fmla="*/ 48 h 235"/>
                  <a:gd name="T6" fmla="*/ 153 w 153"/>
                  <a:gd name="T7" fmla="*/ 73 h 235"/>
                  <a:gd name="T8" fmla="*/ 153 w 153"/>
                  <a:gd name="T9" fmla="*/ 106 h 235"/>
                  <a:gd name="T10" fmla="*/ 151 w 153"/>
                  <a:gd name="T11" fmla="*/ 115 h 235"/>
                  <a:gd name="T12" fmla="*/ 140 w 153"/>
                  <a:gd name="T13" fmla="*/ 115 h 235"/>
                  <a:gd name="T14" fmla="*/ 137 w 153"/>
                  <a:gd name="T15" fmla="*/ 123 h 235"/>
                  <a:gd name="T16" fmla="*/ 134 w 153"/>
                  <a:gd name="T17" fmla="*/ 128 h 235"/>
                  <a:gd name="T18" fmla="*/ 131 w 153"/>
                  <a:gd name="T19" fmla="*/ 131 h 235"/>
                  <a:gd name="T20" fmla="*/ 131 w 153"/>
                  <a:gd name="T21" fmla="*/ 136 h 235"/>
                  <a:gd name="T22" fmla="*/ 131 w 153"/>
                  <a:gd name="T23" fmla="*/ 139 h 235"/>
                  <a:gd name="T24" fmla="*/ 126 w 153"/>
                  <a:gd name="T25" fmla="*/ 142 h 235"/>
                  <a:gd name="T26" fmla="*/ 126 w 153"/>
                  <a:gd name="T27" fmla="*/ 147 h 235"/>
                  <a:gd name="T28" fmla="*/ 126 w 153"/>
                  <a:gd name="T29" fmla="*/ 152 h 235"/>
                  <a:gd name="T30" fmla="*/ 121 w 153"/>
                  <a:gd name="T31" fmla="*/ 158 h 235"/>
                  <a:gd name="T32" fmla="*/ 128 w 153"/>
                  <a:gd name="T33" fmla="*/ 159 h 235"/>
                  <a:gd name="T34" fmla="*/ 131 w 153"/>
                  <a:gd name="T35" fmla="*/ 167 h 235"/>
                  <a:gd name="T36" fmla="*/ 132 w 153"/>
                  <a:gd name="T37" fmla="*/ 174 h 235"/>
                  <a:gd name="T38" fmla="*/ 136 w 153"/>
                  <a:gd name="T39" fmla="*/ 178 h 235"/>
                  <a:gd name="T40" fmla="*/ 137 w 153"/>
                  <a:gd name="T41" fmla="*/ 183 h 235"/>
                  <a:gd name="T42" fmla="*/ 131 w 153"/>
                  <a:gd name="T43" fmla="*/ 185 h 235"/>
                  <a:gd name="T44" fmla="*/ 125 w 153"/>
                  <a:gd name="T45" fmla="*/ 186 h 235"/>
                  <a:gd name="T46" fmla="*/ 120 w 153"/>
                  <a:gd name="T47" fmla="*/ 189 h 235"/>
                  <a:gd name="T48" fmla="*/ 120 w 153"/>
                  <a:gd name="T49" fmla="*/ 194 h 235"/>
                  <a:gd name="T50" fmla="*/ 115 w 153"/>
                  <a:gd name="T51" fmla="*/ 199 h 235"/>
                  <a:gd name="T52" fmla="*/ 107 w 153"/>
                  <a:gd name="T53" fmla="*/ 205 h 235"/>
                  <a:gd name="T54" fmla="*/ 103 w 153"/>
                  <a:gd name="T55" fmla="*/ 208 h 235"/>
                  <a:gd name="T56" fmla="*/ 90 w 153"/>
                  <a:gd name="T57" fmla="*/ 213 h 235"/>
                  <a:gd name="T58" fmla="*/ 80 w 153"/>
                  <a:gd name="T59" fmla="*/ 213 h 235"/>
                  <a:gd name="T60" fmla="*/ 82 w 153"/>
                  <a:gd name="T61" fmla="*/ 216 h 235"/>
                  <a:gd name="T62" fmla="*/ 80 w 153"/>
                  <a:gd name="T63" fmla="*/ 219 h 235"/>
                  <a:gd name="T64" fmla="*/ 74 w 153"/>
                  <a:gd name="T65" fmla="*/ 226 h 235"/>
                  <a:gd name="T66" fmla="*/ 63 w 153"/>
                  <a:gd name="T67" fmla="*/ 227 h 235"/>
                  <a:gd name="T68" fmla="*/ 55 w 153"/>
                  <a:gd name="T69" fmla="*/ 230 h 235"/>
                  <a:gd name="T70" fmla="*/ 49 w 153"/>
                  <a:gd name="T71" fmla="*/ 234 h 235"/>
                  <a:gd name="T72" fmla="*/ 44 w 153"/>
                  <a:gd name="T73" fmla="*/ 229 h 235"/>
                  <a:gd name="T74" fmla="*/ 38 w 153"/>
                  <a:gd name="T75" fmla="*/ 234 h 235"/>
                  <a:gd name="T76" fmla="*/ 30 w 153"/>
                  <a:gd name="T77" fmla="*/ 234 h 235"/>
                  <a:gd name="T78" fmla="*/ 30 w 153"/>
                  <a:gd name="T79" fmla="*/ 230 h 235"/>
                  <a:gd name="T80" fmla="*/ 22 w 153"/>
                  <a:gd name="T81" fmla="*/ 218 h 235"/>
                  <a:gd name="T82" fmla="*/ 16 w 153"/>
                  <a:gd name="T83" fmla="*/ 213 h 235"/>
                  <a:gd name="T84" fmla="*/ 8 w 153"/>
                  <a:gd name="T85" fmla="*/ 204 h 235"/>
                  <a:gd name="T86" fmla="*/ 14 w 153"/>
                  <a:gd name="T87" fmla="*/ 199 h 235"/>
                  <a:gd name="T88" fmla="*/ 25 w 153"/>
                  <a:gd name="T89" fmla="*/ 199 h 235"/>
                  <a:gd name="T90" fmla="*/ 28 w 153"/>
                  <a:gd name="T91" fmla="*/ 196 h 235"/>
                  <a:gd name="T92" fmla="*/ 24 w 153"/>
                  <a:gd name="T93" fmla="*/ 182 h 235"/>
                  <a:gd name="T94" fmla="*/ 24 w 153"/>
                  <a:gd name="T95" fmla="*/ 174 h 235"/>
                  <a:gd name="T96" fmla="*/ 21 w 153"/>
                  <a:gd name="T97" fmla="*/ 166 h 235"/>
                  <a:gd name="T98" fmla="*/ 16 w 153"/>
                  <a:gd name="T99" fmla="*/ 155 h 235"/>
                  <a:gd name="T100" fmla="*/ 5 w 153"/>
                  <a:gd name="T101" fmla="*/ 147 h 235"/>
                  <a:gd name="T102" fmla="*/ 3 w 153"/>
                  <a:gd name="T103" fmla="*/ 131 h 235"/>
                  <a:gd name="T104" fmla="*/ 25 w 153"/>
                  <a:gd name="T105" fmla="*/ 101 h 235"/>
                  <a:gd name="T106" fmla="*/ 32 w 153"/>
                  <a:gd name="T107" fmla="*/ 70 h 235"/>
                  <a:gd name="T108" fmla="*/ 36 w 153"/>
                  <a:gd name="T109" fmla="*/ 48 h 235"/>
                  <a:gd name="T110" fmla="*/ 30 w 153"/>
                  <a:gd name="T111" fmla="*/ 38 h 235"/>
                  <a:gd name="T112" fmla="*/ 25 w 153"/>
                  <a:gd name="T113" fmla="*/ 27 h 235"/>
                  <a:gd name="T114" fmla="*/ 32 w 153"/>
                  <a:gd name="T115" fmla="*/ 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235">
                    <a:moveTo>
                      <a:pt x="36" y="0"/>
                    </a:moveTo>
                    <a:lnTo>
                      <a:pt x="41" y="2"/>
                    </a:lnTo>
                    <a:lnTo>
                      <a:pt x="49" y="5"/>
                    </a:lnTo>
                    <a:lnTo>
                      <a:pt x="55" y="10"/>
                    </a:lnTo>
                    <a:lnTo>
                      <a:pt x="63" y="13"/>
                    </a:lnTo>
                    <a:lnTo>
                      <a:pt x="69" y="16"/>
                    </a:lnTo>
                    <a:lnTo>
                      <a:pt x="76" y="19"/>
                    </a:lnTo>
                    <a:lnTo>
                      <a:pt x="84" y="24"/>
                    </a:lnTo>
                    <a:lnTo>
                      <a:pt x="90" y="27"/>
                    </a:lnTo>
                    <a:lnTo>
                      <a:pt x="98" y="30"/>
                    </a:lnTo>
                    <a:lnTo>
                      <a:pt x="104" y="33"/>
                    </a:lnTo>
                    <a:lnTo>
                      <a:pt x="110" y="38"/>
                    </a:lnTo>
                    <a:lnTo>
                      <a:pt x="118" y="41"/>
                    </a:lnTo>
                    <a:lnTo>
                      <a:pt x="125" y="44"/>
                    </a:lnTo>
                    <a:lnTo>
                      <a:pt x="131" y="48"/>
                    </a:lnTo>
                    <a:lnTo>
                      <a:pt x="139" y="52"/>
                    </a:lnTo>
                    <a:lnTo>
                      <a:pt x="145" y="56"/>
                    </a:lnTo>
                    <a:lnTo>
                      <a:pt x="153" y="59"/>
                    </a:lnTo>
                    <a:lnTo>
                      <a:pt x="153" y="65"/>
                    </a:lnTo>
                    <a:lnTo>
                      <a:pt x="153" y="73"/>
                    </a:lnTo>
                    <a:lnTo>
                      <a:pt x="153" y="79"/>
                    </a:lnTo>
                    <a:lnTo>
                      <a:pt x="153" y="85"/>
                    </a:lnTo>
                    <a:lnTo>
                      <a:pt x="153" y="92"/>
                    </a:lnTo>
                    <a:lnTo>
                      <a:pt x="153" y="98"/>
                    </a:lnTo>
                    <a:lnTo>
                      <a:pt x="153" y="106"/>
                    </a:lnTo>
                    <a:lnTo>
                      <a:pt x="153" y="112"/>
                    </a:lnTo>
                    <a:lnTo>
                      <a:pt x="153" y="114"/>
                    </a:lnTo>
                    <a:lnTo>
                      <a:pt x="153" y="115"/>
                    </a:lnTo>
                    <a:lnTo>
                      <a:pt x="151" y="115"/>
                    </a:lnTo>
                    <a:lnTo>
                      <a:pt x="151" y="115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5"/>
                    </a:lnTo>
                    <a:lnTo>
                      <a:pt x="142" y="115"/>
                    </a:lnTo>
                    <a:lnTo>
                      <a:pt x="140" y="115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7" y="123"/>
                    </a:lnTo>
                    <a:lnTo>
                      <a:pt x="136" y="125"/>
                    </a:lnTo>
                    <a:lnTo>
                      <a:pt x="136" y="125"/>
                    </a:lnTo>
                    <a:lnTo>
                      <a:pt x="134" y="125"/>
                    </a:lnTo>
                    <a:lnTo>
                      <a:pt x="134" y="126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30"/>
                    </a:lnTo>
                    <a:lnTo>
                      <a:pt x="132" y="130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29" y="131"/>
                    </a:lnTo>
                    <a:lnTo>
                      <a:pt x="129" y="133"/>
                    </a:lnTo>
                    <a:lnTo>
                      <a:pt x="129" y="133"/>
                    </a:lnTo>
                    <a:lnTo>
                      <a:pt x="129" y="134"/>
                    </a:lnTo>
                    <a:lnTo>
                      <a:pt x="131" y="136"/>
                    </a:lnTo>
                    <a:lnTo>
                      <a:pt x="131" y="136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9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25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6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50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3" y="153"/>
                    </a:lnTo>
                    <a:lnTo>
                      <a:pt x="123" y="155"/>
                    </a:lnTo>
                    <a:lnTo>
                      <a:pt x="121" y="156"/>
                    </a:lnTo>
                    <a:lnTo>
                      <a:pt x="121" y="158"/>
                    </a:lnTo>
                    <a:lnTo>
                      <a:pt x="121" y="158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6" y="159"/>
                    </a:lnTo>
                    <a:lnTo>
                      <a:pt x="128" y="159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9" y="163"/>
                    </a:lnTo>
                    <a:lnTo>
                      <a:pt x="129" y="164"/>
                    </a:lnTo>
                    <a:lnTo>
                      <a:pt x="131" y="167"/>
                    </a:lnTo>
                    <a:lnTo>
                      <a:pt x="131" y="169"/>
                    </a:lnTo>
                    <a:lnTo>
                      <a:pt x="131" y="169"/>
                    </a:lnTo>
                    <a:lnTo>
                      <a:pt x="132" y="169"/>
                    </a:lnTo>
                    <a:lnTo>
                      <a:pt x="132" y="169"/>
                    </a:lnTo>
                    <a:lnTo>
                      <a:pt x="132" y="174"/>
                    </a:lnTo>
                    <a:lnTo>
                      <a:pt x="132" y="175"/>
                    </a:lnTo>
                    <a:lnTo>
                      <a:pt x="132" y="177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3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34" y="185"/>
                    </a:lnTo>
                    <a:lnTo>
                      <a:pt x="132" y="185"/>
                    </a:lnTo>
                    <a:lnTo>
                      <a:pt x="131" y="185"/>
                    </a:lnTo>
                    <a:lnTo>
                      <a:pt x="129" y="185"/>
                    </a:lnTo>
                    <a:lnTo>
                      <a:pt x="128" y="185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5" y="186"/>
                    </a:lnTo>
                    <a:lnTo>
                      <a:pt x="125" y="186"/>
                    </a:lnTo>
                    <a:lnTo>
                      <a:pt x="125" y="186"/>
                    </a:lnTo>
                    <a:lnTo>
                      <a:pt x="123" y="188"/>
                    </a:lnTo>
                    <a:lnTo>
                      <a:pt x="120" y="189"/>
                    </a:lnTo>
                    <a:lnTo>
                      <a:pt x="120" y="189"/>
                    </a:lnTo>
                    <a:lnTo>
                      <a:pt x="120" y="189"/>
                    </a:lnTo>
                    <a:lnTo>
                      <a:pt x="120" y="191"/>
                    </a:lnTo>
                    <a:lnTo>
                      <a:pt x="120" y="191"/>
                    </a:lnTo>
                    <a:lnTo>
                      <a:pt x="120" y="193"/>
                    </a:lnTo>
                    <a:lnTo>
                      <a:pt x="120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17" y="196"/>
                    </a:lnTo>
                    <a:lnTo>
                      <a:pt x="117" y="196"/>
                    </a:lnTo>
                    <a:lnTo>
                      <a:pt x="115" y="199"/>
                    </a:lnTo>
                    <a:lnTo>
                      <a:pt x="115" y="199"/>
                    </a:lnTo>
                    <a:lnTo>
                      <a:pt x="114" y="199"/>
                    </a:lnTo>
                    <a:lnTo>
                      <a:pt x="109" y="202"/>
                    </a:lnTo>
                    <a:lnTo>
                      <a:pt x="109" y="204"/>
                    </a:lnTo>
                    <a:lnTo>
                      <a:pt x="107" y="205"/>
                    </a:lnTo>
                    <a:lnTo>
                      <a:pt x="106" y="207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3" y="208"/>
                    </a:lnTo>
                    <a:lnTo>
                      <a:pt x="99" y="211"/>
                    </a:lnTo>
                    <a:lnTo>
                      <a:pt x="96" y="211"/>
                    </a:lnTo>
                    <a:lnTo>
                      <a:pt x="95" y="211"/>
                    </a:lnTo>
                    <a:lnTo>
                      <a:pt x="93" y="211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87" y="213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80" y="213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79" y="215"/>
                    </a:lnTo>
                    <a:lnTo>
                      <a:pt x="82" y="216"/>
                    </a:lnTo>
                    <a:lnTo>
                      <a:pt x="82" y="218"/>
                    </a:lnTo>
                    <a:lnTo>
                      <a:pt x="82" y="219"/>
                    </a:lnTo>
                    <a:lnTo>
                      <a:pt x="80" y="219"/>
                    </a:lnTo>
                    <a:lnTo>
                      <a:pt x="80" y="219"/>
                    </a:lnTo>
                    <a:lnTo>
                      <a:pt x="80" y="219"/>
                    </a:lnTo>
                    <a:lnTo>
                      <a:pt x="79" y="221"/>
                    </a:lnTo>
                    <a:lnTo>
                      <a:pt x="77" y="224"/>
                    </a:lnTo>
                    <a:lnTo>
                      <a:pt x="76" y="224"/>
                    </a:lnTo>
                    <a:lnTo>
                      <a:pt x="76" y="226"/>
                    </a:lnTo>
                    <a:lnTo>
                      <a:pt x="74" y="226"/>
                    </a:lnTo>
                    <a:lnTo>
                      <a:pt x="74" y="227"/>
                    </a:lnTo>
                    <a:lnTo>
                      <a:pt x="73" y="227"/>
                    </a:lnTo>
                    <a:lnTo>
                      <a:pt x="69" y="227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2" y="227"/>
                    </a:lnTo>
                    <a:lnTo>
                      <a:pt x="58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5" y="230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49" y="234"/>
                    </a:lnTo>
                    <a:lnTo>
                      <a:pt x="49" y="234"/>
                    </a:lnTo>
                    <a:lnTo>
                      <a:pt x="47" y="232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4" y="230"/>
                    </a:lnTo>
                    <a:lnTo>
                      <a:pt x="43" y="230"/>
                    </a:lnTo>
                    <a:lnTo>
                      <a:pt x="43" y="232"/>
                    </a:lnTo>
                    <a:lnTo>
                      <a:pt x="39" y="234"/>
                    </a:lnTo>
                    <a:lnTo>
                      <a:pt x="38" y="234"/>
                    </a:lnTo>
                    <a:lnTo>
                      <a:pt x="36" y="235"/>
                    </a:lnTo>
                    <a:lnTo>
                      <a:pt x="35" y="235"/>
                    </a:lnTo>
                    <a:lnTo>
                      <a:pt x="33" y="235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28" y="229"/>
                    </a:lnTo>
                    <a:lnTo>
                      <a:pt x="28" y="226"/>
                    </a:lnTo>
                    <a:lnTo>
                      <a:pt x="27" y="223"/>
                    </a:lnTo>
                    <a:lnTo>
                      <a:pt x="24" y="219"/>
                    </a:lnTo>
                    <a:lnTo>
                      <a:pt x="22" y="218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6" y="213"/>
                    </a:lnTo>
                    <a:lnTo>
                      <a:pt x="13" y="210"/>
                    </a:lnTo>
                    <a:lnTo>
                      <a:pt x="13" y="208"/>
                    </a:lnTo>
                    <a:lnTo>
                      <a:pt x="11" y="207"/>
                    </a:lnTo>
                    <a:lnTo>
                      <a:pt x="9" y="205"/>
                    </a:lnTo>
                    <a:lnTo>
                      <a:pt x="8" y="204"/>
                    </a:lnTo>
                    <a:lnTo>
                      <a:pt x="8" y="204"/>
                    </a:lnTo>
                    <a:lnTo>
                      <a:pt x="9" y="202"/>
                    </a:lnTo>
                    <a:lnTo>
                      <a:pt x="9" y="200"/>
                    </a:lnTo>
                    <a:lnTo>
                      <a:pt x="11" y="199"/>
                    </a:lnTo>
                    <a:lnTo>
                      <a:pt x="14" y="199"/>
                    </a:lnTo>
                    <a:lnTo>
                      <a:pt x="17" y="199"/>
                    </a:lnTo>
                    <a:lnTo>
                      <a:pt x="21" y="199"/>
                    </a:lnTo>
                    <a:lnTo>
                      <a:pt x="24" y="199"/>
                    </a:lnTo>
                    <a:lnTo>
                      <a:pt x="25" y="199"/>
                    </a:lnTo>
                    <a:lnTo>
                      <a:pt x="25" y="199"/>
                    </a:lnTo>
                    <a:lnTo>
                      <a:pt x="27" y="199"/>
                    </a:lnTo>
                    <a:lnTo>
                      <a:pt x="30" y="199"/>
                    </a:lnTo>
                    <a:lnTo>
                      <a:pt x="32" y="199"/>
                    </a:lnTo>
                    <a:lnTo>
                      <a:pt x="30" y="197"/>
                    </a:lnTo>
                    <a:lnTo>
                      <a:pt x="28" y="196"/>
                    </a:lnTo>
                    <a:lnTo>
                      <a:pt x="27" y="193"/>
                    </a:lnTo>
                    <a:lnTo>
                      <a:pt x="25" y="191"/>
                    </a:lnTo>
                    <a:lnTo>
                      <a:pt x="25" y="189"/>
                    </a:lnTo>
                    <a:lnTo>
                      <a:pt x="24" y="186"/>
                    </a:lnTo>
                    <a:lnTo>
                      <a:pt x="24" y="182"/>
                    </a:lnTo>
                    <a:lnTo>
                      <a:pt x="24" y="180"/>
                    </a:lnTo>
                    <a:lnTo>
                      <a:pt x="24" y="178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24" y="174"/>
                    </a:lnTo>
                    <a:lnTo>
                      <a:pt x="24" y="172"/>
                    </a:lnTo>
                    <a:lnTo>
                      <a:pt x="24" y="171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21" y="166"/>
                    </a:lnTo>
                    <a:lnTo>
                      <a:pt x="21" y="163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6" y="158"/>
                    </a:lnTo>
                    <a:lnTo>
                      <a:pt x="16" y="155"/>
                    </a:lnTo>
                    <a:lnTo>
                      <a:pt x="14" y="155"/>
                    </a:lnTo>
                    <a:lnTo>
                      <a:pt x="11" y="153"/>
                    </a:lnTo>
                    <a:lnTo>
                      <a:pt x="9" y="153"/>
                    </a:lnTo>
                    <a:lnTo>
                      <a:pt x="8" y="152"/>
                    </a:lnTo>
                    <a:lnTo>
                      <a:pt x="5" y="147"/>
                    </a:lnTo>
                    <a:lnTo>
                      <a:pt x="3" y="144"/>
                    </a:lnTo>
                    <a:lnTo>
                      <a:pt x="2" y="137"/>
                    </a:lnTo>
                    <a:lnTo>
                      <a:pt x="0" y="134"/>
                    </a:lnTo>
                    <a:lnTo>
                      <a:pt x="2" y="133"/>
                    </a:lnTo>
                    <a:lnTo>
                      <a:pt x="3" y="131"/>
                    </a:lnTo>
                    <a:lnTo>
                      <a:pt x="5" y="126"/>
                    </a:lnTo>
                    <a:lnTo>
                      <a:pt x="11" y="119"/>
                    </a:lnTo>
                    <a:lnTo>
                      <a:pt x="14" y="114"/>
                    </a:lnTo>
                    <a:lnTo>
                      <a:pt x="19" y="109"/>
                    </a:lnTo>
                    <a:lnTo>
                      <a:pt x="25" y="101"/>
                    </a:lnTo>
                    <a:lnTo>
                      <a:pt x="30" y="98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32" y="76"/>
                    </a:lnTo>
                    <a:lnTo>
                      <a:pt x="32" y="70"/>
                    </a:lnTo>
                    <a:lnTo>
                      <a:pt x="32" y="63"/>
                    </a:lnTo>
                    <a:lnTo>
                      <a:pt x="33" y="59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32" y="37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4" y="15"/>
                    </a:lnTo>
                    <a:lnTo>
                      <a:pt x="22" y="7"/>
                    </a:lnTo>
                    <a:lnTo>
                      <a:pt x="27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9619AD2B-6F17-E742-AA4C-18F736E84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0654" y="4030940"/>
                <a:ext cx="19957" cy="8869"/>
              </a:xfrm>
              <a:custGeom>
                <a:avLst/>
                <a:gdLst>
                  <a:gd name="T0" fmla="*/ 0 w 9"/>
                  <a:gd name="T1" fmla="*/ 2 h 4"/>
                  <a:gd name="T2" fmla="*/ 1 w 9"/>
                  <a:gd name="T3" fmla="*/ 2 h 4"/>
                  <a:gd name="T4" fmla="*/ 1 w 9"/>
                  <a:gd name="T5" fmla="*/ 2 h 4"/>
                  <a:gd name="T6" fmla="*/ 1 w 9"/>
                  <a:gd name="T7" fmla="*/ 2 h 4"/>
                  <a:gd name="T8" fmla="*/ 1 w 9"/>
                  <a:gd name="T9" fmla="*/ 4 h 4"/>
                  <a:gd name="T10" fmla="*/ 1 w 9"/>
                  <a:gd name="T11" fmla="*/ 4 h 4"/>
                  <a:gd name="T12" fmla="*/ 0 w 9"/>
                  <a:gd name="T13" fmla="*/ 4 h 4"/>
                  <a:gd name="T14" fmla="*/ 0 w 9"/>
                  <a:gd name="T15" fmla="*/ 4 h 4"/>
                  <a:gd name="T16" fmla="*/ 0 w 9"/>
                  <a:gd name="T17" fmla="*/ 2 h 4"/>
                  <a:gd name="T18" fmla="*/ 0 w 9"/>
                  <a:gd name="T19" fmla="*/ 2 h 4"/>
                  <a:gd name="T20" fmla="*/ 8 w 9"/>
                  <a:gd name="T21" fmla="*/ 2 h 4"/>
                  <a:gd name="T22" fmla="*/ 9 w 9"/>
                  <a:gd name="T23" fmla="*/ 2 h 4"/>
                  <a:gd name="T24" fmla="*/ 9 w 9"/>
                  <a:gd name="T25" fmla="*/ 2 h 4"/>
                  <a:gd name="T26" fmla="*/ 9 w 9"/>
                  <a:gd name="T27" fmla="*/ 4 h 4"/>
                  <a:gd name="T28" fmla="*/ 9 w 9"/>
                  <a:gd name="T29" fmla="*/ 4 h 4"/>
                  <a:gd name="T30" fmla="*/ 8 w 9"/>
                  <a:gd name="T31" fmla="*/ 2 h 4"/>
                  <a:gd name="T32" fmla="*/ 6 w 9"/>
                  <a:gd name="T33" fmla="*/ 2 h 4"/>
                  <a:gd name="T34" fmla="*/ 6 w 9"/>
                  <a:gd name="T35" fmla="*/ 2 h 4"/>
                  <a:gd name="T36" fmla="*/ 8 w 9"/>
                  <a:gd name="T37" fmla="*/ 2 h 4"/>
                  <a:gd name="T38" fmla="*/ 4 w 9"/>
                  <a:gd name="T39" fmla="*/ 0 h 4"/>
                  <a:gd name="T40" fmla="*/ 6 w 9"/>
                  <a:gd name="T41" fmla="*/ 2 h 4"/>
                  <a:gd name="T42" fmla="*/ 6 w 9"/>
                  <a:gd name="T43" fmla="*/ 2 h 4"/>
                  <a:gd name="T44" fmla="*/ 6 w 9"/>
                  <a:gd name="T45" fmla="*/ 2 h 4"/>
                  <a:gd name="T46" fmla="*/ 4 w 9"/>
                  <a:gd name="T47" fmla="*/ 2 h 4"/>
                  <a:gd name="T48" fmla="*/ 4 w 9"/>
                  <a:gd name="T49" fmla="*/ 0 h 4"/>
                  <a:gd name="T50" fmla="*/ 4 w 9"/>
                  <a:gd name="T51" fmla="*/ 0 h 4"/>
                  <a:gd name="T52" fmla="*/ 4 w 9"/>
                  <a:gd name="T53" fmla="*/ 0 h 4"/>
                  <a:gd name="T54" fmla="*/ 4 w 9"/>
                  <a:gd name="T55" fmla="*/ 0 h 4"/>
                  <a:gd name="T56" fmla="*/ 4 w 9"/>
                  <a:gd name="T5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  <a:moveTo>
                      <a:pt x="4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D73B4C01-E47F-2244-A08A-529BC16DD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4433" y="5578617"/>
                <a:ext cx="42130" cy="53215"/>
              </a:xfrm>
              <a:custGeom>
                <a:avLst/>
                <a:gdLst>
                  <a:gd name="T0" fmla="*/ 8 w 19"/>
                  <a:gd name="T1" fmla="*/ 0 h 24"/>
                  <a:gd name="T2" fmla="*/ 9 w 19"/>
                  <a:gd name="T3" fmla="*/ 0 h 24"/>
                  <a:gd name="T4" fmla="*/ 12 w 19"/>
                  <a:gd name="T5" fmla="*/ 2 h 24"/>
                  <a:gd name="T6" fmla="*/ 16 w 19"/>
                  <a:gd name="T7" fmla="*/ 4 h 24"/>
                  <a:gd name="T8" fmla="*/ 16 w 19"/>
                  <a:gd name="T9" fmla="*/ 4 h 24"/>
                  <a:gd name="T10" fmla="*/ 17 w 19"/>
                  <a:gd name="T11" fmla="*/ 4 h 24"/>
                  <a:gd name="T12" fmla="*/ 17 w 19"/>
                  <a:gd name="T13" fmla="*/ 4 h 24"/>
                  <a:gd name="T14" fmla="*/ 19 w 19"/>
                  <a:gd name="T15" fmla="*/ 5 h 24"/>
                  <a:gd name="T16" fmla="*/ 19 w 19"/>
                  <a:gd name="T17" fmla="*/ 5 h 24"/>
                  <a:gd name="T18" fmla="*/ 19 w 19"/>
                  <a:gd name="T19" fmla="*/ 7 h 24"/>
                  <a:gd name="T20" fmla="*/ 19 w 19"/>
                  <a:gd name="T21" fmla="*/ 8 h 24"/>
                  <a:gd name="T22" fmla="*/ 19 w 19"/>
                  <a:gd name="T23" fmla="*/ 10 h 24"/>
                  <a:gd name="T24" fmla="*/ 19 w 19"/>
                  <a:gd name="T25" fmla="*/ 11 h 24"/>
                  <a:gd name="T26" fmla="*/ 19 w 19"/>
                  <a:gd name="T27" fmla="*/ 11 h 24"/>
                  <a:gd name="T28" fmla="*/ 19 w 19"/>
                  <a:gd name="T29" fmla="*/ 18 h 24"/>
                  <a:gd name="T30" fmla="*/ 19 w 19"/>
                  <a:gd name="T31" fmla="*/ 16 h 24"/>
                  <a:gd name="T32" fmla="*/ 17 w 19"/>
                  <a:gd name="T33" fmla="*/ 16 h 24"/>
                  <a:gd name="T34" fmla="*/ 17 w 19"/>
                  <a:gd name="T35" fmla="*/ 16 h 24"/>
                  <a:gd name="T36" fmla="*/ 17 w 19"/>
                  <a:gd name="T37" fmla="*/ 19 h 24"/>
                  <a:gd name="T38" fmla="*/ 17 w 19"/>
                  <a:gd name="T39" fmla="*/ 22 h 24"/>
                  <a:gd name="T40" fmla="*/ 17 w 19"/>
                  <a:gd name="T41" fmla="*/ 24 h 24"/>
                  <a:gd name="T42" fmla="*/ 14 w 19"/>
                  <a:gd name="T43" fmla="*/ 24 h 24"/>
                  <a:gd name="T44" fmla="*/ 9 w 19"/>
                  <a:gd name="T45" fmla="*/ 24 h 24"/>
                  <a:gd name="T46" fmla="*/ 8 w 19"/>
                  <a:gd name="T47" fmla="*/ 22 h 24"/>
                  <a:gd name="T48" fmla="*/ 4 w 19"/>
                  <a:gd name="T49" fmla="*/ 21 h 24"/>
                  <a:gd name="T50" fmla="*/ 1 w 19"/>
                  <a:gd name="T51" fmla="*/ 18 h 24"/>
                  <a:gd name="T52" fmla="*/ 1 w 19"/>
                  <a:gd name="T53" fmla="*/ 16 h 24"/>
                  <a:gd name="T54" fmla="*/ 0 w 19"/>
                  <a:gd name="T55" fmla="*/ 16 h 24"/>
                  <a:gd name="T56" fmla="*/ 0 w 19"/>
                  <a:gd name="T57" fmla="*/ 16 h 24"/>
                  <a:gd name="T58" fmla="*/ 0 w 19"/>
                  <a:gd name="T59" fmla="*/ 13 h 24"/>
                  <a:gd name="T60" fmla="*/ 0 w 19"/>
                  <a:gd name="T61" fmla="*/ 11 h 24"/>
                  <a:gd name="T62" fmla="*/ 0 w 19"/>
                  <a:gd name="T63" fmla="*/ 10 h 24"/>
                  <a:gd name="T64" fmla="*/ 1 w 19"/>
                  <a:gd name="T65" fmla="*/ 7 h 24"/>
                  <a:gd name="T66" fmla="*/ 3 w 19"/>
                  <a:gd name="T67" fmla="*/ 5 h 24"/>
                  <a:gd name="T68" fmla="*/ 4 w 19"/>
                  <a:gd name="T69" fmla="*/ 4 h 24"/>
                  <a:gd name="T70" fmla="*/ 6 w 19"/>
                  <a:gd name="T71" fmla="*/ 2 h 24"/>
                  <a:gd name="T72" fmla="*/ 8 w 19"/>
                  <a:gd name="T73" fmla="*/ 0 h 24"/>
                  <a:gd name="T74" fmla="*/ 8 w 19"/>
                  <a:gd name="T7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4">
                    <a:moveTo>
                      <a:pt x="8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8" y="22"/>
                    </a:lnTo>
                    <a:lnTo>
                      <a:pt x="4" y="21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ED40E427-6375-1D41-A080-DD6B337C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079" y="3494354"/>
                <a:ext cx="210645" cy="181819"/>
              </a:xfrm>
              <a:custGeom>
                <a:avLst/>
                <a:gdLst>
                  <a:gd name="T0" fmla="*/ 93 w 95"/>
                  <a:gd name="T1" fmla="*/ 1 h 82"/>
                  <a:gd name="T2" fmla="*/ 95 w 95"/>
                  <a:gd name="T3" fmla="*/ 5 h 82"/>
                  <a:gd name="T4" fmla="*/ 92 w 95"/>
                  <a:gd name="T5" fmla="*/ 8 h 82"/>
                  <a:gd name="T6" fmla="*/ 85 w 95"/>
                  <a:gd name="T7" fmla="*/ 12 h 82"/>
                  <a:gd name="T8" fmla="*/ 79 w 95"/>
                  <a:gd name="T9" fmla="*/ 16 h 82"/>
                  <a:gd name="T10" fmla="*/ 79 w 95"/>
                  <a:gd name="T11" fmla="*/ 20 h 82"/>
                  <a:gd name="T12" fmla="*/ 81 w 95"/>
                  <a:gd name="T13" fmla="*/ 27 h 82"/>
                  <a:gd name="T14" fmla="*/ 79 w 95"/>
                  <a:gd name="T15" fmla="*/ 31 h 82"/>
                  <a:gd name="T16" fmla="*/ 78 w 95"/>
                  <a:gd name="T17" fmla="*/ 41 h 82"/>
                  <a:gd name="T18" fmla="*/ 76 w 95"/>
                  <a:gd name="T19" fmla="*/ 47 h 82"/>
                  <a:gd name="T20" fmla="*/ 66 w 95"/>
                  <a:gd name="T21" fmla="*/ 52 h 82"/>
                  <a:gd name="T22" fmla="*/ 55 w 95"/>
                  <a:gd name="T23" fmla="*/ 58 h 82"/>
                  <a:gd name="T24" fmla="*/ 43 w 95"/>
                  <a:gd name="T25" fmla="*/ 64 h 82"/>
                  <a:gd name="T26" fmla="*/ 33 w 95"/>
                  <a:gd name="T27" fmla="*/ 71 h 82"/>
                  <a:gd name="T28" fmla="*/ 22 w 95"/>
                  <a:gd name="T29" fmla="*/ 77 h 82"/>
                  <a:gd name="T30" fmla="*/ 10 w 95"/>
                  <a:gd name="T31" fmla="*/ 82 h 82"/>
                  <a:gd name="T32" fmla="*/ 7 w 95"/>
                  <a:gd name="T33" fmla="*/ 79 h 82"/>
                  <a:gd name="T34" fmla="*/ 2 w 95"/>
                  <a:gd name="T35" fmla="*/ 75 h 82"/>
                  <a:gd name="T36" fmla="*/ 2 w 95"/>
                  <a:gd name="T37" fmla="*/ 72 h 82"/>
                  <a:gd name="T38" fmla="*/ 2 w 95"/>
                  <a:gd name="T39" fmla="*/ 71 h 82"/>
                  <a:gd name="T40" fmla="*/ 2 w 95"/>
                  <a:gd name="T41" fmla="*/ 68 h 82"/>
                  <a:gd name="T42" fmla="*/ 0 w 95"/>
                  <a:gd name="T43" fmla="*/ 66 h 82"/>
                  <a:gd name="T44" fmla="*/ 2 w 95"/>
                  <a:gd name="T45" fmla="*/ 63 h 82"/>
                  <a:gd name="T46" fmla="*/ 3 w 95"/>
                  <a:gd name="T47" fmla="*/ 61 h 82"/>
                  <a:gd name="T48" fmla="*/ 3 w 95"/>
                  <a:gd name="T49" fmla="*/ 61 h 82"/>
                  <a:gd name="T50" fmla="*/ 3 w 95"/>
                  <a:gd name="T51" fmla="*/ 58 h 82"/>
                  <a:gd name="T52" fmla="*/ 5 w 95"/>
                  <a:gd name="T53" fmla="*/ 57 h 82"/>
                  <a:gd name="T54" fmla="*/ 8 w 95"/>
                  <a:gd name="T55" fmla="*/ 58 h 82"/>
                  <a:gd name="T56" fmla="*/ 7 w 95"/>
                  <a:gd name="T57" fmla="*/ 57 h 82"/>
                  <a:gd name="T58" fmla="*/ 8 w 95"/>
                  <a:gd name="T59" fmla="*/ 55 h 82"/>
                  <a:gd name="T60" fmla="*/ 11 w 95"/>
                  <a:gd name="T61" fmla="*/ 52 h 82"/>
                  <a:gd name="T62" fmla="*/ 10 w 95"/>
                  <a:gd name="T63" fmla="*/ 47 h 82"/>
                  <a:gd name="T64" fmla="*/ 8 w 95"/>
                  <a:gd name="T65" fmla="*/ 47 h 82"/>
                  <a:gd name="T66" fmla="*/ 8 w 95"/>
                  <a:gd name="T67" fmla="*/ 44 h 82"/>
                  <a:gd name="T68" fmla="*/ 5 w 95"/>
                  <a:gd name="T69" fmla="*/ 44 h 82"/>
                  <a:gd name="T70" fmla="*/ 2 w 95"/>
                  <a:gd name="T71" fmla="*/ 39 h 82"/>
                  <a:gd name="T72" fmla="*/ 2 w 95"/>
                  <a:gd name="T73" fmla="*/ 33 h 82"/>
                  <a:gd name="T74" fmla="*/ 0 w 95"/>
                  <a:gd name="T75" fmla="*/ 30 h 82"/>
                  <a:gd name="T76" fmla="*/ 3 w 95"/>
                  <a:gd name="T77" fmla="*/ 23 h 82"/>
                  <a:gd name="T78" fmla="*/ 7 w 95"/>
                  <a:gd name="T79" fmla="*/ 23 h 82"/>
                  <a:gd name="T80" fmla="*/ 8 w 95"/>
                  <a:gd name="T81" fmla="*/ 19 h 82"/>
                  <a:gd name="T82" fmla="*/ 11 w 95"/>
                  <a:gd name="T83" fmla="*/ 19 h 82"/>
                  <a:gd name="T84" fmla="*/ 11 w 95"/>
                  <a:gd name="T85" fmla="*/ 14 h 82"/>
                  <a:gd name="T86" fmla="*/ 13 w 95"/>
                  <a:gd name="T87" fmla="*/ 9 h 82"/>
                  <a:gd name="T88" fmla="*/ 16 w 95"/>
                  <a:gd name="T89" fmla="*/ 9 h 82"/>
                  <a:gd name="T90" fmla="*/ 21 w 95"/>
                  <a:gd name="T91" fmla="*/ 11 h 82"/>
                  <a:gd name="T92" fmla="*/ 25 w 95"/>
                  <a:gd name="T93" fmla="*/ 11 h 82"/>
                  <a:gd name="T94" fmla="*/ 30 w 95"/>
                  <a:gd name="T95" fmla="*/ 9 h 82"/>
                  <a:gd name="T96" fmla="*/ 38 w 95"/>
                  <a:gd name="T97" fmla="*/ 8 h 82"/>
                  <a:gd name="T98" fmla="*/ 41 w 95"/>
                  <a:gd name="T99" fmla="*/ 11 h 82"/>
                  <a:gd name="T100" fmla="*/ 48 w 95"/>
                  <a:gd name="T101" fmla="*/ 11 h 82"/>
                  <a:gd name="T102" fmla="*/ 57 w 95"/>
                  <a:gd name="T103" fmla="*/ 9 h 82"/>
                  <a:gd name="T104" fmla="*/ 71 w 95"/>
                  <a:gd name="T105" fmla="*/ 5 h 82"/>
                  <a:gd name="T106" fmla="*/ 78 w 95"/>
                  <a:gd name="T107" fmla="*/ 5 h 82"/>
                  <a:gd name="T108" fmla="*/ 82 w 95"/>
                  <a:gd name="T109" fmla="*/ 5 h 82"/>
                  <a:gd name="T110" fmla="*/ 90 w 95"/>
                  <a:gd name="T111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" h="82">
                    <a:moveTo>
                      <a:pt x="93" y="0"/>
                    </a:moveTo>
                    <a:lnTo>
                      <a:pt x="93" y="1"/>
                    </a:lnTo>
                    <a:lnTo>
                      <a:pt x="93" y="1"/>
                    </a:lnTo>
                    <a:lnTo>
                      <a:pt x="95" y="1"/>
                    </a:lnTo>
                    <a:lnTo>
                      <a:pt x="95" y="3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3" y="6"/>
                    </a:lnTo>
                    <a:lnTo>
                      <a:pt x="92" y="8"/>
                    </a:lnTo>
                    <a:lnTo>
                      <a:pt x="90" y="9"/>
                    </a:lnTo>
                    <a:lnTo>
                      <a:pt x="87" y="12"/>
                    </a:lnTo>
                    <a:lnTo>
                      <a:pt x="85" y="12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79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6" y="47"/>
                    </a:lnTo>
                    <a:lnTo>
                      <a:pt x="74" y="49"/>
                    </a:lnTo>
                    <a:lnTo>
                      <a:pt x="71" y="49"/>
                    </a:lnTo>
                    <a:lnTo>
                      <a:pt x="66" y="52"/>
                    </a:lnTo>
                    <a:lnTo>
                      <a:pt x="63" y="53"/>
                    </a:lnTo>
                    <a:lnTo>
                      <a:pt x="59" y="57"/>
                    </a:lnTo>
                    <a:lnTo>
                      <a:pt x="55" y="58"/>
                    </a:lnTo>
                    <a:lnTo>
                      <a:pt x="51" y="61"/>
                    </a:lnTo>
                    <a:lnTo>
                      <a:pt x="48" y="63"/>
                    </a:lnTo>
                    <a:lnTo>
                      <a:pt x="43" y="64"/>
                    </a:lnTo>
                    <a:lnTo>
                      <a:pt x="40" y="68"/>
                    </a:lnTo>
                    <a:lnTo>
                      <a:pt x="35" y="69"/>
                    </a:lnTo>
                    <a:lnTo>
                      <a:pt x="33" y="71"/>
                    </a:lnTo>
                    <a:lnTo>
                      <a:pt x="29" y="74"/>
                    </a:lnTo>
                    <a:lnTo>
                      <a:pt x="25" y="75"/>
                    </a:lnTo>
                    <a:lnTo>
                      <a:pt x="22" y="77"/>
                    </a:lnTo>
                    <a:lnTo>
                      <a:pt x="19" y="79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8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3" y="79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8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9"/>
                    </a:lnTo>
                    <a:lnTo>
                      <a:pt x="62" y="8"/>
                    </a:lnTo>
                    <a:lnTo>
                      <a:pt x="68" y="6"/>
                    </a:lnTo>
                    <a:lnTo>
                      <a:pt x="71" y="5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" name="Freeform 436">
                <a:extLst>
                  <a:ext uri="{FF2B5EF4-FFF2-40B4-BE49-F238E27FC236}">
                    <a16:creationId xmlns:a16="http://schemas.microsoft.com/office/drawing/2014/main" id="{E28FFF15-47FF-DB40-8370-FD68DA9B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338" y="4161761"/>
                <a:ext cx="443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" name="Freeform 437">
                <a:extLst>
                  <a:ext uri="{FF2B5EF4-FFF2-40B4-BE49-F238E27FC236}">
                    <a16:creationId xmlns:a16="http://schemas.microsoft.com/office/drawing/2014/main" id="{09E00012-8DD5-334A-A83A-223C42412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809" y="4279278"/>
                <a:ext cx="75389" cy="39911"/>
              </a:xfrm>
              <a:custGeom>
                <a:avLst/>
                <a:gdLst>
                  <a:gd name="T0" fmla="*/ 9 w 34"/>
                  <a:gd name="T1" fmla="*/ 0 h 18"/>
                  <a:gd name="T2" fmla="*/ 11 w 34"/>
                  <a:gd name="T3" fmla="*/ 0 h 18"/>
                  <a:gd name="T4" fmla="*/ 14 w 34"/>
                  <a:gd name="T5" fmla="*/ 0 h 18"/>
                  <a:gd name="T6" fmla="*/ 15 w 34"/>
                  <a:gd name="T7" fmla="*/ 2 h 18"/>
                  <a:gd name="T8" fmla="*/ 17 w 34"/>
                  <a:gd name="T9" fmla="*/ 3 h 18"/>
                  <a:gd name="T10" fmla="*/ 19 w 34"/>
                  <a:gd name="T11" fmla="*/ 5 h 18"/>
                  <a:gd name="T12" fmla="*/ 20 w 34"/>
                  <a:gd name="T13" fmla="*/ 7 h 18"/>
                  <a:gd name="T14" fmla="*/ 22 w 34"/>
                  <a:gd name="T15" fmla="*/ 7 h 18"/>
                  <a:gd name="T16" fmla="*/ 22 w 34"/>
                  <a:gd name="T17" fmla="*/ 8 h 18"/>
                  <a:gd name="T18" fmla="*/ 23 w 34"/>
                  <a:gd name="T19" fmla="*/ 8 h 18"/>
                  <a:gd name="T20" fmla="*/ 26 w 34"/>
                  <a:gd name="T21" fmla="*/ 7 h 18"/>
                  <a:gd name="T22" fmla="*/ 28 w 34"/>
                  <a:gd name="T23" fmla="*/ 7 h 18"/>
                  <a:gd name="T24" fmla="*/ 30 w 34"/>
                  <a:gd name="T25" fmla="*/ 8 h 18"/>
                  <a:gd name="T26" fmla="*/ 33 w 34"/>
                  <a:gd name="T27" fmla="*/ 8 h 18"/>
                  <a:gd name="T28" fmla="*/ 34 w 34"/>
                  <a:gd name="T29" fmla="*/ 8 h 18"/>
                  <a:gd name="T30" fmla="*/ 33 w 34"/>
                  <a:gd name="T31" fmla="*/ 13 h 18"/>
                  <a:gd name="T32" fmla="*/ 33 w 34"/>
                  <a:gd name="T33" fmla="*/ 13 h 18"/>
                  <a:gd name="T34" fmla="*/ 33 w 34"/>
                  <a:gd name="T35" fmla="*/ 14 h 18"/>
                  <a:gd name="T36" fmla="*/ 33 w 34"/>
                  <a:gd name="T37" fmla="*/ 14 h 18"/>
                  <a:gd name="T38" fmla="*/ 31 w 34"/>
                  <a:gd name="T39" fmla="*/ 18 h 18"/>
                  <a:gd name="T40" fmla="*/ 30 w 34"/>
                  <a:gd name="T41" fmla="*/ 18 h 18"/>
                  <a:gd name="T42" fmla="*/ 23 w 34"/>
                  <a:gd name="T43" fmla="*/ 18 h 18"/>
                  <a:gd name="T44" fmla="*/ 20 w 34"/>
                  <a:gd name="T45" fmla="*/ 16 h 18"/>
                  <a:gd name="T46" fmla="*/ 22 w 34"/>
                  <a:gd name="T47" fmla="*/ 18 h 18"/>
                  <a:gd name="T48" fmla="*/ 22 w 34"/>
                  <a:gd name="T49" fmla="*/ 18 h 18"/>
                  <a:gd name="T50" fmla="*/ 11 w 34"/>
                  <a:gd name="T51" fmla="*/ 14 h 18"/>
                  <a:gd name="T52" fmla="*/ 4 w 34"/>
                  <a:gd name="T53" fmla="*/ 13 h 18"/>
                  <a:gd name="T54" fmla="*/ 0 w 34"/>
                  <a:gd name="T55" fmla="*/ 10 h 18"/>
                  <a:gd name="T56" fmla="*/ 0 w 34"/>
                  <a:gd name="T57" fmla="*/ 8 h 18"/>
                  <a:gd name="T58" fmla="*/ 1 w 34"/>
                  <a:gd name="T59" fmla="*/ 7 h 18"/>
                  <a:gd name="T60" fmla="*/ 3 w 34"/>
                  <a:gd name="T61" fmla="*/ 5 h 18"/>
                  <a:gd name="T62" fmla="*/ 4 w 34"/>
                  <a:gd name="T63" fmla="*/ 5 h 18"/>
                  <a:gd name="T64" fmla="*/ 6 w 34"/>
                  <a:gd name="T65" fmla="*/ 3 h 18"/>
                  <a:gd name="T66" fmla="*/ 7 w 34"/>
                  <a:gd name="T67" fmla="*/ 2 h 18"/>
                  <a:gd name="T68" fmla="*/ 7 w 34"/>
                  <a:gd name="T69" fmla="*/ 2 h 18"/>
                  <a:gd name="T70" fmla="*/ 7 w 34"/>
                  <a:gd name="T71" fmla="*/ 0 h 18"/>
                  <a:gd name="T72" fmla="*/ 9 w 34"/>
                  <a:gd name="T7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18">
                    <a:moveTo>
                      <a:pt x="9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17" y="16"/>
                    </a:lnTo>
                    <a:lnTo>
                      <a:pt x="11" y="14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" name="Freeform 438">
                <a:extLst>
                  <a:ext uri="{FF2B5EF4-FFF2-40B4-BE49-F238E27FC236}">
                    <a16:creationId xmlns:a16="http://schemas.microsoft.com/office/drawing/2014/main" id="{57A3A534-212B-A646-BC7E-A9B298154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3943" y="4689478"/>
                <a:ext cx="31042" cy="50999"/>
              </a:xfrm>
              <a:custGeom>
                <a:avLst/>
                <a:gdLst>
                  <a:gd name="T0" fmla="*/ 3 w 14"/>
                  <a:gd name="T1" fmla="*/ 17 h 23"/>
                  <a:gd name="T2" fmla="*/ 5 w 14"/>
                  <a:gd name="T3" fmla="*/ 19 h 23"/>
                  <a:gd name="T4" fmla="*/ 5 w 14"/>
                  <a:gd name="T5" fmla="*/ 20 h 23"/>
                  <a:gd name="T6" fmla="*/ 3 w 14"/>
                  <a:gd name="T7" fmla="*/ 22 h 23"/>
                  <a:gd name="T8" fmla="*/ 2 w 14"/>
                  <a:gd name="T9" fmla="*/ 23 h 23"/>
                  <a:gd name="T10" fmla="*/ 2 w 14"/>
                  <a:gd name="T11" fmla="*/ 22 h 23"/>
                  <a:gd name="T12" fmla="*/ 0 w 14"/>
                  <a:gd name="T13" fmla="*/ 22 h 23"/>
                  <a:gd name="T14" fmla="*/ 0 w 14"/>
                  <a:gd name="T15" fmla="*/ 20 h 23"/>
                  <a:gd name="T16" fmla="*/ 0 w 14"/>
                  <a:gd name="T17" fmla="*/ 20 h 23"/>
                  <a:gd name="T18" fmla="*/ 2 w 14"/>
                  <a:gd name="T19" fmla="*/ 19 h 23"/>
                  <a:gd name="T20" fmla="*/ 3 w 14"/>
                  <a:gd name="T21" fmla="*/ 17 h 23"/>
                  <a:gd name="T22" fmla="*/ 3 w 14"/>
                  <a:gd name="T23" fmla="*/ 17 h 23"/>
                  <a:gd name="T24" fmla="*/ 14 w 14"/>
                  <a:gd name="T25" fmla="*/ 0 h 23"/>
                  <a:gd name="T26" fmla="*/ 14 w 14"/>
                  <a:gd name="T27" fmla="*/ 0 h 23"/>
                  <a:gd name="T28" fmla="*/ 14 w 14"/>
                  <a:gd name="T29" fmla="*/ 0 h 23"/>
                  <a:gd name="T30" fmla="*/ 14 w 14"/>
                  <a:gd name="T31" fmla="*/ 0 h 23"/>
                  <a:gd name="T32" fmla="*/ 14 w 14"/>
                  <a:gd name="T33" fmla="*/ 1 h 23"/>
                  <a:gd name="T34" fmla="*/ 14 w 14"/>
                  <a:gd name="T35" fmla="*/ 1 h 23"/>
                  <a:gd name="T36" fmla="*/ 13 w 14"/>
                  <a:gd name="T37" fmla="*/ 1 h 23"/>
                  <a:gd name="T38" fmla="*/ 13 w 14"/>
                  <a:gd name="T39" fmla="*/ 0 h 23"/>
                  <a:gd name="T40" fmla="*/ 14 w 14"/>
                  <a:gd name="T41" fmla="*/ 0 h 23"/>
                  <a:gd name="T42" fmla="*/ 14 w 14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3">
                    <a:moveTo>
                      <a:pt x="3" y="17"/>
                    </a:moveTo>
                    <a:lnTo>
                      <a:pt x="5" y="19"/>
                    </a:lnTo>
                    <a:lnTo>
                      <a:pt x="5" y="20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3" y="17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18117D94-C4CB-AC4F-92DF-C1F1BAF4C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572" y="4350232"/>
                <a:ext cx="354768" cy="279380"/>
              </a:xfrm>
              <a:custGeom>
                <a:avLst/>
                <a:gdLst>
                  <a:gd name="T0" fmla="*/ 129 w 160"/>
                  <a:gd name="T1" fmla="*/ 8 h 126"/>
                  <a:gd name="T2" fmla="*/ 129 w 160"/>
                  <a:gd name="T3" fmla="*/ 9 h 126"/>
                  <a:gd name="T4" fmla="*/ 130 w 160"/>
                  <a:gd name="T5" fmla="*/ 22 h 126"/>
                  <a:gd name="T6" fmla="*/ 135 w 160"/>
                  <a:gd name="T7" fmla="*/ 25 h 126"/>
                  <a:gd name="T8" fmla="*/ 141 w 160"/>
                  <a:gd name="T9" fmla="*/ 33 h 126"/>
                  <a:gd name="T10" fmla="*/ 141 w 160"/>
                  <a:gd name="T11" fmla="*/ 34 h 126"/>
                  <a:gd name="T12" fmla="*/ 140 w 160"/>
                  <a:gd name="T13" fmla="*/ 39 h 126"/>
                  <a:gd name="T14" fmla="*/ 143 w 160"/>
                  <a:gd name="T15" fmla="*/ 41 h 126"/>
                  <a:gd name="T16" fmla="*/ 143 w 160"/>
                  <a:gd name="T17" fmla="*/ 53 h 126"/>
                  <a:gd name="T18" fmla="*/ 135 w 160"/>
                  <a:gd name="T19" fmla="*/ 55 h 126"/>
                  <a:gd name="T20" fmla="*/ 127 w 160"/>
                  <a:gd name="T21" fmla="*/ 61 h 126"/>
                  <a:gd name="T22" fmla="*/ 135 w 160"/>
                  <a:gd name="T23" fmla="*/ 66 h 126"/>
                  <a:gd name="T24" fmla="*/ 143 w 160"/>
                  <a:gd name="T25" fmla="*/ 71 h 126"/>
                  <a:gd name="T26" fmla="*/ 151 w 160"/>
                  <a:gd name="T27" fmla="*/ 80 h 126"/>
                  <a:gd name="T28" fmla="*/ 157 w 160"/>
                  <a:gd name="T29" fmla="*/ 93 h 126"/>
                  <a:gd name="T30" fmla="*/ 157 w 160"/>
                  <a:gd name="T31" fmla="*/ 101 h 126"/>
                  <a:gd name="T32" fmla="*/ 138 w 160"/>
                  <a:gd name="T33" fmla="*/ 120 h 126"/>
                  <a:gd name="T34" fmla="*/ 127 w 160"/>
                  <a:gd name="T35" fmla="*/ 121 h 126"/>
                  <a:gd name="T36" fmla="*/ 116 w 160"/>
                  <a:gd name="T37" fmla="*/ 124 h 126"/>
                  <a:gd name="T38" fmla="*/ 113 w 160"/>
                  <a:gd name="T39" fmla="*/ 124 h 126"/>
                  <a:gd name="T40" fmla="*/ 105 w 160"/>
                  <a:gd name="T41" fmla="*/ 124 h 126"/>
                  <a:gd name="T42" fmla="*/ 97 w 160"/>
                  <a:gd name="T43" fmla="*/ 126 h 126"/>
                  <a:gd name="T44" fmla="*/ 94 w 160"/>
                  <a:gd name="T45" fmla="*/ 124 h 126"/>
                  <a:gd name="T46" fmla="*/ 91 w 160"/>
                  <a:gd name="T47" fmla="*/ 121 h 126"/>
                  <a:gd name="T48" fmla="*/ 80 w 160"/>
                  <a:gd name="T49" fmla="*/ 110 h 126"/>
                  <a:gd name="T50" fmla="*/ 71 w 160"/>
                  <a:gd name="T51" fmla="*/ 113 h 126"/>
                  <a:gd name="T52" fmla="*/ 61 w 160"/>
                  <a:gd name="T53" fmla="*/ 115 h 126"/>
                  <a:gd name="T54" fmla="*/ 55 w 160"/>
                  <a:gd name="T55" fmla="*/ 112 h 126"/>
                  <a:gd name="T56" fmla="*/ 50 w 160"/>
                  <a:gd name="T57" fmla="*/ 107 h 126"/>
                  <a:gd name="T58" fmla="*/ 44 w 160"/>
                  <a:gd name="T59" fmla="*/ 97 h 126"/>
                  <a:gd name="T60" fmla="*/ 41 w 160"/>
                  <a:gd name="T61" fmla="*/ 93 h 126"/>
                  <a:gd name="T62" fmla="*/ 33 w 160"/>
                  <a:gd name="T63" fmla="*/ 86 h 126"/>
                  <a:gd name="T64" fmla="*/ 30 w 160"/>
                  <a:gd name="T65" fmla="*/ 79 h 126"/>
                  <a:gd name="T66" fmla="*/ 17 w 160"/>
                  <a:gd name="T67" fmla="*/ 69 h 126"/>
                  <a:gd name="T68" fmla="*/ 12 w 160"/>
                  <a:gd name="T69" fmla="*/ 61 h 126"/>
                  <a:gd name="T70" fmla="*/ 1 w 160"/>
                  <a:gd name="T71" fmla="*/ 57 h 126"/>
                  <a:gd name="T72" fmla="*/ 1 w 160"/>
                  <a:gd name="T73" fmla="*/ 50 h 126"/>
                  <a:gd name="T74" fmla="*/ 7 w 160"/>
                  <a:gd name="T75" fmla="*/ 44 h 126"/>
                  <a:gd name="T76" fmla="*/ 9 w 160"/>
                  <a:gd name="T77" fmla="*/ 39 h 126"/>
                  <a:gd name="T78" fmla="*/ 12 w 160"/>
                  <a:gd name="T79" fmla="*/ 31 h 126"/>
                  <a:gd name="T80" fmla="*/ 17 w 160"/>
                  <a:gd name="T81" fmla="*/ 28 h 126"/>
                  <a:gd name="T82" fmla="*/ 25 w 160"/>
                  <a:gd name="T83" fmla="*/ 30 h 126"/>
                  <a:gd name="T84" fmla="*/ 36 w 160"/>
                  <a:gd name="T85" fmla="*/ 39 h 126"/>
                  <a:gd name="T86" fmla="*/ 53 w 160"/>
                  <a:gd name="T87" fmla="*/ 38 h 126"/>
                  <a:gd name="T88" fmla="*/ 69 w 160"/>
                  <a:gd name="T89" fmla="*/ 39 h 126"/>
                  <a:gd name="T90" fmla="*/ 77 w 160"/>
                  <a:gd name="T91" fmla="*/ 36 h 126"/>
                  <a:gd name="T92" fmla="*/ 83 w 160"/>
                  <a:gd name="T93" fmla="*/ 28 h 126"/>
                  <a:gd name="T94" fmla="*/ 96 w 160"/>
                  <a:gd name="T95" fmla="*/ 36 h 126"/>
                  <a:gd name="T96" fmla="*/ 102 w 160"/>
                  <a:gd name="T97" fmla="*/ 36 h 126"/>
                  <a:gd name="T98" fmla="*/ 113 w 160"/>
                  <a:gd name="T99" fmla="*/ 23 h 126"/>
                  <a:gd name="T100" fmla="*/ 118 w 160"/>
                  <a:gd name="T101" fmla="*/ 12 h 126"/>
                  <a:gd name="T102" fmla="*/ 115 w 160"/>
                  <a:gd name="T103" fmla="*/ 3 h 126"/>
                  <a:gd name="T104" fmla="*/ 124 w 160"/>
                  <a:gd name="T105" fmla="*/ 1 h 126"/>
                  <a:gd name="T106" fmla="*/ 124 w 160"/>
                  <a:gd name="T10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0" h="126">
                    <a:moveTo>
                      <a:pt x="124" y="0"/>
                    </a:moveTo>
                    <a:lnTo>
                      <a:pt x="130" y="0"/>
                    </a:lnTo>
                    <a:lnTo>
                      <a:pt x="130" y="1"/>
                    </a:lnTo>
                    <a:lnTo>
                      <a:pt x="130" y="5"/>
                    </a:lnTo>
                    <a:lnTo>
                      <a:pt x="130" y="6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5" y="25"/>
                    </a:lnTo>
                    <a:lnTo>
                      <a:pt x="141" y="30"/>
                    </a:lnTo>
                    <a:lnTo>
                      <a:pt x="141" y="30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4"/>
                    </a:lnTo>
                    <a:lnTo>
                      <a:pt x="141" y="36"/>
                    </a:lnTo>
                    <a:lnTo>
                      <a:pt x="140" y="38"/>
                    </a:lnTo>
                    <a:lnTo>
                      <a:pt x="140" y="39"/>
                    </a:lnTo>
                    <a:lnTo>
                      <a:pt x="140" y="39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3" y="44"/>
                    </a:lnTo>
                    <a:lnTo>
                      <a:pt x="143" y="47"/>
                    </a:lnTo>
                    <a:lnTo>
                      <a:pt x="143" y="50"/>
                    </a:lnTo>
                    <a:lnTo>
                      <a:pt x="143" y="52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3" y="55"/>
                    </a:lnTo>
                    <a:lnTo>
                      <a:pt x="141" y="55"/>
                    </a:lnTo>
                    <a:lnTo>
                      <a:pt x="140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5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8"/>
                    </a:lnTo>
                    <a:lnTo>
                      <a:pt x="129" y="61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4" y="66"/>
                    </a:lnTo>
                    <a:lnTo>
                      <a:pt x="135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41" y="69"/>
                    </a:lnTo>
                    <a:lnTo>
                      <a:pt x="141" y="69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2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9" y="77"/>
                    </a:lnTo>
                    <a:lnTo>
                      <a:pt x="151" y="79"/>
                    </a:lnTo>
                    <a:lnTo>
                      <a:pt x="151" y="80"/>
                    </a:lnTo>
                    <a:lnTo>
                      <a:pt x="153" y="80"/>
                    </a:lnTo>
                    <a:lnTo>
                      <a:pt x="153" y="82"/>
                    </a:lnTo>
                    <a:lnTo>
                      <a:pt x="154" y="86"/>
                    </a:lnTo>
                    <a:lnTo>
                      <a:pt x="156" y="88"/>
                    </a:lnTo>
                    <a:lnTo>
                      <a:pt x="156" y="90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94"/>
                    </a:lnTo>
                    <a:lnTo>
                      <a:pt x="159" y="96"/>
                    </a:lnTo>
                    <a:lnTo>
                      <a:pt x="160" y="97"/>
                    </a:lnTo>
                    <a:lnTo>
                      <a:pt x="160" y="97"/>
                    </a:lnTo>
                    <a:lnTo>
                      <a:pt x="157" y="101"/>
                    </a:lnTo>
                    <a:lnTo>
                      <a:pt x="156" y="102"/>
                    </a:lnTo>
                    <a:lnTo>
                      <a:pt x="151" y="107"/>
                    </a:lnTo>
                    <a:lnTo>
                      <a:pt x="148" y="110"/>
                    </a:lnTo>
                    <a:lnTo>
                      <a:pt x="145" y="113"/>
                    </a:lnTo>
                    <a:lnTo>
                      <a:pt x="141" y="116"/>
                    </a:lnTo>
                    <a:lnTo>
                      <a:pt x="138" y="120"/>
                    </a:lnTo>
                    <a:lnTo>
                      <a:pt x="137" y="121"/>
                    </a:lnTo>
                    <a:lnTo>
                      <a:pt x="135" y="123"/>
                    </a:lnTo>
                    <a:lnTo>
                      <a:pt x="135" y="123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4" y="123"/>
                    </a:lnTo>
                    <a:lnTo>
                      <a:pt x="123" y="123"/>
                    </a:lnTo>
                    <a:lnTo>
                      <a:pt x="121" y="123"/>
                    </a:lnTo>
                    <a:lnTo>
                      <a:pt x="118" y="123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6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3" y="124"/>
                    </a:lnTo>
                    <a:lnTo>
                      <a:pt x="112" y="123"/>
                    </a:lnTo>
                    <a:lnTo>
                      <a:pt x="112" y="123"/>
                    </a:lnTo>
                    <a:lnTo>
                      <a:pt x="110" y="121"/>
                    </a:lnTo>
                    <a:lnTo>
                      <a:pt x="108" y="123"/>
                    </a:lnTo>
                    <a:lnTo>
                      <a:pt x="107" y="124"/>
                    </a:lnTo>
                    <a:lnTo>
                      <a:pt x="105" y="124"/>
                    </a:lnTo>
                    <a:lnTo>
                      <a:pt x="104" y="123"/>
                    </a:lnTo>
                    <a:lnTo>
                      <a:pt x="102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88" y="120"/>
                    </a:lnTo>
                    <a:lnTo>
                      <a:pt x="85" y="116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2" y="112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7" y="110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2" y="113"/>
                    </a:lnTo>
                    <a:lnTo>
                      <a:pt x="71" y="113"/>
                    </a:lnTo>
                    <a:lnTo>
                      <a:pt x="69" y="112"/>
                    </a:lnTo>
                    <a:lnTo>
                      <a:pt x="66" y="112"/>
                    </a:lnTo>
                    <a:lnTo>
                      <a:pt x="64" y="112"/>
                    </a:lnTo>
                    <a:lnTo>
                      <a:pt x="63" y="113"/>
                    </a:lnTo>
                    <a:lnTo>
                      <a:pt x="61" y="115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6" y="112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0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1"/>
                    </a:lnTo>
                    <a:lnTo>
                      <a:pt x="44" y="97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2" y="93"/>
                    </a:lnTo>
                    <a:lnTo>
                      <a:pt x="41" y="93"/>
                    </a:lnTo>
                    <a:lnTo>
                      <a:pt x="37" y="91"/>
                    </a:lnTo>
                    <a:lnTo>
                      <a:pt x="37" y="90"/>
                    </a:lnTo>
                    <a:lnTo>
                      <a:pt x="36" y="90"/>
                    </a:lnTo>
                    <a:lnTo>
                      <a:pt x="34" y="90"/>
                    </a:lnTo>
                    <a:lnTo>
                      <a:pt x="33" y="88"/>
                    </a:lnTo>
                    <a:lnTo>
                      <a:pt x="33" y="86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8" y="77"/>
                    </a:lnTo>
                    <a:lnTo>
                      <a:pt x="26" y="77"/>
                    </a:lnTo>
                    <a:lnTo>
                      <a:pt x="25" y="75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2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41" y="38"/>
                    </a:lnTo>
                    <a:lnTo>
                      <a:pt x="42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41"/>
                    </a:lnTo>
                    <a:lnTo>
                      <a:pt x="5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7" y="36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91" y="33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8" y="30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2" y="25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9" y="17"/>
                    </a:lnTo>
                    <a:lnTo>
                      <a:pt x="119" y="17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9167633F-9D4A-1247-9A0E-02BBA75F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419" y="4549789"/>
                <a:ext cx="130822" cy="130822"/>
              </a:xfrm>
              <a:custGeom>
                <a:avLst/>
                <a:gdLst>
                  <a:gd name="T0" fmla="*/ 52 w 59"/>
                  <a:gd name="T1" fmla="*/ 1 h 59"/>
                  <a:gd name="T2" fmla="*/ 57 w 59"/>
                  <a:gd name="T3" fmla="*/ 4 h 59"/>
                  <a:gd name="T4" fmla="*/ 55 w 59"/>
                  <a:gd name="T5" fmla="*/ 9 h 59"/>
                  <a:gd name="T6" fmla="*/ 52 w 59"/>
                  <a:gd name="T7" fmla="*/ 14 h 59"/>
                  <a:gd name="T8" fmla="*/ 51 w 59"/>
                  <a:gd name="T9" fmla="*/ 17 h 59"/>
                  <a:gd name="T10" fmla="*/ 52 w 59"/>
                  <a:gd name="T11" fmla="*/ 20 h 59"/>
                  <a:gd name="T12" fmla="*/ 52 w 59"/>
                  <a:gd name="T13" fmla="*/ 25 h 59"/>
                  <a:gd name="T14" fmla="*/ 52 w 59"/>
                  <a:gd name="T15" fmla="*/ 26 h 59"/>
                  <a:gd name="T16" fmla="*/ 54 w 59"/>
                  <a:gd name="T17" fmla="*/ 31 h 59"/>
                  <a:gd name="T18" fmla="*/ 57 w 59"/>
                  <a:gd name="T19" fmla="*/ 33 h 59"/>
                  <a:gd name="T20" fmla="*/ 59 w 59"/>
                  <a:gd name="T21" fmla="*/ 34 h 59"/>
                  <a:gd name="T22" fmla="*/ 57 w 59"/>
                  <a:gd name="T23" fmla="*/ 39 h 59"/>
                  <a:gd name="T24" fmla="*/ 55 w 59"/>
                  <a:gd name="T25" fmla="*/ 44 h 59"/>
                  <a:gd name="T26" fmla="*/ 54 w 59"/>
                  <a:gd name="T27" fmla="*/ 47 h 59"/>
                  <a:gd name="T28" fmla="*/ 51 w 59"/>
                  <a:gd name="T29" fmla="*/ 53 h 59"/>
                  <a:gd name="T30" fmla="*/ 49 w 59"/>
                  <a:gd name="T31" fmla="*/ 53 h 59"/>
                  <a:gd name="T32" fmla="*/ 47 w 59"/>
                  <a:gd name="T33" fmla="*/ 52 h 59"/>
                  <a:gd name="T34" fmla="*/ 46 w 59"/>
                  <a:gd name="T35" fmla="*/ 52 h 59"/>
                  <a:gd name="T36" fmla="*/ 44 w 59"/>
                  <a:gd name="T37" fmla="*/ 50 h 59"/>
                  <a:gd name="T38" fmla="*/ 43 w 59"/>
                  <a:gd name="T39" fmla="*/ 50 h 59"/>
                  <a:gd name="T40" fmla="*/ 41 w 59"/>
                  <a:gd name="T41" fmla="*/ 50 h 59"/>
                  <a:gd name="T42" fmla="*/ 38 w 59"/>
                  <a:gd name="T43" fmla="*/ 52 h 59"/>
                  <a:gd name="T44" fmla="*/ 30 w 59"/>
                  <a:gd name="T45" fmla="*/ 50 h 59"/>
                  <a:gd name="T46" fmla="*/ 30 w 59"/>
                  <a:gd name="T47" fmla="*/ 50 h 59"/>
                  <a:gd name="T48" fmla="*/ 29 w 59"/>
                  <a:gd name="T49" fmla="*/ 53 h 59"/>
                  <a:gd name="T50" fmla="*/ 27 w 59"/>
                  <a:gd name="T51" fmla="*/ 53 h 59"/>
                  <a:gd name="T52" fmla="*/ 30 w 59"/>
                  <a:gd name="T53" fmla="*/ 56 h 59"/>
                  <a:gd name="T54" fmla="*/ 30 w 59"/>
                  <a:gd name="T55" fmla="*/ 59 h 59"/>
                  <a:gd name="T56" fmla="*/ 25 w 59"/>
                  <a:gd name="T57" fmla="*/ 59 h 59"/>
                  <a:gd name="T58" fmla="*/ 22 w 59"/>
                  <a:gd name="T59" fmla="*/ 58 h 59"/>
                  <a:gd name="T60" fmla="*/ 21 w 59"/>
                  <a:gd name="T61" fmla="*/ 58 h 59"/>
                  <a:gd name="T62" fmla="*/ 18 w 59"/>
                  <a:gd name="T63" fmla="*/ 55 h 59"/>
                  <a:gd name="T64" fmla="*/ 16 w 59"/>
                  <a:gd name="T65" fmla="*/ 52 h 59"/>
                  <a:gd name="T66" fmla="*/ 14 w 59"/>
                  <a:gd name="T67" fmla="*/ 50 h 59"/>
                  <a:gd name="T68" fmla="*/ 14 w 59"/>
                  <a:gd name="T69" fmla="*/ 48 h 59"/>
                  <a:gd name="T70" fmla="*/ 13 w 59"/>
                  <a:gd name="T71" fmla="*/ 47 h 59"/>
                  <a:gd name="T72" fmla="*/ 11 w 59"/>
                  <a:gd name="T73" fmla="*/ 45 h 59"/>
                  <a:gd name="T74" fmla="*/ 11 w 59"/>
                  <a:gd name="T75" fmla="*/ 44 h 59"/>
                  <a:gd name="T76" fmla="*/ 11 w 59"/>
                  <a:gd name="T77" fmla="*/ 41 h 59"/>
                  <a:gd name="T78" fmla="*/ 11 w 59"/>
                  <a:gd name="T79" fmla="*/ 39 h 59"/>
                  <a:gd name="T80" fmla="*/ 8 w 59"/>
                  <a:gd name="T81" fmla="*/ 37 h 59"/>
                  <a:gd name="T82" fmla="*/ 6 w 59"/>
                  <a:gd name="T83" fmla="*/ 37 h 59"/>
                  <a:gd name="T84" fmla="*/ 5 w 59"/>
                  <a:gd name="T85" fmla="*/ 36 h 59"/>
                  <a:gd name="T86" fmla="*/ 2 w 59"/>
                  <a:gd name="T87" fmla="*/ 33 h 59"/>
                  <a:gd name="T88" fmla="*/ 0 w 59"/>
                  <a:gd name="T89" fmla="*/ 28 h 59"/>
                  <a:gd name="T90" fmla="*/ 2 w 59"/>
                  <a:gd name="T91" fmla="*/ 23 h 59"/>
                  <a:gd name="T92" fmla="*/ 2 w 59"/>
                  <a:gd name="T93" fmla="*/ 20 h 59"/>
                  <a:gd name="T94" fmla="*/ 2 w 59"/>
                  <a:gd name="T95" fmla="*/ 19 h 59"/>
                  <a:gd name="T96" fmla="*/ 2 w 59"/>
                  <a:gd name="T97" fmla="*/ 15 h 59"/>
                  <a:gd name="T98" fmla="*/ 5 w 59"/>
                  <a:gd name="T99" fmla="*/ 15 h 59"/>
                  <a:gd name="T100" fmla="*/ 8 w 59"/>
                  <a:gd name="T101" fmla="*/ 14 h 59"/>
                  <a:gd name="T102" fmla="*/ 10 w 59"/>
                  <a:gd name="T103" fmla="*/ 14 h 59"/>
                  <a:gd name="T104" fmla="*/ 11 w 59"/>
                  <a:gd name="T105" fmla="*/ 12 h 59"/>
                  <a:gd name="T106" fmla="*/ 11 w 59"/>
                  <a:gd name="T107" fmla="*/ 11 h 59"/>
                  <a:gd name="T108" fmla="*/ 11 w 59"/>
                  <a:gd name="T109" fmla="*/ 9 h 59"/>
                  <a:gd name="T110" fmla="*/ 11 w 59"/>
                  <a:gd name="T111" fmla="*/ 6 h 59"/>
                  <a:gd name="T112" fmla="*/ 13 w 59"/>
                  <a:gd name="T113" fmla="*/ 4 h 59"/>
                  <a:gd name="T114" fmla="*/ 16 w 59"/>
                  <a:gd name="T115" fmla="*/ 0 h 59"/>
                  <a:gd name="T116" fmla="*/ 30 w 59"/>
                  <a:gd name="T117" fmla="*/ 3 h 59"/>
                  <a:gd name="T118" fmla="*/ 30 w 59"/>
                  <a:gd name="T119" fmla="*/ 1 h 59"/>
                  <a:gd name="T120" fmla="*/ 38 w 59"/>
                  <a:gd name="T121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" h="59">
                    <a:moveTo>
                      <a:pt x="41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5" y="9"/>
                    </a:lnTo>
                    <a:lnTo>
                      <a:pt x="55" y="11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C76B09EB-C981-444F-8F59-DF242C01E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159" y="4356883"/>
                <a:ext cx="337030" cy="436809"/>
              </a:xfrm>
              <a:custGeom>
                <a:avLst/>
                <a:gdLst>
                  <a:gd name="T0" fmla="*/ 149 w 152"/>
                  <a:gd name="T1" fmla="*/ 5 h 197"/>
                  <a:gd name="T2" fmla="*/ 147 w 152"/>
                  <a:gd name="T3" fmla="*/ 14 h 197"/>
                  <a:gd name="T4" fmla="*/ 147 w 152"/>
                  <a:gd name="T5" fmla="*/ 22 h 197"/>
                  <a:gd name="T6" fmla="*/ 149 w 152"/>
                  <a:gd name="T7" fmla="*/ 22 h 197"/>
                  <a:gd name="T8" fmla="*/ 152 w 152"/>
                  <a:gd name="T9" fmla="*/ 22 h 197"/>
                  <a:gd name="T10" fmla="*/ 149 w 152"/>
                  <a:gd name="T11" fmla="*/ 24 h 197"/>
                  <a:gd name="T12" fmla="*/ 144 w 152"/>
                  <a:gd name="T13" fmla="*/ 30 h 197"/>
                  <a:gd name="T14" fmla="*/ 141 w 152"/>
                  <a:gd name="T15" fmla="*/ 42 h 197"/>
                  <a:gd name="T16" fmla="*/ 133 w 152"/>
                  <a:gd name="T17" fmla="*/ 55 h 197"/>
                  <a:gd name="T18" fmla="*/ 125 w 152"/>
                  <a:gd name="T19" fmla="*/ 68 h 197"/>
                  <a:gd name="T20" fmla="*/ 117 w 152"/>
                  <a:gd name="T21" fmla="*/ 85 h 197"/>
                  <a:gd name="T22" fmla="*/ 95 w 152"/>
                  <a:gd name="T23" fmla="*/ 117 h 197"/>
                  <a:gd name="T24" fmla="*/ 59 w 152"/>
                  <a:gd name="T25" fmla="*/ 148 h 197"/>
                  <a:gd name="T26" fmla="*/ 37 w 152"/>
                  <a:gd name="T27" fmla="*/ 164 h 197"/>
                  <a:gd name="T28" fmla="*/ 22 w 152"/>
                  <a:gd name="T29" fmla="*/ 180 h 197"/>
                  <a:gd name="T30" fmla="*/ 16 w 152"/>
                  <a:gd name="T31" fmla="*/ 187 h 197"/>
                  <a:gd name="T32" fmla="*/ 11 w 152"/>
                  <a:gd name="T33" fmla="*/ 194 h 197"/>
                  <a:gd name="T34" fmla="*/ 8 w 152"/>
                  <a:gd name="T35" fmla="*/ 195 h 197"/>
                  <a:gd name="T36" fmla="*/ 0 w 152"/>
                  <a:gd name="T37" fmla="*/ 186 h 197"/>
                  <a:gd name="T38" fmla="*/ 0 w 152"/>
                  <a:gd name="T39" fmla="*/ 154 h 197"/>
                  <a:gd name="T40" fmla="*/ 0 w 152"/>
                  <a:gd name="T41" fmla="*/ 132 h 197"/>
                  <a:gd name="T42" fmla="*/ 13 w 152"/>
                  <a:gd name="T43" fmla="*/ 118 h 197"/>
                  <a:gd name="T44" fmla="*/ 19 w 152"/>
                  <a:gd name="T45" fmla="*/ 113 h 197"/>
                  <a:gd name="T46" fmla="*/ 29 w 152"/>
                  <a:gd name="T47" fmla="*/ 110 h 197"/>
                  <a:gd name="T48" fmla="*/ 35 w 152"/>
                  <a:gd name="T49" fmla="*/ 106 h 197"/>
                  <a:gd name="T50" fmla="*/ 43 w 152"/>
                  <a:gd name="T51" fmla="*/ 102 h 197"/>
                  <a:gd name="T52" fmla="*/ 54 w 152"/>
                  <a:gd name="T53" fmla="*/ 102 h 197"/>
                  <a:gd name="T54" fmla="*/ 65 w 152"/>
                  <a:gd name="T55" fmla="*/ 94 h 197"/>
                  <a:gd name="T56" fmla="*/ 79 w 152"/>
                  <a:gd name="T57" fmla="*/ 80 h 197"/>
                  <a:gd name="T58" fmla="*/ 95 w 152"/>
                  <a:gd name="T59" fmla="*/ 66 h 197"/>
                  <a:gd name="T60" fmla="*/ 87 w 152"/>
                  <a:gd name="T61" fmla="*/ 58 h 197"/>
                  <a:gd name="T62" fmla="*/ 67 w 152"/>
                  <a:gd name="T63" fmla="*/ 52 h 197"/>
                  <a:gd name="T64" fmla="*/ 49 w 152"/>
                  <a:gd name="T65" fmla="*/ 46 h 197"/>
                  <a:gd name="T66" fmla="*/ 40 w 152"/>
                  <a:gd name="T67" fmla="*/ 39 h 197"/>
                  <a:gd name="T68" fmla="*/ 35 w 152"/>
                  <a:gd name="T69" fmla="*/ 35 h 197"/>
                  <a:gd name="T70" fmla="*/ 30 w 152"/>
                  <a:gd name="T71" fmla="*/ 30 h 197"/>
                  <a:gd name="T72" fmla="*/ 27 w 152"/>
                  <a:gd name="T73" fmla="*/ 24 h 197"/>
                  <a:gd name="T74" fmla="*/ 26 w 152"/>
                  <a:gd name="T75" fmla="*/ 20 h 197"/>
                  <a:gd name="T76" fmla="*/ 29 w 152"/>
                  <a:gd name="T77" fmla="*/ 16 h 197"/>
                  <a:gd name="T78" fmla="*/ 33 w 152"/>
                  <a:gd name="T79" fmla="*/ 8 h 197"/>
                  <a:gd name="T80" fmla="*/ 48 w 152"/>
                  <a:gd name="T81" fmla="*/ 22 h 197"/>
                  <a:gd name="T82" fmla="*/ 63 w 152"/>
                  <a:gd name="T83" fmla="*/ 20 h 197"/>
                  <a:gd name="T84" fmla="*/ 78 w 152"/>
                  <a:gd name="T85" fmla="*/ 19 h 197"/>
                  <a:gd name="T86" fmla="*/ 92 w 152"/>
                  <a:gd name="T87" fmla="*/ 14 h 197"/>
                  <a:gd name="T88" fmla="*/ 103 w 152"/>
                  <a:gd name="T89" fmla="*/ 13 h 197"/>
                  <a:gd name="T90" fmla="*/ 115 w 152"/>
                  <a:gd name="T91" fmla="*/ 11 h 197"/>
                  <a:gd name="T92" fmla="*/ 127 w 152"/>
                  <a:gd name="T93" fmla="*/ 8 h 197"/>
                  <a:gd name="T94" fmla="*/ 141 w 152"/>
                  <a:gd name="T95" fmla="*/ 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" h="197">
                    <a:moveTo>
                      <a:pt x="142" y="0"/>
                    </a:moveTo>
                    <a:lnTo>
                      <a:pt x="149" y="3"/>
                    </a:lnTo>
                    <a:lnTo>
                      <a:pt x="150" y="3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9" y="8"/>
                    </a:lnTo>
                    <a:lnTo>
                      <a:pt x="147" y="9"/>
                    </a:lnTo>
                    <a:lnTo>
                      <a:pt x="147" y="14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7" y="24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4" y="30"/>
                    </a:lnTo>
                    <a:lnTo>
                      <a:pt x="144" y="33"/>
                    </a:lnTo>
                    <a:lnTo>
                      <a:pt x="144" y="38"/>
                    </a:lnTo>
                    <a:lnTo>
                      <a:pt x="141" y="41"/>
                    </a:lnTo>
                    <a:lnTo>
                      <a:pt x="141" y="42"/>
                    </a:lnTo>
                    <a:lnTo>
                      <a:pt x="138" y="46"/>
                    </a:lnTo>
                    <a:lnTo>
                      <a:pt x="136" y="49"/>
                    </a:lnTo>
                    <a:lnTo>
                      <a:pt x="136" y="50"/>
                    </a:lnTo>
                    <a:lnTo>
                      <a:pt x="133" y="55"/>
                    </a:lnTo>
                    <a:lnTo>
                      <a:pt x="130" y="58"/>
                    </a:lnTo>
                    <a:lnTo>
                      <a:pt x="128" y="63"/>
                    </a:lnTo>
                    <a:lnTo>
                      <a:pt x="127" y="66"/>
                    </a:lnTo>
                    <a:lnTo>
                      <a:pt x="125" y="68"/>
                    </a:lnTo>
                    <a:lnTo>
                      <a:pt x="122" y="72"/>
                    </a:lnTo>
                    <a:lnTo>
                      <a:pt x="120" y="76"/>
                    </a:lnTo>
                    <a:lnTo>
                      <a:pt x="119" y="82"/>
                    </a:lnTo>
                    <a:lnTo>
                      <a:pt x="117" y="85"/>
                    </a:lnTo>
                    <a:lnTo>
                      <a:pt x="112" y="94"/>
                    </a:lnTo>
                    <a:lnTo>
                      <a:pt x="106" y="102"/>
                    </a:lnTo>
                    <a:lnTo>
                      <a:pt x="103" y="109"/>
                    </a:lnTo>
                    <a:lnTo>
                      <a:pt x="95" y="117"/>
                    </a:lnTo>
                    <a:lnTo>
                      <a:pt x="87" y="126"/>
                    </a:lnTo>
                    <a:lnTo>
                      <a:pt x="74" y="139"/>
                    </a:lnTo>
                    <a:lnTo>
                      <a:pt x="71" y="140"/>
                    </a:lnTo>
                    <a:lnTo>
                      <a:pt x="59" y="148"/>
                    </a:lnTo>
                    <a:lnTo>
                      <a:pt x="49" y="153"/>
                    </a:lnTo>
                    <a:lnTo>
                      <a:pt x="45" y="157"/>
                    </a:lnTo>
                    <a:lnTo>
                      <a:pt x="41" y="161"/>
                    </a:lnTo>
                    <a:lnTo>
                      <a:pt x="37" y="164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4" y="178"/>
                    </a:lnTo>
                    <a:lnTo>
                      <a:pt x="22" y="180"/>
                    </a:lnTo>
                    <a:lnTo>
                      <a:pt x="22" y="181"/>
                    </a:lnTo>
                    <a:lnTo>
                      <a:pt x="19" y="184"/>
                    </a:lnTo>
                    <a:lnTo>
                      <a:pt x="18" y="186"/>
                    </a:lnTo>
                    <a:lnTo>
                      <a:pt x="16" y="187"/>
                    </a:lnTo>
                    <a:lnTo>
                      <a:pt x="15" y="189"/>
                    </a:lnTo>
                    <a:lnTo>
                      <a:pt x="15" y="191"/>
                    </a:lnTo>
                    <a:lnTo>
                      <a:pt x="13" y="191"/>
                    </a:lnTo>
                    <a:lnTo>
                      <a:pt x="11" y="194"/>
                    </a:lnTo>
                    <a:lnTo>
                      <a:pt x="10" y="195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8" y="195"/>
                    </a:lnTo>
                    <a:lnTo>
                      <a:pt x="8" y="194"/>
                    </a:lnTo>
                    <a:lnTo>
                      <a:pt x="5" y="191"/>
                    </a:lnTo>
                    <a:lnTo>
                      <a:pt x="4" y="189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78"/>
                    </a:lnTo>
                    <a:lnTo>
                      <a:pt x="0" y="165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31"/>
                    </a:lnTo>
                    <a:lnTo>
                      <a:pt x="7" y="128"/>
                    </a:lnTo>
                    <a:lnTo>
                      <a:pt x="10" y="121"/>
                    </a:lnTo>
                    <a:lnTo>
                      <a:pt x="13" y="118"/>
                    </a:lnTo>
                    <a:lnTo>
                      <a:pt x="15" y="117"/>
                    </a:lnTo>
                    <a:lnTo>
                      <a:pt x="15" y="115"/>
                    </a:lnTo>
                    <a:lnTo>
                      <a:pt x="16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0"/>
                    </a:lnTo>
                    <a:lnTo>
                      <a:pt x="29" y="110"/>
                    </a:lnTo>
                    <a:lnTo>
                      <a:pt x="30" y="107"/>
                    </a:lnTo>
                    <a:lnTo>
                      <a:pt x="32" y="107"/>
                    </a:lnTo>
                    <a:lnTo>
                      <a:pt x="35" y="106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51" y="102"/>
                    </a:lnTo>
                    <a:lnTo>
                      <a:pt x="54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62" y="99"/>
                    </a:lnTo>
                    <a:lnTo>
                      <a:pt x="65" y="94"/>
                    </a:lnTo>
                    <a:lnTo>
                      <a:pt x="68" y="91"/>
                    </a:lnTo>
                    <a:lnTo>
                      <a:pt x="73" y="87"/>
                    </a:lnTo>
                    <a:lnTo>
                      <a:pt x="76" y="83"/>
                    </a:lnTo>
                    <a:lnTo>
                      <a:pt x="79" y="80"/>
                    </a:lnTo>
                    <a:lnTo>
                      <a:pt x="84" y="77"/>
                    </a:lnTo>
                    <a:lnTo>
                      <a:pt x="87" y="72"/>
                    </a:lnTo>
                    <a:lnTo>
                      <a:pt x="90" y="69"/>
                    </a:lnTo>
                    <a:lnTo>
                      <a:pt x="95" y="66"/>
                    </a:lnTo>
                    <a:lnTo>
                      <a:pt x="98" y="61"/>
                    </a:lnTo>
                    <a:lnTo>
                      <a:pt x="103" y="58"/>
                    </a:lnTo>
                    <a:lnTo>
                      <a:pt x="87" y="58"/>
                    </a:lnTo>
                    <a:lnTo>
                      <a:pt x="87" y="58"/>
                    </a:lnTo>
                    <a:lnTo>
                      <a:pt x="82" y="57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7" y="52"/>
                    </a:lnTo>
                    <a:lnTo>
                      <a:pt x="62" y="50"/>
                    </a:lnTo>
                    <a:lnTo>
                      <a:pt x="57" y="49"/>
                    </a:lnTo>
                    <a:lnTo>
                      <a:pt x="54" y="47"/>
                    </a:lnTo>
                    <a:lnTo>
                      <a:pt x="49" y="46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3" y="41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5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0" y="13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4"/>
                    </a:lnTo>
                    <a:lnTo>
                      <a:pt x="59" y="24"/>
                    </a:lnTo>
                    <a:lnTo>
                      <a:pt x="63" y="20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4" y="17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7" y="16"/>
                    </a:lnTo>
                    <a:lnTo>
                      <a:pt x="92" y="14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8" y="13"/>
                    </a:lnTo>
                    <a:lnTo>
                      <a:pt x="103" y="13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5" y="11"/>
                    </a:lnTo>
                    <a:lnTo>
                      <a:pt x="115" y="11"/>
                    </a:lnTo>
                    <a:lnTo>
                      <a:pt x="119" y="11"/>
                    </a:lnTo>
                    <a:lnTo>
                      <a:pt x="123" y="9"/>
                    </a:lnTo>
                    <a:lnTo>
                      <a:pt x="127" y="8"/>
                    </a:lnTo>
                    <a:lnTo>
                      <a:pt x="133" y="8"/>
                    </a:lnTo>
                    <a:lnTo>
                      <a:pt x="138" y="5"/>
                    </a:lnTo>
                    <a:lnTo>
                      <a:pt x="139" y="3"/>
                    </a:lnTo>
                    <a:lnTo>
                      <a:pt x="141" y="2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8C0287F0-F3E6-7843-8FA2-AE0B038A7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540" y="4206106"/>
                <a:ext cx="195122" cy="139691"/>
              </a:xfrm>
              <a:custGeom>
                <a:avLst/>
                <a:gdLst>
                  <a:gd name="T0" fmla="*/ 44 w 88"/>
                  <a:gd name="T1" fmla="*/ 0 h 63"/>
                  <a:gd name="T2" fmla="*/ 52 w 88"/>
                  <a:gd name="T3" fmla="*/ 6 h 63"/>
                  <a:gd name="T4" fmla="*/ 55 w 88"/>
                  <a:gd name="T5" fmla="*/ 6 h 63"/>
                  <a:gd name="T6" fmla="*/ 59 w 88"/>
                  <a:gd name="T7" fmla="*/ 8 h 63"/>
                  <a:gd name="T8" fmla="*/ 59 w 88"/>
                  <a:gd name="T9" fmla="*/ 8 h 63"/>
                  <a:gd name="T10" fmla="*/ 62 w 88"/>
                  <a:gd name="T11" fmla="*/ 14 h 63"/>
                  <a:gd name="T12" fmla="*/ 65 w 88"/>
                  <a:gd name="T13" fmla="*/ 16 h 63"/>
                  <a:gd name="T14" fmla="*/ 66 w 88"/>
                  <a:gd name="T15" fmla="*/ 18 h 63"/>
                  <a:gd name="T16" fmla="*/ 68 w 88"/>
                  <a:gd name="T17" fmla="*/ 21 h 63"/>
                  <a:gd name="T18" fmla="*/ 71 w 88"/>
                  <a:gd name="T19" fmla="*/ 24 h 63"/>
                  <a:gd name="T20" fmla="*/ 76 w 88"/>
                  <a:gd name="T21" fmla="*/ 27 h 63"/>
                  <a:gd name="T22" fmla="*/ 77 w 88"/>
                  <a:gd name="T23" fmla="*/ 32 h 63"/>
                  <a:gd name="T24" fmla="*/ 81 w 88"/>
                  <a:gd name="T25" fmla="*/ 36 h 63"/>
                  <a:gd name="T26" fmla="*/ 81 w 88"/>
                  <a:gd name="T27" fmla="*/ 41 h 63"/>
                  <a:gd name="T28" fmla="*/ 79 w 88"/>
                  <a:gd name="T29" fmla="*/ 44 h 63"/>
                  <a:gd name="T30" fmla="*/ 82 w 88"/>
                  <a:gd name="T31" fmla="*/ 49 h 63"/>
                  <a:gd name="T32" fmla="*/ 84 w 88"/>
                  <a:gd name="T33" fmla="*/ 47 h 63"/>
                  <a:gd name="T34" fmla="*/ 87 w 88"/>
                  <a:gd name="T35" fmla="*/ 51 h 63"/>
                  <a:gd name="T36" fmla="*/ 88 w 88"/>
                  <a:gd name="T37" fmla="*/ 54 h 63"/>
                  <a:gd name="T38" fmla="*/ 88 w 88"/>
                  <a:gd name="T39" fmla="*/ 58 h 63"/>
                  <a:gd name="T40" fmla="*/ 88 w 88"/>
                  <a:gd name="T41" fmla="*/ 63 h 63"/>
                  <a:gd name="T42" fmla="*/ 82 w 88"/>
                  <a:gd name="T43" fmla="*/ 63 h 63"/>
                  <a:gd name="T44" fmla="*/ 74 w 88"/>
                  <a:gd name="T45" fmla="*/ 63 h 63"/>
                  <a:gd name="T46" fmla="*/ 70 w 88"/>
                  <a:gd name="T47" fmla="*/ 62 h 63"/>
                  <a:gd name="T48" fmla="*/ 66 w 88"/>
                  <a:gd name="T49" fmla="*/ 60 h 63"/>
                  <a:gd name="T50" fmla="*/ 65 w 88"/>
                  <a:gd name="T51" fmla="*/ 60 h 63"/>
                  <a:gd name="T52" fmla="*/ 63 w 88"/>
                  <a:gd name="T53" fmla="*/ 58 h 63"/>
                  <a:gd name="T54" fmla="*/ 55 w 88"/>
                  <a:gd name="T55" fmla="*/ 58 h 63"/>
                  <a:gd name="T56" fmla="*/ 38 w 88"/>
                  <a:gd name="T57" fmla="*/ 58 h 63"/>
                  <a:gd name="T58" fmla="*/ 25 w 88"/>
                  <a:gd name="T59" fmla="*/ 62 h 63"/>
                  <a:gd name="T60" fmla="*/ 16 w 88"/>
                  <a:gd name="T61" fmla="*/ 63 h 63"/>
                  <a:gd name="T62" fmla="*/ 11 w 88"/>
                  <a:gd name="T63" fmla="*/ 63 h 63"/>
                  <a:gd name="T64" fmla="*/ 14 w 88"/>
                  <a:gd name="T65" fmla="*/ 60 h 63"/>
                  <a:gd name="T66" fmla="*/ 16 w 88"/>
                  <a:gd name="T67" fmla="*/ 58 h 63"/>
                  <a:gd name="T68" fmla="*/ 13 w 88"/>
                  <a:gd name="T69" fmla="*/ 60 h 63"/>
                  <a:gd name="T70" fmla="*/ 11 w 88"/>
                  <a:gd name="T71" fmla="*/ 58 h 63"/>
                  <a:gd name="T72" fmla="*/ 11 w 88"/>
                  <a:gd name="T73" fmla="*/ 52 h 63"/>
                  <a:gd name="T74" fmla="*/ 19 w 88"/>
                  <a:gd name="T75" fmla="*/ 52 h 63"/>
                  <a:gd name="T76" fmla="*/ 25 w 88"/>
                  <a:gd name="T77" fmla="*/ 49 h 63"/>
                  <a:gd name="T78" fmla="*/ 33 w 88"/>
                  <a:gd name="T79" fmla="*/ 47 h 63"/>
                  <a:gd name="T80" fmla="*/ 35 w 88"/>
                  <a:gd name="T81" fmla="*/ 46 h 63"/>
                  <a:gd name="T82" fmla="*/ 40 w 88"/>
                  <a:gd name="T83" fmla="*/ 47 h 63"/>
                  <a:gd name="T84" fmla="*/ 51 w 88"/>
                  <a:gd name="T85" fmla="*/ 49 h 63"/>
                  <a:gd name="T86" fmla="*/ 52 w 88"/>
                  <a:gd name="T87" fmla="*/ 46 h 63"/>
                  <a:gd name="T88" fmla="*/ 46 w 88"/>
                  <a:gd name="T89" fmla="*/ 46 h 63"/>
                  <a:gd name="T90" fmla="*/ 41 w 88"/>
                  <a:gd name="T91" fmla="*/ 44 h 63"/>
                  <a:gd name="T92" fmla="*/ 35 w 88"/>
                  <a:gd name="T93" fmla="*/ 41 h 63"/>
                  <a:gd name="T94" fmla="*/ 27 w 88"/>
                  <a:gd name="T95" fmla="*/ 46 h 63"/>
                  <a:gd name="T96" fmla="*/ 14 w 88"/>
                  <a:gd name="T97" fmla="*/ 44 h 63"/>
                  <a:gd name="T98" fmla="*/ 11 w 88"/>
                  <a:gd name="T99" fmla="*/ 40 h 63"/>
                  <a:gd name="T100" fmla="*/ 11 w 88"/>
                  <a:gd name="T101" fmla="*/ 40 h 63"/>
                  <a:gd name="T102" fmla="*/ 8 w 88"/>
                  <a:gd name="T103" fmla="*/ 33 h 63"/>
                  <a:gd name="T104" fmla="*/ 3 w 88"/>
                  <a:gd name="T105" fmla="*/ 29 h 63"/>
                  <a:gd name="T106" fmla="*/ 2 w 88"/>
                  <a:gd name="T107" fmla="*/ 27 h 63"/>
                  <a:gd name="T108" fmla="*/ 14 w 88"/>
                  <a:gd name="T109" fmla="*/ 13 h 63"/>
                  <a:gd name="T110" fmla="*/ 16 w 88"/>
                  <a:gd name="T111" fmla="*/ 6 h 63"/>
                  <a:gd name="T112" fmla="*/ 21 w 88"/>
                  <a:gd name="T113" fmla="*/ 2 h 63"/>
                  <a:gd name="T114" fmla="*/ 25 w 88"/>
                  <a:gd name="T115" fmla="*/ 3 h 63"/>
                  <a:gd name="T116" fmla="*/ 33 w 88"/>
                  <a:gd name="T117" fmla="*/ 2 h 63"/>
                  <a:gd name="T118" fmla="*/ 36 w 88"/>
                  <a:gd name="T1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" h="63">
                    <a:moveTo>
                      <a:pt x="38" y="0"/>
                    </a:moveTo>
                    <a:lnTo>
                      <a:pt x="38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81" y="4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5" y="49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62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7" y="62"/>
                    </a:lnTo>
                    <a:lnTo>
                      <a:pt x="84" y="63"/>
                    </a:lnTo>
                    <a:lnTo>
                      <a:pt x="82" y="63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4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5" y="58"/>
                    </a:lnTo>
                    <a:lnTo>
                      <a:pt x="51" y="58"/>
                    </a:lnTo>
                    <a:lnTo>
                      <a:pt x="46" y="58"/>
                    </a:lnTo>
                    <a:lnTo>
                      <a:pt x="41" y="58"/>
                    </a:lnTo>
                    <a:lnTo>
                      <a:pt x="38" y="58"/>
                    </a:lnTo>
                    <a:lnTo>
                      <a:pt x="33" y="58"/>
                    </a:lnTo>
                    <a:lnTo>
                      <a:pt x="32" y="60"/>
                    </a:lnTo>
                    <a:lnTo>
                      <a:pt x="29" y="62"/>
                    </a:lnTo>
                    <a:lnTo>
                      <a:pt x="25" y="62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30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1"/>
                    </a:lnTo>
                    <a:lnTo>
                      <a:pt x="51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2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27" y="46"/>
                    </a:lnTo>
                    <a:lnTo>
                      <a:pt x="22" y="46"/>
                    </a:lnTo>
                    <a:lnTo>
                      <a:pt x="18" y="44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7" y="25"/>
                    </a:lnTo>
                    <a:lnTo>
                      <a:pt x="10" y="21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6C4E25A2-C5A9-3E4E-9F8B-BF77076FA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415" y="3241581"/>
                <a:ext cx="6652" cy="4434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2 h 2"/>
                  <a:gd name="T10" fmla="*/ 2 w 3"/>
                  <a:gd name="T11" fmla="*/ 0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768AF79D-3F0B-7E47-A7D6-670ED3B2C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3457" y="3126282"/>
                <a:ext cx="101996" cy="59868"/>
              </a:xfrm>
              <a:custGeom>
                <a:avLst/>
                <a:gdLst>
                  <a:gd name="T0" fmla="*/ 43 w 46"/>
                  <a:gd name="T1" fmla="*/ 2 h 27"/>
                  <a:gd name="T2" fmla="*/ 45 w 46"/>
                  <a:gd name="T3" fmla="*/ 4 h 27"/>
                  <a:gd name="T4" fmla="*/ 45 w 46"/>
                  <a:gd name="T5" fmla="*/ 5 h 27"/>
                  <a:gd name="T6" fmla="*/ 45 w 46"/>
                  <a:gd name="T7" fmla="*/ 7 h 27"/>
                  <a:gd name="T8" fmla="*/ 43 w 46"/>
                  <a:gd name="T9" fmla="*/ 7 h 27"/>
                  <a:gd name="T10" fmla="*/ 43 w 46"/>
                  <a:gd name="T11" fmla="*/ 10 h 27"/>
                  <a:gd name="T12" fmla="*/ 38 w 46"/>
                  <a:gd name="T13" fmla="*/ 11 h 27"/>
                  <a:gd name="T14" fmla="*/ 37 w 46"/>
                  <a:gd name="T15" fmla="*/ 11 h 27"/>
                  <a:gd name="T16" fmla="*/ 34 w 46"/>
                  <a:gd name="T17" fmla="*/ 13 h 27"/>
                  <a:gd name="T18" fmla="*/ 34 w 46"/>
                  <a:gd name="T19" fmla="*/ 16 h 27"/>
                  <a:gd name="T20" fmla="*/ 34 w 46"/>
                  <a:gd name="T21" fmla="*/ 19 h 27"/>
                  <a:gd name="T22" fmla="*/ 29 w 46"/>
                  <a:gd name="T23" fmla="*/ 21 h 27"/>
                  <a:gd name="T24" fmla="*/ 30 w 46"/>
                  <a:gd name="T25" fmla="*/ 22 h 27"/>
                  <a:gd name="T26" fmla="*/ 29 w 46"/>
                  <a:gd name="T27" fmla="*/ 24 h 27"/>
                  <a:gd name="T28" fmla="*/ 29 w 46"/>
                  <a:gd name="T29" fmla="*/ 27 h 27"/>
                  <a:gd name="T30" fmla="*/ 23 w 46"/>
                  <a:gd name="T31" fmla="*/ 26 h 27"/>
                  <a:gd name="T32" fmla="*/ 21 w 46"/>
                  <a:gd name="T33" fmla="*/ 26 h 27"/>
                  <a:gd name="T34" fmla="*/ 19 w 46"/>
                  <a:gd name="T35" fmla="*/ 22 h 27"/>
                  <a:gd name="T36" fmla="*/ 18 w 46"/>
                  <a:gd name="T37" fmla="*/ 24 h 27"/>
                  <a:gd name="T38" fmla="*/ 15 w 46"/>
                  <a:gd name="T39" fmla="*/ 26 h 27"/>
                  <a:gd name="T40" fmla="*/ 10 w 46"/>
                  <a:gd name="T41" fmla="*/ 26 h 27"/>
                  <a:gd name="T42" fmla="*/ 10 w 46"/>
                  <a:gd name="T43" fmla="*/ 26 h 27"/>
                  <a:gd name="T44" fmla="*/ 4 w 46"/>
                  <a:gd name="T45" fmla="*/ 26 h 27"/>
                  <a:gd name="T46" fmla="*/ 7 w 46"/>
                  <a:gd name="T47" fmla="*/ 24 h 27"/>
                  <a:gd name="T48" fmla="*/ 8 w 46"/>
                  <a:gd name="T49" fmla="*/ 22 h 27"/>
                  <a:gd name="T50" fmla="*/ 4 w 46"/>
                  <a:gd name="T51" fmla="*/ 19 h 27"/>
                  <a:gd name="T52" fmla="*/ 4 w 46"/>
                  <a:gd name="T53" fmla="*/ 16 h 27"/>
                  <a:gd name="T54" fmla="*/ 2 w 46"/>
                  <a:gd name="T55" fmla="*/ 16 h 27"/>
                  <a:gd name="T56" fmla="*/ 5 w 46"/>
                  <a:gd name="T57" fmla="*/ 15 h 27"/>
                  <a:gd name="T58" fmla="*/ 4 w 46"/>
                  <a:gd name="T59" fmla="*/ 13 h 27"/>
                  <a:gd name="T60" fmla="*/ 2 w 46"/>
                  <a:gd name="T61" fmla="*/ 13 h 27"/>
                  <a:gd name="T62" fmla="*/ 2 w 46"/>
                  <a:gd name="T63" fmla="*/ 11 h 27"/>
                  <a:gd name="T64" fmla="*/ 5 w 46"/>
                  <a:gd name="T65" fmla="*/ 8 h 27"/>
                  <a:gd name="T66" fmla="*/ 7 w 46"/>
                  <a:gd name="T67" fmla="*/ 7 h 27"/>
                  <a:gd name="T68" fmla="*/ 10 w 46"/>
                  <a:gd name="T69" fmla="*/ 8 h 27"/>
                  <a:gd name="T70" fmla="*/ 16 w 46"/>
                  <a:gd name="T71" fmla="*/ 8 h 27"/>
                  <a:gd name="T72" fmla="*/ 18 w 46"/>
                  <a:gd name="T73" fmla="*/ 10 h 27"/>
                  <a:gd name="T74" fmla="*/ 19 w 46"/>
                  <a:gd name="T75" fmla="*/ 8 h 27"/>
                  <a:gd name="T76" fmla="*/ 23 w 46"/>
                  <a:gd name="T77" fmla="*/ 5 h 27"/>
                  <a:gd name="T78" fmla="*/ 24 w 46"/>
                  <a:gd name="T79" fmla="*/ 5 h 27"/>
                  <a:gd name="T80" fmla="*/ 32 w 46"/>
                  <a:gd name="T81" fmla="*/ 5 h 27"/>
                  <a:gd name="T82" fmla="*/ 35 w 46"/>
                  <a:gd name="T83" fmla="*/ 4 h 27"/>
                  <a:gd name="T84" fmla="*/ 38 w 46"/>
                  <a:gd name="T85" fmla="*/ 4 h 27"/>
                  <a:gd name="T86" fmla="*/ 40 w 46"/>
                  <a:gd name="T8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" h="27">
                    <a:moveTo>
                      <a:pt x="40" y="0"/>
                    </a:moveTo>
                    <a:lnTo>
                      <a:pt x="43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1E9AD45A-8740-194A-BA12-8D3840FDE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2013" y="4423402"/>
                <a:ext cx="97562" cy="97562"/>
              </a:xfrm>
              <a:custGeom>
                <a:avLst/>
                <a:gdLst>
                  <a:gd name="T0" fmla="*/ 11 w 44"/>
                  <a:gd name="T1" fmla="*/ 35 h 44"/>
                  <a:gd name="T2" fmla="*/ 11 w 44"/>
                  <a:gd name="T3" fmla="*/ 35 h 44"/>
                  <a:gd name="T4" fmla="*/ 11 w 44"/>
                  <a:gd name="T5" fmla="*/ 36 h 44"/>
                  <a:gd name="T6" fmla="*/ 4 w 44"/>
                  <a:gd name="T7" fmla="*/ 35 h 44"/>
                  <a:gd name="T8" fmla="*/ 9 w 44"/>
                  <a:gd name="T9" fmla="*/ 33 h 44"/>
                  <a:gd name="T10" fmla="*/ 30 w 44"/>
                  <a:gd name="T11" fmla="*/ 0 h 44"/>
                  <a:gd name="T12" fmla="*/ 31 w 44"/>
                  <a:gd name="T13" fmla="*/ 1 h 44"/>
                  <a:gd name="T14" fmla="*/ 33 w 44"/>
                  <a:gd name="T15" fmla="*/ 5 h 44"/>
                  <a:gd name="T16" fmla="*/ 36 w 44"/>
                  <a:gd name="T17" fmla="*/ 8 h 44"/>
                  <a:gd name="T18" fmla="*/ 38 w 44"/>
                  <a:gd name="T19" fmla="*/ 9 h 44"/>
                  <a:gd name="T20" fmla="*/ 38 w 44"/>
                  <a:gd name="T21" fmla="*/ 11 h 44"/>
                  <a:gd name="T22" fmla="*/ 36 w 44"/>
                  <a:gd name="T23" fmla="*/ 12 h 44"/>
                  <a:gd name="T24" fmla="*/ 38 w 44"/>
                  <a:gd name="T25" fmla="*/ 12 h 44"/>
                  <a:gd name="T26" fmla="*/ 39 w 44"/>
                  <a:gd name="T27" fmla="*/ 16 h 44"/>
                  <a:gd name="T28" fmla="*/ 41 w 44"/>
                  <a:gd name="T29" fmla="*/ 19 h 44"/>
                  <a:gd name="T30" fmla="*/ 38 w 44"/>
                  <a:gd name="T31" fmla="*/ 20 h 44"/>
                  <a:gd name="T32" fmla="*/ 38 w 44"/>
                  <a:gd name="T33" fmla="*/ 24 h 44"/>
                  <a:gd name="T34" fmla="*/ 38 w 44"/>
                  <a:gd name="T35" fmla="*/ 24 h 44"/>
                  <a:gd name="T36" fmla="*/ 39 w 44"/>
                  <a:gd name="T37" fmla="*/ 24 h 44"/>
                  <a:gd name="T38" fmla="*/ 41 w 44"/>
                  <a:gd name="T39" fmla="*/ 24 h 44"/>
                  <a:gd name="T40" fmla="*/ 42 w 44"/>
                  <a:gd name="T41" fmla="*/ 22 h 44"/>
                  <a:gd name="T42" fmla="*/ 44 w 44"/>
                  <a:gd name="T43" fmla="*/ 22 h 44"/>
                  <a:gd name="T44" fmla="*/ 42 w 44"/>
                  <a:gd name="T45" fmla="*/ 25 h 44"/>
                  <a:gd name="T46" fmla="*/ 39 w 44"/>
                  <a:gd name="T47" fmla="*/ 27 h 44"/>
                  <a:gd name="T48" fmla="*/ 38 w 44"/>
                  <a:gd name="T49" fmla="*/ 30 h 44"/>
                  <a:gd name="T50" fmla="*/ 38 w 44"/>
                  <a:gd name="T51" fmla="*/ 31 h 44"/>
                  <a:gd name="T52" fmla="*/ 33 w 44"/>
                  <a:gd name="T53" fmla="*/ 36 h 44"/>
                  <a:gd name="T54" fmla="*/ 30 w 44"/>
                  <a:gd name="T55" fmla="*/ 38 h 44"/>
                  <a:gd name="T56" fmla="*/ 28 w 44"/>
                  <a:gd name="T57" fmla="*/ 41 h 44"/>
                  <a:gd name="T58" fmla="*/ 25 w 44"/>
                  <a:gd name="T59" fmla="*/ 44 h 44"/>
                  <a:gd name="T60" fmla="*/ 22 w 44"/>
                  <a:gd name="T61" fmla="*/ 41 h 44"/>
                  <a:gd name="T62" fmla="*/ 14 w 44"/>
                  <a:gd name="T63" fmla="*/ 38 h 44"/>
                  <a:gd name="T64" fmla="*/ 11 w 44"/>
                  <a:gd name="T65" fmla="*/ 36 h 44"/>
                  <a:gd name="T66" fmla="*/ 11 w 44"/>
                  <a:gd name="T67" fmla="*/ 33 h 44"/>
                  <a:gd name="T68" fmla="*/ 11 w 44"/>
                  <a:gd name="T69" fmla="*/ 31 h 44"/>
                  <a:gd name="T70" fmla="*/ 8 w 44"/>
                  <a:gd name="T71" fmla="*/ 33 h 44"/>
                  <a:gd name="T72" fmla="*/ 6 w 44"/>
                  <a:gd name="T73" fmla="*/ 31 h 44"/>
                  <a:gd name="T74" fmla="*/ 4 w 44"/>
                  <a:gd name="T75" fmla="*/ 28 h 44"/>
                  <a:gd name="T76" fmla="*/ 3 w 44"/>
                  <a:gd name="T77" fmla="*/ 25 h 44"/>
                  <a:gd name="T78" fmla="*/ 1 w 44"/>
                  <a:gd name="T79" fmla="*/ 24 h 44"/>
                  <a:gd name="T80" fmla="*/ 0 w 44"/>
                  <a:gd name="T81" fmla="*/ 22 h 44"/>
                  <a:gd name="T82" fmla="*/ 1 w 44"/>
                  <a:gd name="T83" fmla="*/ 22 h 44"/>
                  <a:gd name="T84" fmla="*/ 4 w 44"/>
                  <a:gd name="T85" fmla="*/ 20 h 44"/>
                  <a:gd name="T86" fmla="*/ 6 w 44"/>
                  <a:gd name="T87" fmla="*/ 19 h 44"/>
                  <a:gd name="T88" fmla="*/ 4 w 44"/>
                  <a:gd name="T89" fmla="*/ 19 h 44"/>
                  <a:gd name="T90" fmla="*/ 3 w 44"/>
                  <a:gd name="T91" fmla="*/ 20 h 44"/>
                  <a:gd name="T92" fmla="*/ 1 w 44"/>
                  <a:gd name="T93" fmla="*/ 19 h 44"/>
                  <a:gd name="T94" fmla="*/ 1 w 44"/>
                  <a:gd name="T95" fmla="*/ 16 h 44"/>
                  <a:gd name="T96" fmla="*/ 3 w 44"/>
                  <a:gd name="T97" fmla="*/ 16 h 44"/>
                  <a:gd name="T98" fmla="*/ 0 w 44"/>
                  <a:gd name="T99" fmla="*/ 14 h 44"/>
                  <a:gd name="T100" fmla="*/ 0 w 44"/>
                  <a:gd name="T101" fmla="*/ 12 h 44"/>
                  <a:gd name="T102" fmla="*/ 1 w 44"/>
                  <a:gd name="T103" fmla="*/ 12 h 44"/>
                  <a:gd name="T104" fmla="*/ 3 w 44"/>
                  <a:gd name="T105" fmla="*/ 12 h 44"/>
                  <a:gd name="T106" fmla="*/ 4 w 44"/>
                  <a:gd name="T107" fmla="*/ 9 h 44"/>
                  <a:gd name="T108" fmla="*/ 8 w 44"/>
                  <a:gd name="T109" fmla="*/ 8 h 44"/>
                  <a:gd name="T110" fmla="*/ 9 w 44"/>
                  <a:gd name="T111" fmla="*/ 6 h 44"/>
                  <a:gd name="T112" fmla="*/ 9 w 44"/>
                  <a:gd name="T113" fmla="*/ 5 h 44"/>
                  <a:gd name="T114" fmla="*/ 11 w 44"/>
                  <a:gd name="T115" fmla="*/ 3 h 44"/>
                  <a:gd name="T116" fmla="*/ 11 w 44"/>
                  <a:gd name="T117" fmla="*/ 1 h 44"/>
                  <a:gd name="T118" fmla="*/ 14 w 44"/>
                  <a:gd name="T119" fmla="*/ 0 h 44"/>
                  <a:gd name="T120" fmla="*/ 19 w 44"/>
                  <a:gd name="T121" fmla="*/ 0 h 44"/>
                  <a:gd name="T122" fmla="*/ 22 w 44"/>
                  <a:gd name="T123" fmla="*/ 0 h 44"/>
                  <a:gd name="T124" fmla="*/ 28 w 44"/>
                  <a:gd name="T1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44">
                    <a:moveTo>
                      <a:pt x="9" y="33"/>
                    </a:move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3"/>
                    </a:lnTo>
                    <a:close/>
                    <a:moveTo>
                      <a:pt x="28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8" y="41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2" y="41"/>
                    </a:lnTo>
                    <a:lnTo>
                      <a:pt x="19" y="41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CB94CE14-A493-8548-BE2A-F73BB71E9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538" y="3015417"/>
                <a:ext cx="181819" cy="77606"/>
              </a:xfrm>
              <a:custGeom>
                <a:avLst/>
                <a:gdLst>
                  <a:gd name="T0" fmla="*/ 39 w 82"/>
                  <a:gd name="T1" fmla="*/ 2 h 35"/>
                  <a:gd name="T2" fmla="*/ 41 w 82"/>
                  <a:gd name="T3" fmla="*/ 3 h 35"/>
                  <a:gd name="T4" fmla="*/ 42 w 82"/>
                  <a:gd name="T5" fmla="*/ 5 h 35"/>
                  <a:gd name="T6" fmla="*/ 42 w 82"/>
                  <a:gd name="T7" fmla="*/ 8 h 35"/>
                  <a:gd name="T8" fmla="*/ 44 w 82"/>
                  <a:gd name="T9" fmla="*/ 8 h 35"/>
                  <a:gd name="T10" fmla="*/ 47 w 82"/>
                  <a:gd name="T11" fmla="*/ 6 h 35"/>
                  <a:gd name="T12" fmla="*/ 50 w 82"/>
                  <a:gd name="T13" fmla="*/ 5 h 35"/>
                  <a:gd name="T14" fmla="*/ 52 w 82"/>
                  <a:gd name="T15" fmla="*/ 5 h 35"/>
                  <a:gd name="T16" fmla="*/ 55 w 82"/>
                  <a:gd name="T17" fmla="*/ 5 h 35"/>
                  <a:gd name="T18" fmla="*/ 58 w 82"/>
                  <a:gd name="T19" fmla="*/ 6 h 35"/>
                  <a:gd name="T20" fmla="*/ 61 w 82"/>
                  <a:gd name="T21" fmla="*/ 3 h 35"/>
                  <a:gd name="T22" fmla="*/ 66 w 82"/>
                  <a:gd name="T23" fmla="*/ 3 h 35"/>
                  <a:gd name="T24" fmla="*/ 72 w 82"/>
                  <a:gd name="T25" fmla="*/ 5 h 35"/>
                  <a:gd name="T26" fmla="*/ 76 w 82"/>
                  <a:gd name="T27" fmla="*/ 8 h 35"/>
                  <a:gd name="T28" fmla="*/ 82 w 82"/>
                  <a:gd name="T29" fmla="*/ 9 h 35"/>
                  <a:gd name="T30" fmla="*/ 80 w 82"/>
                  <a:gd name="T31" fmla="*/ 13 h 35"/>
                  <a:gd name="T32" fmla="*/ 79 w 82"/>
                  <a:gd name="T33" fmla="*/ 17 h 35"/>
                  <a:gd name="T34" fmla="*/ 77 w 82"/>
                  <a:gd name="T35" fmla="*/ 22 h 35"/>
                  <a:gd name="T36" fmla="*/ 71 w 82"/>
                  <a:gd name="T37" fmla="*/ 24 h 35"/>
                  <a:gd name="T38" fmla="*/ 69 w 82"/>
                  <a:gd name="T39" fmla="*/ 22 h 35"/>
                  <a:gd name="T40" fmla="*/ 66 w 82"/>
                  <a:gd name="T41" fmla="*/ 20 h 35"/>
                  <a:gd name="T42" fmla="*/ 61 w 82"/>
                  <a:gd name="T43" fmla="*/ 20 h 35"/>
                  <a:gd name="T44" fmla="*/ 55 w 82"/>
                  <a:gd name="T45" fmla="*/ 20 h 35"/>
                  <a:gd name="T46" fmla="*/ 50 w 82"/>
                  <a:gd name="T47" fmla="*/ 25 h 35"/>
                  <a:gd name="T48" fmla="*/ 44 w 82"/>
                  <a:gd name="T49" fmla="*/ 28 h 35"/>
                  <a:gd name="T50" fmla="*/ 41 w 82"/>
                  <a:gd name="T51" fmla="*/ 25 h 35"/>
                  <a:gd name="T52" fmla="*/ 38 w 82"/>
                  <a:gd name="T53" fmla="*/ 28 h 35"/>
                  <a:gd name="T54" fmla="*/ 28 w 82"/>
                  <a:gd name="T55" fmla="*/ 30 h 35"/>
                  <a:gd name="T56" fmla="*/ 28 w 82"/>
                  <a:gd name="T57" fmla="*/ 33 h 35"/>
                  <a:gd name="T58" fmla="*/ 24 w 82"/>
                  <a:gd name="T59" fmla="*/ 35 h 35"/>
                  <a:gd name="T60" fmla="*/ 14 w 82"/>
                  <a:gd name="T61" fmla="*/ 35 h 35"/>
                  <a:gd name="T62" fmla="*/ 8 w 82"/>
                  <a:gd name="T63" fmla="*/ 30 h 35"/>
                  <a:gd name="T64" fmla="*/ 5 w 82"/>
                  <a:gd name="T65" fmla="*/ 30 h 35"/>
                  <a:gd name="T66" fmla="*/ 3 w 82"/>
                  <a:gd name="T67" fmla="*/ 28 h 35"/>
                  <a:gd name="T68" fmla="*/ 0 w 82"/>
                  <a:gd name="T69" fmla="*/ 22 h 35"/>
                  <a:gd name="T70" fmla="*/ 1 w 82"/>
                  <a:gd name="T71" fmla="*/ 19 h 35"/>
                  <a:gd name="T72" fmla="*/ 3 w 82"/>
                  <a:gd name="T73" fmla="*/ 16 h 35"/>
                  <a:gd name="T74" fmla="*/ 6 w 82"/>
                  <a:gd name="T75" fmla="*/ 14 h 35"/>
                  <a:gd name="T76" fmla="*/ 14 w 82"/>
                  <a:gd name="T77" fmla="*/ 14 h 35"/>
                  <a:gd name="T78" fmla="*/ 16 w 82"/>
                  <a:gd name="T79" fmla="*/ 11 h 35"/>
                  <a:gd name="T80" fmla="*/ 19 w 82"/>
                  <a:gd name="T81" fmla="*/ 11 h 35"/>
                  <a:gd name="T82" fmla="*/ 19 w 82"/>
                  <a:gd name="T83" fmla="*/ 8 h 35"/>
                  <a:gd name="T84" fmla="*/ 22 w 82"/>
                  <a:gd name="T85" fmla="*/ 5 h 35"/>
                  <a:gd name="T86" fmla="*/ 25 w 82"/>
                  <a:gd name="T87" fmla="*/ 3 h 35"/>
                  <a:gd name="T88" fmla="*/ 28 w 82"/>
                  <a:gd name="T89" fmla="*/ 2 h 35"/>
                  <a:gd name="T90" fmla="*/ 30 w 82"/>
                  <a:gd name="T91" fmla="*/ 2 h 35"/>
                  <a:gd name="T92" fmla="*/ 33 w 82"/>
                  <a:gd name="T93" fmla="*/ 5 h 35"/>
                  <a:gd name="T94" fmla="*/ 38 w 82"/>
                  <a:gd name="T9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35">
                    <a:moveTo>
                      <a:pt x="38" y="0"/>
                    </a:moveTo>
                    <a:lnTo>
                      <a:pt x="38" y="0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72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0" y="13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7"/>
                    </a:lnTo>
                    <a:lnTo>
                      <a:pt x="44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5" y="28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4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2E284A6-E497-EE4E-B690-4CACE1414E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6536" y="4993249"/>
                <a:ext cx="279380" cy="261641"/>
              </a:xfrm>
              <a:custGeom>
                <a:avLst/>
                <a:gdLst>
                  <a:gd name="T0" fmla="*/ 124 w 126"/>
                  <a:gd name="T1" fmla="*/ 116 h 118"/>
                  <a:gd name="T2" fmla="*/ 126 w 126"/>
                  <a:gd name="T3" fmla="*/ 116 h 118"/>
                  <a:gd name="T4" fmla="*/ 126 w 126"/>
                  <a:gd name="T5" fmla="*/ 118 h 118"/>
                  <a:gd name="T6" fmla="*/ 126 w 126"/>
                  <a:gd name="T7" fmla="*/ 118 h 118"/>
                  <a:gd name="T8" fmla="*/ 124 w 126"/>
                  <a:gd name="T9" fmla="*/ 118 h 118"/>
                  <a:gd name="T10" fmla="*/ 124 w 126"/>
                  <a:gd name="T11" fmla="*/ 118 h 118"/>
                  <a:gd name="T12" fmla="*/ 124 w 126"/>
                  <a:gd name="T13" fmla="*/ 116 h 118"/>
                  <a:gd name="T14" fmla="*/ 0 w 126"/>
                  <a:gd name="T15" fmla="*/ 0 h 118"/>
                  <a:gd name="T16" fmla="*/ 0 w 126"/>
                  <a:gd name="T17" fmla="*/ 0 h 118"/>
                  <a:gd name="T18" fmla="*/ 0 w 126"/>
                  <a:gd name="T19" fmla="*/ 0 h 118"/>
                  <a:gd name="T20" fmla="*/ 2 w 126"/>
                  <a:gd name="T21" fmla="*/ 0 h 118"/>
                  <a:gd name="T22" fmla="*/ 2 w 126"/>
                  <a:gd name="T23" fmla="*/ 1 h 118"/>
                  <a:gd name="T24" fmla="*/ 0 w 126"/>
                  <a:gd name="T25" fmla="*/ 1 h 118"/>
                  <a:gd name="T26" fmla="*/ 0 w 126"/>
                  <a:gd name="T27" fmla="*/ 1 h 118"/>
                  <a:gd name="T28" fmla="*/ 0 w 126"/>
                  <a:gd name="T29" fmla="*/ 1 h 118"/>
                  <a:gd name="T30" fmla="*/ 0 w 126"/>
                  <a:gd name="T31" fmla="*/ 1 h 118"/>
                  <a:gd name="T32" fmla="*/ 0 w 126"/>
                  <a:gd name="T33" fmla="*/ 0 h 118"/>
                  <a:gd name="T34" fmla="*/ 0 w 12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6" h="118">
                    <a:moveTo>
                      <a:pt x="124" y="116"/>
                    </a:moveTo>
                    <a:lnTo>
                      <a:pt x="126" y="116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4" y="118"/>
                    </a:lnTo>
                    <a:lnTo>
                      <a:pt x="124" y="118"/>
                    </a:lnTo>
                    <a:lnTo>
                      <a:pt x="124" y="1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1201EB7A-D532-FA4D-B766-F24A81550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252" y="4696131"/>
                <a:ext cx="11088" cy="6652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5 w 5"/>
                  <a:gd name="T5" fmla="*/ 0 h 3"/>
                  <a:gd name="T6" fmla="*/ 5 w 5"/>
                  <a:gd name="T7" fmla="*/ 1 h 3"/>
                  <a:gd name="T8" fmla="*/ 5 w 5"/>
                  <a:gd name="T9" fmla="*/ 1 h 3"/>
                  <a:gd name="T10" fmla="*/ 3 w 5"/>
                  <a:gd name="T11" fmla="*/ 3 h 3"/>
                  <a:gd name="T12" fmla="*/ 0 w 5"/>
                  <a:gd name="T13" fmla="*/ 1 h 3"/>
                  <a:gd name="T14" fmla="*/ 2 w 5"/>
                  <a:gd name="T15" fmla="*/ 0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" name="Freeform 449">
                <a:extLst>
                  <a:ext uri="{FF2B5EF4-FFF2-40B4-BE49-F238E27FC236}">
                    <a16:creationId xmlns:a16="http://schemas.microsoft.com/office/drawing/2014/main" id="{608356E3-D6B0-0949-AC0C-1964F9F25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4719" y="2086366"/>
                <a:ext cx="416853" cy="680713"/>
              </a:xfrm>
              <a:custGeom>
                <a:avLst/>
                <a:gdLst>
                  <a:gd name="T0" fmla="*/ 77 w 188"/>
                  <a:gd name="T1" fmla="*/ 288 h 307"/>
                  <a:gd name="T2" fmla="*/ 83 w 188"/>
                  <a:gd name="T3" fmla="*/ 269 h 307"/>
                  <a:gd name="T4" fmla="*/ 110 w 188"/>
                  <a:gd name="T5" fmla="*/ 265 h 307"/>
                  <a:gd name="T6" fmla="*/ 102 w 188"/>
                  <a:gd name="T7" fmla="*/ 276 h 307"/>
                  <a:gd name="T8" fmla="*/ 102 w 188"/>
                  <a:gd name="T9" fmla="*/ 261 h 307"/>
                  <a:gd name="T10" fmla="*/ 118 w 188"/>
                  <a:gd name="T11" fmla="*/ 254 h 307"/>
                  <a:gd name="T12" fmla="*/ 104 w 188"/>
                  <a:gd name="T13" fmla="*/ 231 h 307"/>
                  <a:gd name="T14" fmla="*/ 107 w 188"/>
                  <a:gd name="T15" fmla="*/ 222 h 307"/>
                  <a:gd name="T16" fmla="*/ 147 w 188"/>
                  <a:gd name="T17" fmla="*/ 6 h 307"/>
                  <a:gd name="T18" fmla="*/ 169 w 188"/>
                  <a:gd name="T19" fmla="*/ 16 h 307"/>
                  <a:gd name="T20" fmla="*/ 178 w 188"/>
                  <a:gd name="T21" fmla="*/ 30 h 307"/>
                  <a:gd name="T22" fmla="*/ 181 w 188"/>
                  <a:gd name="T23" fmla="*/ 39 h 307"/>
                  <a:gd name="T24" fmla="*/ 184 w 188"/>
                  <a:gd name="T25" fmla="*/ 52 h 307"/>
                  <a:gd name="T26" fmla="*/ 181 w 188"/>
                  <a:gd name="T27" fmla="*/ 63 h 307"/>
                  <a:gd name="T28" fmla="*/ 184 w 188"/>
                  <a:gd name="T29" fmla="*/ 79 h 307"/>
                  <a:gd name="T30" fmla="*/ 164 w 188"/>
                  <a:gd name="T31" fmla="*/ 79 h 307"/>
                  <a:gd name="T32" fmla="*/ 158 w 188"/>
                  <a:gd name="T33" fmla="*/ 83 h 307"/>
                  <a:gd name="T34" fmla="*/ 151 w 188"/>
                  <a:gd name="T35" fmla="*/ 88 h 307"/>
                  <a:gd name="T36" fmla="*/ 148 w 188"/>
                  <a:gd name="T37" fmla="*/ 91 h 307"/>
                  <a:gd name="T38" fmla="*/ 147 w 188"/>
                  <a:gd name="T39" fmla="*/ 104 h 307"/>
                  <a:gd name="T40" fmla="*/ 134 w 188"/>
                  <a:gd name="T41" fmla="*/ 126 h 307"/>
                  <a:gd name="T42" fmla="*/ 121 w 188"/>
                  <a:gd name="T43" fmla="*/ 134 h 307"/>
                  <a:gd name="T44" fmla="*/ 110 w 188"/>
                  <a:gd name="T45" fmla="*/ 140 h 307"/>
                  <a:gd name="T46" fmla="*/ 106 w 188"/>
                  <a:gd name="T47" fmla="*/ 146 h 307"/>
                  <a:gd name="T48" fmla="*/ 98 w 188"/>
                  <a:gd name="T49" fmla="*/ 146 h 307"/>
                  <a:gd name="T50" fmla="*/ 96 w 188"/>
                  <a:gd name="T51" fmla="*/ 156 h 307"/>
                  <a:gd name="T52" fmla="*/ 93 w 188"/>
                  <a:gd name="T53" fmla="*/ 162 h 307"/>
                  <a:gd name="T54" fmla="*/ 87 w 188"/>
                  <a:gd name="T55" fmla="*/ 173 h 307"/>
                  <a:gd name="T56" fmla="*/ 87 w 188"/>
                  <a:gd name="T57" fmla="*/ 186 h 307"/>
                  <a:gd name="T58" fmla="*/ 93 w 188"/>
                  <a:gd name="T59" fmla="*/ 198 h 307"/>
                  <a:gd name="T60" fmla="*/ 107 w 188"/>
                  <a:gd name="T61" fmla="*/ 208 h 307"/>
                  <a:gd name="T62" fmla="*/ 109 w 188"/>
                  <a:gd name="T63" fmla="*/ 219 h 307"/>
                  <a:gd name="T64" fmla="*/ 102 w 188"/>
                  <a:gd name="T65" fmla="*/ 225 h 307"/>
                  <a:gd name="T66" fmla="*/ 104 w 188"/>
                  <a:gd name="T67" fmla="*/ 228 h 307"/>
                  <a:gd name="T68" fmla="*/ 87 w 188"/>
                  <a:gd name="T69" fmla="*/ 238 h 307"/>
                  <a:gd name="T70" fmla="*/ 83 w 188"/>
                  <a:gd name="T71" fmla="*/ 242 h 307"/>
                  <a:gd name="T72" fmla="*/ 79 w 188"/>
                  <a:gd name="T73" fmla="*/ 260 h 307"/>
                  <a:gd name="T74" fmla="*/ 76 w 188"/>
                  <a:gd name="T75" fmla="*/ 280 h 307"/>
                  <a:gd name="T76" fmla="*/ 57 w 188"/>
                  <a:gd name="T77" fmla="*/ 291 h 307"/>
                  <a:gd name="T78" fmla="*/ 44 w 188"/>
                  <a:gd name="T79" fmla="*/ 299 h 307"/>
                  <a:gd name="T80" fmla="*/ 27 w 188"/>
                  <a:gd name="T81" fmla="*/ 302 h 307"/>
                  <a:gd name="T82" fmla="*/ 24 w 188"/>
                  <a:gd name="T83" fmla="*/ 290 h 307"/>
                  <a:gd name="T84" fmla="*/ 22 w 188"/>
                  <a:gd name="T85" fmla="*/ 280 h 307"/>
                  <a:gd name="T86" fmla="*/ 8 w 188"/>
                  <a:gd name="T87" fmla="*/ 258 h 307"/>
                  <a:gd name="T88" fmla="*/ 1 w 188"/>
                  <a:gd name="T89" fmla="*/ 235 h 307"/>
                  <a:gd name="T90" fmla="*/ 8 w 188"/>
                  <a:gd name="T91" fmla="*/ 231 h 307"/>
                  <a:gd name="T92" fmla="*/ 13 w 188"/>
                  <a:gd name="T93" fmla="*/ 213 h 307"/>
                  <a:gd name="T94" fmla="*/ 19 w 188"/>
                  <a:gd name="T95" fmla="*/ 195 h 307"/>
                  <a:gd name="T96" fmla="*/ 25 w 188"/>
                  <a:gd name="T97" fmla="*/ 183 h 307"/>
                  <a:gd name="T98" fmla="*/ 17 w 188"/>
                  <a:gd name="T99" fmla="*/ 161 h 307"/>
                  <a:gd name="T100" fmla="*/ 13 w 188"/>
                  <a:gd name="T101" fmla="*/ 137 h 307"/>
                  <a:gd name="T102" fmla="*/ 31 w 188"/>
                  <a:gd name="T103" fmla="*/ 120 h 307"/>
                  <a:gd name="T104" fmla="*/ 36 w 188"/>
                  <a:gd name="T105" fmla="*/ 107 h 307"/>
                  <a:gd name="T106" fmla="*/ 50 w 188"/>
                  <a:gd name="T107" fmla="*/ 75 h 307"/>
                  <a:gd name="T108" fmla="*/ 74 w 188"/>
                  <a:gd name="T109" fmla="*/ 50 h 307"/>
                  <a:gd name="T110" fmla="*/ 79 w 188"/>
                  <a:gd name="T111" fmla="*/ 35 h 307"/>
                  <a:gd name="T112" fmla="*/ 101 w 188"/>
                  <a:gd name="T113" fmla="*/ 17 h 307"/>
                  <a:gd name="T114" fmla="*/ 126 w 188"/>
                  <a:gd name="T115" fmla="*/ 16 h 307"/>
                  <a:gd name="T116" fmla="*/ 132 w 188"/>
                  <a:gd name="T117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8" h="307">
                    <a:moveTo>
                      <a:pt x="85" y="266"/>
                    </a:moveTo>
                    <a:lnTo>
                      <a:pt x="85" y="268"/>
                    </a:lnTo>
                    <a:lnTo>
                      <a:pt x="87" y="268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69"/>
                    </a:lnTo>
                    <a:lnTo>
                      <a:pt x="83" y="274"/>
                    </a:lnTo>
                    <a:lnTo>
                      <a:pt x="82" y="277"/>
                    </a:lnTo>
                    <a:lnTo>
                      <a:pt x="82" y="277"/>
                    </a:lnTo>
                    <a:lnTo>
                      <a:pt x="77" y="288"/>
                    </a:lnTo>
                    <a:lnTo>
                      <a:pt x="77" y="290"/>
                    </a:lnTo>
                    <a:lnTo>
                      <a:pt x="76" y="290"/>
                    </a:lnTo>
                    <a:lnTo>
                      <a:pt x="76" y="288"/>
                    </a:lnTo>
                    <a:lnTo>
                      <a:pt x="76" y="285"/>
                    </a:lnTo>
                    <a:lnTo>
                      <a:pt x="76" y="283"/>
                    </a:lnTo>
                    <a:lnTo>
                      <a:pt x="79" y="277"/>
                    </a:lnTo>
                    <a:lnTo>
                      <a:pt x="80" y="276"/>
                    </a:lnTo>
                    <a:lnTo>
                      <a:pt x="82" y="272"/>
                    </a:lnTo>
                    <a:lnTo>
                      <a:pt x="83" y="271"/>
                    </a:lnTo>
                    <a:lnTo>
                      <a:pt x="83" y="269"/>
                    </a:lnTo>
                    <a:lnTo>
                      <a:pt x="85" y="268"/>
                    </a:lnTo>
                    <a:lnTo>
                      <a:pt x="85" y="266"/>
                    </a:lnTo>
                    <a:close/>
                    <a:moveTo>
                      <a:pt x="112" y="255"/>
                    </a:moveTo>
                    <a:lnTo>
                      <a:pt x="113" y="255"/>
                    </a:lnTo>
                    <a:lnTo>
                      <a:pt x="115" y="257"/>
                    </a:lnTo>
                    <a:lnTo>
                      <a:pt x="113" y="257"/>
                    </a:lnTo>
                    <a:lnTo>
                      <a:pt x="112" y="258"/>
                    </a:lnTo>
                    <a:lnTo>
                      <a:pt x="112" y="258"/>
                    </a:lnTo>
                    <a:lnTo>
                      <a:pt x="110" y="260"/>
                    </a:lnTo>
                    <a:lnTo>
                      <a:pt x="110" y="265"/>
                    </a:lnTo>
                    <a:lnTo>
                      <a:pt x="112" y="266"/>
                    </a:lnTo>
                    <a:lnTo>
                      <a:pt x="112" y="266"/>
                    </a:lnTo>
                    <a:lnTo>
                      <a:pt x="110" y="266"/>
                    </a:lnTo>
                    <a:lnTo>
                      <a:pt x="110" y="268"/>
                    </a:lnTo>
                    <a:lnTo>
                      <a:pt x="109" y="269"/>
                    </a:lnTo>
                    <a:lnTo>
                      <a:pt x="107" y="269"/>
                    </a:lnTo>
                    <a:lnTo>
                      <a:pt x="106" y="271"/>
                    </a:lnTo>
                    <a:lnTo>
                      <a:pt x="104" y="272"/>
                    </a:lnTo>
                    <a:lnTo>
                      <a:pt x="104" y="274"/>
                    </a:lnTo>
                    <a:lnTo>
                      <a:pt x="102" y="276"/>
                    </a:lnTo>
                    <a:lnTo>
                      <a:pt x="101" y="276"/>
                    </a:lnTo>
                    <a:lnTo>
                      <a:pt x="102" y="274"/>
                    </a:lnTo>
                    <a:lnTo>
                      <a:pt x="102" y="272"/>
                    </a:lnTo>
                    <a:lnTo>
                      <a:pt x="102" y="271"/>
                    </a:lnTo>
                    <a:lnTo>
                      <a:pt x="101" y="269"/>
                    </a:lnTo>
                    <a:lnTo>
                      <a:pt x="101" y="268"/>
                    </a:lnTo>
                    <a:lnTo>
                      <a:pt x="101" y="266"/>
                    </a:lnTo>
                    <a:lnTo>
                      <a:pt x="101" y="265"/>
                    </a:lnTo>
                    <a:lnTo>
                      <a:pt x="101" y="263"/>
                    </a:lnTo>
                    <a:lnTo>
                      <a:pt x="102" y="261"/>
                    </a:lnTo>
                    <a:lnTo>
                      <a:pt x="102" y="260"/>
                    </a:lnTo>
                    <a:lnTo>
                      <a:pt x="106" y="258"/>
                    </a:lnTo>
                    <a:lnTo>
                      <a:pt x="107" y="257"/>
                    </a:lnTo>
                    <a:lnTo>
                      <a:pt x="109" y="257"/>
                    </a:lnTo>
                    <a:lnTo>
                      <a:pt x="110" y="257"/>
                    </a:lnTo>
                    <a:lnTo>
                      <a:pt x="112" y="255"/>
                    </a:lnTo>
                    <a:lnTo>
                      <a:pt x="112" y="255"/>
                    </a:lnTo>
                    <a:close/>
                    <a:moveTo>
                      <a:pt x="115" y="254"/>
                    </a:moveTo>
                    <a:lnTo>
                      <a:pt x="118" y="254"/>
                    </a:lnTo>
                    <a:lnTo>
                      <a:pt x="118" y="254"/>
                    </a:lnTo>
                    <a:lnTo>
                      <a:pt x="115" y="255"/>
                    </a:lnTo>
                    <a:lnTo>
                      <a:pt x="115" y="257"/>
                    </a:lnTo>
                    <a:lnTo>
                      <a:pt x="115" y="255"/>
                    </a:lnTo>
                    <a:lnTo>
                      <a:pt x="113" y="255"/>
                    </a:lnTo>
                    <a:lnTo>
                      <a:pt x="115" y="254"/>
                    </a:lnTo>
                    <a:close/>
                    <a:moveTo>
                      <a:pt x="106" y="230"/>
                    </a:moveTo>
                    <a:lnTo>
                      <a:pt x="106" y="230"/>
                    </a:lnTo>
                    <a:lnTo>
                      <a:pt x="106" y="231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06" y="230"/>
                    </a:lnTo>
                    <a:close/>
                    <a:moveTo>
                      <a:pt x="109" y="220"/>
                    </a:moveTo>
                    <a:lnTo>
                      <a:pt x="109" y="220"/>
                    </a:lnTo>
                    <a:lnTo>
                      <a:pt x="109" y="220"/>
                    </a:lnTo>
                    <a:lnTo>
                      <a:pt x="109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2"/>
                    </a:lnTo>
                    <a:lnTo>
                      <a:pt x="107" y="220"/>
                    </a:lnTo>
                    <a:lnTo>
                      <a:pt x="109" y="220"/>
                    </a:lnTo>
                    <a:close/>
                    <a:moveTo>
                      <a:pt x="137" y="0"/>
                    </a:moveTo>
                    <a:lnTo>
                      <a:pt x="140" y="1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2" y="3"/>
                    </a:lnTo>
                    <a:lnTo>
                      <a:pt x="145" y="5"/>
                    </a:lnTo>
                    <a:lnTo>
                      <a:pt x="147" y="6"/>
                    </a:lnTo>
                    <a:lnTo>
                      <a:pt x="148" y="8"/>
                    </a:lnTo>
                    <a:lnTo>
                      <a:pt x="150" y="8"/>
                    </a:lnTo>
                    <a:lnTo>
                      <a:pt x="151" y="9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6" y="12"/>
                    </a:lnTo>
                    <a:lnTo>
                      <a:pt x="159" y="14"/>
                    </a:lnTo>
                    <a:lnTo>
                      <a:pt x="162" y="14"/>
                    </a:lnTo>
                    <a:lnTo>
                      <a:pt x="169" y="16"/>
                    </a:lnTo>
                    <a:lnTo>
                      <a:pt x="169" y="16"/>
                    </a:lnTo>
                    <a:lnTo>
                      <a:pt x="170" y="17"/>
                    </a:lnTo>
                    <a:lnTo>
                      <a:pt x="173" y="19"/>
                    </a:lnTo>
                    <a:lnTo>
                      <a:pt x="173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78" y="25"/>
                    </a:lnTo>
                    <a:lnTo>
                      <a:pt x="181" y="27"/>
                    </a:lnTo>
                    <a:lnTo>
                      <a:pt x="180" y="27"/>
                    </a:lnTo>
                    <a:lnTo>
                      <a:pt x="178" y="28"/>
                    </a:lnTo>
                    <a:lnTo>
                      <a:pt x="178" y="30"/>
                    </a:lnTo>
                    <a:lnTo>
                      <a:pt x="178" y="33"/>
                    </a:lnTo>
                    <a:lnTo>
                      <a:pt x="180" y="35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80" y="39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83" y="42"/>
                    </a:lnTo>
                    <a:lnTo>
                      <a:pt x="183" y="42"/>
                    </a:lnTo>
                    <a:lnTo>
                      <a:pt x="181" y="44"/>
                    </a:lnTo>
                    <a:lnTo>
                      <a:pt x="180" y="44"/>
                    </a:lnTo>
                    <a:lnTo>
                      <a:pt x="180" y="46"/>
                    </a:lnTo>
                    <a:lnTo>
                      <a:pt x="181" y="47"/>
                    </a:lnTo>
                    <a:lnTo>
                      <a:pt x="181" y="49"/>
                    </a:lnTo>
                    <a:lnTo>
                      <a:pt x="183" y="50"/>
                    </a:lnTo>
                    <a:lnTo>
                      <a:pt x="184" y="52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5"/>
                    </a:lnTo>
                    <a:lnTo>
                      <a:pt x="184" y="55"/>
                    </a:lnTo>
                    <a:lnTo>
                      <a:pt x="184" y="57"/>
                    </a:lnTo>
                    <a:lnTo>
                      <a:pt x="184" y="60"/>
                    </a:lnTo>
                    <a:lnTo>
                      <a:pt x="184" y="60"/>
                    </a:lnTo>
                    <a:lnTo>
                      <a:pt x="183" y="61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1" y="64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81" y="69"/>
                    </a:lnTo>
                    <a:lnTo>
                      <a:pt x="183" y="69"/>
                    </a:lnTo>
                    <a:lnTo>
                      <a:pt x="184" y="71"/>
                    </a:lnTo>
                    <a:lnTo>
                      <a:pt x="186" y="72"/>
                    </a:lnTo>
                    <a:lnTo>
                      <a:pt x="186" y="74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1" y="79"/>
                    </a:lnTo>
                    <a:lnTo>
                      <a:pt x="180" y="79"/>
                    </a:lnTo>
                    <a:lnTo>
                      <a:pt x="177" y="79"/>
                    </a:lnTo>
                    <a:lnTo>
                      <a:pt x="175" y="79"/>
                    </a:lnTo>
                    <a:lnTo>
                      <a:pt x="173" y="80"/>
                    </a:lnTo>
                    <a:lnTo>
                      <a:pt x="173" y="80"/>
                    </a:lnTo>
                    <a:lnTo>
                      <a:pt x="170" y="79"/>
                    </a:lnTo>
                    <a:lnTo>
                      <a:pt x="167" y="77"/>
                    </a:lnTo>
                    <a:lnTo>
                      <a:pt x="165" y="79"/>
                    </a:lnTo>
                    <a:lnTo>
                      <a:pt x="164" y="79"/>
                    </a:lnTo>
                    <a:lnTo>
                      <a:pt x="164" y="77"/>
                    </a:lnTo>
                    <a:lnTo>
                      <a:pt x="162" y="77"/>
                    </a:lnTo>
                    <a:lnTo>
                      <a:pt x="162" y="79"/>
                    </a:lnTo>
                    <a:lnTo>
                      <a:pt x="162" y="79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8" y="83"/>
                    </a:lnTo>
                    <a:lnTo>
                      <a:pt x="158" y="83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8" y="85"/>
                    </a:lnTo>
                    <a:lnTo>
                      <a:pt x="156" y="85"/>
                    </a:lnTo>
                    <a:lnTo>
                      <a:pt x="156" y="87"/>
                    </a:lnTo>
                    <a:lnTo>
                      <a:pt x="156" y="87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3" y="88"/>
                    </a:lnTo>
                    <a:lnTo>
                      <a:pt x="151" y="88"/>
                    </a:lnTo>
                    <a:lnTo>
                      <a:pt x="150" y="88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51" y="90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51" y="91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48" y="98"/>
                    </a:lnTo>
                    <a:lnTo>
                      <a:pt x="147" y="99"/>
                    </a:lnTo>
                    <a:lnTo>
                      <a:pt x="145" y="101"/>
                    </a:lnTo>
                    <a:lnTo>
                      <a:pt x="145" y="102"/>
                    </a:lnTo>
                    <a:lnTo>
                      <a:pt x="145" y="104"/>
                    </a:lnTo>
                    <a:lnTo>
                      <a:pt x="147" y="104"/>
                    </a:lnTo>
                    <a:lnTo>
                      <a:pt x="147" y="107"/>
                    </a:lnTo>
                    <a:lnTo>
                      <a:pt x="148" y="109"/>
                    </a:lnTo>
                    <a:lnTo>
                      <a:pt x="150" y="110"/>
                    </a:lnTo>
                    <a:lnTo>
                      <a:pt x="150" y="112"/>
                    </a:lnTo>
                    <a:lnTo>
                      <a:pt x="150" y="112"/>
                    </a:lnTo>
                    <a:lnTo>
                      <a:pt x="147" y="115"/>
                    </a:lnTo>
                    <a:lnTo>
                      <a:pt x="142" y="116"/>
                    </a:lnTo>
                    <a:lnTo>
                      <a:pt x="139" y="124"/>
                    </a:lnTo>
                    <a:lnTo>
                      <a:pt x="137" y="126"/>
                    </a:lnTo>
                    <a:lnTo>
                      <a:pt x="134" y="126"/>
                    </a:lnTo>
                    <a:lnTo>
                      <a:pt x="134" y="127"/>
                    </a:lnTo>
                    <a:lnTo>
                      <a:pt x="131" y="129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3" y="134"/>
                    </a:lnTo>
                    <a:lnTo>
                      <a:pt x="121" y="132"/>
                    </a:lnTo>
                    <a:lnTo>
                      <a:pt x="121" y="132"/>
                    </a:lnTo>
                    <a:lnTo>
                      <a:pt x="120" y="134"/>
                    </a:lnTo>
                    <a:lnTo>
                      <a:pt x="121" y="134"/>
                    </a:lnTo>
                    <a:lnTo>
                      <a:pt x="118" y="134"/>
                    </a:lnTo>
                    <a:lnTo>
                      <a:pt x="118" y="134"/>
                    </a:lnTo>
                    <a:lnTo>
                      <a:pt x="117" y="137"/>
                    </a:lnTo>
                    <a:lnTo>
                      <a:pt x="113" y="139"/>
                    </a:lnTo>
                    <a:lnTo>
                      <a:pt x="110" y="139"/>
                    </a:lnTo>
                    <a:lnTo>
                      <a:pt x="110" y="139"/>
                    </a:lnTo>
                    <a:lnTo>
                      <a:pt x="112" y="139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7" y="142"/>
                    </a:lnTo>
                    <a:lnTo>
                      <a:pt x="107" y="143"/>
                    </a:lnTo>
                    <a:lnTo>
                      <a:pt x="106" y="143"/>
                    </a:lnTo>
                    <a:lnTo>
                      <a:pt x="104" y="143"/>
                    </a:lnTo>
                    <a:lnTo>
                      <a:pt x="104" y="145"/>
                    </a:lnTo>
                    <a:lnTo>
                      <a:pt x="106" y="145"/>
                    </a:lnTo>
                    <a:lnTo>
                      <a:pt x="106" y="145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01" y="150"/>
                    </a:lnTo>
                    <a:lnTo>
                      <a:pt x="99" y="150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8" y="148"/>
                    </a:lnTo>
                    <a:lnTo>
                      <a:pt x="98" y="150"/>
                    </a:lnTo>
                    <a:lnTo>
                      <a:pt x="99" y="151"/>
                    </a:lnTo>
                    <a:lnTo>
                      <a:pt x="98" y="151"/>
                    </a:lnTo>
                    <a:lnTo>
                      <a:pt x="98" y="151"/>
                    </a:lnTo>
                    <a:lnTo>
                      <a:pt x="98" y="153"/>
                    </a:lnTo>
                    <a:lnTo>
                      <a:pt x="99" y="153"/>
                    </a:lnTo>
                    <a:lnTo>
                      <a:pt x="99" y="153"/>
                    </a:lnTo>
                    <a:lnTo>
                      <a:pt x="98" y="154"/>
                    </a:lnTo>
                    <a:lnTo>
                      <a:pt x="96" y="156"/>
                    </a:lnTo>
                    <a:lnTo>
                      <a:pt x="95" y="156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1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7"/>
                    </a:lnTo>
                    <a:lnTo>
                      <a:pt x="91" y="159"/>
                    </a:lnTo>
                    <a:lnTo>
                      <a:pt x="93" y="161"/>
                    </a:lnTo>
                    <a:lnTo>
                      <a:pt x="93" y="162"/>
                    </a:lnTo>
                    <a:lnTo>
                      <a:pt x="93" y="162"/>
                    </a:lnTo>
                    <a:lnTo>
                      <a:pt x="91" y="162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90" y="170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1" y="173"/>
                    </a:lnTo>
                    <a:lnTo>
                      <a:pt x="90" y="173"/>
                    </a:lnTo>
                    <a:lnTo>
                      <a:pt x="87" y="173"/>
                    </a:lnTo>
                    <a:lnTo>
                      <a:pt x="88" y="175"/>
                    </a:lnTo>
                    <a:lnTo>
                      <a:pt x="87" y="176"/>
                    </a:lnTo>
                    <a:lnTo>
                      <a:pt x="87" y="178"/>
                    </a:lnTo>
                    <a:lnTo>
                      <a:pt x="87" y="178"/>
                    </a:lnTo>
                    <a:lnTo>
                      <a:pt x="87" y="181"/>
                    </a:lnTo>
                    <a:lnTo>
                      <a:pt x="87" y="181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7" y="186"/>
                    </a:lnTo>
                    <a:lnTo>
                      <a:pt x="88" y="189"/>
                    </a:lnTo>
                    <a:lnTo>
                      <a:pt x="88" y="191"/>
                    </a:lnTo>
                    <a:lnTo>
                      <a:pt x="88" y="192"/>
                    </a:lnTo>
                    <a:lnTo>
                      <a:pt x="88" y="194"/>
                    </a:lnTo>
                    <a:lnTo>
                      <a:pt x="88" y="195"/>
                    </a:lnTo>
                    <a:lnTo>
                      <a:pt x="90" y="197"/>
                    </a:lnTo>
                    <a:lnTo>
                      <a:pt x="91" y="197"/>
                    </a:lnTo>
                    <a:lnTo>
                      <a:pt x="93" y="197"/>
                    </a:lnTo>
                    <a:lnTo>
                      <a:pt x="93" y="197"/>
                    </a:lnTo>
                    <a:lnTo>
                      <a:pt x="93" y="198"/>
                    </a:lnTo>
                    <a:lnTo>
                      <a:pt x="95" y="198"/>
                    </a:lnTo>
                    <a:lnTo>
                      <a:pt x="95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9" y="200"/>
                    </a:lnTo>
                    <a:lnTo>
                      <a:pt x="101" y="202"/>
                    </a:lnTo>
                    <a:lnTo>
                      <a:pt x="102" y="203"/>
                    </a:lnTo>
                    <a:lnTo>
                      <a:pt x="104" y="203"/>
                    </a:lnTo>
                    <a:lnTo>
                      <a:pt x="107" y="205"/>
                    </a:lnTo>
                    <a:lnTo>
                      <a:pt x="107" y="208"/>
                    </a:lnTo>
                    <a:lnTo>
                      <a:pt x="107" y="208"/>
                    </a:lnTo>
                    <a:lnTo>
                      <a:pt x="110" y="209"/>
                    </a:lnTo>
                    <a:lnTo>
                      <a:pt x="112" y="209"/>
                    </a:lnTo>
                    <a:lnTo>
                      <a:pt x="112" y="211"/>
                    </a:lnTo>
                    <a:lnTo>
                      <a:pt x="112" y="211"/>
                    </a:lnTo>
                    <a:lnTo>
                      <a:pt x="113" y="214"/>
                    </a:lnTo>
                    <a:lnTo>
                      <a:pt x="113" y="216"/>
                    </a:lnTo>
                    <a:lnTo>
                      <a:pt x="112" y="216"/>
                    </a:lnTo>
                    <a:lnTo>
                      <a:pt x="109" y="217"/>
                    </a:lnTo>
                    <a:lnTo>
                      <a:pt x="109" y="219"/>
                    </a:lnTo>
                    <a:lnTo>
                      <a:pt x="107" y="220"/>
                    </a:lnTo>
                    <a:lnTo>
                      <a:pt x="106" y="222"/>
                    </a:lnTo>
                    <a:lnTo>
                      <a:pt x="104" y="222"/>
                    </a:lnTo>
                    <a:lnTo>
                      <a:pt x="102" y="222"/>
                    </a:lnTo>
                    <a:lnTo>
                      <a:pt x="102" y="224"/>
                    </a:lnTo>
                    <a:lnTo>
                      <a:pt x="101" y="222"/>
                    </a:lnTo>
                    <a:lnTo>
                      <a:pt x="98" y="224"/>
                    </a:lnTo>
                    <a:lnTo>
                      <a:pt x="99" y="225"/>
                    </a:lnTo>
                    <a:lnTo>
                      <a:pt x="101" y="225"/>
                    </a:lnTo>
                    <a:lnTo>
                      <a:pt x="102" y="225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7" y="224"/>
                    </a:lnTo>
                    <a:lnTo>
                      <a:pt x="107" y="225"/>
                    </a:lnTo>
                    <a:lnTo>
                      <a:pt x="106" y="225"/>
                    </a:lnTo>
                    <a:lnTo>
                      <a:pt x="106" y="225"/>
                    </a:lnTo>
                    <a:lnTo>
                      <a:pt x="104" y="228"/>
                    </a:lnTo>
                    <a:lnTo>
                      <a:pt x="104" y="230"/>
                    </a:lnTo>
                    <a:lnTo>
                      <a:pt x="102" y="230"/>
                    </a:lnTo>
                    <a:lnTo>
                      <a:pt x="101" y="230"/>
                    </a:lnTo>
                    <a:lnTo>
                      <a:pt x="99" y="231"/>
                    </a:lnTo>
                    <a:lnTo>
                      <a:pt x="96" y="233"/>
                    </a:lnTo>
                    <a:lnTo>
                      <a:pt x="96" y="233"/>
                    </a:lnTo>
                    <a:lnTo>
                      <a:pt x="95" y="233"/>
                    </a:lnTo>
                    <a:lnTo>
                      <a:pt x="91" y="235"/>
                    </a:lnTo>
                    <a:lnTo>
                      <a:pt x="90" y="236"/>
                    </a:lnTo>
                    <a:lnTo>
                      <a:pt x="87" y="238"/>
                    </a:lnTo>
                    <a:lnTo>
                      <a:pt x="83" y="239"/>
                    </a:lnTo>
                    <a:lnTo>
                      <a:pt x="79" y="239"/>
                    </a:lnTo>
                    <a:lnTo>
                      <a:pt x="74" y="239"/>
                    </a:lnTo>
                    <a:lnTo>
                      <a:pt x="72" y="239"/>
                    </a:lnTo>
                    <a:lnTo>
                      <a:pt x="74" y="239"/>
                    </a:lnTo>
                    <a:lnTo>
                      <a:pt x="76" y="241"/>
                    </a:lnTo>
                    <a:lnTo>
                      <a:pt x="77" y="241"/>
                    </a:lnTo>
                    <a:lnTo>
                      <a:pt x="80" y="241"/>
                    </a:lnTo>
                    <a:lnTo>
                      <a:pt x="82" y="241"/>
                    </a:lnTo>
                    <a:lnTo>
                      <a:pt x="83" y="242"/>
                    </a:lnTo>
                    <a:lnTo>
                      <a:pt x="82" y="244"/>
                    </a:lnTo>
                    <a:lnTo>
                      <a:pt x="79" y="244"/>
                    </a:lnTo>
                    <a:lnTo>
                      <a:pt x="80" y="247"/>
                    </a:lnTo>
                    <a:lnTo>
                      <a:pt x="82" y="249"/>
                    </a:lnTo>
                    <a:lnTo>
                      <a:pt x="80" y="250"/>
                    </a:lnTo>
                    <a:lnTo>
                      <a:pt x="80" y="255"/>
                    </a:lnTo>
                    <a:lnTo>
                      <a:pt x="79" y="255"/>
                    </a:lnTo>
                    <a:lnTo>
                      <a:pt x="79" y="257"/>
                    </a:lnTo>
                    <a:lnTo>
                      <a:pt x="79" y="258"/>
                    </a:lnTo>
                    <a:lnTo>
                      <a:pt x="79" y="260"/>
                    </a:lnTo>
                    <a:lnTo>
                      <a:pt x="79" y="261"/>
                    </a:lnTo>
                    <a:lnTo>
                      <a:pt x="79" y="263"/>
                    </a:lnTo>
                    <a:lnTo>
                      <a:pt x="79" y="265"/>
                    </a:lnTo>
                    <a:lnTo>
                      <a:pt x="77" y="268"/>
                    </a:lnTo>
                    <a:lnTo>
                      <a:pt x="77" y="269"/>
                    </a:lnTo>
                    <a:lnTo>
                      <a:pt x="77" y="271"/>
                    </a:lnTo>
                    <a:lnTo>
                      <a:pt x="77" y="272"/>
                    </a:lnTo>
                    <a:lnTo>
                      <a:pt x="77" y="276"/>
                    </a:lnTo>
                    <a:lnTo>
                      <a:pt x="76" y="277"/>
                    </a:lnTo>
                    <a:lnTo>
                      <a:pt x="76" y="280"/>
                    </a:lnTo>
                    <a:lnTo>
                      <a:pt x="72" y="282"/>
                    </a:lnTo>
                    <a:lnTo>
                      <a:pt x="72" y="283"/>
                    </a:lnTo>
                    <a:lnTo>
                      <a:pt x="69" y="290"/>
                    </a:lnTo>
                    <a:lnTo>
                      <a:pt x="69" y="291"/>
                    </a:lnTo>
                    <a:lnTo>
                      <a:pt x="68" y="291"/>
                    </a:lnTo>
                    <a:lnTo>
                      <a:pt x="66" y="291"/>
                    </a:lnTo>
                    <a:lnTo>
                      <a:pt x="65" y="291"/>
                    </a:lnTo>
                    <a:lnTo>
                      <a:pt x="63" y="291"/>
                    </a:lnTo>
                    <a:lnTo>
                      <a:pt x="60" y="291"/>
                    </a:lnTo>
                    <a:lnTo>
                      <a:pt x="57" y="291"/>
                    </a:lnTo>
                    <a:lnTo>
                      <a:pt x="52" y="291"/>
                    </a:lnTo>
                    <a:lnTo>
                      <a:pt x="52" y="291"/>
                    </a:lnTo>
                    <a:lnTo>
                      <a:pt x="52" y="293"/>
                    </a:lnTo>
                    <a:lnTo>
                      <a:pt x="50" y="294"/>
                    </a:lnTo>
                    <a:lnTo>
                      <a:pt x="49" y="293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6" y="296"/>
                    </a:lnTo>
                    <a:lnTo>
                      <a:pt x="44" y="298"/>
                    </a:lnTo>
                    <a:lnTo>
                      <a:pt x="44" y="299"/>
                    </a:lnTo>
                    <a:lnTo>
                      <a:pt x="46" y="302"/>
                    </a:lnTo>
                    <a:lnTo>
                      <a:pt x="46" y="304"/>
                    </a:lnTo>
                    <a:lnTo>
                      <a:pt x="44" y="307"/>
                    </a:lnTo>
                    <a:lnTo>
                      <a:pt x="42" y="307"/>
                    </a:lnTo>
                    <a:lnTo>
                      <a:pt x="38" y="306"/>
                    </a:lnTo>
                    <a:lnTo>
                      <a:pt x="31" y="307"/>
                    </a:lnTo>
                    <a:lnTo>
                      <a:pt x="25" y="306"/>
                    </a:lnTo>
                    <a:lnTo>
                      <a:pt x="25" y="306"/>
                    </a:lnTo>
                    <a:lnTo>
                      <a:pt x="25" y="304"/>
                    </a:lnTo>
                    <a:lnTo>
                      <a:pt x="27" y="302"/>
                    </a:lnTo>
                    <a:lnTo>
                      <a:pt x="27" y="301"/>
                    </a:lnTo>
                    <a:lnTo>
                      <a:pt x="27" y="299"/>
                    </a:lnTo>
                    <a:lnTo>
                      <a:pt x="25" y="298"/>
                    </a:lnTo>
                    <a:lnTo>
                      <a:pt x="24" y="296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19" y="288"/>
                    </a:lnTo>
                    <a:lnTo>
                      <a:pt x="19" y="288"/>
                    </a:lnTo>
                    <a:lnTo>
                      <a:pt x="22" y="290"/>
                    </a:lnTo>
                    <a:lnTo>
                      <a:pt x="24" y="290"/>
                    </a:lnTo>
                    <a:lnTo>
                      <a:pt x="24" y="288"/>
                    </a:lnTo>
                    <a:lnTo>
                      <a:pt x="24" y="287"/>
                    </a:lnTo>
                    <a:lnTo>
                      <a:pt x="22" y="287"/>
                    </a:lnTo>
                    <a:lnTo>
                      <a:pt x="22" y="285"/>
                    </a:lnTo>
                    <a:lnTo>
                      <a:pt x="24" y="285"/>
                    </a:lnTo>
                    <a:lnTo>
                      <a:pt x="25" y="285"/>
                    </a:lnTo>
                    <a:lnTo>
                      <a:pt x="25" y="283"/>
                    </a:lnTo>
                    <a:lnTo>
                      <a:pt x="25" y="282"/>
                    </a:lnTo>
                    <a:lnTo>
                      <a:pt x="24" y="280"/>
                    </a:lnTo>
                    <a:lnTo>
                      <a:pt x="22" y="280"/>
                    </a:lnTo>
                    <a:lnTo>
                      <a:pt x="20" y="277"/>
                    </a:lnTo>
                    <a:lnTo>
                      <a:pt x="19" y="276"/>
                    </a:lnTo>
                    <a:lnTo>
                      <a:pt x="14" y="269"/>
                    </a:lnTo>
                    <a:lnTo>
                      <a:pt x="13" y="265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1" y="261"/>
                    </a:lnTo>
                    <a:lnTo>
                      <a:pt x="11" y="260"/>
                    </a:lnTo>
                    <a:lnTo>
                      <a:pt x="8" y="258"/>
                    </a:lnTo>
                    <a:lnTo>
                      <a:pt x="8" y="258"/>
                    </a:lnTo>
                    <a:lnTo>
                      <a:pt x="8" y="254"/>
                    </a:lnTo>
                    <a:lnTo>
                      <a:pt x="6" y="254"/>
                    </a:lnTo>
                    <a:lnTo>
                      <a:pt x="5" y="250"/>
                    </a:lnTo>
                    <a:lnTo>
                      <a:pt x="5" y="246"/>
                    </a:lnTo>
                    <a:lnTo>
                      <a:pt x="3" y="246"/>
                    </a:lnTo>
                    <a:lnTo>
                      <a:pt x="1" y="246"/>
                    </a:lnTo>
                    <a:lnTo>
                      <a:pt x="1" y="244"/>
                    </a:lnTo>
                    <a:lnTo>
                      <a:pt x="1" y="242"/>
                    </a:lnTo>
                    <a:lnTo>
                      <a:pt x="1" y="239"/>
                    </a:lnTo>
                    <a:lnTo>
                      <a:pt x="1" y="235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3" y="231"/>
                    </a:lnTo>
                    <a:lnTo>
                      <a:pt x="5" y="235"/>
                    </a:lnTo>
                    <a:lnTo>
                      <a:pt x="6" y="235"/>
                    </a:lnTo>
                    <a:lnTo>
                      <a:pt x="6" y="233"/>
                    </a:lnTo>
                    <a:lnTo>
                      <a:pt x="8" y="231"/>
                    </a:lnTo>
                    <a:lnTo>
                      <a:pt x="9" y="228"/>
                    </a:lnTo>
                    <a:lnTo>
                      <a:pt x="9" y="225"/>
                    </a:lnTo>
                    <a:lnTo>
                      <a:pt x="8" y="222"/>
                    </a:lnTo>
                    <a:lnTo>
                      <a:pt x="6" y="220"/>
                    </a:lnTo>
                    <a:lnTo>
                      <a:pt x="6" y="219"/>
                    </a:lnTo>
                    <a:lnTo>
                      <a:pt x="9" y="217"/>
                    </a:lnTo>
                    <a:lnTo>
                      <a:pt x="11" y="216"/>
                    </a:lnTo>
                    <a:lnTo>
                      <a:pt x="11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4" y="213"/>
                    </a:lnTo>
                    <a:lnTo>
                      <a:pt x="16" y="211"/>
                    </a:lnTo>
                    <a:lnTo>
                      <a:pt x="17" y="209"/>
                    </a:lnTo>
                    <a:lnTo>
                      <a:pt x="19" y="208"/>
                    </a:lnTo>
                    <a:lnTo>
                      <a:pt x="20" y="205"/>
                    </a:lnTo>
                    <a:lnTo>
                      <a:pt x="20" y="203"/>
                    </a:lnTo>
                    <a:lnTo>
                      <a:pt x="20" y="203"/>
                    </a:lnTo>
                    <a:lnTo>
                      <a:pt x="20" y="200"/>
                    </a:lnTo>
                    <a:lnTo>
                      <a:pt x="20" y="198"/>
                    </a:lnTo>
                    <a:lnTo>
                      <a:pt x="19" y="195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7" y="189"/>
                    </a:lnTo>
                    <a:lnTo>
                      <a:pt x="19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6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5" y="183"/>
                    </a:lnTo>
                    <a:lnTo>
                      <a:pt x="25" y="181"/>
                    </a:lnTo>
                    <a:lnTo>
                      <a:pt x="24" y="179"/>
                    </a:lnTo>
                    <a:lnTo>
                      <a:pt x="20" y="176"/>
                    </a:lnTo>
                    <a:lnTo>
                      <a:pt x="19" y="176"/>
                    </a:lnTo>
                    <a:lnTo>
                      <a:pt x="16" y="175"/>
                    </a:lnTo>
                    <a:lnTo>
                      <a:pt x="14" y="173"/>
                    </a:lnTo>
                    <a:lnTo>
                      <a:pt x="16" y="167"/>
                    </a:lnTo>
                    <a:lnTo>
                      <a:pt x="16" y="162"/>
                    </a:lnTo>
                    <a:lnTo>
                      <a:pt x="17" y="162"/>
                    </a:lnTo>
                    <a:lnTo>
                      <a:pt x="17" y="161"/>
                    </a:lnTo>
                    <a:lnTo>
                      <a:pt x="14" y="153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4" y="145"/>
                    </a:lnTo>
                    <a:lnTo>
                      <a:pt x="16" y="145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3" y="137"/>
                    </a:lnTo>
                    <a:lnTo>
                      <a:pt x="16" y="132"/>
                    </a:lnTo>
                    <a:lnTo>
                      <a:pt x="14" y="131"/>
                    </a:lnTo>
                    <a:lnTo>
                      <a:pt x="17" y="129"/>
                    </a:lnTo>
                    <a:lnTo>
                      <a:pt x="20" y="124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7" y="120"/>
                    </a:lnTo>
                    <a:lnTo>
                      <a:pt x="30" y="120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41" y="121"/>
                    </a:lnTo>
                    <a:lnTo>
                      <a:pt x="41" y="120"/>
                    </a:lnTo>
                    <a:lnTo>
                      <a:pt x="42" y="120"/>
                    </a:lnTo>
                    <a:lnTo>
                      <a:pt x="42" y="116"/>
                    </a:lnTo>
                    <a:lnTo>
                      <a:pt x="44" y="115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39" y="109"/>
                    </a:lnTo>
                    <a:lnTo>
                      <a:pt x="36" y="107"/>
                    </a:lnTo>
                    <a:lnTo>
                      <a:pt x="39" y="102"/>
                    </a:lnTo>
                    <a:lnTo>
                      <a:pt x="42" y="99"/>
                    </a:lnTo>
                    <a:lnTo>
                      <a:pt x="46" y="94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83"/>
                    </a:lnTo>
                    <a:lnTo>
                      <a:pt x="50" y="80"/>
                    </a:lnTo>
                    <a:lnTo>
                      <a:pt x="50" y="79"/>
                    </a:lnTo>
                    <a:lnTo>
                      <a:pt x="50" y="79"/>
                    </a:lnTo>
                    <a:lnTo>
                      <a:pt x="50" y="75"/>
                    </a:lnTo>
                    <a:lnTo>
                      <a:pt x="49" y="71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61" y="68"/>
                    </a:lnTo>
                    <a:lnTo>
                      <a:pt x="63" y="68"/>
                    </a:lnTo>
                    <a:lnTo>
                      <a:pt x="61" y="63"/>
                    </a:lnTo>
                    <a:lnTo>
                      <a:pt x="63" y="61"/>
                    </a:lnTo>
                    <a:lnTo>
                      <a:pt x="68" y="55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4" y="42"/>
                    </a:lnTo>
                    <a:lnTo>
                      <a:pt x="72" y="39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7" y="36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3" y="23"/>
                    </a:lnTo>
                    <a:lnTo>
                      <a:pt x="98" y="27"/>
                    </a:lnTo>
                    <a:lnTo>
                      <a:pt x="99" y="23"/>
                    </a:lnTo>
                    <a:lnTo>
                      <a:pt x="101" y="22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10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7" y="14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8" y="17"/>
                    </a:lnTo>
                    <a:lnTo>
                      <a:pt x="129" y="16"/>
                    </a:lnTo>
                    <a:lnTo>
                      <a:pt x="131" y="14"/>
                    </a:lnTo>
                    <a:lnTo>
                      <a:pt x="128" y="12"/>
                    </a:lnTo>
                    <a:lnTo>
                      <a:pt x="129" y="11"/>
                    </a:lnTo>
                    <a:lnTo>
                      <a:pt x="131" y="9"/>
                    </a:lnTo>
                    <a:lnTo>
                      <a:pt x="132" y="6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2" y="1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A0A69EDC-5746-6547-A3E3-9E6418670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184" y="4022071"/>
                <a:ext cx="538804" cy="443460"/>
              </a:xfrm>
              <a:custGeom>
                <a:avLst/>
                <a:gdLst>
                  <a:gd name="T0" fmla="*/ 190 w 243"/>
                  <a:gd name="T1" fmla="*/ 3 h 200"/>
                  <a:gd name="T2" fmla="*/ 223 w 243"/>
                  <a:gd name="T3" fmla="*/ 17 h 200"/>
                  <a:gd name="T4" fmla="*/ 223 w 243"/>
                  <a:gd name="T5" fmla="*/ 25 h 200"/>
                  <a:gd name="T6" fmla="*/ 227 w 243"/>
                  <a:gd name="T7" fmla="*/ 52 h 200"/>
                  <a:gd name="T8" fmla="*/ 237 w 243"/>
                  <a:gd name="T9" fmla="*/ 60 h 200"/>
                  <a:gd name="T10" fmla="*/ 240 w 243"/>
                  <a:gd name="T11" fmla="*/ 66 h 200"/>
                  <a:gd name="T12" fmla="*/ 237 w 243"/>
                  <a:gd name="T13" fmla="*/ 69 h 200"/>
                  <a:gd name="T14" fmla="*/ 232 w 243"/>
                  <a:gd name="T15" fmla="*/ 71 h 200"/>
                  <a:gd name="T16" fmla="*/ 227 w 243"/>
                  <a:gd name="T17" fmla="*/ 74 h 200"/>
                  <a:gd name="T18" fmla="*/ 220 w 243"/>
                  <a:gd name="T19" fmla="*/ 77 h 200"/>
                  <a:gd name="T20" fmla="*/ 218 w 243"/>
                  <a:gd name="T21" fmla="*/ 88 h 200"/>
                  <a:gd name="T22" fmla="*/ 212 w 243"/>
                  <a:gd name="T23" fmla="*/ 105 h 200"/>
                  <a:gd name="T24" fmla="*/ 210 w 243"/>
                  <a:gd name="T25" fmla="*/ 127 h 200"/>
                  <a:gd name="T26" fmla="*/ 207 w 243"/>
                  <a:gd name="T27" fmla="*/ 140 h 200"/>
                  <a:gd name="T28" fmla="*/ 199 w 243"/>
                  <a:gd name="T29" fmla="*/ 143 h 200"/>
                  <a:gd name="T30" fmla="*/ 191 w 243"/>
                  <a:gd name="T31" fmla="*/ 160 h 200"/>
                  <a:gd name="T32" fmla="*/ 188 w 243"/>
                  <a:gd name="T33" fmla="*/ 170 h 200"/>
                  <a:gd name="T34" fmla="*/ 180 w 243"/>
                  <a:gd name="T35" fmla="*/ 173 h 200"/>
                  <a:gd name="T36" fmla="*/ 177 w 243"/>
                  <a:gd name="T37" fmla="*/ 187 h 200"/>
                  <a:gd name="T38" fmla="*/ 174 w 243"/>
                  <a:gd name="T39" fmla="*/ 187 h 200"/>
                  <a:gd name="T40" fmla="*/ 175 w 243"/>
                  <a:gd name="T41" fmla="*/ 182 h 200"/>
                  <a:gd name="T42" fmla="*/ 175 w 243"/>
                  <a:gd name="T43" fmla="*/ 179 h 200"/>
                  <a:gd name="T44" fmla="*/ 168 w 243"/>
                  <a:gd name="T45" fmla="*/ 171 h 200"/>
                  <a:gd name="T46" fmla="*/ 164 w 243"/>
                  <a:gd name="T47" fmla="*/ 168 h 200"/>
                  <a:gd name="T48" fmla="*/ 163 w 243"/>
                  <a:gd name="T49" fmla="*/ 156 h 200"/>
                  <a:gd name="T50" fmla="*/ 158 w 243"/>
                  <a:gd name="T51" fmla="*/ 148 h 200"/>
                  <a:gd name="T52" fmla="*/ 158 w 243"/>
                  <a:gd name="T53" fmla="*/ 149 h 200"/>
                  <a:gd name="T54" fmla="*/ 152 w 243"/>
                  <a:gd name="T55" fmla="*/ 156 h 200"/>
                  <a:gd name="T56" fmla="*/ 152 w 243"/>
                  <a:gd name="T57" fmla="*/ 162 h 200"/>
                  <a:gd name="T58" fmla="*/ 144 w 243"/>
                  <a:gd name="T59" fmla="*/ 175 h 200"/>
                  <a:gd name="T60" fmla="*/ 130 w 243"/>
                  <a:gd name="T61" fmla="*/ 184 h 200"/>
                  <a:gd name="T62" fmla="*/ 119 w 243"/>
                  <a:gd name="T63" fmla="*/ 176 h 200"/>
                  <a:gd name="T64" fmla="*/ 111 w 243"/>
                  <a:gd name="T65" fmla="*/ 184 h 200"/>
                  <a:gd name="T66" fmla="*/ 101 w 243"/>
                  <a:gd name="T67" fmla="*/ 189 h 200"/>
                  <a:gd name="T68" fmla="*/ 87 w 243"/>
                  <a:gd name="T69" fmla="*/ 186 h 200"/>
                  <a:gd name="T70" fmla="*/ 62 w 243"/>
                  <a:gd name="T71" fmla="*/ 181 h 200"/>
                  <a:gd name="T72" fmla="*/ 59 w 243"/>
                  <a:gd name="T73" fmla="*/ 175 h 200"/>
                  <a:gd name="T74" fmla="*/ 46 w 243"/>
                  <a:gd name="T75" fmla="*/ 178 h 200"/>
                  <a:gd name="T76" fmla="*/ 43 w 243"/>
                  <a:gd name="T77" fmla="*/ 187 h 200"/>
                  <a:gd name="T78" fmla="*/ 40 w 243"/>
                  <a:gd name="T79" fmla="*/ 193 h 200"/>
                  <a:gd name="T80" fmla="*/ 34 w 243"/>
                  <a:gd name="T81" fmla="*/ 200 h 200"/>
                  <a:gd name="T82" fmla="*/ 24 w 243"/>
                  <a:gd name="T83" fmla="*/ 195 h 200"/>
                  <a:gd name="T84" fmla="*/ 27 w 243"/>
                  <a:gd name="T85" fmla="*/ 184 h 200"/>
                  <a:gd name="T86" fmla="*/ 16 w 243"/>
                  <a:gd name="T87" fmla="*/ 168 h 200"/>
                  <a:gd name="T88" fmla="*/ 15 w 243"/>
                  <a:gd name="T89" fmla="*/ 160 h 200"/>
                  <a:gd name="T90" fmla="*/ 11 w 243"/>
                  <a:gd name="T91" fmla="*/ 151 h 200"/>
                  <a:gd name="T92" fmla="*/ 8 w 243"/>
                  <a:gd name="T93" fmla="*/ 141 h 200"/>
                  <a:gd name="T94" fmla="*/ 0 w 243"/>
                  <a:gd name="T95" fmla="*/ 140 h 200"/>
                  <a:gd name="T96" fmla="*/ 7 w 243"/>
                  <a:gd name="T97" fmla="*/ 130 h 200"/>
                  <a:gd name="T98" fmla="*/ 5 w 243"/>
                  <a:gd name="T99" fmla="*/ 124 h 200"/>
                  <a:gd name="T100" fmla="*/ 10 w 243"/>
                  <a:gd name="T101" fmla="*/ 119 h 200"/>
                  <a:gd name="T102" fmla="*/ 8 w 243"/>
                  <a:gd name="T103" fmla="*/ 113 h 200"/>
                  <a:gd name="T104" fmla="*/ 13 w 243"/>
                  <a:gd name="T105" fmla="*/ 108 h 200"/>
                  <a:gd name="T106" fmla="*/ 16 w 243"/>
                  <a:gd name="T107" fmla="*/ 99 h 200"/>
                  <a:gd name="T108" fmla="*/ 30 w 243"/>
                  <a:gd name="T109" fmla="*/ 97 h 200"/>
                  <a:gd name="T110" fmla="*/ 32 w 243"/>
                  <a:gd name="T111" fmla="*/ 74 h 200"/>
                  <a:gd name="T112" fmla="*/ 38 w 243"/>
                  <a:gd name="T113" fmla="*/ 33 h 200"/>
                  <a:gd name="T114" fmla="*/ 46 w 243"/>
                  <a:gd name="T115" fmla="*/ 19 h 200"/>
                  <a:gd name="T116" fmla="*/ 136 w 243"/>
                  <a:gd name="T117" fmla="*/ 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3" h="200">
                    <a:moveTo>
                      <a:pt x="139" y="0"/>
                    </a:moveTo>
                    <a:lnTo>
                      <a:pt x="139" y="1"/>
                    </a:lnTo>
                    <a:lnTo>
                      <a:pt x="139" y="1"/>
                    </a:lnTo>
                    <a:lnTo>
                      <a:pt x="139" y="3"/>
                    </a:lnTo>
                    <a:lnTo>
                      <a:pt x="139" y="3"/>
                    </a:lnTo>
                    <a:lnTo>
                      <a:pt x="185" y="3"/>
                    </a:lnTo>
                    <a:lnTo>
                      <a:pt x="190" y="3"/>
                    </a:lnTo>
                    <a:lnTo>
                      <a:pt x="218" y="3"/>
                    </a:lnTo>
                    <a:lnTo>
                      <a:pt x="218" y="8"/>
                    </a:lnTo>
                    <a:lnTo>
                      <a:pt x="218" y="9"/>
                    </a:lnTo>
                    <a:lnTo>
                      <a:pt x="221" y="14"/>
                    </a:lnTo>
                    <a:lnTo>
                      <a:pt x="223" y="15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3" y="19"/>
                    </a:lnTo>
                    <a:lnTo>
                      <a:pt x="223" y="17"/>
                    </a:lnTo>
                    <a:lnTo>
                      <a:pt x="221" y="17"/>
                    </a:lnTo>
                    <a:lnTo>
                      <a:pt x="221" y="19"/>
                    </a:lnTo>
                    <a:lnTo>
                      <a:pt x="221" y="20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3" y="28"/>
                    </a:lnTo>
                    <a:lnTo>
                      <a:pt x="223" y="31"/>
                    </a:lnTo>
                    <a:lnTo>
                      <a:pt x="223" y="36"/>
                    </a:lnTo>
                    <a:lnTo>
                      <a:pt x="223" y="39"/>
                    </a:lnTo>
                    <a:lnTo>
                      <a:pt x="224" y="47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31" y="53"/>
                    </a:lnTo>
                    <a:lnTo>
                      <a:pt x="232" y="55"/>
                    </a:lnTo>
                    <a:lnTo>
                      <a:pt x="235" y="56"/>
                    </a:lnTo>
                    <a:lnTo>
                      <a:pt x="235" y="58"/>
                    </a:lnTo>
                    <a:lnTo>
                      <a:pt x="237" y="60"/>
                    </a:lnTo>
                    <a:lnTo>
                      <a:pt x="237" y="60"/>
                    </a:lnTo>
                    <a:lnTo>
                      <a:pt x="239" y="60"/>
                    </a:lnTo>
                    <a:lnTo>
                      <a:pt x="239" y="60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2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7"/>
                    </a:lnTo>
                    <a:lnTo>
                      <a:pt x="240" y="67"/>
                    </a:lnTo>
                    <a:lnTo>
                      <a:pt x="239" y="67"/>
                    </a:lnTo>
                    <a:lnTo>
                      <a:pt x="239" y="69"/>
                    </a:lnTo>
                    <a:lnTo>
                      <a:pt x="239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2" y="71"/>
                    </a:lnTo>
                    <a:lnTo>
                      <a:pt x="231" y="71"/>
                    </a:lnTo>
                    <a:lnTo>
                      <a:pt x="231" y="71"/>
                    </a:lnTo>
                    <a:lnTo>
                      <a:pt x="231" y="72"/>
                    </a:lnTo>
                    <a:lnTo>
                      <a:pt x="229" y="72"/>
                    </a:lnTo>
                    <a:lnTo>
                      <a:pt x="227" y="74"/>
                    </a:lnTo>
                    <a:lnTo>
                      <a:pt x="227" y="74"/>
                    </a:lnTo>
                    <a:lnTo>
                      <a:pt x="227" y="74"/>
                    </a:lnTo>
                    <a:lnTo>
                      <a:pt x="226" y="77"/>
                    </a:lnTo>
                    <a:lnTo>
                      <a:pt x="226" y="77"/>
                    </a:lnTo>
                    <a:lnTo>
                      <a:pt x="224" y="77"/>
                    </a:lnTo>
                    <a:lnTo>
                      <a:pt x="223" y="77"/>
                    </a:lnTo>
                    <a:lnTo>
                      <a:pt x="223" y="77"/>
                    </a:lnTo>
                    <a:lnTo>
                      <a:pt x="221" y="77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80"/>
                    </a:lnTo>
                    <a:lnTo>
                      <a:pt x="220" y="82"/>
                    </a:lnTo>
                    <a:lnTo>
                      <a:pt x="218" y="82"/>
                    </a:lnTo>
                    <a:lnTo>
                      <a:pt x="218" y="83"/>
                    </a:lnTo>
                    <a:lnTo>
                      <a:pt x="218" y="86"/>
                    </a:lnTo>
                    <a:lnTo>
                      <a:pt x="218" y="88"/>
                    </a:lnTo>
                    <a:lnTo>
                      <a:pt x="216" y="93"/>
                    </a:lnTo>
                    <a:lnTo>
                      <a:pt x="216" y="93"/>
                    </a:lnTo>
                    <a:lnTo>
                      <a:pt x="215" y="96"/>
                    </a:lnTo>
                    <a:lnTo>
                      <a:pt x="215" y="97"/>
                    </a:lnTo>
                    <a:lnTo>
                      <a:pt x="213" y="102"/>
                    </a:lnTo>
                    <a:lnTo>
                      <a:pt x="213" y="104"/>
                    </a:lnTo>
                    <a:lnTo>
                      <a:pt x="212" y="105"/>
                    </a:lnTo>
                    <a:lnTo>
                      <a:pt x="212" y="108"/>
                    </a:lnTo>
                    <a:lnTo>
                      <a:pt x="212" y="112"/>
                    </a:lnTo>
                    <a:lnTo>
                      <a:pt x="212" y="115"/>
                    </a:lnTo>
                    <a:lnTo>
                      <a:pt x="213" y="118"/>
                    </a:lnTo>
                    <a:lnTo>
                      <a:pt x="212" y="123"/>
                    </a:lnTo>
                    <a:lnTo>
                      <a:pt x="212" y="124"/>
                    </a:lnTo>
                    <a:lnTo>
                      <a:pt x="210" y="127"/>
                    </a:lnTo>
                    <a:lnTo>
                      <a:pt x="210" y="129"/>
                    </a:lnTo>
                    <a:lnTo>
                      <a:pt x="210" y="130"/>
                    </a:lnTo>
                    <a:lnTo>
                      <a:pt x="209" y="130"/>
                    </a:lnTo>
                    <a:lnTo>
                      <a:pt x="209" y="132"/>
                    </a:lnTo>
                    <a:lnTo>
                      <a:pt x="207" y="135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40"/>
                    </a:lnTo>
                    <a:lnTo>
                      <a:pt x="207" y="141"/>
                    </a:lnTo>
                    <a:lnTo>
                      <a:pt x="205" y="141"/>
                    </a:lnTo>
                    <a:lnTo>
                      <a:pt x="202" y="141"/>
                    </a:lnTo>
                    <a:lnTo>
                      <a:pt x="201" y="141"/>
                    </a:lnTo>
                    <a:lnTo>
                      <a:pt x="201" y="141"/>
                    </a:lnTo>
                    <a:lnTo>
                      <a:pt x="199" y="143"/>
                    </a:lnTo>
                    <a:lnTo>
                      <a:pt x="198" y="146"/>
                    </a:lnTo>
                    <a:lnTo>
                      <a:pt x="196" y="149"/>
                    </a:lnTo>
                    <a:lnTo>
                      <a:pt x="194" y="153"/>
                    </a:lnTo>
                    <a:lnTo>
                      <a:pt x="193" y="154"/>
                    </a:lnTo>
                    <a:lnTo>
                      <a:pt x="191" y="156"/>
                    </a:lnTo>
                    <a:lnTo>
                      <a:pt x="191" y="157"/>
                    </a:lnTo>
                    <a:lnTo>
                      <a:pt x="191" y="160"/>
                    </a:lnTo>
                    <a:lnTo>
                      <a:pt x="190" y="162"/>
                    </a:lnTo>
                    <a:lnTo>
                      <a:pt x="190" y="164"/>
                    </a:lnTo>
                    <a:lnTo>
                      <a:pt x="190" y="167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7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3" y="168"/>
                    </a:lnTo>
                    <a:lnTo>
                      <a:pt x="182" y="168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0" y="176"/>
                    </a:lnTo>
                    <a:lnTo>
                      <a:pt x="180" y="178"/>
                    </a:lnTo>
                    <a:lnTo>
                      <a:pt x="180" y="179"/>
                    </a:lnTo>
                    <a:lnTo>
                      <a:pt x="179" y="181"/>
                    </a:lnTo>
                    <a:lnTo>
                      <a:pt x="179" y="182"/>
                    </a:lnTo>
                    <a:lnTo>
                      <a:pt x="179" y="184"/>
                    </a:lnTo>
                    <a:lnTo>
                      <a:pt x="177" y="187"/>
                    </a:lnTo>
                    <a:lnTo>
                      <a:pt x="177" y="189"/>
                    </a:lnTo>
                    <a:lnTo>
                      <a:pt x="177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74" y="187"/>
                    </a:lnTo>
                    <a:lnTo>
                      <a:pt x="174" y="187"/>
                    </a:lnTo>
                    <a:lnTo>
                      <a:pt x="174" y="187"/>
                    </a:lnTo>
                    <a:lnTo>
                      <a:pt x="174" y="186"/>
                    </a:lnTo>
                    <a:lnTo>
                      <a:pt x="175" y="184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1"/>
                    </a:lnTo>
                    <a:lnTo>
                      <a:pt x="175" y="181"/>
                    </a:lnTo>
                    <a:lnTo>
                      <a:pt x="175" y="179"/>
                    </a:lnTo>
                    <a:lnTo>
                      <a:pt x="175" y="179"/>
                    </a:lnTo>
                    <a:lnTo>
                      <a:pt x="175" y="179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69" y="173"/>
                    </a:lnTo>
                    <a:lnTo>
                      <a:pt x="168" y="171"/>
                    </a:lnTo>
                    <a:lnTo>
                      <a:pt x="168" y="171"/>
                    </a:lnTo>
                    <a:lnTo>
                      <a:pt x="168" y="171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70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4" y="154"/>
                    </a:lnTo>
                    <a:lnTo>
                      <a:pt x="164" y="153"/>
                    </a:lnTo>
                    <a:lnTo>
                      <a:pt x="164" y="149"/>
                    </a:lnTo>
                    <a:lnTo>
                      <a:pt x="164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8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49" y="151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2" y="157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53" y="164"/>
                    </a:lnTo>
                    <a:lnTo>
                      <a:pt x="153" y="165"/>
                    </a:lnTo>
                    <a:lnTo>
                      <a:pt x="153" y="165"/>
                    </a:lnTo>
                    <a:lnTo>
                      <a:pt x="147" y="171"/>
                    </a:lnTo>
                    <a:lnTo>
                      <a:pt x="146" y="171"/>
                    </a:lnTo>
                    <a:lnTo>
                      <a:pt x="146" y="173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2" y="178"/>
                    </a:lnTo>
                    <a:lnTo>
                      <a:pt x="136" y="184"/>
                    </a:lnTo>
                    <a:lnTo>
                      <a:pt x="134" y="184"/>
                    </a:lnTo>
                    <a:lnTo>
                      <a:pt x="131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25" y="181"/>
                    </a:lnTo>
                    <a:lnTo>
                      <a:pt x="119" y="176"/>
                    </a:lnTo>
                    <a:lnTo>
                      <a:pt x="117" y="176"/>
                    </a:lnTo>
                    <a:lnTo>
                      <a:pt x="114" y="179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2" y="182"/>
                    </a:lnTo>
                    <a:lnTo>
                      <a:pt x="111" y="184"/>
                    </a:lnTo>
                    <a:lnTo>
                      <a:pt x="108" y="184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3" y="186"/>
                    </a:lnTo>
                    <a:lnTo>
                      <a:pt x="103" y="187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1" y="190"/>
                    </a:lnTo>
                    <a:lnTo>
                      <a:pt x="90" y="190"/>
                    </a:lnTo>
                    <a:lnTo>
                      <a:pt x="89" y="189"/>
                    </a:lnTo>
                    <a:lnTo>
                      <a:pt x="87" y="186"/>
                    </a:lnTo>
                    <a:lnTo>
                      <a:pt x="87" y="186"/>
                    </a:lnTo>
                    <a:lnTo>
                      <a:pt x="87" y="186"/>
                    </a:lnTo>
                    <a:lnTo>
                      <a:pt x="76" y="186"/>
                    </a:lnTo>
                    <a:lnTo>
                      <a:pt x="75" y="186"/>
                    </a:lnTo>
                    <a:lnTo>
                      <a:pt x="71" y="187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79"/>
                    </a:lnTo>
                    <a:lnTo>
                      <a:pt x="60" y="179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6"/>
                    </a:lnTo>
                    <a:lnTo>
                      <a:pt x="59" y="176"/>
                    </a:lnTo>
                    <a:lnTo>
                      <a:pt x="59" y="175"/>
                    </a:lnTo>
                    <a:lnTo>
                      <a:pt x="57" y="175"/>
                    </a:lnTo>
                    <a:lnTo>
                      <a:pt x="51" y="176"/>
                    </a:lnTo>
                    <a:lnTo>
                      <a:pt x="49" y="176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46" y="178"/>
                    </a:lnTo>
                    <a:lnTo>
                      <a:pt x="46" y="178"/>
                    </a:lnTo>
                    <a:lnTo>
                      <a:pt x="46" y="179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3" y="182"/>
                    </a:lnTo>
                    <a:lnTo>
                      <a:pt x="43" y="184"/>
                    </a:lnTo>
                    <a:lnTo>
                      <a:pt x="43" y="186"/>
                    </a:lnTo>
                    <a:lnTo>
                      <a:pt x="43" y="187"/>
                    </a:lnTo>
                    <a:lnTo>
                      <a:pt x="43" y="187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1" y="190"/>
                    </a:lnTo>
                    <a:lnTo>
                      <a:pt x="41" y="192"/>
                    </a:lnTo>
                    <a:lnTo>
                      <a:pt x="41" y="192"/>
                    </a:lnTo>
                    <a:lnTo>
                      <a:pt x="40" y="193"/>
                    </a:lnTo>
                    <a:lnTo>
                      <a:pt x="40" y="195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37" y="198"/>
                    </a:lnTo>
                    <a:lnTo>
                      <a:pt x="35" y="198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32" y="200"/>
                    </a:lnTo>
                    <a:lnTo>
                      <a:pt x="30" y="200"/>
                    </a:lnTo>
                    <a:lnTo>
                      <a:pt x="27" y="198"/>
                    </a:lnTo>
                    <a:lnTo>
                      <a:pt x="26" y="198"/>
                    </a:lnTo>
                    <a:lnTo>
                      <a:pt x="26" y="198"/>
                    </a:lnTo>
                    <a:lnTo>
                      <a:pt x="26" y="195"/>
                    </a:lnTo>
                    <a:lnTo>
                      <a:pt x="24" y="195"/>
                    </a:lnTo>
                    <a:lnTo>
                      <a:pt x="24" y="195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7" y="186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6" y="179"/>
                    </a:lnTo>
                    <a:lnTo>
                      <a:pt x="24" y="178"/>
                    </a:lnTo>
                    <a:lnTo>
                      <a:pt x="23" y="175"/>
                    </a:lnTo>
                    <a:lnTo>
                      <a:pt x="21" y="173"/>
                    </a:lnTo>
                    <a:lnTo>
                      <a:pt x="16" y="170"/>
                    </a:lnTo>
                    <a:lnTo>
                      <a:pt x="16" y="168"/>
                    </a:lnTo>
                    <a:lnTo>
                      <a:pt x="15" y="167"/>
                    </a:lnTo>
                    <a:lnTo>
                      <a:pt x="16" y="165"/>
                    </a:lnTo>
                    <a:lnTo>
                      <a:pt x="16" y="164"/>
                    </a:lnTo>
                    <a:lnTo>
                      <a:pt x="16" y="162"/>
                    </a:lnTo>
                    <a:lnTo>
                      <a:pt x="16" y="160"/>
                    </a:lnTo>
                    <a:lnTo>
                      <a:pt x="15" y="160"/>
                    </a:lnTo>
                    <a:lnTo>
                      <a:pt x="15" y="160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0" y="151"/>
                    </a:lnTo>
                    <a:lnTo>
                      <a:pt x="10" y="149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8" y="143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1"/>
                    </a:lnTo>
                    <a:lnTo>
                      <a:pt x="2" y="141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2" y="137"/>
                    </a:lnTo>
                    <a:lnTo>
                      <a:pt x="2" y="135"/>
                    </a:lnTo>
                    <a:lnTo>
                      <a:pt x="5" y="134"/>
                    </a:lnTo>
                    <a:lnTo>
                      <a:pt x="5" y="134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7" y="130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8" y="116"/>
                    </a:lnTo>
                    <a:lnTo>
                      <a:pt x="8" y="115"/>
                    </a:lnTo>
                    <a:lnTo>
                      <a:pt x="8" y="115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7"/>
                    </a:lnTo>
                    <a:lnTo>
                      <a:pt x="15" y="107"/>
                    </a:lnTo>
                    <a:lnTo>
                      <a:pt x="15" y="107"/>
                    </a:lnTo>
                    <a:lnTo>
                      <a:pt x="16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6" y="99"/>
                    </a:lnTo>
                    <a:lnTo>
                      <a:pt x="18" y="99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4" y="97"/>
                    </a:lnTo>
                    <a:lnTo>
                      <a:pt x="26" y="96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2" y="97"/>
                    </a:lnTo>
                    <a:lnTo>
                      <a:pt x="32" y="96"/>
                    </a:lnTo>
                    <a:lnTo>
                      <a:pt x="32" y="94"/>
                    </a:lnTo>
                    <a:lnTo>
                      <a:pt x="32" y="88"/>
                    </a:lnTo>
                    <a:lnTo>
                      <a:pt x="32" y="80"/>
                    </a:lnTo>
                    <a:lnTo>
                      <a:pt x="32" y="74"/>
                    </a:lnTo>
                    <a:lnTo>
                      <a:pt x="32" y="67"/>
                    </a:lnTo>
                    <a:lnTo>
                      <a:pt x="32" y="61"/>
                    </a:lnTo>
                    <a:lnTo>
                      <a:pt x="32" y="55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2" y="33"/>
                    </a:lnTo>
                    <a:lnTo>
                      <a:pt x="38" y="33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19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7" y="3"/>
                    </a:lnTo>
                    <a:lnTo>
                      <a:pt x="95" y="3"/>
                    </a:lnTo>
                    <a:lnTo>
                      <a:pt x="101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38" y="1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5D7F2557-F7C7-294D-9F2C-6A401B6DA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6662" y="4951119"/>
                <a:ext cx="361421" cy="166298"/>
              </a:xfrm>
              <a:custGeom>
                <a:avLst/>
                <a:gdLst>
                  <a:gd name="T0" fmla="*/ 161 w 163"/>
                  <a:gd name="T1" fmla="*/ 74 h 75"/>
                  <a:gd name="T2" fmla="*/ 71 w 163"/>
                  <a:gd name="T3" fmla="*/ 75 h 75"/>
                  <a:gd name="T4" fmla="*/ 66 w 163"/>
                  <a:gd name="T5" fmla="*/ 74 h 75"/>
                  <a:gd name="T6" fmla="*/ 62 w 163"/>
                  <a:gd name="T7" fmla="*/ 71 h 75"/>
                  <a:gd name="T8" fmla="*/ 152 w 163"/>
                  <a:gd name="T9" fmla="*/ 60 h 75"/>
                  <a:gd name="T10" fmla="*/ 147 w 163"/>
                  <a:gd name="T11" fmla="*/ 61 h 75"/>
                  <a:gd name="T12" fmla="*/ 150 w 163"/>
                  <a:gd name="T13" fmla="*/ 60 h 75"/>
                  <a:gd name="T14" fmla="*/ 87 w 163"/>
                  <a:gd name="T15" fmla="*/ 55 h 75"/>
                  <a:gd name="T16" fmla="*/ 96 w 163"/>
                  <a:gd name="T17" fmla="*/ 60 h 75"/>
                  <a:gd name="T18" fmla="*/ 92 w 163"/>
                  <a:gd name="T19" fmla="*/ 61 h 75"/>
                  <a:gd name="T20" fmla="*/ 84 w 163"/>
                  <a:gd name="T21" fmla="*/ 55 h 75"/>
                  <a:gd name="T22" fmla="*/ 84 w 163"/>
                  <a:gd name="T23" fmla="*/ 41 h 75"/>
                  <a:gd name="T24" fmla="*/ 84 w 163"/>
                  <a:gd name="T25" fmla="*/ 44 h 75"/>
                  <a:gd name="T26" fmla="*/ 59 w 163"/>
                  <a:gd name="T27" fmla="*/ 39 h 75"/>
                  <a:gd name="T28" fmla="*/ 73 w 163"/>
                  <a:gd name="T29" fmla="*/ 45 h 75"/>
                  <a:gd name="T30" fmla="*/ 73 w 163"/>
                  <a:gd name="T31" fmla="*/ 49 h 75"/>
                  <a:gd name="T32" fmla="*/ 59 w 163"/>
                  <a:gd name="T33" fmla="*/ 45 h 75"/>
                  <a:gd name="T34" fmla="*/ 59 w 163"/>
                  <a:gd name="T35" fmla="*/ 39 h 75"/>
                  <a:gd name="T36" fmla="*/ 68 w 163"/>
                  <a:gd name="T37" fmla="*/ 38 h 75"/>
                  <a:gd name="T38" fmla="*/ 65 w 163"/>
                  <a:gd name="T39" fmla="*/ 36 h 75"/>
                  <a:gd name="T40" fmla="*/ 52 w 163"/>
                  <a:gd name="T41" fmla="*/ 36 h 75"/>
                  <a:gd name="T42" fmla="*/ 49 w 163"/>
                  <a:gd name="T43" fmla="*/ 36 h 75"/>
                  <a:gd name="T44" fmla="*/ 29 w 163"/>
                  <a:gd name="T45" fmla="*/ 31 h 75"/>
                  <a:gd name="T46" fmla="*/ 36 w 163"/>
                  <a:gd name="T47" fmla="*/ 30 h 75"/>
                  <a:gd name="T48" fmla="*/ 36 w 163"/>
                  <a:gd name="T49" fmla="*/ 30 h 75"/>
                  <a:gd name="T50" fmla="*/ 35 w 163"/>
                  <a:gd name="T51" fmla="*/ 30 h 75"/>
                  <a:gd name="T52" fmla="*/ 32 w 163"/>
                  <a:gd name="T53" fmla="*/ 28 h 75"/>
                  <a:gd name="T54" fmla="*/ 25 w 163"/>
                  <a:gd name="T55" fmla="*/ 28 h 75"/>
                  <a:gd name="T56" fmla="*/ 22 w 163"/>
                  <a:gd name="T57" fmla="*/ 28 h 75"/>
                  <a:gd name="T58" fmla="*/ 57 w 163"/>
                  <a:gd name="T59" fmla="*/ 27 h 75"/>
                  <a:gd name="T60" fmla="*/ 57 w 163"/>
                  <a:gd name="T61" fmla="*/ 27 h 75"/>
                  <a:gd name="T62" fmla="*/ 77 w 163"/>
                  <a:gd name="T63" fmla="*/ 33 h 75"/>
                  <a:gd name="T64" fmla="*/ 81 w 163"/>
                  <a:gd name="T65" fmla="*/ 39 h 75"/>
                  <a:gd name="T66" fmla="*/ 77 w 163"/>
                  <a:gd name="T67" fmla="*/ 39 h 75"/>
                  <a:gd name="T68" fmla="*/ 71 w 163"/>
                  <a:gd name="T69" fmla="*/ 25 h 75"/>
                  <a:gd name="T70" fmla="*/ 27 w 163"/>
                  <a:gd name="T71" fmla="*/ 20 h 75"/>
                  <a:gd name="T72" fmla="*/ 32 w 163"/>
                  <a:gd name="T73" fmla="*/ 28 h 75"/>
                  <a:gd name="T74" fmla="*/ 29 w 163"/>
                  <a:gd name="T75" fmla="*/ 27 h 75"/>
                  <a:gd name="T76" fmla="*/ 22 w 163"/>
                  <a:gd name="T77" fmla="*/ 25 h 75"/>
                  <a:gd name="T78" fmla="*/ 27 w 163"/>
                  <a:gd name="T79" fmla="*/ 20 h 75"/>
                  <a:gd name="T80" fmla="*/ 13 w 163"/>
                  <a:gd name="T81" fmla="*/ 20 h 75"/>
                  <a:gd name="T82" fmla="*/ 22 w 163"/>
                  <a:gd name="T83" fmla="*/ 20 h 75"/>
                  <a:gd name="T84" fmla="*/ 19 w 163"/>
                  <a:gd name="T85" fmla="*/ 19 h 75"/>
                  <a:gd name="T86" fmla="*/ 16 w 163"/>
                  <a:gd name="T87" fmla="*/ 17 h 75"/>
                  <a:gd name="T88" fmla="*/ 14 w 163"/>
                  <a:gd name="T89" fmla="*/ 19 h 75"/>
                  <a:gd name="T90" fmla="*/ 44 w 163"/>
                  <a:gd name="T91" fmla="*/ 14 h 75"/>
                  <a:gd name="T92" fmla="*/ 52 w 163"/>
                  <a:gd name="T93" fmla="*/ 20 h 75"/>
                  <a:gd name="T94" fmla="*/ 62 w 163"/>
                  <a:gd name="T95" fmla="*/ 28 h 75"/>
                  <a:gd name="T96" fmla="*/ 52 w 163"/>
                  <a:gd name="T97" fmla="*/ 23 h 75"/>
                  <a:gd name="T98" fmla="*/ 44 w 163"/>
                  <a:gd name="T99" fmla="*/ 17 h 75"/>
                  <a:gd name="T100" fmla="*/ 3 w 163"/>
                  <a:gd name="T101" fmla="*/ 6 h 75"/>
                  <a:gd name="T102" fmla="*/ 11 w 163"/>
                  <a:gd name="T103" fmla="*/ 0 h 75"/>
                  <a:gd name="T104" fmla="*/ 22 w 163"/>
                  <a:gd name="T105" fmla="*/ 8 h 75"/>
                  <a:gd name="T106" fmla="*/ 25 w 163"/>
                  <a:gd name="T107" fmla="*/ 12 h 75"/>
                  <a:gd name="T108" fmla="*/ 18 w 163"/>
                  <a:gd name="T10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" h="75">
                    <a:moveTo>
                      <a:pt x="161" y="72"/>
                    </a:moveTo>
                    <a:lnTo>
                      <a:pt x="161" y="72"/>
                    </a:lnTo>
                    <a:lnTo>
                      <a:pt x="163" y="72"/>
                    </a:lnTo>
                    <a:lnTo>
                      <a:pt x="163" y="74"/>
                    </a:lnTo>
                    <a:lnTo>
                      <a:pt x="161" y="74"/>
                    </a:lnTo>
                    <a:lnTo>
                      <a:pt x="161" y="74"/>
                    </a:lnTo>
                    <a:lnTo>
                      <a:pt x="159" y="72"/>
                    </a:lnTo>
                    <a:lnTo>
                      <a:pt x="161" y="72"/>
                    </a:lnTo>
                    <a:close/>
                    <a:moveTo>
                      <a:pt x="63" y="71"/>
                    </a:moveTo>
                    <a:lnTo>
                      <a:pt x="63" y="71"/>
                    </a:lnTo>
                    <a:lnTo>
                      <a:pt x="70" y="74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8" y="75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62" y="71"/>
                    </a:lnTo>
                    <a:lnTo>
                      <a:pt x="63" y="71"/>
                    </a:lnTo>
                    <a:close/>
                    <a:moveTo>
                      <a:pt x="150" y="60"/>
                    </a:moveTo>
                    <a:lnTo>
                      <a:pt x="152" y="60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0" y="61"/>
                    </a:lnTo>
                    <a:lnTo>
                      <a:pt x="150" y="61"/>
                    </a:lnTo>
                    <a:lnTo>
                      <a:pt x="148" y="61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7" y="60"/>
                    </a:lnTo>
                    <a:lnTo>
                      <a:pt x="147" y="60"/>
                    </a:lnTo>
                    <a:lnTo>
                      <a:pt x="147" y="60"/>
                    </a:lnTo>
                    <a:lnTo>
                      <a:pt x="148" y="60"/>
                    </a:lnTo>
                    <a:lnTo>
                      <a:pt x="150" y="60"/>
                    </a:lnTo>
                    <a:close/>
                    <a:moveTo>
                      <a:pt x="82" y="52"/>
                    </a:moveTo>
                    <a:lnTo>
                      <a:pt x="82" y="52"/>
                    </a:lnTo>
                    <a:lnTo>
                      <a:pt x="84" y="53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7" y="55"/>
                    </a:lnTo>
                    <a:lnTo>
                      <a:pt x="89" y="56"/>
                    </a:lnTo>
                    <a:lnTo>
                      <a:pt x="90" y="55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6" y="60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2" y="61"/>
                    </a:lnTo>
                    <a:lnTo>
                      <a:pt x="90" y="60"/>
                    </a:lnTo>
                    <a:lnTo>
                      <a:pt x="89" y="60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82" y="52"/>
                    </a:lnTo>
                    <a:close/>
                    <a:moveTo>
                      <a:pt x="82" y="39"/>
                    </a:moveTo>
                    <a:lnTo>
                      <a:pt x="84" y="41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2" y="41"/>
                    </a:lnTo>
                    <a:lnTo>
                      <a:pt x="82" y="39"/>
                    </a:lnTo>
                    <a:close/>
                    <a:moveTo>
                      <a:pt x="59" y="39"/>
                    </a:moveTo>
                    <a:lnTo>
                      <a:pt x="59" y="39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8" y="41"/>
                    </a:lnTo>
                    <a:lnTo>
                      <a:pt x="70" y="42"/>
                    </a:lnTo>
                    <a:lnTo>
                      <a:pt x="71" y="44"/>
                    </a:lnTo>
                    <a:lnTo>
                      <a:pt x="73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3" y="47"/>
                    </a:lnTo>
                    <a:lnTo>
                      <a:pt x="60" y="47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9" y="39"/>
                    </a:lnTo>
                    <a:close/>
                    <a:moveTo>
                      <a:pt x="65" y="34"/>
                    </a:moveTo>
                    <a:lnTo>
                      <a:pt x="66" y="34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5" y="34"/>
                    </a:lnTo>
                    <a:close/>
                    <a:moveTo>
                      <a:pt x="51" y="34"/>
                    </a:moveTo>
                    <a:lnTo>
                      <a:pt x="51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51" y="34"/>
                    </a:lnTo>
                    <a:close/>
                    <a:moveTo>
                      <a:pt x="27" y="30"/>
                    </a:move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0"/>
                    </a:lnTo>
                    <a:close/>
                    <a:moveTo>
                      <a:pt x="36" y="30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30"/>
                    </a:lnTo>
                    <a:close/>
                    <a:moveTo>
                      <a:pt x="33" y="28"/>
                    </a:moveTo>
                    <a:lnTo>
                      <a:pt x="35" y="28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close/>
                    <a:moveTo>
                      <a:pt x="25" y="27"/>
                    </a:moveTo>
                    <a:lnTo>
                      <a:pt x="25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5" y="27"/>
                    </a:lnTo>
                    <a:close/>
                    <a:moveTo>
                      <a:pt x="57" y="27"/>
                    </a:moveTo>
                    <a:lnTo>
                      <a:pt x="57" y="27"/>
                    </a:lnTo>
                    <a:lnTo>
                      <a:pt x="57" y="27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close/>
                    <a:moveTo>
                      <a:pt x="73" y="25"/>
                    </a:moveTo>
                    <a:lnTo>
                      <a:pt x="77" y="30"/>
                    </a:lnTo>
                    <a:lnTo>
                      <a:pt x="77" y="30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9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2" y="42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1" y="41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6" y="38"/>
                    </a:lnTo>
                    <a:lnTo>
                      <a:pt x="74" y="34"/>
                    </a:lnTo>
                    <a:lnTo>
                      <a:pt x="73" y="30"/>
                    </a:lnTo>
                    <a:lnTo>
                      <a:pt x="73" y="28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73" y="25"/>
                    </a:lnTo>
                    <a:close/>
                    <a:moveTo>
                      <a:pt x="27" y="20"/>
                    </a:move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7" y="20"/>
                    </a:lnTo>
                    <a:close/>
                    <a:moveTo>
                      <a:pt x="13" y="20"/>
                    </a:moveTo>
                    <a:lnTo>
                      <a:pt x="14" y="22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  <a:moveTo>
                      <a:pt x="21" y="19"/>
                    </a:moveTo>
                    <a:lnTo>
                      <a:pt x="21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close/>
                    <a:moveTo>
                      <a:pt x="13" y="14"/>
                    </a:moveTo>
                    <a:lnTo>
                      <a:pt x="14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4"/>
                    </a:lnTo>
                    <a:close/>
                    <a:moveTo>
                      <a:pt x="40" y="14"/>
                    </a:moveTo>
                    <a:lnTo>
                      <a:pt x="44" y="14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9" y="27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49" y="22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0" y="14"/>
                    </a:lnTo>
                    <a:close/>
                    <a:moveTo>
                      <a:pt x="2" y="6"/>
                    </a:move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  <a:moveTo>
                      <a:pt x="11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19407179-B735-004A-82B8-F7AD95C15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96385" y="3682824"/>
                <a:ext cx="674059" cy="534370"/>
              </a:xfrm>
              <a:custGeom>
                <a:avLst/>
                <a:gdLst>
                  <a:gd name="T0" fmla="*/ 107 w 304"/>
                  <a:gd name="T1" fmla="*/ 235 h 241"/>
                  <a:gd name="T2" fmla="*/ 109 w 304"/>
                  <a:gd name="T3" fmla="*/ 238 h 241"/>
                  <a:gd name="T4" fmla="*/ 104 w 304"/>
                  <a:gd name="T5" fmla="*/ 235 h 241"/>
                  <a:gd name="T6" fmla="*/ 28 w 304"/>
                  <a:gd name="T7" fmla="*/ 101 h 241"/>
                  <a:gd name="T8" fmla="*/ 31 w 304"/>
                  <a:gd name="T9" fmla="*/ 104 h 241"/>
                  <a:gd name="T10" fmla="*/ 28 w 304"/>
                  <a:gd name="T11" fmla="*/ 99 h 241"/>
                  <a:gd name="T12" fmla="*/ 66 w 304"/>
                  <a:gd name="T13" fmla="*/ 0 h 241"/>
                  <a:gd name="T14" fmla="*/ 93 w 304"/>
                  <a:gd name="T15" fmla="*/ 8 h 241"/>
                  <a:gd name="T16" fmla="*/ 120 w 304"/>
                  <a:gd name="T17" fmla="*/ 25 h 241"/>
                  <a:gd name="T18" fmla="*/ 147 w 304"/>
                  <a:gd name="T19" fmla="*/ 46 h 241"/>
                  <a:gd name="T20" fmla="*/ 180 w 304"/>
                  <a:gd name="T21" fmla="*/ 49 h 241"/>
                  <a:gd name="T22" fmla="*/ 192 w 304"/>
                  <a:gd name="T23" fmla="*/ 57 h 241"/>
                  <a:gd name="T24" fmla="*/ 205 w 304"/>
                  <a:gd name="T25" fmla="*/ 66 h 241"/>
                  <a:gd name="T26" fmla="*/ 210 w 304"/>
                  <a:gd name="T27" fmla="*/ 72 h 241"/>
                  <a:gd name="T28" fmla="*/ 222 w 304"/>
                  <a:gd name="T29" fmla="*/ 83 h 241"/>
                  <a:gd name="T30" fmla="*/ 222 w 304"/>
                  <a:gd name="T31" fmla="*/ 88 h 241"/>
                  <a:gd name="T32" fmla="*/ 224 w 304"/>
                  <a:gd name="T33" fmla="*/ 94 h 241"/>
                  <a:gd name="T34" fmla="*/ 229 w 304"/>
                  <a:gd name="T35" fmla="*/ 104 h 241"/>
                  <a:gd name="T36" fmla="*/ 236 w 304"/>
                  <a:gd name="T37" fmla="*/ 116 h 241"/>
                  <a:gd name="T38" fmla="*/ 243 w 304"/>
                  <a:gd name="T39" fmla="*/ 118 h 241"/>
                  <a:gd name="T40" fmla="*/ 246 w 304"/>
                  <a:gd name="T41" fmla="*/ 121 h 241"/>
                  <a:gd name="T42" fmla="*/ 249 w 304"/>
                  <a:gd name="T43" fmla="*/ 129 h 241"/>
                  <a:gd name="T44" fmla="*/ 254 w 304"/>
                  <a:gd name="T45" fmla="*/ 135 h 241"/>
                  <a:gd name="T46" fmla="*/ 260 w 304"/>
                  <a:gd name="T47" fmla="*/ 142 h 241"/>
                  <a:gd name="T48" fmla="*/ 271 w 304"/>
                  <a:gd name="T49" fmla="*/ 143 h 241"/>
                  <a:gd name="T50" fmla="*/ 292 w 304"/>
                  <a:gd name="T51" fmla="*/ 146 h 241"/>
                  <a:gd name="T52" fmla="*/ 298 w 304"/>
                  <a:gd name="T53" fmla="*/ 148 h 241"/>
                  <a:gd name="T54" fmla="*/ 303 w 304"/>
                  <a:gd name="T55" fmla="*/ 159 h 241"/>
                  <a:gd name="T56" fmla="*/ 300 w 304"/>
                  <a:gd name="T57" fmla="*/ 172 h 241"/>
                  <a:gd name="T58" fmla="*/ 296 w 304"/>
                  <a:gd name="T59" fmla="*/ 183 h 241"/>
                  <a:gd name="T60" fmla="*/ 284 w 304"/>
                  <a:gd name="T61" fmla="*/ 191 h 241"/>
                  <a:gd name="T62" fmla="*/ 265 w 304"/>
                  <a:gd name="T63" fmla="*/ 197 h 241"/>
                  <a:gd name="T64" fmla="*/ 247 w 304"/>
                  <a:gd name="T65" fmla="*/ 202 h 241"/>
                  <a:gd name="T66" fmla="*/ 219 w 304"/>
                  <a:gd name="T67" fmla="*/ 206 h 241"/>
                  <a:gd name="T68" fmla="*/ 195 w 304"/>
                  <a:gd name="T69" fmla="*/ 214 h 241"/>
                  <a:gd name="T70" fmla="*/ 186 w 304"/>
                  <a:gd name="T71" fmla="*/ 230 h 241"/>
                  <a:gd name="T72" fmla="*/ 175 w 304"/>
                  <a:gd name="T73" fmla="*/ 227 h 241"/>
                  <a:gd name="T74" fmla="*/ 156 w 304"/>
                  <a:gd name="T75" fmla="*/ 227 h 241"/>
                  <a:gd name="T76" fmla="*/ 140 w 304"/>
                  <a:gd name="T77" fmla="*/ 225 h 241"/>
                  <a:gd name="T78" fmla="*/ 132 w 304"/>
                  <a:gd name="T79" fmla="*/ 227 h 241"/>
                  <a:gd name="T80" fmla="*/ 126 w 304"/>
                  <a:gd name="T81" fmla="*/ 224 h 241"/>
                  <a:gd name="T82" fmla="*/ 123 w 304"/>
                  <a:gd name="T83" fmla="*/ 230 h 241"/>
                  <a:gd name="T84" fmla="*/ 123 w 304"/>
                  <a:gd name="T85" fmla="*/ 236 h 241"/>
                  <a:gd name="T86" fmla="*/ 117 w 304"/>
                  <a:gd name="T87" fmla="*/ 236 h 241"/>
                  <a:gd name="T88" fmla="*/ 112 w 304"/>
                  <a:gd name="T89" fmla="*/ 227 h 241"/>
                  <a:gd name="T90" fmla="*/ 96 w 304"/>
                  <a:gd name="T91" fmla="*/ 206 h 241"/>
                  <a:gd name="T92" fmla="*/ 90 w 304"/>
                  <a:gd name="T93" fmla="*/ 192 h 241"/>
                  <a:gd name="T94" fmla="*/ 74 w 304"/>
                  <a:gd name="T95" fmla="*/ 181 h 241"/>
                  <a:gd name="T96" fmla="*/ 65 w 304"/>
                  <a:gd name="T97" fmla="*/ 162 h 241"/>
                  <a:gd name="T98" fmla="*/ 65 w 304"/>
                  <a:gd name="T99" fmla="*/ 148 h 241"/>
                  <a:gd name="T100" fmla="*/ 60 w 304"/>
                  <a:gd name="T101" fmla="*/ 140 h 241"/>
                  <a:gd name="T102" fmla="*/ 49 w 304"/>
                  <a:gd name="T103" fmla="*/ 124 h 241"/>
                  <a:gd name="T104" fmla="*/ 39 w 304"/>
                  <a:gd name="T105" fmla="*/ 116 h 241"/>
                  <a:gd name="T106" fmla="*/ 33 w 304"/>
                  <a:gd name="T107" fmla="*/ 101 h 241"/>
                  <a:gd name="T108" fmla="*/ 22 w 304"/>
                  <a:gd name="T109" fmla="*/ 83 h 241"/>
                  <a:gd name="T110" fmla="*/ 6 w 304"/>
                  <a:gd name="T111" fmla="*/ 63 h 241"/>
                  <a:gd name="T112" fmla="*/ 3 w 304"/>
                  <a:gd name="T113" fmla="*/ 53 h 241"/>
                  <a:gd name="T114" fmla="*/ 20 w 304"/>
                  <a:gd name="T115" fmla="*/ 46 h 241"/>
                  <a:gd name="T116" fmla="*/ 38 w 304"/>
                  <a:gd name="T117" fmla="*/ 35 h 241"/>
                  <a:gd name="T118" fmla="*/ 47 w 304"/>
                  <a:gd name="T119" fmla="*/ 27 h 241"/>
                  <a:gd name="T120" fmla="*/ 35 w 304"/>
                  <a:gd name="T121" fmla="*/ 9 h 241"/>
                  <a:gd name="T122" fmla="*/ 63 w 304"/>
                  <a:gd name="T123" fmla="*/ 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4" h="241">
                    <a:moveTo>
                      <a:pt x="106" y="231"/>
                    </a:moveTo>
                    <a:lnTo>
                      <a:pt x="106" y="231"/>
                    </a:lnTo>
                    <a:lnTo>
                      <a:pt x="106" y="231"/>
                    </a:lnTo>
                    <a:lnTo>
                      <a:pt x="106" y="235"/>
                    </a:lnTo>
                    <a:lnTo>
                      <a:pt x="106" y="235"/>
                    </a:lnTo>
                    <a:lnTo>
                      <a:pt x="106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7" y="235"/>
                    </a:lnTo>
                    <a:lnTo>
                      <a:pt x="109" y="235"/>
                    </a:lnTo>
                    <a:lnTo>
                      <a:pt x="109" y="238"/>
                    </a:lnTo>
                    <a:lnTo>
                      <a:pt x="109" y="238"/>
                    </a:lnTo>
                    <a:lnTo>
                      <a:pt x="109" y="238"/>
                    </a:lnTo>
                    <a:lnTo>
                      <a:pt x="109" y="236"/>
                    </a:lnTo>
                    <a:lnTo>
                      <a:pt x="109" y="236"/>
                    </a:lnTo>
                    <a:lnTo>
                      <a:pt x="107" y="236"/>
                    </a:lnTo>
                    <a:lnTo>
                      <a:pt x="107" y="236"/>
                    </a:lnTo>
                    <a:lnTo>
                      <a:pt x="106" y="236"/>
                    </a:lnTo>
                    <a:lnTo>
                      <a:pt x="104" y="235"/>
                    </a:lnTo>
                    <a:lnTo>
                      <a:pt x="104" y="233"/>
                    </a:lnTo>
                    <a:lnTo>
                      <a:pt x="104" y="233"/>
                    </a:lnTo>
                    <a:lnTo>
                      <a:pt x="106" y="233"/>
                    </a:lnTo>
                    <a:lnTo>
                      <a:pt x="106" y="231"/>
                    </a:lnTo>
                    <a:lnTo>
                      <a:pt x="106" y="231"/>
                    </a:lnTo>
                    <a:close/>
                    <a:moveTo>
                      <a:pt x="28" y="101"/>
                    </a:moveTo>
                    <a:lnTo>
                      <a:pt x="28" y="101"/>
                    </a:lnTo>
                    <a:lnTo>
                      <a:pt x="28" y="101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0" y="102"/>
                    </a:lnTo>
                    <a:lnTo>
                      <a:pt x="28" y="102"/>
                    </a:lnTo>
                    <a:lnTo>
                      <a:pt x="27" y="101"/>
                    </a:lnTo>
                    <a:lnTo>
                      <a:pt x="28" y="101"/>
                    </a:lnTo>
                    <a:close/>
                    <a:moveTo>
                      <a:pt x="28" y="98"/>
                    </a:moveTo>
                    <a:lnTo>
                      <a:pt x="28" y="99"/>
                    </a:lnTo>
                    <a:lnTo>
                      <a:pt x="28" y="99"/>
                    </a:lnTo>
                    <a:lnTo>
                      <a:pt x="28" y="101"/>
                    </a:lnTo>
                    <a:lnTo>
                      <a:pt x="28" y="101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98"/>
                    </a:lnTo>
                    <a:close/>
                    <a:moveTo>
                      <a:pt x="66" y="0"/>
                    </a:moveTo>
                    <a:lnTo>
                      <a:pt x="69" y="0"/>
                    </a:lnTo>
                    <a:lnTo>
                      <a:pt x="74" y="1"/>
                    </a:lnTo>
                    <a:lnTo>
                      <a:pt x="79" y="1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90" y="6"/>
                    </a:lnTo>
                    <a:lnTo>
                      <a:pt x="93" y="8"/>
                    </a:lnTo>
                    <a:lnTo>
                      <a:pt x="96" y="9"/>
                    </a:lnTo>
                    <a:lnTo>
                      <a:pt x="101" y="12"/>
                    </a:lnTo>
                    <a:lnTo>
                      <a:pt x="104" y="14"/>
                    </a:lnTo>
                    <a:lnTo>
                      <a:pt x="109" y="16"/>
                    </a:lnTo>
                    <a:lnTo>
                      <a:pt x="110" y="19"/>
                    </a:lnTo>
                    <a:lnTo>
                      <a:pt x="115" y="22"/>
                    </a:lnTo>
                    <a:lnTo>
                      <a:pt x="120" y="25"/>
                    </a:lnTo>
                    <a:lnTo>
                      <a:pt x="123" y="28"/>
                    </a:lnTo>
                    <a:lnTo>
                      <a:pt x="128" y="31"/>
                    </a:lnTo>
                    <a:lnTo>
                      <a:pt x="132" y="36"/>
                    </a:lnTo>
                    <a:lnTo>
                      <a:pt x="137" y="39"/>
                    </a:lnTo>
                    <a:lnTo>
                      <a:pt x="140" y="42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51" y="47"/>
                    </a:lnTo>
                    <a:lnTo>
                      <a:pt x="158" y="47"/>
                    </a:lnTo>
                    <a:lnTo>
                      <a:pt x="164" y="47"/>
                    </a:lnTo>
                    <a:lnTo>
                      <a:pt x="170" y="49"/>
                    </a:lnTo>
                    <a:lnTo>
                      <a:pt x="172" y="47"/>
                    </a:lnTo>
                    <a:lnTo>
                      <a:pt x="175" y="49"/>
                    </a:lnTo>
                    <a:lnTo>
                      <a:pt x="180" y="49"/>
                    </a:lnTo>
                    <a:lnTo>
                      <a:pt x="181" y="49"/>
                    </a:lnTo>
                    <a:lnTo>
                      <a:pt x="186" y="49"/>
                    </a:lnTo>
                    <a:lnTo>
                      <a:pt x="186" y="52"/>
                    </a:lnTo>
                    <a:lnTo>
                      <a:pt x="188" y="53"/>
                    </a:lnTo>
                    <a:lnTo>
                      <a:pt x="188" y="55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4" y="57"/>
                    </a:lnTo>
                    <a:lnTo>
                      <a:pt x="197" y="57"/>
                    </a:lnTo>
                    <a:lnTo>
                      <a:pt x="200" y="57"/>
                    </a:lnTo>
                    <a:lnTo>
                      <a:pt x="200" y="58"/>
                    </a:lnTo>
                    <a:lnTo>
                      <a:pt x="202" y="60"/>
                    </a:lnTo>
                    <a:lnTo>
                      <a:pt x="203" y="63"/>
                    </a:lnTo>
                    <a:lnTo>
                      <a:pt x="205" y="66"/>
                    </a:lnTo>
                    <a:lnTo>
                      <a:pt x="205" y="66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05" y="69"/>
                    </a:lnTo>
                    <a:lnTo>
                      <a:pt x="206" y="71"/>
                    </a:lnTo>
                    <a:lnTo>
                      <a:pt x="210" y="72"/>
                    </a:lnTo>
                    <a:lnTo>
                      <a:pt x="210" y="72"/>
                    </a:lnTo>
                    <a:lnTo>
                      <a:pt x="211" y="72"/>
                    </a:lnTo>
                    <a:lnTo>
                      <a:pt x="211" y="74"/>
                    </a:lnTo>
                    <a:lnTo>
                      <a:pt x="213" y="75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80"/>
                    </a:lnTo>
                    <a:lnTo>
                      <a:pt x="222" y="83"/>
                    </a:lnTo>
                    <a:lnTo>
                      <a:pt x="225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2" y="85"/>
                    </a:lnTo>
                    <a:lnTo>
                      <a:pt x="222" y="85"/>
                    </a:lnTo>
                    <a:lnTo>
                      <a:pt x="222" y="87"/>
                    </a:lnTo>
                    <a:lnTo>
                      <a:pt x="222" y="88"/>
                    </a:lnTo>
                    <a:lnTo>
                      <a:pt x="224" y="88"/>
                    </a:lnTo>
                    <a:lnTo>
                      <a:pt x="225" y="90"/>
                    </a:lnTo>
                    <a:lnTo>
                      <a:pt x="225" y="91"/>
                    </a:lnTo>
                    <a:lnTo>
                      <a:pt x="225" y="94"/>
                    </a:lnTo>
                    <a:lnTo>
                      <a:pt x="224" y="94"/>
                    </a:lnTo>
                    <a:lnTo>
                      <a:pt x="224" y="94"/>
                    </a:lnTo>
                    <a:lnTo>
                      <a:pt x="224" y="94"/>
                    </a:lnTo>
                    <a:lnTo>
                      <a:pt x="222" y="94"/>
                    </a:lnTo>
                    <a:lnTo>
                      <a:pt x="224" y="96"/>
                    </a:lnTo>
                    <a:lnTo>
                      <a:pt x="224" y="98"/>
                    </a:lnTo>
                    <a:lnTo>
                      <a:pt x="225" y="99"/>
                    </a:lnTo>
                    <a:lnTo>
                      <a:pt x="225" y="101"/>
                    </a:lnTo>
                    <a:lnTo>
                      <a:pt x="227" y="102"/>
                    </a:lnTo>
                    <a:lnTo>
                      <a:pt x="229" y="104"/>
                    </a:lnTo>
                    <a:lnTo>
                      <a:pt x="230" y="107"/>
                    </a:lnTo>
                    <a:lnTo>
                      <a:pt x="230" y="110"/>
                    </a:lnTo>
                    <a:lnTo>
                      <a:pt x="232" y="112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40" y="118"/>
                    </a:lnTo>
                    <a:lnTo>
                      <a:pt x="241" y="116"/>
                    </a:lnTo>
                    <a:lnTo>
                      <a:pt x="241" y="118"/>
                    </a:lnTo>
                    <a:lnTo>
                      <a:pt x="243" y="118"/>
                    </a:lnTo>
                    <a:lnTo>
                      <a:pt x="243" y="118"/>
                    </a:lnTo>
                    <a:lnTo>
                      <a:pt x="243" y="120"/>
                    </a:lnTo>
                    <a:lnTo>
                      <a:pt x="241" y="121"/>
                    </a:lnTo>
                    <a:lnTo>
                      <a:pt x="243" y="121"/>
                    </a:lnTo>
                    <a:lnTo>
                      <a:pt x="244" y="121"/>
                    </a:lnTo>
                    <a:lnTo>
                      <a:pt x="244" y="121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4"/>
                    </a:lnTo>
                    <a:lnTo>
                      <a:pt x="246" y="124"/>
                    </a:lnTo>
                    <a:lnTo>
                      <a:pt x="246" y="126"/>
                    </a:lnTo>
                    <a:lnTo>
                      <a:pt x="247" y="126"/>
                    </a:lnTo>
                    <a:lnTo>
                      <a:pt x="247" y="127"/>
                    </a:lnTo>
                    <a:lnTo>
                      <a:pt x="249" y="129"/>
                    </a:lnTo>
                    <a:lnTo>
                      <a:pt x="249" y="129"/>
                    </a:lnTo>
                    <a:lnTo>
                      <a:pt x="251" y="131"/>
                    </a:lnTo>
                    <a:lnTo>
                      <a:pt x="251" y="131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5"/>
                    </a:lnTo>
                    <a:lnTo>
                      <a:pt x="254" y="135"/>
                    </a:lnTo>
                    <a:lnTo>
                      <a:pt x="255" y="137"/>
                    </a:lnTo>
                    <a:lnTo>
                      <a:pt x="255" y="137"/>
                    </a:lnTo>
                    <a:lnTo>
                      <a:pt x="257" y="139"/>
                    </a:lnTo>
                    <a:lnTo>
                      <a:pt x="257" y="140"/>
                    </a:lnTo>
                    <a:lnTo>
                      <a:pt x="259" y="140"/>
                    </a:lnTo>
                    <a:lnTo>
                      <a:pt x="259" y="142"/>
                    </a:lnTo>
                    <a:lnTo>
                      <a:pt x="260" y="142"/>
                    </a:lnTo>
                    <a:lnTo>
                      <a:pt x="260" y="143"/>
                    </a:lnTo>
                    <a:lnTo>
                      <a:pt x="262" y="143"/>
                    </a:lnTo>
                    <a:lnTo>
                      <a:pt x="262" y="143"/>
                    </a:lnTo>
                    <a:lnTo>
                      <a:pt x="263" y="143"/>
                    </a:lnTo>
                    <a:lnTo>
                      <a:pt x="266" y="143"/>
                    </a:lnTo>
                    <a:lnTo>
                      <a:pt x="268" y="143"/>
                    </a:lnTo>
                    <a:lnTo>
                      <a:pt x="271" y="143"/>
                    </a:lnTo>
                    <a:lnTo>
                      <a:pt x="274" y="145"/>
                    </a:lnTo>
                    <a:lnTo>
                      <a:pt x="277" y="145"/>
                    </a:lnTo>
                    <a:lnTo>
                      <a:pt x="281" y="145"/>
                    </a:lnTo>
                    <a:lnTo>
                      <a:pt x="284" y="145"/>
                    </a:lnTo>
                    <a:lnTo>
                      <a:pt x="287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3" y="146"/>
                    </a:lnTo>
                    <a:lnTo>
                      <a:pt x="295" y="146"/>
                    </a:lnTo>
                    <a:lnTo>
                      <a:pt x="295" y="146"/>
                    </a:lnTo>
                    <a:lnTo>
                      <a:pt x="296" y="146"/>
                    </a:lnTo>
                    <a:lnTo>
                      <a:pt x="296" y="146"/>
                    </a:lnTo>
                    <a:lnTo>
                      <a:pt x="298" y="146"/>
                    </a:lnTo>
                    <a:lnTo>
                      <a:pt x="298" y="148"/>
                    </a:lnTo>
                    <a:lnTo>
                      <a:pt x="300" y="150"/>
                    </a:lnTo>
                    <a:lnTo>
                      <a:pt x="301" y="151"/>
                    </a:lnTo>
                    <a:lnTo>
                      <a:pt x="303" y="153"/>
                    </a:lnTo>
                    <a:lnTo>
                      <a:pt x="303" y="154"/>
                    </a:lnTo>
                    <a:lnTo>
                      <a:pt x="304" y="156"/>
                    </a:lnTo>
                    <a:lnTo>
                      <a:pt x="304" y="157"/>
                    </a:lnTo>
                    <a:lnTo>
                      <a:pt x="303" y="159"/>
                    </a:lnTo>
                    <a:lnTo>
                      <a:pt x="303" y="161"/>
                    </a:lnTo>
                    <a:lnTo>
                      <a:pt x="303" y="164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68"/>
                    </a:lnTo>
                    <a:lnTo>
                      <a:pt x="300" y="170"/>
                    </a:lnTo>
                    <a:lnTo>
                      <a:pt x="300" y="172"/>
                    </a:lnTo>
                    <a:lnTo>
                      <a:pt x="300" y="173"/>
                    </a:lnTo>
                    <a:lnTo>
                      <a:pt x="298" y="175"/>
                    </a:lnTo>
                    <a:lnTo>
                      <a:pt x="298" y="176"/>
                    </a:lnTo>
                    <a:lnTo>
                      <a:pt x="298" y="178"/>
                    </a:lnTo>
                    <a:lnTo>
                      <a:pt x="296" y="179"/>
                    </a:lnTo>
                    <a:lnTo>
                      <a:pt x="296" y="181"/>
                    </a:lnTo>
                    <a:lnTo>
                      <a:pt x="296" y="183"/>
                    </a:lnTo>
                    <a:lnTo>
                      <a:pt x="295" y="184"/>
                    </a:lnTo>
                    <a:lnTo>
                      <a:pt x="295" y="186"/>
                    </a:lnTo>
                    <a:lnTo>
                      <a:pt x="293" y="187"/>
                    </a:lnTo>
                    <a:lnTo>
                      <a:pt x="290" y="187"/>
                    </a:lnTo>
                    <a:lnTo>
                      <a:pt x="288" y="189"/>
                    </a:lnTo>
                    <a:lnTo>
                      <a:pt x="285" y="189"/>
                    </a:lnTo>
                    <a:lnTo>
                      <a:pt x="284" y="191"/>
                    </a:lnTo>
                    <a:lnTo>
                      <a:pt x="281" y="192"/>
                    </a:lnTo>
                    <a:lnTo>
                      <a:pt x="277" y="192"/>
                    </a:lnTo>
                    <a:lnTo>
                      <a:pt x="276" y="194"/>
                    </a:lnTo>
                    <a:lnTo>
                      <a:pt x="273" y="194"/>
                    </a:lnTo>
                    <a:lnTo>
                      <a:pt x="271" y="195"/>
                    </a:lnTo>
                    <a:lnTo>
                      <a:pt x="268" y="195"/>
                    </a:lnTo>
                    <a:lnTo>
                      <a:pt x="265" y="197"/>
                    </a:lnTo>
                    <a:lnTo>
                      <a:pt x="263" y="197"/>
                    </a:lnTo>
                    <a:lnTo>
                      <a:pt x="260" y="198"/>
                    </a:lnTo>
                    <a:lnTo>
                      <a:pt x="259" y="198"/>
                    </a:lnTo>
                    <a:lnTo>
                      <a:pt x="255" y="200"/>
                    </a:lnTo>
                    <a:lnTo>
                      <a:pt x="254" y="202"/>
                    </a:lnTo>
                    <a:lnTo>
                      <a:pt x="251" y="202"/>
                    </a:lnTo>
                    <a:lnTo>
                      <a:pt x="247" y="202"/>
                    </a:lnTo>
                    <a:lnTo>
                      <a:pt x="244" y="203"/>
                    </a:lnTo>
                    <a:lnTo>
                      <a:pt x="241" y="203"/>
                    </a:lnTo>
                    <a:lnTo>
                      <a:pt x="236" y="203"/>
                    </a:lnTo>
                    <a:lnTo>
                      <a:pt x="233" y="205"/>
                    </a:lnTo>
                    <a:lnTo>
                      <a:pt x="227" y="205"/>
                    </a:lnTo>
                    <a:lnTo>
                      <a:pt x="224" y="205"/>
                    </a:lnTo>
                    <a:lnTo>
                      <a:pt x="219" y="206"/>
                    </a:lnTo>
                    <a:lnTo>
                      <a:pt x="214" y="206"/>
                    </a:lnTo>
                    <a:lnTo>
                      <a:pt x="211" y="206"/>
                    </a:lnTo>
                    <a:lnTo>
                      <a:pt x="208" y="208"/>
                    </a:lnTo>
                    <a:lnTo>
                      <a:pt x="206" y="209"/>
                    </a:lnTo>
                    <a:lnTo>
                      <a:pt x="202" y="211"/>
                    </a:lnTo>
                    <a:lnTo>
                      <a:pt x="199" y="213"/>
                    </a:lnTo>
                    <a:lnTo>
                      <a:pt x="195" y="214"/>
                    </a:lnTo>
                    <a:lnTo>
                      <a:pt x="194" y="217"/>
                    </a:lnTo>
                    <a:lnTo>
                      <a:pt x="192" y="217"/>
                    </a:lnTo>
                    <a:lnTo>
                      <a:pt x="191" y="220"/>
                    </a:lnTo>
                    <a:lnTo>
                      <a:pt x="189" y="222"/>
                    </a:lnTo>
                    <a:lnTo>
                      <a:pt x="188" y="225"/>
                    </a:lnTo>
                    <a:lnTo>
                      <a:pt x="186" y="227"/>
                    </a:lnTo>
                    <a:lnTo>
                      <a:pt x="186" y="230"/>
                    </a:lnTo>
                    <a:lnTo>
                      <a:pt x="184" y="230"/>
                    </a:lnTo>
                    <a:lnTo>
                      <a:pt x="183" y="231"/>
                    </a:lnTo>
                    <a:lnTo>
                      <a:pt x="181" y="231"/>
                    </a:lnTo>
                    <a:lnTo>
                      <a:pt x="178" y="231"/>
                    </a:lnTo>
                    <a:lnTo>
                      <a:pt x="178" y="230"/>
                    </a:lnTo>
                    <a:lnTo>
                      <a:pt x="177" y="228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2" y="227"/>
                    </a:lnTo>
                    <a:lnTo>
                      <a:pt x="169" y="228"/>
                    </a:lnTo>
                    <a:lnTo>
                      <a:pt x="165" y="227"/>
                    </a:lnTo>
                    <a:lnTo>
                      <a:pt x="162" y="227"/>
                    </a:lnTo>
                    <a:lnTo>
                      <a:pt x="158" y="227"/>
                    </a:lnTo>
                    <a:lnTo>
                      <a:pt x="156" y="227"/>
                    </a:lnTo>
                    <a:lnTo>
                      <a:pt x="154" y="225"/>
                    </a:lnTo>
                    <a:lnTo>
                      <a:pt x="153" y="225"/>
                    </a:lnTo>
                    <a:lnTo>
                      <a:pt x="153" y="225"/>
                    </a:lnTo>
                    <a:lnTo>
                      <a:pt x="150" y="225"/>
                    </a:lnTo>
                    <a:lnTo>
                      <a:pt x="147" y="225"/>
                    </a:lnTo>
                    <a:lnTo>
                      <a:pt x="143" y="225"/>
                    </a:lnTo>
                    <a:lnTo>
                      <a:pt x="140" y="225"/>
                    </a:lnTo>
                    <a:lnTo>
                      <a:pt x="139" y="225"/>
                    </a:lnTo>
                    <a:lnTo>
                      <a:pt x="137" y="225"/>
                    </a:lnTo>
                    <a:lnTo>
                      <a:pt x="136" y="225"/>
                    </a:lnTo>
                    <a:lnTo>
                      <a:pt x="136" y="227"/>
                    </a:lnTo>
                    <a:lnTo>
                      <a:pt x="134" y="227"/>
                    </a:lnTo>
                    <a:lnTo>
                      <a:pt x="134" y="225"/>
                    </a:lnTo>
                    <a:lnTo>
                      <a:pt x="132" y="227"/>
                    </a:lnTo>
                    <a:lnTo>
                      <a:pt x="132" y="225"/>
                    </a:lnTo>
                    <a:lnTo>
                      <a:pt x="131" y="225"/>
                    </a:lnTo>
                    <a:lnTo>
                      <a:pt x="129" y="224"/>
                    </a:lnTo>
                    <a:lnTo>
                      <a:pt x="129" y="224"/>
                    </a:lnTo>
                    <a:lnTo>
                      <a:pt x="128" y="224"/>
                    </a:lnTo>
                    <a:lnTo>
                      <a:pt x="128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4" y="225"/>
                    </a:lnTo>
                    <a:lnTo>
                      <a:pt x="124" y="227"/>
                    </a:lnTo>
                    <a:lnTo>
                      <a:pt x="124" y="227"/>
                    </a:lnTo>
                    <a:lnTo>
                      <a:pt x="124" y="227"/>
                    </a:lnTo>
                    <a:lnTo>
                      <a:pt x="123" y="228"/>
                    </a:lnTo>
                    <a:lnTo>
                      <a:pt x="123" y="230"/>
                    </a:lnTo>
                    <a:lnTo>
                      <a:pt x="123" y="230"/>
                    </a:lnTo>
                    <a:lnTo>
                      <a:pt x="123" y="231"/>
                    </a:lnTo>
                    <a:lnTo>
                      <a:pt x="123" y="233"/>
                    </a:lnTo>
                    <a:lnTo>
                      <a:pt x="124" y="235"/>
                    </a:lnTo>
                    <a:lnTo>
                      <a:pt x="124" y="235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3" y="238"/>
                    </a:lnTo>
                    <a:lnTo>
                      <a:pt x="121" y="238"/>
                    </a:lnTo>
                    <a:lnTo>
                      <a:pt x="121" y="238"/>
                    </a:lnTo>
                    <a:lnTo>
                      <a:pt x="118" y="241"/>
                    </a:lnTo>
                    <a:lnTo>
                      <a:pt x="118" y="239"/>
                    </a:lnTo>
                    <a:lnTo>
                      <a:pt x="118" y="238"/>
                    </a:lnTo>
                    <a:lnTo>
                      <a:pt x="117" y="236"/>
                    </a:lnTo>
                    <a:lnTo>
                      <a:pt x="117" y="235"/>
                    </a:lnTo>
                    <a:lnTo>
                      <a:pt x="117" y="235"/>
                    </a:lnTo>
                    <a:lnTo>
                      <a:pt x="115" y="233"/>
                    </a:lnTo>
                    <a:lnTo>
                      <a:pt x="115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2" y="227"/>
                    </a:lnTo>
                    <a:lnTo>
                      <a:pt x="112" y="225"/>
                    </a:lnTo>
                    <a:lnTo>
                      <a:pt x="107" y="220"/>
                    </a:lnTo>
                    <a:lnTo>
                      <a:pt x="104" y="217"/>
                    </a:lnTo>
                    <a:lnTo>
                      <a:pt x="102" y="216"/>
                    </a:lnTo>
                    <a:lnTo>
                      <a:pt x="99" y="213"/>
                    </a:lnTo>
                    <a:lnTo>
                      <a:pt x="99" y="209"/>
                    </a:lnTo>
                    <a:lnTo>
                      <a:pt x="96" y="206"/>
                    </a:lnTo>
                    <a:lnTo>
                      <a:pt x="96" y="205"/>
                    </a:lnTo>
                    <a:lnTo>
                      <a:pt x="95" y="203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1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1"/>
                    </a:lnTo>
                    <a:lnTo>
                      <a:pt x="88" y="191"/>
                    </a:lnTo>
                    <a:lnTo>
                      <a:pt x="87" y="189"/>
                    </a:lnTo>
                    <a:lnTo>
                      <a:pt x="85" y="187"/>
                    </a:lnTo>
                    <a:lnTo>
                      <a:pt x="79" y="183"/>
                    </a:lnTo>
                    <a:lnTo>
                      <a:pt x="76" y="183"/>
                    </a:lnTo>
                    <a:lnTo>
                      <a:pt x="74" y="181"/>
                    </a:lnTo>
                    <a:lnTo>
                      <a:pt x="72" y="179"/>
                    </a:lnTo>
                    <a:lnTo>
                      <a:pt x="71" y="175"/>
                    </a:lnTo>
                    <a:lnTo>
                      <a:pt x="68" y="172"/>
                    </a:lnTo>
                    <a:lnTo>
                      <a:pt x="65" y="167"/>
                    </a:lnTo>
                    <a:lnTo>
                      <a:pt x="66" y="165"/>
                    </a:lnTo>
                    <a:lnTo>
                      <a:pt x="66" y="164"/>
                    </a:lnTo>
                    <a:lnTo>
                      <a:pt x="65" y="162"/>
                    </a:lnTo>
                    <a:lnTo>
                      <a:pt x="65" y="161"/>
                    </a:lnTo>
                    <a:lnTo>
                      <a:pt x="63" y="159"/>
                    </a:lnTo>
                    <a:lnTo>
                      <a:pt x="65" y="156"/>
                    </a:lnTo>
                    <a:lnTo>
                      <a:pt x="65" y="153"/>
                    </a:lnTo>
                    <a:lnTo>
                      <a:pt x="65" y="153"/>
                    </a:lnTo>
                    <a:lnTo>
                      <a:pt x="65" y="151"/>
                    </a:lnTo>
                    <a:lnTo>
                      <a:pt x="65" y="148"/>
                    </a:lnTo>
                    <a:lnTo>
                      <a:pt x="63" y="146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1" y="143"/>
                    </a:lnTo>
                    <a:lnTo>
                      <a:pt x="63" y="143"/>
                    </a:lnTo>
                    <a:lnTo>
                      <a:pt x="61" y="142"/>
                    </a:lnTo>
                    <a:lnTo>
                      <a:pt x="60" y="140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57" y="132"/>
                    </a:lnTo>
                    <a:lnTo>
                      <a:pt x="55" y="131"/>
                    </a:lnTo>
                    <a:lnTo>
                      <a:pt x="54" y="127"/>
                    </a:lnTo>
                    <a:lnTo>
                      <a:pt x="50" y="126"/>
                    </a:lnTo>
                    <a:lnTo>
                      <a:pt x="49" y="124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2" y="121"/>
                    </a:lnTo>
                    <a:lnTo>
                      <a:pt x="41" y="120"/>
                    </a:lnTo>
                    <a:lnTo>
                      <a:pt x="39" y="116"/>
                    </a:lnTo>
                    <a:lnTo>
                      <a:pt x="38" y="113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38" y="110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1" y="99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28" y="94"/>
                    </a:lnTo>
                    <a:lnTo>
                      <a:pt x="24" y="87"/>
                    </a:lnTo>
                    <a:lnTo>
                      <a:pt x="22" y="83"/>
                    </a:lnTo>
                    <a:lnTo>
                      <a:pt x="20" y="82"/>
                    </a:lnTo>
                    <a:lnTo>
                      <a:pt x="17" y="79"/>
                    </a:lnTo>
                    <a:lnTo>
                      <a:pt x="17" y="75"/>
                    </a:lnTo>
                    <a:lnTo>
                      <a:pt x="14" y="74"/>
                    </a:lnTo>
                    <a:lnTo>
                      <a:pt x="13" y="69"/>
                    </a:lnTo>
                    <a:lnTo>
                      <a:pt x="8" y="64"/>
                    </a:lnTo>
                    <a:lnTo>
                      <a:pt x="6" y="63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2" y="61"/>
                    </a:lnTo>
                    <a:lnTo>
                      <a:pt x="3" y="57"/>
                    </a:lnTo>
                    <a:lnTo>
                      <a:pt x="3" y="53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4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27" y="41"/>
                    </a:lnTo>
                    <a:lnTo>
                      <a:pt x="28" y="39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3" y="35"/>
                    </a:lnTo>
                    <a:lnTo>
                      <a:pt x="38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7" y="27"/>
                    </a:lnTo>
                    <a:lnTo>
                      <a:pt x="49" y="25"/>
                    </a:lnTo>
                    <a:lnTo>
                      <a:pt x="46" y="24"/>
                    </a:lnTo>
                    <a:lnTo>
                      <a:pt x="44" y="20"/>
                    </a:lnTo>
                    <a:lnTo>
                      <a:pt x="41" y="17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6" y="6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AD05382-E7C8-4F4C-8276-2DDCB59D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0132" y="4775954"/>
                <a:ext cx="66519" cy="55433"/>
              </a:xfrm>
              <a:custGeom>
                <a:avLst/>
                <a:gdLst>
                  <a:gd name="T0" fmla="*/ 24 w 30"/>
                  <a:gd name="T1" fmla="*/ 0 h 25"/>
                  <a:gd name="T2" fmla="*/ 24 w 30"/>
                  <a:gd name="T3" fmla="*/ 0 h 25"/>
                  <a:gd name="T4" fmla="*/ 24 w 30"/>
                  <a:gd name="T5" fmla="*/ 2 h 25"/>
                  <a:gd name="T6" fmla="*/ 27 w 30"/>
                  <a:gd name="T7" fmla="*/ 5 h 25"/>
                  <a:gd name="T8" fmla="*/ 29 w 30"/>
                  <a:gd name="T9" fmla="*/ 6 h 25"/>
                  <a:gd name="T10" fmla="*/ 29 w 30"/>
                  <a:gd name="T11" fmla="*/ 11 h 25"/>
                  <a:gd name="T12" fmla="*/ 30 w 30"/>
                  <a:gd name="T13" fmla="*/ 14 h 25"/>
                  <a:gd name="T14" fmla="*/ 30 w 30"/>
                  <a:gd name="T15" fmla="*/ 17 h 25"/>
                  <a:gd name="T16" fmla="*/ 29 w 30"/>
                  <a:gd name="T17" fmla="*/ 19 h 25"/>
                  <a:gd name="T18" fmla="*/ 27 w 30"/>
                  <a:gd name="T19" fmla="*/ 19 h 25"/>
                  <a:gd name="T20" fmla="*/ 26 w 30"/>
                  <a:gd name="T21" fmla="*/ 19 h 25"/>
                  <a:gd name="T22" fmla="*/ 26 w 30"/>
                  <a:gd name="T23" fmla="*/ 19 h 25"/>
                  <a:gd name="T24" fmla="*/ 24 w 30"/>
                  <a:gd name="T25" fmla="*/ 17 h 25"/>
                  <a:gd name="T26" fmla="*/ 21 w 30"/>
                  <a:gd name="T27" fmla="*/ 17 h 25"/>
                  <a:gd name="T28" fmla="*/ 19 w 30"/>
                  <a:gd name="T29" fmla="*/ 19 h 25"/>
                  <a:gd name="T30" fmla="*/ 19 w 30"/>
                  <a:gd name="T31" fmla="*/ 19 h 25"/>
                  <a:gd name="T32" fmla="*/ 16 w 30"/>
                  <a:gd name="T33" fmla="*/ 17 h 25"/>
                  <a:gd name="T34" fmla="*/ 16 w 30"/>
                  <a:gd name="T35" fmla="*/ 22 h 25"/>
                  <a:gd name="T36" fmla="*/ 15 w 30"/>
                  <a:gd name="T37" fmla="*/ 24 h 25"/>
                  <a:gd name="T38" fmla="*/ 13 w 30"/>
                  <a:gd name="T39" fmla="*/ 24 h 25"/>
                  <a:gd name="T40" fmla="*/ 8 w 30"/>
                  <a:gd name="T41" fmla="*/ 25 h 25"/>
                  <a:gd name="T42" fmla="*/ 7 w 30"/>
                  <a:gd name="T43" fmla="*/ 22 h 25"/>
                  <a:gd name="T44" fmla="*/ 5 w 30"/>
                  <a:gd name="T45" fmla="*/ 22 h 25"/>
                  <a:gd name="T46" fmla="*/ 4 w 30"/>
                  <a:gd name="T47" fmla="*/ 22 h 25"/>
                  <a:gd name="T48" fmla="*/ 2 w 30"/>
                  <a:gd name="T49" fmla="*/ 22 h 25"/>
                  <a:gd name="T50" fmla="*/ 2 w 30"/>
                  <a:gd name="T51" fmla="*/ 20 h 25"/>
                  <a:gd name="T52" fmla="*/ 0 w 30"/>
                  <a:gd name="T53" fmla="*/ 19 h 25"/>
                  <a:gd name="T54" fmla="*/ 4 w 30"/>
                  <a:gd name="T55" fmla="*/ 19 h 25"/>
                  <a:gd name="T56" fmla="*/ 4 w 30"/>
                  <a:gd name="T57" fmla="*/ 17 h 25"/>
                  <a:gd name="T58" fmla="*/ 5 w 30"/>
                  <a:gd name="T59" fmla="*/ 17 h 25"/>
                  <a:gd name="T60" fmla="*/ 7 w 30"/>
                  <a:gd name="T61" fmla="*/ 14 h 25"/>
                  <a:gd name="T62" fmla="*/ 8 w 30"/>
                  <a:gd name="T63" fmla="*/ 14 h 25"/>
                  <a:gd name="T64" fmla="*/ 7 w 30"/>
                  <a:gd name="T65" fmla="*/ 11 h 25"/>
                  <a:gd name="T66" fmla="*/ 7 w 30"/>
                  <a:gd name="T67" fmla="*/ 8 h 25"/>
                  <a:gd name="T68" fmla="*/ 8 w 30"/>
                  <a:gd name="T69" fmla="*/ 6 h 25"/>
                  <a:gd name="T70" fmla="*/ 10 w 30"/>
                  <a:gd name="T71" fmla="*/ 5 h 25"/>
                  <a:gd name="T72" fmla="*/ 11 w 30"/>
                  <a:gd name="T73" fmla="*/ 5 h 25"/>
                  <a:gd name="T74" fmla="*/ 15 w 30"/>
                  <a:gd name="T75" fmla="*/ 3 h 25"/>
                  <a:gd name="T76" fmla="*/ 16 w 30"/>
                  <a:gd name="T77" fmla="*/ 5 h 25"/>
                  <a:gd name="T78" fmla="*/ 16 w 30"/>
                  <a:gd name="T79" fmla="*/ 5 h 25"/>
                  <a:gd name="T80" fmla="*/ 19 w 30"/>
                  <a:gd name="T81" fmla="*/ 5 h 25"/>
                  <a:gd name="T82" fmla="*/ 21 w 30"/>
                  <a:gd name="T83" fmla="*/ 2 h 25"/>
                  <a:gd name="T84" fmla="*/ 22 w 30"/>
                  <a:gd name="T85" fmla="*/ 0 h 25"/>
                  <a:gd name="T86" fmla="*/ 24 w 30"/>
                  <a:gd name="T8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" h="25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B1ED75D0-C673-594D-9F2F-69CCD147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623" y="1758206"/>
                <a:ext cx="17739" cy="6652"/>
              </a:xfrm>
              <a:custGeom>
                <a:avLst/>
                <a:gdLst>
                  <a:gd name="T0" fmla="*/ 8 w 8"/>
                  <a:gd name="T1" fmla="*/ 0 h 3"/>
                  <a:gd name="T2" fmla="*/ 6 w 8"/>
                  <a:gd name="T3" fmla="*/ 1 h 3"/>
                  <a:gd name="T4" fmla="*/ 5 w 8"/>
                  <a:gd name="T5" fmla="*/ 3 h 3"/>
                  <a:gd name="T6" fmla="*/ 2 w 8"/>
                  <a:gd name="T7" fmla="*/ 3 h 3"/>
                  <a:gd name="T8" fmla="*/ 0 w 8"/>
                  <a:gd name="T9" fmla="*/ 1 h 3"/>
                  <a:gd name="T10" fmla="*/ 3 w 8"/>
                  <a:gd name="T11" fmla="*/ 0 h 3"/>
                  <a:gd name="T12" fmla="*/ 5 w 8"/>
                  <a:gd name="T13" fmla="*/ 0 h 3"/>
                  <a:gd name="T14" fmla="*/ 8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1A1C654D-0E42-734C-868B-89C225CA2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2709" y="1727164"/>
                <a:ext cx="28825" cy="8869"/>
              </a:xfrm>
              <a:custGeom>
                <a:avLst/>
                <a:gdLst>
                  <a:gd name="T0" fmla="*/ 5 w 13"/>
                  <a:gd name="T1" fmla="*/ 0 h 4"/>
                  <a:gd name="T2" fmla="*/ 5 w 13"/>
                  <a:gd name="T3" fmla="*/ 0 h 4"/>
                  <a:gd name="T4" fmla="*/ 7 w 13"/>
                  <a:gd name="T5" fmla="*/ 1 h 4"/>
                  <a:gd name="T6" fmla="*/ 10 w 13"/>
                  <a:gd name="T7" fmla="*/ 0 h 4"/>
                  <a:gd name="T8" fmla="*/ 11 w 13"/>
                  <a:gd name="T9" fmla="*/ 0 h 4"/>
                  <a:gd name="T10" fmla="*/ 13 w 13"/>
                  <a:gd name="T11" fmla="*/ 1 h 4"/>
                  <a:gd name="T12" fmla="*/ 10 w 13"/>
                  <a:gd name="T13" fmla="*/ 4 h 4"/>
                  <a:gd name="T14" fmla="*/ 10 w 13"/>
                  <a:gd name="T15" fmla="*/ 4 h 4"/>
                  <a:gd name="T16" fmla="*/ 7 w 13"/>
                  <a:gd name="T17" fmla="*/ 4 h 4"/>
                  <a:gd name="T18" fmla="*/ 2 w 13"/>
                  <a:gd name="T19" fmla="*/ 4 h 4"/>
                  <a:gd name="T20" fmla="*/ 0 w 13"/>
                  <a:gd name="T21" fmla="*/ 3 h 4"/>
                  <a:gd name="T22" fmla="*/ 0 w 13"/>
                  <a:gd name="T23" fmla="*/ 1 h 4"/>
                  <a:gd name="T24" fmla="*/ 4 w 13"/>
                  <a:gd name="T25" fmla="*/ 1 h 4"/>
                  <a:gd name="T26" fmla="*/ 5 w 13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">
                    <a:moveTo>
                      <a:pt x="5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C3AE4EC6-DF35-8C4E-AF5C-1DABE3729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618" y="1571953"/>
                <a:ext cx="17739" cy="11088"/>
              </a:xfrm>
              <a:custGeom>
                <a:avLst/>
                <a:gdLst>
                  <a:gd name="T0" fmla="*/ 7 w 8"/>
                  <a:gd name="T1" fmla="*/ 0 h 5"/>
                  <a:gd name="T2" fmla="*/ 8 w 8"/>
                  <a:gd name="T3" fmla="*/ 2 h 5"/>
                  <a:gd name="T4" fmla="*/ 8 w 8"/>
                  <a:gd name="T5" fmla="*/ 2 h 5"/>
                  <a:gd name="T6" fmla="*/ 5 w 8"/>
                  <a:gd name="T7" fmla="*/ 5 h 5"/>
                  <a:gd name="T8" fmla="*/ 2 w 8"/>
                  <a:gd name="T9" fmla="*/ 5 h 5"/>
                  <a:gd name="T10" fmla="*/ 0 w 8"/>
                  <a:gd name="T11" fmla="*/ 3 h 5"/>
                  <a:gd name="T12" fmla="*/ 0 w 8"/>
                  <a:gd name="T13" fmla="*/ 3 h 5"/>
                  <a:gd name="T14" fmla="*/ 2 w 8"/>
                  <a:gd name="T15" fmla="*/ 2 h 5"/>
                  <a:gd name="T16" fmla="*/ 2 w 8"/>
                  <a:gd name="T17" fmla="*/ 2 h 5"/>
                  <a:gd name="T18" fmla="*/ 7 w 8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FFE5C664-B2F6-CA48-B21F-9B5C49224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3175" y="1642906"/>
                <a:ext cx="42130" cy="11088"/>
              </a:xfrm>
              <a:custGeom>
                <a:avLst/>
                <a:gdLst>
                  <a:gd name="T0" fmla="*/ 13 w 19"/>
                  <a:gd name="T1" fmla="*/ 0 h 5"/>
                  <a:gd name="T2" fmla="*/ 18 w 19"/>
                  <a:gd name="T3" fmla="*/ 0 h 5"/>
                  <a:gd name="T4" fmla="*/ 19 w 19"/>
                  <a:gd name="T5" fmla="*/ 1 h 5"/>
                  <a:gd name="T6" fmla="*/ 18 w 19"/>
                  <a:gd name="T7" fmla="*/ 1 h 5"/>
                  <a:gd name="T8" fmla="*/ 16 w 19"/>
                  <a:gd name="T9" fmla="*/ 1 h 5"/>
                  <a:gd name="T10" fmla="*/ 14 w 19"/>
                  <a:gd name="T11" fmla="*/ 1 h 5"/>
                  <a:gd name="T12" fmla="*/ 14 w 19"/>
                  <a:gd name="T13" fmla="*/ 3 h 5"/>
                  <a:gd name="T14" fmla="*/ 14 w 19"/>
                  <a:gd name="T15" fmla="*/ 5 h 5"/>
                  <a:gd name="T16" fmla="*/ 11 w 19"/>
                  <a:gd name="T17" fmla="*/ 5 h 5"/>
                  <a:gd name="T18" fmla="*/ 7 w 19"/>
                  <a:gd name="T19" fmla="*/ 3 h 5"/>
                  <a:gd name="T20" fmla="*/ 5 w 19"/>
                  <a:gd name="T21" fmla="*/ 3 h 5"/>
                  <a:gd name="T22" fmla="*/ 0 w 19"/>
                  <a:gd name="T23" fmla="*/ 1 h 5"/>
                  <a:gd name="T24" fmla="*/ 0 w 19"/>
                  <a:gd name="T25" fmla="*/ 1 h 5"/>
                  <a:gd name="T26" fmla="*/ 0 w 19"/>
                  <a:gd name="T27" fmla="*/ 0 h 5"/>
                  <a:gd name="T28" fmla="*/ 3 w 19"/>
                  <a:gd name="T29" fmla="*/ 1 h 5"/>
                  <a:gd name="T30" fmla="*/ 7 w 19"/>
                  <a:gd name="T31" fmla="*/ 0 h 5"/>
                  <a:gd name="T32" fmla="*/ 11 w 19"/>
                  <a:gd name="T33" fmla="*/ 0 h 5"/>
                  <a:gd name="T34" fmla="*/ 13 w 19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5">
                    <a:moveTo>
                      <a:pt x="13" y="0"/>
                    </a:moveTo>
                    <a:lnTo>
                      <a:pt x="18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F790A016-DF36-6B4A-A642-FE078A802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738" y="1638472"/>
                <a:ext cx="8869" cy="11088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0 h 5"/>
                  <a:gd name="T4" fmla="*/ 3 w 4"/>
                  <a:gd name="T5" fmla="*/ 2 h 5"/>
                  <a:gd name="T6" fmla="*/ 4 w 4"/>
                  <a:gd name="T7" fmla="*/ 2 h 5"/>
                  <a:gd name="T8" fmla="*/ 3 w 4"/>
                  <a:gd name="T9" fmla="*/ 3 h 5"/>
                  <a:gd name="T10" fmla="*/ 1 w 4"/>
                  <a:gd name="T11" fmla="*/ 5 h 5"/>
                  <a:gd name="T12" fmla="*/ 0 w 4"/>
                  <a:gd name="T13" fmla="*/ 5 h 5"/>
                  <a:gd name="T14" fmla="*/ 0 w 4"/>
                  <a:gd name="T15" fmla="*/ 5 h 5"/>
                  <a:gd name="T16" fmla="*/ 0 w 4"/>
                  <a:gd name="T17" fmla="*/ 5 h 5"/>
                  <a:gd name="T18" fmla="*/ 0 w 4"/>
                  <a:gd name="T19" fmla="*/ 3 h 5"/>
                  <a:gd name="T20" fmla="*/ 1 w 4"/>
                  <a:gd name="T21" fmla="*/ 0 h 5"/>
                  <a:gd name="T22" fmla="*/ 1 w 4"/>
                  <a:gd name="T23" fmla="*/ 0 h 5"/>
                  <a:gd name="T24" fmla="*/ 1 w 4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C120B9C1-C893-ED46-8124-F1F2AF3D8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539" y="1778162"/>
                <a:ext cx="8869" cy="6652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2 h 3"/>
                  <a:gd name="T4" fmla="*/ 4 w 4"/>
                  <a:gd name="T5" fmla="*/ 2 h 3"/>
                  <a:gd name="T6" fmla="*/ 4 w 4"/>
                  <a:gd name="T7" fmla="*/ 3 h 3"/>
                  <a:gd name="T8" fmla="*/ 3 w 4"/>
                  <a:gd name="T9" fmla="*/ 3 h 3"/>
                  <a:gd name="T10" fmla="*/ 1 w 4"/>
                  <a:gd name="T11" fmla="*/ 3 h 3"/>
                  <a:gd name="T12" fmla="*/ 0 w 4"/>
                  <a:gd name="T13" fmla="*/ 3 h 3"/>
                  <a:gd name="T14" fmla="*/ 0 w 4"/>
                  <a:gd name="T15" fmla="*/ 2 h 3"/>
                  <a:gd name="T16" fmla="*/ 0 w 4"/>
                  <a:gd name="T17" fmla="*/ 2 h 3"/>
                  <a:gd name="T18" fmla="*/ 1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A5960C9C-F01F-0F41-8C54-A8ED79B5C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44" y="1782597"/>
                <a:ext cx="24391" cy="6652"/>
              </a:xfrm>
              <a:custGeom>
                <a:avLst/>
                <a:gdLst>
                  <a:gd name="T0" fmla="*/ 5 w 11"/>
                  <a:gd name="T1" fmla="*/ 0 h 3"/>
                  <a:gd name="T2" fmla="*/ 9 w 11"/>
                  <a:gd name="T3" fmla="*/ 0 h 3"/>
                  <a:gd name="T4" fmla="*/ 11 w 11"/>
                  <a:gd name="T5" fmla="*/ 1 h 3"/>
                  <a:gd name="T6" fmla="*/ 11 w 11"/>
                  <a:gd name="T7" fmla="*/ 1 h 3"/>
                  <a:gd name="T8" fmla="*/ 9 w 11"/>
                  <a:gd name="T9" fmla="*/ 1 h 3"/>
                  <a:gd name="T10" fmla="*/ 9 w 11"/>
                  <a:gd name="T11" fmla="*/ 1 h 3"/>
                  <a:gd name="T12" fmla="*/ 8 w 11"/>
                  <a:gd name="T13" fmla="*/ 3 h 3"/>
                  <a:gd name="T14" fmla="*/ 5 w 11"/>
                  <a:gd name="T15" fmla="*/ 1 h 3"/>
                  <a:gd name="T16" fmla="*/ 0 w 11"/>
                  <a:gd name="T17" fmla="*/ 1 h 3"/>
                  <a:gd name="T18" fmla="*/ 1 w 11"/>
                  <a:gd name="T19" fmla="*/ 0 h 3"/>
                  <a:gd name="T20" fmla="*/ 5 w 1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5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C76F6F41-BBB1-3D40-AF86-1735E6089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8008" y="1292573"/>
                <a:ext cx="53215" cy="11088"/>
              </a:xfrm>
              <a:custGeom>
                <a:avLst/>
                <a:gdLst>
                  <a:gd name="T0" fmla="*/ 4 w 24"/>
                  <a:gd name="T1" fmla="*/ 0 h 5"/>
                  <a:gd name="T2" fmla="*/ 18 w 24"/>
                  <a:gd name="T3" fmla="*/ 0 h 5"/>
                  <a:gd name="T4" fmla="*/ 22 w 24"/>
                  <a:gd name="T5" fmla="*/ 2 h 5"/>
                  <a:gd name="T6" fmla="*/ 24 w 24"/>
                  <a:gd name="T7" fmla="*/ 3 h 5"/>
                  <a:gd name="T8" fmla="*/ 19 w 24"/>
                  <a:gd name="T9" fmla="*/ 5 h 5"/>
                  <a:gd name="T10" fmla="*/ 2 w 24"/>
                  <a:gd name="T11" fmla="*/ 3 h 5"/>
                  <a:gd name="T12" fmla="*/ 0 w 24"/>
                  <a:gd name="T13" fmla="*/ 2 h 5"/>
                  <a:gd name="T14" fmla="*/ 0 w 24"/>
                  <a:gd name="T15" fmla="*/ 2 h 5"/>
                  <a:gd name="T16" fmla="*/ 4 w 2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">
                    <a:moveTo>
                      <a:pt x="4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0C4D9818-832E-694D-A76A-6EE640DC5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7919" y="1381265"/>
                <a:ext cx="86475" cy="26608"/>
              </a:xfrm>
              <a:custGeom>
                <a:avLst/>
                <a:gdLst>
                  <a:gd name="T0" fmla="*/ 9 w 39"/>
                  <a:gd name="T1" fmla="*/ 0 h 12"/>
                  <a:gd name="T2" fmla="*/ 15 w 39"/>
                  <a:gd name="T3" fmla="*/ 0 h 12"/>
                  <a:gd name="T4" fmla="*/ 22 w 39"/>
                  <a:gd name="T5" fmla="*/ 1 h 12"/>
                  <a:gd name="T6" fmla="*/ 34 w 39"/>
                  <a:gd name="T7" fmla="*/ 3 h 12"/>
                  <a:gd name="T8" fmla="*/ 39 w 39"/>
                  <a:gd name="T9" fmla="*/ 4 h 12"/>
                  <a:gd name="T10" fmla="*/ 36 w 39"/>
                  <a:gd name="T11" fmla="*/ 7 h 12"/>
                  <a:gd name="T12" fmla="*/ 33 w 39"/>
                  <a:gd name="T13" fmla="*/ 7 h 12"/>
                  <a:gd name="T14" fmla="*/ 30 w 39"/>
                  <a:gd name="T15" fmla="*/ 9 h 12"/>
                  <a:gd name="T16" fmla="*/ 27 w 39"/>
                  <a:gd name="T17" fmla="*/ 11 h 12"/>
                  <a:gd name="T18" fmla="*/ 22 w 39"/>
                  <a:gd name="T19" fmla="*/ 12 h 12"/>
                  <a:gd name="T20" fmla="*/ 19 w 39"/>
                  <a:gd name="T21" fmla="*/ 12 h 12"/>
                  <a:gd name="T22" fmla="*/ 15 w 39"/>
                  <a:gd name="T23" fmla="*/ 12 h 12"/>
                  <a:gd name="T24" fmla="*/ 8 w 39"/>
                  <a:gd name="T25" fmla="*/ 7 h 12"/>
                  <a:gd name="T26" fmla="*/ 3 w 39"/>
                  <a:gd name="T27" fmla="*/ 6 h 12"/>
                  <a:gd name="T28" fmla="*/ 0 w 39"/>
                  <a:gd name="T29" fmla="*/ 4 h 12"/>
                  <a:gd name="T30" fmla="*/ 0 w 39"/>
                  <a:gd name="T31" fmla="*/ 1 h 12"/>
                  <a:gd name="T32" fmla="*/ 1 w 39"/>
                  <a:gd name="T33" fmla="*/ 0 h 12"/>
                  <a:gd name="T34" fmla="*/ 4 w 39"/>
                  <a:gd name="T35" fmla="*/ 0 h 12"/>
                  <a:gd name="T36" fmla="*/ 9 w 39"/>
                  <a:gd name="T3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2">
                    <a:moveTo>
                      <a:pt x="9" y="0"/>
                    </a:moveTo>
                    <a:lnTo>
                      <a:pt x="15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39" y="4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27" y="11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C481D3E0-C92E-1D4B-BD04-6CAC0F0B6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957" y="1578605"/>
                <a:ext cx="42130" cy="17739"/>
              </a:xfrm>
              <a:custGeom>
                <a:avLst/>
                <a:gdLst>
                  <a:gd name="T0" fmla="*/ 19 w 19"/>
                  <a:gd name="T1" fmla="*/ 0 h 8"/>
                  <a:gd name="T2" fmla="*/ 19 w 19"/>
                  <a:gd name="T3" fmla="*/ 2 h 8"/>
                  <a:gd name="T4" fmla="*/ 19 w 19"/>
                  <a:gd name="T5" fmla="*/ 4 h 8"/>
                  <a:gd name="T6" fmla="*/ 17 w 19"/>
                  <a:gd name="T7" fmla="*/ 5 h 8"/>
                  <a:gd name="T8" fmla="*/ 15 w 19"/>
                  <a:gd name="T9" fmla="*/ 7 h 8"/>
                  <a:gd name="T10" fmla="*/ 14 w 19"/>
                  <a:gd name="T11" fmla="*/ 7 h 8"/>
                  <a:gd name="T12" fmla="*/ 14 w 19"/>
                  <a:gd name="T13" fmla="*/ 8 h 8"/>
                  <a:gd name="T14" fmla="*/ 12 w 19"/>
                  <a:gd name="T15" fmla="*/ 7 h 8"/>
                  <a:gd name="T16" fmla="*/ 9 w 19"/>
                  <a:gd name="T17" fmla="*/ 8 h 8"/>
                  <a:gd name="T18" fmla="*/ 8 w 19"/>
                  <a:gd name="T19" fmla="*/ 8 h 8"/>
                  <a:gd name="T20" fmla="*/ 6 w 19"/>
                  <a:gd name="T21" fmla="*/ 7 h 8"/>
                  <a:gd name="T22" fmla="*/ 1 w 19"/>
                  <a:gd name="T23" fmla="*/ 7 h 8"/>
                  <a:gd name="T24" fmla="*/ 0 w 19"/>
                  <a:gd name="T25" fmla="*/ 7 h 8"/>
                  <a:gd name="T26" fmla="*/ 3 w 19"/>
                  <a:gd name="T27" fmla="*/ 5 h 8"/>
                  <a:gd name="T28" fmla="*/ 9 w 19"/>
                  <a:gd name="T29" fmla="*/ 5 h 8"/>
                  <a:gd name="T30" fmla="*/ 19 w 19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8">
                    <a:moveTo>
                      <a:pt x="19" y="0"/>
                    </a:moveTo>
                    <a:lnTo>
                      <a:pt x="19" y="2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F50C0E96-B13D-4449-ABDF-9DF1B6E42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1223" y="1290357"/>
                <a:ext cx="201775" cy="93126"/>
              </a:xfrm>
              <a:custGeom>
                <a:avLst/>
                <a:gdLst>
                  <a:gd name="T0" fmla="*/ 63 w 91"/>
                  <a:gd name="T1" fmla="*/ 0 h 42"/>
                  <a:gd name="T2" fmla="*/ 66 w 91"/>
                  <a:gd name="T3" fmla="*/ 1 h 42"/>
                  <a:gd name="T4" fmla="*/ 71 w 91"/>
                  <a:gd name="T5" fmla="*/ 4 h 42"/>
                  <a:gd name="T6" fmla="*/ 73 w 91"/>
                  <a:gd name="T7" fmla="*/ 8 h 42"/>
                  <a:gd name="T8" fmla="*/ 76 w 91"/>
                  <a:gd name="T9" fmla="*/ 11 h 42"/>
                  <a:gd name="T10" fmla="*/ 90 w 91"/>
                  <a:gd name="T11" fmla="*/ 14 h 42"/>
                  <a:gd name="T12" fmla="*/ 91 w 91"/>
                  <a:gd name="T13" fmla="*/ 17 h 42"/>
                  <a:gd name="T14" fmla="*/ 90 w 91"/>
                  <a:gd name="T15" fmla="*/ 19 h 42"/>
                  <a:gd name="T16" fmla="*/ 82 w 91"/>
                  <a:gd name="T17" fmla="*/ 20 h 42"/>
                  <a:gd name="T18" fmla="*/ 79 w 91"/>
                  <a:gd name="T19" fmla="*/ 25 h 42"/>
                  <a:gd name="T20" fmla="*/ 80 w 91"/>
                  <a:gd name="T21" fmla="*/ 25 h 42"/>
                  <a:gd name="T22" fmla="*/ 84 w 91"/>
                  <a:gd name="T23" fmla="*/ 31 h 42"/>
                  <a:gd name="T24" fmla="*/ 84 w 91"/>
                  <a:gd name="T25" fmla="*/ 33 h 42"/>
                  <a:gd name="T26" fmla="*/ 63 w 91"/>
                  <a:gd name="T27" fmla="*/ 36 h 42"/>
                  <a:gd name="T28" fmla="*/ 46 w 91"/>
                  <a:gd name="T29" fmla="*/ 37 h 42"/>
                  <a:gd name="T30" fmla="*/ 41 w 91"/>
                  <a:gd name="T31" fmla="*/ 39 h 42"/>
                  <a:gd name="T32" fmla="*/ 30 w 91"/>
                  <a:gd name="T33" fmla="*/ 42 h 42"/>
                  <a:gd name="T34" fmla="*/ 9 w 91"/>
                  <a:gd name="T35" fmla="*/ 36 h 42"/>
                  <a:gd name="T36" fmla="*/ 5 w 91"/>
                  <a:gd name="T37" fmla="*/ 34 h 42"/>
                  <a:gd name="T38" fmla="*/ 0 w 91"/>
                  <a:gd name="T39" fmla="*/ 30 h 42"/>
                  <a:gd name="T40" fmla="*/ 5 w 91"/>
                  <a:gd name="T41" fmla="*/ 26 h 42"/>
                  <a:gd name="T42" fmla="*/ 16 w 91"/>
                  <a:gd name="T43" fmla="*/ 25 h 42"/>
                  <a:gd name="T44" fmla="*/ 21 w 91"/>
                  <a:gd name="T45" fmla="*/ 19 h 42"/>
                  <a:gd name="T46" fmla="*/ 17 w 91"/>
                  <a:gd name="T47" fmla="*/ 17 h 42"/>
                  <a:gd name="T48" fmla="*/ 16 w 91"/>
                  <a:gd name="T49" fmla="*/ 15 h 42"/>
                  <a:gd name="T50" fmla="*/ 17 w 91"/>
                  <a:gd name="T51" fmla="*/ 12 h 42"/>
                  <a:gd name="T52" fmla="*/ 22 w 91"/>
                  <a:gd name="T53" fmla="*/ 9 h 42"/>
                  <a:gd name="T54" fmla="*/ 28 w 91"/>
                  <a:gd name="T55" fmla="*/ 8 h 42"/>
                  <a:gd name="T56" fmla="*/ 35 w 91"/>
                  <a:gd name="T57" fmla="*/ 6 h 42"/>
                  <a:gd name="T58" fmla="*/ 41 w 91"/>
                  <a:gd name="T59" fmla="*/ 4 h 42"/>
                  <a:gd name="T60" fmla="*/ 47 w 91"/>
                  <a:gd name="T61" fmla="*/ 4 h 42"/>
                  <a:gd name="T62" fmla="*/ 52 w 91"/>
                  <a:gd name="T6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42">
                    <a:moveTo>
                      <a:pt x="62" y="0"/>
                    </a:moveTo>
                    <a:lnTo>
                      <a:pt x="63" y="0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8" y="3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11"/>
                    </a:lnTo>
                    <a:lnTo>
                      <a:pt x="85" y="14"/>
                    </a:lnTo>
                    <a:lnTo>
                      <a:pt x="90" y="14"/>
                    </a:lnTo>
                    <a:lnTo>
                      <a:pt x="91" y="15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20"/>
                    </a:lnTo>
                    <a:lnTo>
                      <a:pt x="82" y="20"/>
                    </a:lnTo>
                    <a:lnTo>
                      <a:pt x="80" y="22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63" y="36"/>
                    </a:lnTo>
                    <a:lnTo>
                      <a:pt x="49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1" y="39"/>
                    </a:lnTo>
                    <a:lnTo>
                      <a:pt x="33" y="42"/>
                    </a:lnTo>
                    <a:lnTo>
                      <a:pt x="30" y="42"/>
                    </a:lnTo>
                    <a:lnTo>
                      <a:pt x="21" y="39"/>
                    </a:lnTo>
                    <a:lnTo>
                      <a:pt x="9" y="36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9" y="22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41" y="4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50" y="3"/>
                    </a:lnTo>
                    <a:lnTo>
                      <a:pt x="5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426C9C2A-D58D-AD4B-9FBD-F2D4D380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892" y="1310311"/>
                <a:ext cx="44346" cy="13303"/>
              </a:xfrm>
              <a:custGeom>
                <a:avLst/>
                <a:gdLst>
                  <a:gd name="T0" fmla="*/ 11 w 20"/>
                  <a:gd name="T1" fmla="*/ 0 h 6"/>
                  <a:gd name="T2" fmla="*/ 19 w 20"/>
                  <a:gd name="T3" fmla="*/ 2 h 6"/>
                  <a:gd name="T4" fmla="*/ 20 w 20"/>
                  <a:gd name="T5" fmla="*/ 2 h 6"/>
                  <a:gd name="T6" fmla="*/ 20 w 20"/>
                  <a:gd name="T7" fmla="*/ 3 h 6"/>
                  <a:gd name="T8" fmla="*/ 19 w 20"/>
                  <a:gd name="T9" fmla="*/ 3 h 6"/>
                  <a:gd name="T10" fmla="*/ 14 w 20"/>
                  <a:gd name="T11" fmla="*/ 5 h 6"/>
                  <a:gd name="T12" fmla="*/ 1 w 20"/>
                  <a:gd name="T13" fmla="*/ 6 h 6"/>
                  <a:gd name="T14" fmla="*/ 0 w 20"/>
                  <a:gd name="T15" fmla="*/ 5 h 6"/>
                  <a:gd name="T16" fmla="*/ 0 w 20"/>
                  <a:gd name="T17" fmla="*/ 5 h 6"/>
                  <a:gd name="T18" fmla="*/ 1 w 20"/>
                  <a:gd name="T19" fmla="*/ 2 h 6"/>
                  <a:gd name="T20" fmla="*/ 3 w 20"/>
                  <a:gd name="T21" fmla="*/ 0 h 6"/>
                  <a:gd name="T22" fmla="*/ 11 w 20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6">
                    <a:moveTo>
                      <a:pt x="11" y="0"/>
                    </a:move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6FEA14A-355F-6F46-8F3A-68F241EB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577" y="1594125"/>
                <a:ext cx="487807" cy="239469"/>
              </a:xfrm>
              <a:custGeom>
                <a:avLst/>
                <a:gdLst>
                  <a:gd name="T0" fmla="*/ 216 w 220"/>
                  <a:gd name="T1" fmla="*/ 4 h 108"/>
                  <a:gd name="T2" fmla="*/ 218 w 220"/>
                  <a:gd name="T3" fmla="*/ 11 h 108"/>
                  <a:gd name="T4" fmla="*/ 209 w 220"/>
                  <a:gd name="T5" fmla="*/ 22 h 108"/>
                  <a:gd name="T6" fmla="*/ 193 w 220"/>
                  <a:gd name="T7" fmla="*/ 27 h 108"/>
                  <a:gd name="T8" fmla="*/ 171 w 220"/>
                  <a:gd name="T9" fmla="*/ 33 h 108"/>
                  <a:gd name="T10" fmla="*/ 144 w 220"/>
                  <a:gd name="T11" fmla="*/ 41 h 108"/>
                  <a:gd name="T12" fmla="*/ 120 w 220"/>
                  <a:gd name="T13" fmla="*/ 47 h 108"/>
                  <a:gd name="T14" fmla="*/ 108 w 220"/>
                  <a:gd name="T15" fmla="*/ 52 h 108"/>
                  <a:gd name="T16" fmla="*/ 100 w 220"/>
                  <a:gd name="T17" fmla="*/ 58 h 108"/>
                  <a:gd name="T18" fmla="*/ 93 w 220"/>
                  <a:gd name="T19" fmla="*/ 60 h 108"/>
                  <a:gd name="T20" fmla="*/ 97 w 220"/>
                  <a:gd name="T21" fmla="*/ 63 h 108"/>
                  <a:gd name="T22" fmla="*/ 90 w 220"/>
                  <a:gd name="T23" fmla="*/ 67 h 108"/>
                  <a:gd name="T24" fmla="*/ 87 w 220"/>
                  <a:gd name="T25" fmla="*/ 71 h 108"/>
                  <a:gd name="T26" fmla="*/ 78 w 220"/>
                  <a:gd name="T27" fmla="*/ 69 h 108"/>
                  <a:gd name="T28" fmla="*/ 76 w 220"/>
                  <a:gd name="T29" fmla="*/ 75 h 108"/>
                  <a:gd name="T30" fmla="*/ 70 w 220"/>
                  <a:gd name="T31" fmla="*/ 77 h 108"/>
                  <a:gd name="T32" fmla="*/ 68 w 220"/>
                  <a:gd name="T33" fmla="*/ 85 h 108"/>
                  <a:gd name="T34" fmla="*/ 59 w 220"/>
                  <a:gd name="T35" fmla="*/ 93 h 108"/>
                  <a:gd name="T36" fmla="*/ 56 w 220"/>
                  <a:gd name="T37" fmla="*/ 94 h 108"/>
                  <a:gd name="T38" fmla="*/ 54 w 220"/>
                  <a:gd name="T39" fmla="*/ 96 h 108"/>
                  <a:gd name="T40" fmla="*/ 46 w 220"/>
                  <a:gd name="T41" fmla="*/ 107 h 108"/>
                  <a:gd name="T42" fmla="*/ 32 w 220"/>
                  <a:gd name="T43" fmla="*/ 107 h 108"/>
                  <a:gd name="T44" fmla="*/ 15 w 220"/>
                  <a:gd name="T45" fmla="*/ 104 h 108"/>
                  <a:gd name="T46" fmla="*/ 7 w 220"/>
                  <a:gd name="T47" fmla="*/ 101 h 108"/>
                  <a:gd name="T48" fmla="*/ 4 w 220"/>
                  <a:gd name="T49" fmla="*/ 94 h 108"/>
                  <a:gd name="T50" fmla="*/ 13 w 220"/>
                  <a:gd name="T51" fmla="*/ 90 h 108"/>
                  <a:gd name="T52" fmla="*/ 18 w 220"/>
                  <a:gd name="T53" fmla="*/ 83 h 108"/>
                  <a:gd name="T54" fmla="*/ 34 w 220"/>
                  <a:gd name="T55" fmla="*/ 74 h 108"/>
                  <a:gd name="T56" fmla="*/ 27 w 220"/>
                  <a:gd name="T57" fmla="*/ 72 h 108"/>
                  <a:gd name="T58" fmla="*/ 35 w 220"/>
                  <a:gd name="T59" fmla="*/ 63 h 108"/>
                  <a:gd name="T60" fmla="*/ 32 w 220"/>
                  <a:gd name="T61" fmla="*/ 60 h 108"/>
                  <a:gd name="T62" fmla="*/ 30 w 220"/>
                  <a:gd name="T63" fmla="*/ 55 h 108"/>
                  <a:gd name="T64" fmla="*/ 38 w 220"/>
                  <a:gd name="T65" fmla="*/ 56 h 108"/>
                  <a:gd name="T66" fmla="*/ 45 w 220"/>
                  <a:gd name="T67" fmla="*/ 52 h 108"/>
                  <a:gd name="T68" fmla="*/ 48 w 220"/>
                  <a:gd name="T69" fmla="*/ 49 h 108"/>
                  <a:gd name="T70" fmla="*/ 57 w 220"/>
                  <a:gd name="T71" fmla="*/ 47 h 108"/>
                  <a:gd name="T72" fmla="*/ 62 w 220"/>
                  <a:gd name="T73" fmla="*/ 41 h 108"/>
                  <a:gd name="T74" fmla="*/ 76 w 220"/>
                  <a:gd name="T75" fmla="*/ 34 h 108"/>
                  <a:gd name="T76" fmla="*/ 90 w 220"/>
                  <a:gd name="T77" fmla="*/ 31 h 108"/>
                  <a:gd name="T78" fmla="*/ 101 w 220"/>
                  <a:gd name="T79" fmla="*/ 28 h 108"/>
                  <a:gd name="T80" fmla="*/ 106 w 220"/>
                  <a:gd name="T81" fmla="*/ 27 h 108"/>
                  <a:gd name="T82" fmla="*/ 108 w 220"/>
                  <a:gd name="T83" fmla="*/ 22 h 108"/>
                  <a:gd name="T84" fmla="*/ 127 w 220"/>
                  <a:gd name="T85" fmla="*/ 23 h 108"/>
                  <a:gd name="T86" fmla="*/ 155 w 220"/>
                  <a:gd name="T87" fmla="*/ 19 h 108"/>
                  <a:gd name="T88" fmla="*/ 164 w 220"/>
                  <a:gd name="T89" fmla="*/ 15 h 108"/>
                  <a:gd name="T90" fmla="*/ 174 w 220"/>
                  <a:gd name="T91" fmla="*/ 14 h 108"/>
                  <a:gd name="T92" fmla="*/ 182 w 220"/>
                  <a:gd name="T93" fmla="*/ 6 h 108"/>
                  <a:gd name="T94" fmla="*/ 201 w 220"/>
                  <a:gd name="T9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0" h="108">
                    <a:moveTo>
                      <a:pt x="201" y="0"/>
                    </a:moveTo>
                    <a:lnTo>
                      <a:pt x="205" y="1"/>
                    </a:lnTo>
                    <a:lnTo>
                      <a:pt x="213" y="3"/>
                    </a:lnTo>
                    <a:lnTo>
                      <a:pt x="216" y="4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0" y="9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13" y="17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02" y="23"/>
                    </a:lnTo>
                    <a:lnTo>
                      <a:pt x="196" y="25"/>
                    </a:lnTo>
                    <a:lnTo>
                      <a:pt x="193" y="27"/>
                    </a:lnTo>
                    <a:lnTo>
                      <a:pt x="190" y="28"/>
                    </a:lnTo>
                    <a:lnTo>
                      <a:pt x="187" y="30"/>
                    </a:lnTo>
                    <a:lnTo>
                      <a:pt x="180" y="31"/>
                    </a:lnTo>
                    <a:lnTo>
                      <a:pt x="171" y="33"/>
                    </a:lnTo>
                    <a:lnTo>
                      <a:pt x="166" y="36"/>
                    </a:lnTo>
                    <a:lnTo>
                      <a:pt x="158" y="36"/>
                    </a:lnTo>
                    <a:lnTo>
                      <a:pt x="152" y="39"/>
                    </a:lnTo>
                    <a:lnTo>
                      <a:pt x="144" y="41"/>
                    </a:lnTo>
                    <a:lnTo>
                      <a:pt x="142" y="41"/>
                    </a:lnTo>
                    <a:lnTo>
                      <a:pt x="138" y="42"/>
                    </a:lnTo>
                    <a:lnTo>
                      <a:pt x="134" y="42"/>
                    </a:lnTo>
                    <a:lnTo>
                      <a:pt x="120" y="47"/>
                    </a:lnTo>
                    <a:lnTo>
                      <a:pt x="114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8" y="52"/>
                    </a:lnTo>
                    <a:lnTo>
                      <a:pt x="106" y="53"/>
                    </a:lnTo>
                    <a:lnTo>
                      <a:pt x="103" y="55"/>
                    </a:lnTo>
                    <a:lnTo>
                      <a:pt x="101" y="5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58"/>
                    </a:lnTo>
                    <a:lnTo>
                      <a:pt x="97" y="58"/>
                    </a:lnTo>
                    <a:lnTo>
                      <a:pt x="93" y="60"/>
                    </a:lnTo>
                    <a:lnTo>
                      <a:pt x="93" y="61"/>
                    </a:lnTo>
                    <a:lnTo>
                      <a:pt x="97" y="61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5" y="64"/>
                    </a:lnTo>
                    <a:lnTo>
                      <a:pt x="93" y="66"/>
                    </a:lnTo>
                    <a:lnTo>
                      <a:pt x="92" y="67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79" y="69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78" y="72"/>
                    </a:lnTo>
                    <a:lnTo>
                      <a:pt x="78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68" y="74"/>
                    </a:lnTo>
                    <a:lnTo>
                      <a:pt x="68" y="75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71" y="80"/>
                    </a:lnTo>
                    <a:lnTo>
                      <a:pt x="70" y="82"/>
                    </a:lnTo>
                    <a:lnTo>
                      <a:pt x="68" y="85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4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2" y="93"/>
                    </a:lnTo>
                    <a:lnTo>
                      <a:pt x="51" y="93"/>
                    </a:lnTo>
                    <a:lnTo>
                      <a:pt x="51" y="94"/>
                    </a:lnTo>
                    <a:lnTo>
                      <a:pt x="54" y="96"/>
                    </a:lnTo>
                    <a:lnTo>
                      <a:pt x="54" y="97"/>
                    </a:lnTo>
                    <a:lnTo>
                      <a:pt x="54" y="99"/>
                    </a:lnTo>
                    <a:lnTo>
                      <a:pt x="49" y="102"/>
                    </a:lnTo>
                    <a:lnTo>
                      <a:pt x="46" y="107"/>
                    </a:lnTo>
                    <a:lnTo>
                      <a:pt x="41" y="108"/>
                    </a:lnTo>
                    <a:lnTo>
                      <a:pt x="38" y="108"/>
                    </a:lnTo>
                    <a:lnTo>
                      <a:pt x="35" y="108"/>
                    </a:lnTo>
                    <a:lnTo>
                      <a:pt x="32" y="107"/>
                    </a:lnTo>
                    <a:lnTo>
                      <a:pt x="26" y="107"/>
                    </a:lnTo>
                    <a:lnTo>
                      <a:pt x="23" y="105"/>
                    </a:lnTo>
                    <a:lnTo>
                      <a:pt x="18" y="104"/>
                    </a:lnTo>
                    <a:lnTo>
                      <a:pt x="15" y="104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5" y="104"/>
                    </a:lnTo>
                    <a:lnTo>
                      <a:pt x="7" y="101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4" y="94"/>
                    </a:lnTo>
                    <a:lnTo>
                      <a:pt x="5" y="91"/>
                    </a:lnTo>
                    <a:lnTo>
                      <a:pt x="8" y="90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6" y="85"/>
                    </a:lnTo>
                    <a:lnTo>
                      <a:pt x="18" y="83"/>
                    </a:lnTo>
                    <a:lnTo>
                      <a:pt x="23" y="77"/>
                    </a:lnTo>
                    <a:lnTo>
                      <a:pt x="24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29" y="74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6" y="71"/>
                    </a:lnTo>
                    <a:lnTo>
                      <a:pt x="27" y="69"/>
                    </a:lnTo>
                    <a:lnTo>
                      <a:pt x="30" y="66"/>
                    </a:lnTo>
                    <a:lnTo>
                      <a:pt x="35" y="63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2" y="60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30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51" y="49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7" y="47"/>
                    </a:lnTo>
                    <a:lnTo>
                      <a:pt x="59" y="45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7" y="39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81" y="33"/>
                    </a:lnTo>
                    <a:lnTo>
                      <a:pt x="87" y="33"/>
                    </a:lnTo>
                    <a:lnTo>
                      <a:pt x="90" y="31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12" y="22"/>
                    </a:lnTo>
                    <a:lnTo>
                      <a:pt x="116" y="22"/>
                    </a:lnTo>
                    <a:lnTo>
                      <a:pt x="122" y="23"/>
                    </a:lnTo>
                    <a:lnTo>
                      <a:pt x="127" y="23"/>
                    </a:lnTo>
                    <a:lnTo>
                      <a:pt x="130" y="23"/>
                    </a:lnTo>
                    <a:lnTo>
                      <a:pt x="133" y="23"/>
                    </a:lnTo>
                    <a:lnTo>
                      <a:pt x="141" y="22"/>
                    </a:lnTo>
                    <a:lnTo>
                      <a:pt x="155" y="19"/>
                    </a:lnTo>
                    <a:lnTo>
                      <a:pt x="158" y="17"/>
                    </a:lnTo>
                    <a:lnTo>
                      <a:pt x="161" y="15"/>
                    </a:lnTo>
                    <a:lnTo>
                      <a:pt x="163" y="15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4" y="14"/>
                    </a:lnTo>
                    <a:lnTo>
                      <a:pt x="175" y="12"/>
                    </a:lnTo>
                    <a:lnTo>
                      <a:pt x="175" y="9"/>
                    </a:lnTo>
                    <a:lnTo>
                      <a:pt x="177" y="8"/>
                    </a:lnTo>
                    <a:lnTo>
                      <a:pt x="182" y="6"/>
                    </a:lnTo>
                    <a:lnTo>
                      <a:pt x="188" y="3"/>
                    </a:lnTo>
                    <a:lnTo>
                      <a:pt x="194" y="1"/>
                    </a:lnTo>
                    <a:lnTo>
                      <a:pt x="199" y="0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AD122633-7FD4-9F47-852C-DDFB5F927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4126" y="1984371"/>
                <a:ext cx="6652" cy="17739"/>
              </a:xfrm>
              <a:custGeom>
                <a:avLst/>
                <a:gdLst>
                  <a:gd name="T0" fmla="*/ 1 w 3"/>
                  <a:gd name="T1" fmla="*/ 0 h 8"/>
                  <a:gd name="T2" fmla="*/ 1 w 3"/>
                  <a:gd name="T3" fmla="*/ 0 h 8"/>
                  <a:gd name="T4" fmla="*/ 1 w 3"/>
                  <a:gd name="T5" fmla="*/ 2 h 8"/>
                  <a:gd name="T6" fmla="*/ 3 w 3"/>
                  <a:gd name="T7" fmla="*/ 6 h 8"/>
                  <a:gd name="T8" fmla="*/ 3 w 3"/>
                  <a:gd name="T9" fmla="*/ 8 h 8"/>
                  <a:gd name="T10" fmla="*/ 3 w 3"/>
                  <a:gd name="T11" fmla="*/ 6 h 8"/>
                  <a:gd name="T12" fmla="*/ 1 w 3"/>
                  <a:gd name="T13" fmla="*/ 6 h 8"/>
                  <a:gd name="T14" fmla="*/ 1 w 3"/>
                  <a:gd name="T15" fmla="*/ 5 h 8"/>
                  <a:gd name="T16" fmla="*/ 0 w 3"/>
                  <a:gd name="T17" fmla="*/ 2 h 8"/>
                  <a:gd name="T18" fmla="*/ 1 w 3"/>
                  <a:gd name="T19" fmla="*/ 0 h 8"/>
                  <a:gd name="T20" fmla="*/ 1 w 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48E6DF93-B706-8F4F-B41E-129882820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805" y="1844682"/>
                <a:ext cx="28825" cy="24391"/>
              </a:xfrm>
              <a:custGeom>
                <a:avLst/>
                <a:gdLst>
                  <a:gd name="T0" fmla="*/ 8 w 13"/>
                  <a:gd name="T1" fmla="*/ 0 h 11"/>
                  <a:gd name="T2" fmla="*/ 9 w 13"/>
                  <a:gd name="T3" fmla="*/ 2 h 11"/>
                  <a:gd name="T4" fmla="*/ 11 w 13"/>
                  <a:gd name="T5" fmla="*/ 3 h 11"/>
                  <a:gd name="T6" fmla="*/ 13 w 13"/>
                  <a:gd name="T7" fmla="*/ 5 h 11"/>
                  <a:gd name="T8" fmla="*/ 13 w 13"/>
                  <a:gd name="T9" fmla="*/ 10 h 11"/>
                  <a:gd name="T10" fmla="*/ 13 w 13"/>
                  <a:gd name="T11" fmla="*/ 11 h 11"/>
                  <a:gd name="T12" fmla="*/ 11 w 13"/>
                  <a:gd name="T13" fmla="*/ 11 h 11"/>
                  <a:gd name="T14" fmla="*/ 3 w 13"/>
                  <a:gd name="T15" fmla="*/ 10 h 11"/>
                  <a:gd name="T16" fmla="*/ 0 w 13"/>
                  <a:gd name="T17" fmla="*/ 10 h 11"/>
                  <a:gd name="T18" fmla="*/ 0 w 13"/>
                  <a:gd name="T19" fmla="*/ 8 h 11"/>
                  <a:gd name="T20" fmla="*/ 0 w 13"/>
                  <a:gd name="T21" fmla="*/ 6 h 11"/>
                  <a:gd name="T22" fmla="*/ 8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8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9A9A454D-A57E-D544-B5F1-CCC428B3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354" y="2002109"/>
                <a:ext cx="64302" cy="46564"/>
              </a:xfrm>
              <a:custGeom>
                <a:avLst/>
                <a:gdLst>
                  <a:gd name="T0" fmla="*/ 8 w 29"/>
                  <a:gd name="T1" fmla="*/ 0 h 21"/>
                  <a:gd name="T2" fmla="*/ 8 w 29"/>
                  <a:gd name="T3" fmla="*/ 0 h 21"/>
                  <a:gd name="T4" fmla="*/ 8 w 29"/>
                  <a:gd name="T5" fmla="*/ 2 h 21"/>
                  <a:gd name="T6" fmla="*/ 13 w 29"/>
                  <a:gd name="T7" fmla="*/ 3 h 21"/>
                  <a:gd name="T8" fmla="*/ 14 w 29"/>
                  <a:gd name="T9" fmla="*/ 5 h 21"/>
                  <a:gd name="T10" fmla="*/ 16 w 29"/>
                  <a:gd name="T11" fmla="*/ 6 h 21"/>
                  <a:gd name="T12" fmla="*/ 18 w 29"/>
                  <a:gd name="T13" fmla="*/ 8 h 21"/>
                  <a:gd name="T14" fmla="*/ 21 w 29"/>
                  <a:gd name="T15" fmla="*/ 10 h 21"/>
                  <a:gd name="T16" fmla="*/ 24 w 29"/>
                  <a:gd name="T17" fmla="*/ 13 h 21"/>
                  <a:gd name="T18" fmla="*/ 27 w 29"/>
                  <a:gd name="T19" fmla="*/ 14 h 21"/>
                  <a:gd name="T20" fmla="*/ 29 w 29"/>
                  <a:gd name="T21" fmla="*/ 14 h 21"/>
                  <a:gd name="T22" fmla="*/ 29 w 29"/>
                  <a:gd name="T23" fmla="*/ 16 h 21"/>
                  <a:gd name="T24" fmla="*/ 29 w 29"/>
                  <a:gd name="T25" fmla="*/ 17 h 21"/>
                  <a:gd name="T26" fmla="*/ 29 w 29"/>
                  <a:gd name="T27" fmla="*/ 19 h 21"/>
                  <a:gd name="T28" fmla="*/ 27 w 29"/>
                  <a:gd name="T29" fmla="*/ 21 h 21"/>
                  <a:gd name="T30" fmla="*/ 25 w 29"/>
                  <a:gd name="T31" fmla="*/ 21 h 21"/>
                  <a:gd name="T32" fmla="*/ 22 w 29"/>
                  <a:gd name="T33" fmla="*/ 21 h 21"/>
                  <a:gd name="T34" fmla="*/ 21 w 29"/>
                  <a:gd name="T35" fmla="*/ 21 h 21"/>
                  <a:gd name="T36" fmla="*/ 19 w 29"/>
                  <a:gd name="T37" fmla="*/ 21 h 21"/>
                  <a:gd name="T38" fmla="*/ 18 w 29"/>
                  <a:gd name="T39" fmla="*/ 21 h 21"/>
                  <a:gd name="T40" fmla="*/ 18 w 29"/>
                  <a:gd name="T41" fmla="*/ 21 h 21"/>
                  <a:gd name="T42" fmla="*/ 16 w 29"/>
                  <a:gd name="T43" fmla="*/ 19 h 21"/>
                  <a:gd name="T44" fmla="*/ 16 w 29"/>
                  <a:gd name="T45" fmla="*/ 17 h 21"/>
                  <a:gd name="T46" fmla="*/ 14 w 29"/>
                  <a:gd name="T47" fmla="*/ 16 h 21"/>
                  <a:gd name="T48" fmla="*/ 13 w 29"/>
                  <a:gd name="T49" fmla="*/ 16 h 21"/>
                  <a:gd name="T50" fmla="*/ 11 w 29"/>
                  <a:gd name="T51" fmla="*/ 16 h 21"/>
                  <a:gd name="T52" fmla="*/ 10 w 29"/>
                  <a:gd name="T53" fmla="*/ 14 h 21"/>
                  <a:gd name="T54" fmla="*/ 8 w 29"/>
                  <a:gd name="T55" fmla="*/ 14 h 21"/>
                  <a:gd name="T56" fmla="*/ 8 w 29"/>
                  <a:gd name="T57" fmla="*/ 16 h 21"/>
                  <a:gd name="T58" fmla="*/ 7 w 29"/>
                  <a:gd name="T59" fmla="*/ 16 h 21"/>
                  <a:gd name="T60" fmla="*/ 3 w 29"/>
                  <a:gd name="T61" fmla="*/ 11 h 21"/>
                  <a:gd name="T62" fmla="*/ 2 w 29"/>
                  <a:gd name="T63" fmla="*/ 11 h 21"/>
                  <a:gd name="T64" fmla="*/ 2 w 29"/>
                  <a:gd name="T65" fmla="*/ 10 h 21"/>
                  <a:gd name="T66" fmla="*/ 2 w 29"/>
                  <a:gd name="T67" fmla="*/ 8 h 21"/>
                  <a:gd name="T68" fmla="*/ 0 w 29"/>
                  <a:gd name="T69" fmla="*/ 6 h 21"/>
                  <a:gd name="T70" fmla="*/ 0 w 29"/>
                  <a:gd name="T71" fmla="*/ 5 h 21"/>
                  <a:gd name="T72" fmla="*/ 2 w 29"/>
                  <a:gd name="T73" fmla="*/ 3 h 21"/>
                  <a:gd name="T74" fmla="*/ 3 w 29"/>
                  <a:gd name="T75" fmla="*/ 3 h 21"/>
                  <a:gd name="T76" fmla="*/ 5 w 29"/>
                  <a:gd name="T77" fmla="*/ 2 h 21"/>
                  <a:gd name="T78" fmla="*/ 8 w 29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21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4" y="13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44CD027-5D1E-BF46-8681-E822A1A24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880" y="1356875"/>
                <a:ext cx="42130" cy="19957"/>
              </a:xfrm>
              <a:custGeom>
                <a:avLst/>
                <a:gdLst>
                  <a:gd name="T0" fmla="*/ 17 w 19"/>
                  <a:gd name="T1" fmla="*/ 0 h 9"/>
                  <a:gd name="T2" fmla="*/ 19 w 19"/>
                  <a:gd name="T3" fmla="*/ 1 h 9"/>
                  <a:gd name="T4" fmla="*/ 19 w 19"/>
                  <a:gd name="T5" fmla="*/ 1 h 9"/>
                  <a:gd name="T6" fmla="*/ 19 w 19"/>
                  <a:gd name="T7" fmla="*/ 6 h 9"/>
                  <a:gd name="T8" fmla="*/ 19 w 19"/>
                  <a:gd name="T9" fmla="*/ 7 h 9"/>
                  <a:gd name="T10" fmla="*/ 19 w 19"/>
                  <a:gd name="T11" fmla="*/ 9 h 9"/>
                  <a:gd name="T12" fmla="*/ 17 w 19"/>
                  <a:gd name="T13" fmla="*/ 9 h 9"/>
                  <a:gd name="T14" fmla="*/ 6 w 19"/>
                  <a:gd name="T15" fmla="*/ 9 h 9"/>
                  <a:gd name="T16" fmla="*/ 0 w 19"/>
                  <a:gd name="T17" fmla="*/ 9 h 9"/>
                  <a:gd name="T18" fmla="*/ 0 w 19"/>
                  <a:gd name="T19" fmla="*/ 9 h 9"/>
                  <a:gd name="T20" fmla="*/ 3 w 19"/>
                  <a:gd name="T21" fmla="*/ 7 h 9"/>
                  <a:gd name="T22" fmla="*/ 3 w 19"/>
                  <a:gd name="T23" fmla="*/ 6 h 9"/>
                  <a:gd name="T24" fmla="*/ 3 w 19"/>
                  <a:gd name="T25" fmla="*/ 1 h 9"/>
                  <a:gd name="T26" fmla="*/ 3 w 19"/>
                  <a:gd name="T27" fmla="*/ 1 h 9"/>
                  <a:gd name="T28" fmla="*/ 12 w 19"/>
                  <a:gd name="T29" fmla="*/ 1 h 9"/>
                  <a:gd name="T30" fmla="*/ 14 w 19"/>
                  <a:gd name="T31" fmla="*/ 0 h 9"/>
                  <a:gd name="T32" fmla="*/ 17 w 19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9">
                    <a:moveTo>
                      <a:pt x="17" y="0"/>
                    </a:moveTo>
                    <a:lnTo>
                      <a:pt x="19" y="1"/>
                    </a:lnTo>
                    <a:lnTo>
                      <a:pt x="19" y="1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FE7FBEF5-1191-B24D-AC4D-C7FD6765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489" y="1359092"/>
                <a:ext cx="13303" cy="6652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6 w 6"/>
                  <a:gd name="T5" fmla="*/ 2 h 3"/>
                  <a:gd name="T6" fmla="*/ 6 w 6"/>
                  <a:gd name="T7" fmla="*/ 2 h 3"/>
                  <a:gd name="T8" fmla="*/ 3 w 6"/>
                  <a:gd name="T9" fmla="*/ 3 h 3"/>
                  <a:gd name="T10" fmla="*/ 0 w 6"/>
                  <a:gd name="T11" fmla="*/ 3 h 3"/>
                  <a:gd name="T12" fmla="*/ 0 w 6"/>
                  <a:gd name="T13" fmla="*/ 3 h 3"/>
                  <a:gd name="T14" fmla="*/ 1 w 6"/>
                  <a:gd name="T15" fmla="*/ 2 h 3"/>
                  <a:gd name="T16" fmla="*/ 3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5A5915BC-D880-1A42-AA52-5E4ED8FF2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9425" y="1820291"/>
                <a:ext cx="50999" cy="28825"/>
              </a:xfrm>
              <a:custGeom>
                <a:avLst/>
                <a:gdLst>
                  <a:gd name="T0" fmla="*/ 14 w 23"/>
                  <a:gd name="T1" fmla="*/ 0 h 13"/>
                  <a:gd name="T2" fmla="*/ 16 w 23"/>
                  <a:gd name="T3" fmla="*/ 0 h 13"/>
                  <a:gd name="T4" fmla="*/ 17 w 23"/>
                  <a:gd name="T5" fmla="*/ 2 h 13"/>
                  <a:gd name="T6" fmla="*/ 19 w 23"/>
                  <a:gd name="T7" fmla="*/ 2 h 13"/>
                  <a:gd name="T8" fmla="*/ 20 w 23"/>
                  <a:gd name="T9" fmla="*/ 5 h 13"/>
                  <a:gd name="T10" fmla="*/ 22 w 23"/>
                  <a:gd name="T11" fmla="*/ 5 h 13"/>
                  <a:gd name="T12" fmla="*/ 23 w 23"/>
                  <a:gd name="T13" fmla="*/ 6 h 13"/>
                  <a:gd name="T14" fmla="*/ 23 w 23"/>
                  <a:gd name="T15" fmla="*/ 8 h 13"/>
                  <a:gd name="T16" fmla="*/ 23 w 23"/>
                  <a:gd name="T17" fmla="*/ 10 h 13"/>
                  <a:gd name="T18" fmla="*/ 20 w 23"/>
                  <a:gd name="T19" fmla="*/ 10 h 13"/>
                  <a:gd name="T20" fmla="*/ 14 w 23"/>
                  <a:gd name="T21" fmla="*/ 11 h 13"/>
                  <a:gd name="T22" fmla="*/ 11 w 23"/>
                  <a:gd name="T23" fmla="*/ 11 h 13"/>
                  <a:gd name="T24" fmla="*/ 6 w 23"/>
                  <a:gd name="T25" fmla="*/ 13 h 13"/>
                  <a:gd name="T26" fmla="*/ 5 w 23"/>
                  <a:gd name="T27" fmla="*/ 13 h 13"/>
                  <a:gd name="T28" fmla="*/ 3 w 23"/>
                  <a:gd name="T29" fmla="*/ 13 h 13"/>
                  <a:gd name="T30" fmla="*/ 1 w 23"/>
                  <a:gd name="T31" fmla="*/ 13 h 13"/>
                  <a:gd name="T32" fmla="*/ 0 w 23"/>
                  <a:gd name="T33" fmla="*/ 13 h 13"/>
                  <a:gd name="T34" fmla="*/ 0 w 23"/>
                  <a:gd name="T35" fmla="*/ 11 h 13"/>
                  <a:gd name="T36" fmla="*/ 0 w 23"/>
                  <a:gd name="T37" fmla="*/ 10 h 13"/>
                  <a:gd name="T38" fmla="*/ 1 w 23"/>
                  <a:gd name="T39" fmla="*/ 8 h 13"/>
                  <a:gd name="T40" fmla="*/ 0 w 23"/>
                  <a:gd name="T41" fmla="*/ 5 h 13"/>
                  <a:gd name="T42" fmla="*/ 3 w 23"/>
                  <a:gd name="T43" fmla="*/ 2 h 13"/>
                  <a:gd name="T44" fmla="*/ 6 w 23"/>
                  <a:gd name="T45" fmla="*/ 2 h 13"/>
                  <a:gd name="T46" fmla="*/ 14 w 23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13">
                    <a:moveTo>
                      <a:pt x="14" y="0"/>
                    </a:moveTo>
                    <a:lnTo>
                      <a:pt x="16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CC67DDB5-C4CD-7D49-A74E-66C33A9F5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373" y="1875724"/>
                <a:ext cx="44346" cy="22173"/>
              </a:xfrm>
              <a:custGeom>
                <a:avLst/>
                <a:gdLst>
                  <a:gd name="T0" fmla="*/ 12 w 20"/>
                  <a:gd name="T1" fmla="*/ 0 h 10"/>
                  <a:gd name="T2" fmla="*/ 19 w 20"/>
                  <a:gd name="T3" fmla="*/ 2 h 10"/>
                  <a:gd name="T4" fmla="*/ 20 w 20"/>
                  <a:gd name="T5" fmla="*/ 3 h 10"/>
                  <a:gd name="T6" fmla="*/ 20 w 20"/>
                  <a:gd name="T7" fmla="*/ 3 h 10"/>
                  <a:gd name="T8" fmla="*/ 17 w 20"/>
                  <a:gd name="T9" fmla="*/ 5 h 10"/>
                  <a:gd name="T10" fmla="*/ 16 w 20"/>
                  <a:gd name="T11" fmla="*/ 7 h 10"/>
                  <a:gd name="T12" fmla="*/ 12 w 20"/>
                  <a:gd name="T13" fmla="*/ 8 h 10"/>
                  <a:gd name="T14" fmla="*/ 11 w 20"/>
                  <a:gd name="T15" fmla="*/ 8 h 10"/>
                  <a:gd name="T16" fmla="*/ 3 w 20"/>
                  <a:gd name="T17" fmla="*/ 10 h 10"/>
                  <a:gd name="T18" fmla="*/ 0 w 20"/>
                  <a:gd name="T19" fmla="*/ 8 h 10"/>
                  <a:gd name="T20" fmla="*/ 0 w 20"/>
                  <a:gd name="T21" fmla="*/ 8 h 10"/>
                  <a:gd name="T22" fmla="*/ 0 w 20"/>
                  <a:gd name="T23" fmla="*/ 7 h 10"/>
                  <a:gd name="T24" fmla="*/ 3 w 20"/>
                  <a:gd name="T25" fmla="*/ 5 h 10"/>
                  <a:gd name="T26" fmla="*/ 4 w 20"/>
                  <a:gd name="T27" fmla="*/ 3 h 10"/>
                  <a:gd name="T28" fmla="*/ 6 w 20"/>
                  <a:gd name="T29" fmla="*/ 2 h 10"/>
                  <a:gd name="T30" fmla="*/ 9 w 20"/>
                  <a:gd name="T31" fmla="*/ 0 h 10"/>
                  <a:gd name="T32" fmla="*/ 12 w 20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0">
                    <a:moveTo>
                      <a:pt x="12" y="0"/>
                    </a:move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C280ECE3-5E25-5546-ACC6-EED4FD606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548" y="1407873"/>
                <a:ext cx="48781" cy="15522"/>
              </a:xfrm>
              <a:custGeom>
                <a:avLst/>
                <a:gdLst>
                  <a:gd name="T0" fmla="*/ 2 w 22"/>
                  <a:gd name="T1" fmla="*/ 0 h 7"/>
                  <a:gd name="T2" fmla="*/ 3 w 22"/>
                  <a:gd name="T3" fmla="*/ 0 h 7"/>
                  <a:gd name="T4" fmla="*/ 5 w 22"/>
                  <a:gd name="T5" fmla="*/ 2 h 7"/>
                  <a:gd name="T6" fmla="*/ 6 w 22"/>
                  <a:gd name="T7" fmla="*/ 0 h 7"/>
                  <a:gd name="T8" fmla="*/ 19 w 22"/>
                  <a:gd name="T9" fmla="*/ 3 h 7"/>
                  <a:gd name="T10" fmla="*/ 22 w 22"/>
                  <a:gd name="T11" fmla="*/ 5 h 7"/>
                  <a:gd name="T12" fmla="*/ 22 w 22"/>
                  <a:gd name="T13" fmla="*/ 5 h 7"/>
                  <a:gd name="T14" fmla="*/ 11 w 22"/>
                  <a:gd name="T15" fmla="*/ 7 h 7"/>
                  <a:gd name="T16" fmla="*/ 8 w 22"/>
                  <a:gd name="T17" fmla="*/ 7 h 7"/>
                  <a:gd name="T18" fmla="*/ 8 w 22"/>
                  <a:gd name="T19" fmla="*/ 3 h 7"/>
                  <a:gd name="T20" fmla="*/ 6 w 22"/>
                  <a:gd name="T21" fmla="*/ 3 h 7"/>
                  <a:gd name="T22" fmla="*/ 2 w 22"/>
                  <a:gd name="T23" fmla="*/ 3 h 7"/>
                  <a:gd name="T24" fmla="*/ 0 w 22"/>
                  <a:gd name="T25" fmla="*/ 2 h 7"/>
                  <a:gd name="T26" fmla="*/ 0 w 22"/>
                  <a:gd name="T27" fmla="*/ 0 h 7"/>
                  <a:gd name="T28" fmla="*/ 2 w 22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7">
                    <a:moveTo>
                      <a:pt x="2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14961C34-1BE0-A542-B202-11E3DF32F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548" y="1818074"/>
                <a:ext cx="22173" cy="6652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3 h 3"/>
                  <a:gd name="T4" fmla="*/ 10 w 10"/>
                  <a:gd name="T5" fmla="*/ 3 h 3"/>
                  <a:gd name="T6" fmla="*/ 3 w 10"/>
                  <a:gd name="T7" fmla="*/ 3 h 3"/>
                  <a:gd name="T8" fmla="*/ 0 w 10"/>
                  <a:gd name="T9" fmla="*/ 1 h 3"/>
                  <a:gd name="T10" fmla="*/ 2 w 10"/>
                  <a:gd name="T11" fmla="*/ 0 h 3"/>
                  <a:gd name="T12" fmla="*/ 3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lnTo>
                      <a:pt x="10" y="3"/>
                    </a:lnTo>
                    <a:lnTo>
                      <a:pt x="10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82799BAD-3A20-7347-80E9-44A35E985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592" y="1818074"/>
                <a:ext cx="19957" cy="6652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0 h 3"/>
                  <a:gd name="T4" fmla="*/ 9 w 9"/>
                  <a:gd name="T5" fmla="*/ 0 h 3"/>
                  <a:gd name="T6" fmla="*/ 8 w 9"/>
                  <a:gd name="T7" fmla="*/ 3 h 3"/>
                  <a:gd name="T8" fmla="*/ 6 w 9"/>
                  <a:gd name="T9" fmla="*/ 3 h 3"/>
                  <a:gd name="T10" fmla="*/ 1 w 9"/>
                  <a:gd name="T11" fmla="*/ 3 h 3"/>
                  <a:gd name="T12" fmla="*/ 0 w 9"/>
                  <a:gd name="T13" fmla="*/ 3 h 3"/>
                  <a:gd name="T14" fmla="*/ 0 w 9"/>
                  <a:gd name="T15" fmla="*/ 3 h 3"/>
                  <a:gd name="T16" fmla="*/ 3 w 9"/>
                  <a:gd name="T17" fmla="*/ 1 h 3"/>
                  <a:gd name="T18" fmla="*/ 8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1311C729-8B00-E24B-BB24-50A1F82D7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2464" y="1844682"/>
                <a:ext cx="26608" cy="13303"/>
              </a:xfrm>
              <a:custGeom>
                <a:avLst/>
                <a:gdLst>
                  <a:gd name="T0" fmla="*/ 4 w 12"/>
                  <a:gd name="T1" fmla="*/ 0 h 6"/>
                  <a:gd name="T2" fmla="*/ 8 w 12"/>
                  <a:gd name="T3" fmla="*/ 0 h 6"/>
                  <a:gd name="T4" fmla="*/ 9 w 12"/>
                  <a:gd name="T5" fmla="*/ 0 h 6"/>
                  <a:gd name="T6" fmla="*/ 12 w 12"/>
                  <a:gd name="T7" fmla="*/ 2 h 6"/>
                  <a:gd name="T8" fmla="*/ 9 w 12"/>
                  <a:gd name="T9" fmla="*/ 2 h 6"/>
                  <a:gd name="T10" fmla="*/ 8 w 12"/>
                  <a:gd name="T11" fmla="*/ 5 h 6"/>
                  <a:gd name="T12" fmla="*/ 8 w 12"/>
                  <a:gd name="T13" fmla="*/ 5 h 6"/>
                  <a:gd name="T14" fmla="*/ 9 w 12"/>
                  <a:gd name="T15" fmla="*/ 6 h 6"/>
                  <a:gd name="T16" fmla="*/ 8 w 12"/>
                  <a:gd name="T17" fmla="*/ 6 h 6"/>
                  <a:gd name="T18" fmla="*/ 8 w 12"/>
                  <a:gd name="T19" fmla="*/ 6 h 6"/>
                  <a:gd name="T20" fmla="*/ 8 w 12"/>
                  <a:gd name="T21" fmla="*/ 6 h 6"/>
                  <a:gd name="T22" fmla="*/ 4 w 12"/>
                  <a:gd name="T23" fmla="*/ 6 h 6"/>
                  <a:gd name="T24" fmla="*/ 1 w 12"/>
                  <a:gd name="T25" fmla="*/ 5 h 6"/>
                  <a:gd name="T26" fmla="*/ 0 w 12"/>
                  <a:gd name="T27" fmla="*/ 3 h 6"/>
                  <a:gd name="T28" fmla="*/ 1 w 12"/>
                  <a:gd name="T29" fmla="*/ 2 h 6"/>
                  <a:gd name="T30" fmla="*/ 1 w 12"/>
                  <a:gd name="T31" fmla="*/ 0 h 6"/>
                  <a:gd name="T32" fmla="*/ 4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4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BBDFDDE0-E34A-514E-A1B3-C997636C2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2248" y="1795901"/>
                <a:ext cx="124168" cy="42130"/>
              </a:xfrm>
              <a:custGeom>
                <a:avLst/>
                <a:gdLst>
                  <a:gd name="T0" fmla="*/ 34 w 56"/>
                  <a:gd name="T1" fmla="*/ 0 h 19"/>
                  <a:gd name="T2" fmla="*/ 37 w 56"/>
                  <a:gd name="T3" fmla="*/ 0 h 19"/>
                  <a:gd name="T4" fmla="*/ 41 w 56"/>
                  <a:gd name="T5" fmla="*/ 2 h 19"/>
                  <a:gd name="T6" fmla="*/ 43 w 56"/>
                  <a:gd name="T7" fmla="*/ 3 h 19"/>
                  <a:gd name="T8" fmla="*/ 54 w 56"/>
                  <a:gd name="T9" fmla="*/ 10 h 19"/>
                  <a:gd name="T10" fmla="*/ 56 w 56"/>
                  <a:gd name="T11" fmla="*/ 11 h 19"/>
                  <a:gd name="T12" fmla="*/ 56 w 56"/>
                  <a:gd name="T13" fmla="*/ 13 h 19"/>
                  <a:gd name="T14" fmla="*/ 56 w 56"/>
                  <a:gd name="T15" fmla="*/ 19 h 19"/>
                  <a:gd name="T16" fmla="*/ 56 w 56"/>
                  <a:gd name="T17" fmla="*/ 19 h 19"/>
                  <a:gd name="T18" fmla="*/ 52 w 56"/>
                  <a:gd name="T19" fmla="*/ 19 h 19"/>
                  <a:gd name="T20" fmla="*/ 46 w 56"/>
                  <a:gd name="T21" fmla="*/ 19 h 19"/>
                  <a:gd name="T22" fmla="*/ 43 w 56"/>
                  <a:gd name="T23" fmla="*/ 19 h 19"/>
                  <a:gd name="T24" fmla="*/ 40 w 56"/>
                  <a:gd name="T25" fmla="*/ 19 h 19"/>
                  <a:gd name="T26" fmla="*/ 37 w 56"/>
                  <a:gd name="T27" fmla="*/ 17 h 19"/>
                  <a:gd name="T28" fmla="*/ 29 w 56"/>
                  <a:gd name="T29" fmla="*/ 17 h 19"/>
                  <a:gd name="T30" fmla="*/ 22 w 56"/>
                  <a:gd name="T31" fmla="*/ 14 h 19"/>
                  <a:gd name="T32" fmla="*/ 16 w 56"/>
                  <a:gd name="T33" fmla="*/ 13 h 19"/>
                  <a:gd name="T34" fmla="*/ 15 w 56"/>
                  <a:gd name="T35" fmla="*/ 13 h 19"/>
                  <a:gd name="T36" fmla="*/ 11 w 56"/>
                  <a:gd name="T37" fmla="*/ 13 h 19"/>
                  <a:gd name="T38" fmla="*/ 7 w 56"/>
                  <a:gd name="T39" fmla="*/ 16 h 19"/>
                  <a:gd name="T40" fmla="*/ 5 w 56"/>
                  <a:gd name="T41" fmla="*/ 16 h 19"/>
                  <a:gd name="T42" fmla="*/ 2 w 56"/>
                  <a:gd name="T43" fmla="*/ 16 h 19"/>
                  <a:gd name="T44" fmla="*/ 0 w 56"/>
                  <a:gd name="T45" fmla="*/ 14 h 19"/>
                  <a:gd name="T46" fmla="*/ 5 w 56"/>
                  <a:gd name="T47" fmla="*/ 13 h 19"/>
                  <a:gd name="T48" fmla="*/ 8 w 56"/>
                  <a:gd name="T49" fmla="*/ 13 h 19"/>
                  <a:gd name="T50" fmla="*/ 11 w 56"/>
                  <a:gd name="T51" fmla="*/ 13 h 19"/>
                  <a:gd name="T52" fmla="*/ 15 w 56"/>
                  <a:gd name="T53" fmla="*/ 10 h 19"/>
                  <a:gd name="T54" fmla="*/ 16 w 56"/>
                  <a:gd name="T55" fmla="*/ 8 h 19"/>
                  <a:gd name="T56" fmla="*/ 18 w 56"/>
                  <a:gd name="T57" fmla="*/ 3 h 19"/>
                  <a:gd name="T58" fmla="*/ 19 w 56"/>
                  <a:gd name="T59" fmla="*/ 2 h 19"/>
                  <a:gd name="T60" fmla="*/ 21 w 56"/>
                  <a:gd name="T61" fmla="*/ 2 h 19"/>
                  <a:gd name="T62" fmla="*/ 22 w 56"/>
                  <a:gd name="T63" fmla="*/ 2 h 19"/>
                  <a:gd name="T64" fmla="*/ 24 w 56"/>
                  <a:gd name="T65" fmla="*/ 2 h 19"/>
                  <a:gd name="T66" fmla="*/ 30 w 56"/>
                  <a:gd name="T67" fmla="*/ 0 h 19"/>
                  <a:gd name="T68" fmla="*/ 34 w 56"/>
                  <a:gd name="T6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19">
                    <a:moveTo>
                      <a:pt x="34" y="0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7" y="17"/>
                    </a:lnTo>
                    <a:lnTo>
                      <a:pt x="29" y="17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ED47D025-29CF-B44C-9E58-C3898CEF4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7476" y="1614082"/>
                <a:ext cx="6652" cy="6652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1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1" name="Freeform 480">
                <a:extLst>
                  <a:ext uri="{FF2B5EF4-FFF2-40B4-BE49-F238E27FC236}">
                    <a16:creationId xmlns:a16="http://schemas.microsoft.com/office/drawing/2014/main" id="{3DBAD36D-8220-2F4F-AA48-6C5C7D850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2891" y="1687253"/>
                <a:ext cx="146342" cy="53215"/>
              </a:xfrm>
              <a:custGeom>
                <a:avLst/>
                <a:gdLst>
                  <a:gd name="T0" fmla="*/ 5 w 66"/>
                  <a:gd name="T1" fmla="*/ 0 h 24"/>
                  <a:gd name="T2" fmla="*/ 8 w 66"/>
                  <a:gd name="T3" fmla="*/ 3 h 24"/>
                  <a:gd name="T4" fmla="*/ 8 w 66"/>
                  <a:gd name="T5" fmla="*/ 5 h 24"/>
                  <a:gd name="T6" fmla="*/ 9 w 66"/>
                  <a:gd name="T7" fmla="*/ 7 h 24"/>
                  <a:gd name="T8" fmla="*/ 13 w 66"/>
                  <a:gd name="T9" fmla="*/ 7 h 24"/>
                  <a:gd name="T10" fmla="*/ 19 w 66"/>
                  <a:gd name="T11" fmla="*/ 5 h 24"/>
                  <a:gd name="T12" fmla="*/ 19 w 66"/>
                  <a:gd name="T13" fmla="*/ 5 h 24"/>
                  <a:gd name="T14" fmla="*/ 33 w 66"/>
                  <a:gd name="T15" fmla="*/ 5 h 24"/>
                  <a:gd name="T16" fmla="*/ 33 w 66"/>
                  <a:gd name="T17" fmla="*/ 7 h 24"/>
                  <a:gd name="T18" fmla="*/ 33 w 66"/>
                  <a:gd name="T19" fmla="*/ 8 h 24"/>
                  <a:gd name="T20" fmla="*/ 33 w 66"/>
                  <a:gd name="T21" fmla="*/ 8 h 24"/>
                  <a:gd name="T22" fmla="*/ 33 w 66"/>
                  <a:gd name="T23" fmla="*/ 10 h 24"/>
                  <a:gd name="T24" fmla="*/ 35 w 66"/>
                  <a:gd name="T25" fmla="*/ 11 h 24"/>
                  <a:gd name="T26" fmla="*/ 39 w 66"/>
                  <a:gd name="T27" fmla="*/ 11 h 24"/>
                  <a:gd name="T28" fmla="*/ 43 w 66"/>
                  <a:gd name="T29" fmla="*/ 10 h 24"/>
                  <a:gd name="T30" fmla="*/ 50 w 66"/>
                  <a:gd name="T31" fmla="*/ 11 h 24"/>
                  <a:gd name="T32" fmla="*/ 57 w 66"/>
                  <a:gd name="T33" fmla="*/ 11 h 24"/>
                  <a:gd name="T34" fmla="*/ 60 w 66"/>
                  <a:gd name="T35" fmla="*/ 13 h 24"/>
                  <a:gd name="T36" fmla="*/ 62 w 66"/>
                  <a:gd name="T37" fmla="*/ 14 h 24"/>
                  <a:gd name="T38" fmla="*/ 63 w 66"/>
                  <a:gd name="T39" fmla="*/ 14 h 24"/>
                  <a:gd name="T40" fmla="*/ 65 w 66"/>
                  <a:gd name="T41" fmla="*/ 14 h 24"/>
                  <a:gd name="T42" fmla="*/ 65 w 66"/>
                  <a:gd name="T43" fmla="*/ 13 h 24"/>
                  <a:gd name="T44" fmla="*/ 66 w 66"/>
                  <a:gd name="T45" fmla="*/ 13 h 24"/>
                  <a:gd name="T46" fmla="*/ 66 w 66"/>
                  <a:gd name="T47" fmla="*/ 13 h 24"/>
                  <a:gd name="T48" fmla="*/ 65 w 66"/>
                  <a:gd name="T49" fmla="*/ 19 h 24"/>
                  <a:gd name="T50" fmla="*/ 63 w 66"/>
                  <a:gd name="T51" fmla="*/ 21 h 24"/>
                  <a:gd name="T52" fmla="*/ 60 w 66"/>
                  <a:gd name="T53" fmla="*/ 22 h 24"/>
                  <a:gd name="T54" fmla="*/ 52 w 66"/>
                  <a:gd name="T55" fmla="*/ 24 h 24"/>
                  <a:gd name="T56" fmla="*/ 49 w 66"/>
                  <a:gd name="T57" fmla="*/ 24 h 24"/>
                  <a:gd name="T58" fmla="*/ 41 w 66"/>
                  <a:gd name="T59" fmla="*/ 24 h 24"/>
                  <a:gd name="T60" fmla="*/ 30 w 66"/>
                  <a:gd name="T61" fmla="*/ 24 h 24"/>
                  <a:gd name="T62" fmla="*/ 27 w 66"/>
                  <a:gd name="T63" fmla="*/ 22 h 24"/>
                  <a:gd name="T64" fmla="*/ 25 w 66"/>
                  <a:gd name="T65" fmla="*/ 22 h 24"/>
                  <a:gd name="T66" fmla="*/ 22 w 66"/>
                  <a:gd name="T67" fmla="*/ 19 h 24"/>
                  <a:gd name="T68" fmla="*/ 21 w 66"/>
                  <a:gd name="T69" fmla="*/ 19 h 24"/>
                  <a:gd name="T70" fmla="*/ 16 w 66"/>
                  <a:gd name="T71" fmla="*/ 18 h 24"/>
                  <a:gd name="T72" fmla="*/ 14 w 66"/>
                  <a:gd name="T73" fmla="*/ 18 h 24"/>
                  <a:gd name="T74" fmla="*/ 11 w 66"/>
                  <a:gd name="T75" fmla="*/ 16 h 24"/>
                  <a:gd name="T76" fmla="*/ 8 w 66"/>
                  <a:gd name="T77" fmla="*/ 14 h 24"/>
                  <a:gd name="T78" fmla="*/ 0 w 66"/>
                  <a:gd name="T79" fmla="*/ 11 h 24"/>
                  <a:gd name="T80" fmla="*/ 0 w 66"/>
                  <a:gd name="T81" fmla="*/ 10 h 24"/>
                  <a:gd name="T82" fmla="*/ 2 w 66"/>
                  <a:gd name="T83" fmla="*/ 7 h 24"/>
                  <a:gd name="T84" fmla="*/ 2 w 66"/>
                  <a:gd name="T85" fmla="*/ 3 h 24"/>
                  <a:gd name="T86" fmla="*/ 3 w 66"/>
                  <a:gd name="T87" fmla="*/ 2 h 24"/>
                  <a:gd name="T88" fmla="*/ 5 w 66"/>
                  <a:gd name="T8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4">
                    <a:moveTo>
                      <a:pt x="5" y="0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43" y="10"/>
                    </a:lnTo>
                    <a:lnTo>
                      <a:pt x="50" y="11"/>
                    </a:lnTo>
                    <a:lnTo>
                      <a:pt x="57" y="11"/>
                    </a:lnTo>
                    <a:lnTo>
                      <a:pt x="60" y="13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5" y="14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0" y="22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1" y="24"/>
                    </a:lnTo>
                    <a:lnTo>
                      <a:pt x="30" y="24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1" y="16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7A2299BC-5B2B-6C44-A683-EA24333F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3844" y="1611864"/>
                <a:ext cx="31042" cy="6652"/>
              </a:xfrm>
              <a:custGeom>
                <a:avLst/>
                <a:gdLst>
                  <a:gd name="T0" fmla="*/ 14 w 14"/>
                  <a:gd name="T1" fmla="*/ 0 h 3"/>
                  <a:gd name="T2" fmla="*/ 12 w 14"/>
                  <a:gd name="T3" fmla="*/ 0 h 3"/>
                  <a:gd name="T4" fmla="*/ 12 w 14"/>
                  <a:gd name="T5" fmla="*/ 3 h 3"/>
                  <a:gd name="T6" fmla="*/ 11 w 14"/>
                  <a:gd name="T7" fmla="*/ 3 h 3"/>
                  <a:gd name="T8" fmla="*/ 0 w 14"/>
                  <a:gd name="T9" fmla="*/ 3 h 3"/>
                  <a:gd name="T10" fmla="*/ 1 w 14"/>
                  <a:gd name="T11" fmla="*/ 3 h 3"/>
                  <a:gd name="T12" fmla="*/ 4 w 14"/>
                  <a:gd name="T13" fmla="*/ 0 h 3"/>
                  <a:gd name="T14" fmla="*/ 14 w 1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">
                    <a:moveTo>
                      <a:pt x="14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C5C5B441-A2E1-EA41-8642-040A39B2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4666" y="1649559"/>
                <a:ext cx="11088" cy="665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5 w 5"/>
                  <a:gd name="T7" fmla="*/ 2 h 3"/>
                  <a:gd name="T8" fmla="*/ 4 w 5"/>
                  <a:gd name="T9" fmla="*/ 3 h 3"/>
                  <a:gd name="T10" fmla="*/ 0 w 5"/>
                  <a:gd name="T11" fmla="*/ 2 h 3"/>
                  <a:gd name="T12" fmla="*/ 2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8F17455A-D1E2-EC46-A9CA-AADDCD14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225" y="1299225"/>
                <a:ext cx="57650" cy="28825"/>
              </a:xfrm>
              <a:custGeom>
                <a:avLst/>
                <a:gdLst>
                  <a:gd name="T0" fmla="*/ 13 w 26"/>
                  <a:gd name="T1" fmla="*/ 0 h 13"/>
                  <a:gd name="T2" fmla="*/ 13 w 26"/>
                  <a:gd name="T3" fmla="*/ 0 h 13"/>
                  <a:gd name="T4" fmla="*/ 15 w 26"/>
                  <a:gd name="T5" fmla="*/ 2 h 13"/>
                  <a:gd name="T6" fmla="*/ 19 w 26"/>
                  <a:gd name="T7" fmla="*/ 2 h 13"/>
                  <a:gd name="T8" fmla="*/ 21 w 26"/>
                  <a:gd name="T9" fmla="*/ 4 h 13"/>
                  <a:gd name="T10" fmla="*/ 22 w 26"/>
                  <a:gd name="T11" fmla="*/ 5 h 13"/>
                  <a:gd name="T12" fmla="*/ 24 w 26"/>
                  <a:gd name="T13" fmla="*/ 7 h 13"/>
                  <a:gd name="T14" fmla="*/ 26 w 26"/>
                  <a:gd name="T15" fmla="*/ 8 h 13"/>
                  <a:gd name="T16" fmla="*/ 26 w 26"/>
                  <a:gd name="T17" fmla="*/ 10 h 13"/>
                  <a:gd name="T18" fmla="*/ 24 w 26"/>
                  <a:gd name="T19" fmla="*/ 11 h 13"/>
                  <a:gd name="T20" fmla="*/ 21 w 26"/>
                  <a:gd name="T21" fmla="*/ 13 h 13"/>
                  <a:gd name="T22" fmla="*/ 16 w 26"/>
                  <a:gd name="T23" fmla="*/ 13 h 13"/>
                  <a:gd name="T24" fmla="*/ 11 w 26"/>
                  <a:gd name="T25" fmla="*/ 11 h 13"/>
                  <a:gd name="T26" fmla="*/ 8 w 26"/>
                  <a:gd name="T27" fmla="*/ 8 h 13"/>
                  <a:gd name="T28" fmla="*/ 3 w 26"/>
                  <a:gd name="T29" fmla="*/ 7 h 13"/>
                  <a:gd name="T30" fmla="*/ 0 w 26"/>
                  <a:gd name="T31" fmla="*/ 4 h 13"/>
                  <a:gd name="T32" fmla="*/ 3 w 26"/>
                  <a:gd name="T33" fmla="*/ 4 h 13"/>
                  <a:gd name="T34" fmla="*/ 7 w 26"/>
                  <a:gd name="T35" fmla="*/ 4 h 13"/>
                  <a:gd name="T36" fmla="*/ 13 w 26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13">
                    <a:moveTo>
                      <a:pt x="13" y="0"/>
                    </a:moveTo>
                    <a:lnTo>
                      <a:pt x="13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51C50C78-FF04-1344-BE4C-E5CCA2D2D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7769" y="1771510"/>
                <a:ext cx="31042" cy="24391"/>
              </a:xfrm>
              <a:custGeom>
                <a:avLst/>
                <a:gdLst>
                  <a:gd name="T0" fmla="*/ 11 w 14"/>
                  <a:gd name="T1" fmla="*/ 0 h 11"/>
                  <a:gd name="T2" fmla="*/ 12 w 14"/>
                  <a:gd name="T3" fmla="*/ 2 h 11"/>
                  <a:gd name="T4" fmla="*/ 14 w 14"/>
                  <a:gd name="T5" fmla="*/ 2 h 11"/>
                  <a:gd name="T6" fmla="*/ 14 w 14"/>
                  <a:gd name="T7" fmla="*/ 3 h 11"/>
                  <a:gd name="T8" fmla="*/ 14 w 14"/>
                  <a:gd name="T9" fmla="*/ 3 h 11"/>
                  <a:gd name="T10" fmla="*/ 14 w 14"/>
                  <a:gd name="T11" fmla="*/ 6 h 11"/>
                  <a:gd name="T12" fmla="*/ 14 w 14"/>
                  <a:gd name="T13" fmla="*/ 8 h 11"/>
                  <a:gd name="T14" fmla="*/ 6 w 14"/>
                  <a:gd name="T15" fmla="*/ 11 h 11"/>
                  <a:gd name="T16" fmla="*/ 4 w 14"/>
                  <a:gd name="T17" fmla="*/ 11 h 11"/>
                  <a:gd name="T18" fmla="*/ 1 w 14"/>
                  <a:gd name="T19" fmla="*/ 8 h 11"/>
                  <a:gd name="T20" fmla="*/ 0 w 14"/>
                  <a:gd name="T21" fmla="*/ 3 h 11"/>
                  <a:gd name="T22" fmla="*/ 1 w 14"/>
                  <a:gd name="T23" fmla="*/ 2 h 11"/>
                  <a:gd name="T24" fmla="*/ 3 w 14"/>
                  <a:gd name="T25" fmla="*/ 2 h 11"/>
                  <a:gd name="T26" fmla="*/ 4 w 14"/>
                  <a:gd name="T27" fmla="*/ 2 h 11"/>
                  <a:gd name="T28" fmla="*/ 11 w 14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9D476CBA-E4CB-2E45-AC53-54351C797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0207" y="1935590"/>
                <a:ext cx="31042" cy="11088"/>
              </a:xfrm>
              <a:custGeom>
                <a:avLst/>
                <a:gdLst>
                  <a:gd name="T0" fmla="*/ 11 w 14"/>
                  <a:gd name="T1" fmla="*/ 0 h 5"/>
                  <a:gd name="T2" fmla="*/ 12 w 14"/>
                  <a:gd name="T3" fmla="*/ 2 h 5"/>
                  <a:gd name="T4" fmla="*/ 12 w 14"/>
                  <a:gd name="T5" fmla="*/ 2 h 5"/>
                  <a:gd name="T6" fmla="*/ 14 w 14"/>
                  <a:gd name="T7" fmla="*/ 3 h 5"/>
                  <a:gd name="T8" fmla="*/ 9 w 14"/>
                  <a:gd name="T9" fmla="*/ 5 h 5"/>
                  <a:gd name="T10" fmla="*/ 7 w 14"/>
                  <a:gd name="T11" fmla="*/ 5 h 5"/>
                  <a:gd name="T12" fmla="*/ 6 w 14"/>
                  <a:gd name="T13" fmla="*/ 3 h 5"/>
                  <a:gd name="T14" fmla="*/ 6 w 14"/>
                  <a:gd name="T15" fmla="*/ 3 h 5"/>
                  <a:gd name="T16" fmla="*/ 4 w 14"/>
                  <a:gd name="T17" fmla="*/ 3 h 5"/>
                  <a:gd name="T18" fmla="*/ 4 w 14"/>
                  <a:gd name="T19" fmla="*/ 5 h 5"/>
                  <a:gd name="T20" fmla="*/ 3 w 14"/>
                  <a:gd name="T21" fmla="*/ 5 h 5"/>
                  <a:gd name="T22" fmla="*/ 0 w 14"/>
                  <a:gd name="T23" fmla="*/ 3 h 5"/>
                  <a:gd name="T24" fmla="*/ 0 w 14"/>
                  <a:gd name="T25" fmla="*/ 2 h 5"/>
                  <a:gd name="T26" fmla="*/ 1 w 14"/>
                  <a:gd name="T27" fmla="*/ 2 h 5"/>
                  <a:gd name="T28" fmla="*/ 1 w 14"/>
                  <a:gd name="T29" fmla="*/ 2 h 5"/>
                  <a:gd name="T30" fmla="*/ 1 w 14"/>
                  <a:gd name="T31" fmla="*/ 2 h 5"/>
                  <a:gd name="T32" fmla="*/ 3 w 14"/>
                  <a:gd name="T33" fmla="*/ 2 h 5"/>
                  <a:gd name="T34" fmla="*/ 11 w 14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E48EC00F-F093-C647-B644-0A9BB4C3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1873" y="1977719"/>
                <a:ext cx="6652" cy="6652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3 w 3"/>
                  <a:gd name="T5" fmla="*/ 0 h 3"/>
                  <a:gd name="T6" fmla="*/ 3 w 3"/>
                  <a:gd name="T7" fmla="*/ 2 h 3"/>
                  <a:gd name="T8" fmla="*/ 3 w 3"/>
                  <a:gd name="T9" fmla="*/ 3 h 3"/>
                  <a:gd name="T10" fmla="*/ 0 w 3"/>
                  <a:gd name="T11" fmla="*/ 2 h 3"/>
                  <a:gd name="T12" fmla="*/ 0 w 3"/>
                  <a:gd name="T13" fmla="*/ 2 h 3"/>
                  <a:gd name="T14" fmla="*/ 0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C571BAF0-DB0F-804F-AB83-0ECB5FA3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1828" y="2050890"/>
                <a:ext cx="13303" cy="42130"/>
              </a:xfrm>
              <a:custGeom>
                <a:avLst/>
                <a:gdLst>
                  <a:gd name="T0" fmla="*/ 5 w 6"/>
                  <a:gd name="T1" fmla="*/ 0 h 19"/>
                  <a:gd name="T2" fmla="*/ 6 w 6"/>
                  <a:gd name="T3" fmla="*/ 0 h 19"/>
                  <a:gd name="T4" fmla="*/ 6 w 6"/>
                  <a:gd name="T5" fmla="*/ 2 h 19"/>
                  <a:gd name="T6" fmla="*/ 6 w 6"/>
                  <a:gd name="T7" fmla="*/ 3 h 19"/>
                  <a:gd name="T8" fmla="*/ 6 w 6"/>
                  <a:gd name="T9" fmla="*/ 5 h 19"/>
                  <a:gd name="T10" fmla="*/ 3 w 6"/>
                  <a:gd name="T11" fmla="*/ 6 h 19"/>
                  <a:gd name="T12" fmla="*/ 3 w 6"/>
                  <a:gd name="T13" fmla="*/ 6 h 19"/>
                  <a:gd name="T14" fmla="*/ 3 w 6"/>
                  <a:gd name="T15" fmla="*/ 10 h 19"/>
                  <a:gd name="T16" fmla="*/ 3 w 6"/>
                  <a:gd name="T17" fmla="*/ 11 h 19"/>
                  <a:gd name="T18" fmla="*/ 3 w 6"/>
                  <a:gd name="T19" fmla="*/ 14 h 19"/>
                  <a:gd name="T20" fmla="*/ 5 w 6"/>
                  <a:gd name="T21" fmla="*/ 16 h 19"/>
                  <a:gd name="T22" fmla="*/ 6 w 6"/>
                  <a:gd name="T23" fmla="*/ 17 h 19"/>
                  <a:gd name="T24" fmla="*/ 5 w 6"/>
                  <a:gd name="T25" fmla="*/ 17 h 19"/>
                  <a:gd name="T26" fmla="*/ 5 w 6"/>
                  <a:gd name="T27" fmla="*/ 19 h 19"/>
                  <a:gd name="T28" fmla="*/ 5 w 6"/>
                  <a:gd name="T29" fmla="*/ 19 h 19"/>
                  <a:gd name="T30" fmla="*/ 5 w 6"/>
                  <a:gd name="T31" fmla="*/ 17 h 19"/>
                  <a:gd name="T32" fmla="*/ 5 w 6"/>
                  <a:gd name="T33" fmla="*/ 16 h 19"/>
                  <a:gd name="T34" fmla="*/ 3 w 6"/>
                  <a:gd name="T35" fmla="*/ 16 h 19"/>
                  <a:gd name="T36" fmla="*/ 0 w 6"/>
                  <a:gd name="T37" fmla="*/ 14 h 19"/>
                  <a:gd name="T38" fmla="*/ 0 w 6"/>
                  <a:gd name="T39" fmla="*/ 13 h 19"/>
                  <a:gd name="T40" fmla="*/ 0 w 6"/>
                  <a:gd name="T41" fmla="*/ 11 h 19"/>
                  <a:gd name="T42" fmla="*/ 0 w 6"/>
                  <a:gd name="T43" fmla="*/ 8 h 19"/>
                  <a:gd name="T44" fmla="*/ 0 w 6"/>
                  <a:gd name="T45" fmla="*/ 6 h 19"/>
                  <a:gd name="T46" fmla="*/ 0 w 6"/>
                  <a:gd name="T47" fmla="*/ 5 h 19"/>
                  <a:gd name="T48" fmla="*/ 3 w 6"/>
                  <a:gd name="T49" fmla="*/ 3 h 19"/>
                  <a:gd name="T50" fmla="*/ 5 w 6"/>
                  <a:gd name="T51" fmla="*/ 2 h 19"/>
                  <a:gd name="T52" fmla="*/ 5 w 6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19">
                    <a:moveTo>
                      <a:pt x="5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5E33FC21-9A50-5A4E-96E1-3D7663E82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4688" y="2030935"/>
                <a:ext cx="53215" cy="24391"/>
              </a:xfrm>
              <a:custGeom>
                <a:avLst/>
                <a:gdLst>
                  <a:gd name="T0" fmla="*/ 8 w 24"/>
                  <a:gd name="T1" fmla="*/ 0 h 11"/>
                  <a:gd name="T2" fmla="*/ 24 w 24"/>
                  <a:gd name="T3" fmla="*/ 3 h 11"/>
                  <a:gd name="T4" fmla="*/ 24 w 24"/>
                  <a:gd name="T5" fmla="*/ 3 h 11"/>
                  <a:gd name="T6" fmla="*/ 24 w 24"/>
                  <a:gd name="T7" fmla="*/ 4 h 11"/>
                  <a:gd name="T8" fmla="*/ 24 w 24"/>
                  <a:gd name="T9" fmla="*/ 6 h 11"/>
                  <a:gd name="T10" fmla="*/ 22 w 24"/>
                  <a:gd name="T11" fmla="*/ 6 h 11"/>
                  <a:gd name="T12" fmla="*/ 22 w 24"/>
                  <a:gd name="T13" fmla="*/ 6 h 11"/>
                  <a:gd name="T14" fmla="*/ 22 w 24"/>
                  <a:gd name="T15" fmla="*/ 9 h 11"/>
                  <a:gd name="T16" fmla="*/ 21 w 24"/>
                  <a:gd name="T17" fmla="*/ 11 h 11"/>
                  <a:gd name="T18" fmla="*/ 21 w 24"/>
                  <a:gd name="T19" fmla="*/ 11 h 11"/>
                  <a:gd name="T20" fmla="*/ 16 w 24"/>
                  <a:gd name="T21" fmla="*/ 11 h 11"/>
                  <a:gd name="T22" fmla="*/ 8 w 24"/>
                  <a:gd name="T23" fmla="*/ 9 h 11"/>
                  <a:gd name="T24" fmla="*/ 5 w 24"/>
                  <a:gd name="T25" fmla="*/ 8 h 11"/>
                  <a:gd name="T26" fmla="*/ 3 w 24"/>
                  <a:gd name="T27" fmla="*/ 6 h 11"/>
                  <a:gd name="T28" fmla="*/ 0 w 24"/>
                  <a:gd name="T29" fmla="*/ 4 h 11"/>
                  <a:gd name="T30" fmla="*/ 0 w 24"/>
                  <a:gd name="T31" fmla="*/ 4 h 11"/>
                  <a:gd name="T32" fmla="*/ 0 w 24"/>
                  <a:gd name="T33" fmla="*/ 3 h 11"/>
                  <a:gd name="T34" fmla="*/ 2 w 24"/>
                  <a:gd name="T35" fmla="*/ 3 h 11"/>
                  <a:gd name="T36" fmla="*/ 5 w 24"/>
                  <a:gd name="T37" fmla="*/ 0 h 11"/>
                  <a:gd name="T38" fmla="*/ 7 w 24"/>
                  <a:gd name="T39" fmla="*/ 0 h 11"/>
                  <a:gd name="T40" fmla="*/ 8 w 24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1">
                    <a:moveTo>
                      <a:pt x="8" y="0"/>
                    </a:moveTo>
                    <a:lnTo>
                      <a:pt x="24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5C633A5E-9129-F147-B166-D71BE0DCC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5773" y="1649559"/>
                <a:ext cx="268294" cy="97562"/>
              </a:xfrm>
              <a:custGeom>
                <a:avLst/>
                <a:gdLst>
                  <a:gd name="T0" fmla="*/ 28 w 121"/>
                  <a:gd name="T1" fmla="*/ 0 h 44"/>
                  <a:gd name="T2" fmla="*/ 32 w 121"/>
                  <a:gd name="T3" fmla="*/ 2 h 44"/>
                  <a:gd name="T4" fmla="*/ 38 w 121"/>
                  <a:gd name="T5" fmla="*/ 5 h 44"/>
                  <a:gd name="T6" fmla="*/ 46 w 121"/>
                  <a:gd name="T7" fmla="*/ 11 h 44"/>
                  <a:gd name="T8" fmla="*/ 49 w 121"/>
                  <a:gd name="T9" fmla="*/ 11 h 44"/>
                  <a:gd name="T10" fmla="*/ 52 w 121"/>
                  <a:gd name="T11" fmla="*/ 14 h 44"/>
                  <a:gd name="T12" fmla="*/ 54 w 121"/>
                  <a:gd name="T13" fmla="*/ 16 h 44"/>
                  <a:gd name="T14" fmla="*/ 57 w 121"/>
                  <a:gd name="T15" fmla="*/ 16 h 44"/>
                  <a:gd name="T16" fmla="*/ 58 w 121"/>
                  <a:gd name="T17" fmla="*/ 14 h 44"/>
                  <a:gd name="T18" fmla="*/ 58 w 121"/>
                  <a:gd name="T19" fmla="*/ 11 h 44"/>
                  <a:gd name="T20" fmla="*/ 58 w 121"/>
                  <a:gd name="T21" fmla="*/ 8 h 44"/>
                  <a:gd name="T22" fmla="*/ 60 w 121"/>
                  <a:gd name="T23" fmla="*/ 6 h 44"/>
                  <a:gd name="T24" fmla="*/ 66 w 121"/>
                  <a:gd name="T25" fmla="*/ 2 h 44"/>
                  <a:gd name="T26" fmla="*/ 74 w 121"/>
                  <a:gd name="T27" fmla="*/ 5 h 44"/>
                  <a:gd name="T28" fmla="*/ 84 w 121"/>
                  <a:gd name="T29" fmla="*/ 9 h 44"/>
                  <a:gd name="T30" fmla="*/ 90 w 121"/>
                  <a:gd name="T31" fmla="*/ 11 h 44"/>
                  <a:gd name="T32" fmla="*/ 96 w 121"/>
                  <a:gd name="T33" fmla="*/ 9 h 44"/>
                  <a:gd name="T34" fmla="*/ 120 w 121"/>
                  <a:gd name="T35" fmla="*/ 17 h 44"/>
                  <a:gd name="T36" fmla="*/ 121 w 121"/>
                  <a:gd name="T37" fmla="*/ 19 h 44"/>
                  <a:gd name="T38" fmla="*/ 114 w 121"/>
                  <a:gd name="T39" fmla="*/ 22 h 44"/>
                  <a:gd name="T40" fmla="*/ 114 w 121"/>
                  <a:gd name="T41" fmla="*/ 25 h 44"/>
                  <a:gd name="T42" fmla="*/ 109 w 121"/>
                  <a:gd name="T43" fmla="*/ 31 h 44"/>
                  <a:gd name="T44" fmla="*/ 102 w 121"/>
                  <a:gd name="T45" fmla="*/ 33 h 44"/>
                  <a:gd name="T46" fmla="*/ 93 w 121"/>
                  <a:gd name="T47" fmla="*/ 33 h 44"/>
                  <a:gd name="T48" fmla="*/ 87 w 121"/>
                  <a:gd name="T49" fmla="*/ 28 h 44"/>
                  <a:gd name="T50" fmla="*/ 84 w 121"/>
                  <a:gd name="T51" fmla="*/ 25 h 44"/>
                  <a:gd name="T52" fmla="*/ 84 w 121"/>
                  <a:gd name="T53" fmla="*/ 19 h 44"/>
                  <a:gd name="T54" fmla="*/ 88 w 121"/>
                  <a:gd name="T55" fmla="*/ 16 h 44"/>
                  <a:gd name="T56" fmla="*/ 87 w 121"/>
                  <a:gd name="T57" fmla="*/ 14 h 44"/>
                  <a:gd name="T58" fmla="*/ 77 w 121"/>
                  <a:gd name="T59" fmla="*/ 14 h 44"/>
                  <a:gd name="T60" fmla="*/ 76 w 121"/>
                  <a:gd name="T61" fmla="*/ 22 h 44"/>
                  <a:gd name="T62" fmla="*/ 77 w 121"/>
                  <a:gd name="T63" fmla="*/ 25 h 44"/>
                  <a:gd name="T64" fmla="*/ 84 w 121"/>
                  <a:gd name="T65" fmla="*/ 31 h 44"/>
                  <a:gd name="T66" fmla="*/ 90 w 121"/>
                  <a:gd name="T67" fmla="*/ 36 h 44"/>
                  <a:gd name="T68" fmla="*/ 82 w 121"/>
                  <a:gd name="T69" fmla="*/ 39 h 44"/>
                  <a:gd name="T70" fmla="*/ 79 w 121"/>
                  <a:gd name="T71" fmla="*/ 39 h 44"/>
                  <a:gd name="T72" fmla="*/ 76 w 121"/>
                  <a:gd name="T73" fmla="*/ 38 h 44"/>
                  <a:gd name="T74" fmla="*/ 73 w 121"/>
                  <a:gd name="T75" fmla="*/ 35 h 44"/>
                  <a:gd name="T76" fmla="*/ 66 w 121"/>
                  <a:gd name="T77" fmla="*/ 36 h 44"/>
                  <a:gd name="T78" fmla="*/ 54 w 121"/>
                  <a:gd name="T79" fmla="*/ 38 h 44"/>
                  <a:gd name="T80" fmla="*/ 49 w 121"/>
                  <a:gd name="T81" fmla="*/ 39 h 44"/>
                  <a:gd name="T82" fmla="*/ 41 w 121"/>
                  <a:gd name="T83" fmla="*/ 36 h 44"/>
                  <a:gd name="T84" fmla="*/ 39 w 121"/>
                  <a:gd name="T85" fmla="*/ 36 h 44"/>
                  <a:gd name="T86" fmla="*/ 38 w 121"/>
                  <a:gd name="T87" fmla="*/ 39 h 44"/>
                  <a:gd name="T88" fmla="*/ 35 w 121"/>
                  <a:gd name="T89" fmla="*/ 44 h 44"/>
                  <a:gd name="T90" fmla="*/ 32 w 121"/>
                  <a:gd name="T91" fmla="*/ 44 h 44"/>
                  <a:gd name="T92" fmla="*/ 28 w 121"/>
                  <a:gd name="T93" fmla="*/ 44 h 44"/>
                  <a:gd name="T94" fmla="*/ 16 w 121"/>
                  <a:gd name="T95" fmla="*/ 39 h 44"/>
                  <a:gd name="T96" fmla="*/ 11 w 121"/>
                  <a:gd name="T97" fmla="*/ 35 h 44"/>
                  <a:gd name="T98" fmla="*/ 8 w 121"/>
                  <a:gd name="T99" fmla="*/ 33 h 44"/>
                  <a:gd name="T100" fmla="*/ 2 w 121"/>
                  <a:gd name="T101" fmla="*/ 28 h 44"/>
                  <a:gd name="T102" fmla="*/ 0 w 121"/>
                  <a:gd name="T103" fmla="*/ 25 h 44"/>
                  <a:gd name="T104" fmla="*/ 3 w 121"/>
                  <a:gd name="T105" fmla="*/ 25 h 44"/>
                  <a:gd name="T106" fmla="*/ 5 w 121"/>
                  <a:gd name="T107" fmla="*/ 19 h 44"/>
                  <a:gd name="T108" fmla="*/ 6 w 121"/>
                  <a:gd name="T109" fmla="*/ 13 h 44"/>
                  <a:gd name="T110" fmla="*/ 9 w 121"/>
                  <a:gd name="T111" fmla="*/ 11 h 44"/>
                  <a:gd name="T112" fmla="*/ 9 w 121"/>
                  <a:gd name="T113" fmla="*/ 6 h 44"/>
                  <a:gd name="T114" fmla="*/ 13 w 121"/>
                  <a:gd name="T115" fmla="*/ 5 h 44"/>
                  <a:gd name="T116" fmla="*/ 16 w 121"/>
                  <a:gd name="T117" fmla="*/ 5 h 44"/>
                  <a:gd name="T118" fmla="*/ 19 w 121"/>
                  <a:gd name="T119" fmla="*/ 2 h 44"/>
                  <a:gd name="T120" fmla="*/ 27 w 121"/>
                  <a:gd name="T1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" h="44">
                    <a:moveTo>
                      <a:pt x="27" y="0"/>
                    </a:move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8" y="5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4" y="5"/>
                    </a:lnTo>
                    <a:lnTo>
                      <a:pt x="80" y="8"/>
                    </a:lnTo>
                    <a:lnTo>
                      <a:pt x="84" y="9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20" y="17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17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7"/>
                    </a:lnTo>
                    <a:lnTo>
                      <a:pt x="109" y="31"/>
                    </a:lnTo>
                    <a:lnTo>
                      <a:pt x="106" y="33"/>
                    </a:lnTo>
                    <a:lnTo>
                      <a:pt x="102" y="33"/>
                    </a:lnTo>
                    <a:lnTo>
                      <a:pt x="98" y="33"/>
                    </a:lnTo>
                    <a:lnTo>
                      <a:pt x="93" y="33"/>
                    </a:lnTo>
                    <a:lnTo>
                      <a:pt x="90" y="31"/>
                    </a:lnTo>
                    <a:lnTo>
                      <a:pt x="87" y="28"/>
                    </a:lnTo>
                    <a:lnTo>
                      <a:pt x="85" y="27"/>
                    </a:lnTo>
                    <a:lnTo>
                      <a:pt x="84" y="25"/>
                    </a:lnTo>
                    <a:lnTo>
                      <a:pt x="84" y="22"/>
                    </a:lnTo>
                    <a:lnTo>
                      <a:pt x="84" y="19"/>
                    </a:lnTo>
                    <a:lnTo>
                      <a:pt x="87" y="19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7" y="14"/>
                    </a:lnTo>
                    <a:lnTo>
                      <a:pt x="82" y="14"/>
                    </a:lnTo>
                    <a:lnTo>
                      <a:pt x="77" y="14"/>
                    </a:lnTo>
                    <a:lnTo>
                      <a:pt x="74" y="16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82" y="31"/>
                    </a:lnTo>
                    <a:lnTo>
                      <a:pt x="84" y="31"/>
                    </a:lnTo>
                    <a:lnTo>
                      <a:pt x="87" y="33"/>
                    </a:lnTo>
                    <a:lnTo>
                      <a:pt x="90" y="36"/>
                    </a:lnTo>
                    <a:lnTo>
                      <a:pt x="85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3" y="35"/>
                    </a:lnTo>
                    <a:lnTo>
                      <a:pt x="69" y="35"/>
                    </a:lnTo>
                    <a:lnTo>
                      <a:pt x="66" y="36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52" y="39"/>
                    </a:lnTo>
                    <a:lnTo>
                      <a:pt x="49" y="39"/>
                    </a:lnTo>
                    <a:lnTo>
                      <a:pt x="44" y="38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6" y="42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A4283342-B587-394F-9E73-FECA947BE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4551" y="1571953"/>
                <a:ext cx="13303" cy="6652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6 w 6"/>
                  <a:gd name="T5" fmla="*/ 0 h 3"/>
                  <a:gd name="T6" fmla="*/ 6 w 6"/>
                  <a:gd name="T7" fmla="*/ 2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2 h 3"/>
                  <a:gd name="T16" fmla="*/ 2 w 6"/>
                  <a:gd name="T17" fmla="*/ 0 h 3"/>
                  <a:gd name="T18" fmla="*/ 3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24625974-539F-B043-9536-D47AD4ACB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6857" y="1503217"/>
                <a:ext cx="19957" cy="8869"/>
              </a:xfrm>
              <a:custGeom>
                <a:avLst/>
                <a:gdLst>
                  <a:gd name="T0" fmla="*/ 6 w 9"/>
                  <a:gd name="T1" fmla="*/ 0 h 4"/>
                  <a:gd name="T2" fmla="*/ 8 w 9"/>
                  <a:gd name="T3" fmla="*/ 0 h 4"/>
                  <a:gd name="T4" fmla="*/ 9 w 9"/>
                  <a:gd name="T5" fmla="*/ 0 h 4"/>
                  <a:gd name="T6" fmla="*/ 9 w 9"/>
                  <a:gd name="T7" fmla="*/ 1 h 4"/>
                  <a:gd name="T8" fmla="*/ 9 w 9"/>
                  <a:gd name="T9" fmla="*/ 3 h 4"/>
                  <a:gd name="T10" fmla="*/ 9 w 9"/>
                  <a:gd name="T11" fmla="*/ 3 h 4"/>
                  <a:gd name="T12" fmla="*/ 6 w 9"/>
                  <a:gd name="T13" fmla="*/ 3 h 4"/>
                  <a:gd name="T14" fmla="*/ 6 w 9"/>
                  <a:gd name="T15" fmla="*/ 3 h 4"/>
                  <a:gd name="T16" fmla="*/ 3 w 9"/>
                  <a:gd name="T17" fmla="*/ 4 h 4"/>
                  <a:gd name="T18" fmla="*/ 1 w 9"/>
                  <a:gd name="T19" fmla="*/ 4 h 4"/>
                  <a:gd name="T20" fmla="*/ 0 w 9"/>
                  <a:gd name="T21" fmla="*/ 3 h 4"/>
                  <a:gd name="T22" fmla="*/ 0 w 9"/>
                  <a:gd name="T23" fmla="*/ 3 h 4"/>
                  <a:gd name="T24" fmla="*/ 4 w 9"/>
                  <a:gd name="T25" fmla="*/ 1 h 4"/>
                  <a:gd name="T26" fmla="*/ 6 w 9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6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C64C00C1-8E63-BA4D-B49C-FAEBCF299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561" y="1425610"/>
                <a:ext cx="195122" cy="104214"/>
              </a:xfrm>
              <a:custGeom>
                <a:avLst/>
                <a:gdLst>
                  <a:gd name="T0" fmla="*/ 50 w 88"/>
                  <a:gd name="T1" fmla="*/ 2 h 47"/>
                  <a:gd name="T2" fmla="*/ 55 w 88"/>
                  <a:gd name="T3" fmla="*/ 5 h 47"/>
                  <a:gd name="T4" fmla="*/ 54 w 88"/>
                  <a:gd name="T5" fmla="*/ 5 h 47"/>
                  <a:gd name="T6" fmla="*/ 50 w 88"/>
                  <a:gd name="T7" fmla="*/ 8 h 47"/>
                  <a:gd name="T8" fmla="*/ 46 w 88"/>
                  <a:gd name="T9" fmla="*/ 17 h 47"/>
                  <a:gd name="T10" fmla="*/ 47 w 88"/>
                  <a:gd name="T11" fmla="*/ 17 h 47"/>
                  <a:gd name="T12" fmla="*/ 52 w 88"/>
                  <a:gd name="T13" fmla="*/ 13 h 47"/>
                  <a:gd name="T14" fmla="*/ 55 w 88"/>
                  <a:gd name="T15" fmla="*/ 13 h 47"/>
                  <a:gd name="T16" fmla="*/ 60 w 88"/>
                  <a:gd name="T17" fmla="*/ 10 h 47"/>
                  <a:gd name="T18" fmla="*/ 65 w 88"/>
                  <a:gd name="T19" fmla="*/ 10 h 47"/>
                  <a:gd name="T20" fmla="*/ 68 w 88"/>
                  <a:gd name="T21" fmla="*/ 11 h 47"/>
                  <a:gd name="T22" fmla="*/ 74 w 88"/>
                  <a:gd name="T23" fmla="*/ 14 h 47"/>
                  <a:gd name="T24" fmla="*/ 76 w 88"/>
                  <a:gd name="T25" fmla="*/ 16 h 47"/>
                  <a:gd name="T26" fmla="*/ 77 w 88"/>
                  <a:gd name="T27" fmla="*/ 19 h 47"/>
                  <a:gd name="T28" fmla="*/ 84 w 88"/>
                  <a:gd name="T29" fmla="*/ 19 h 47"/>
                  <a:gd name="T30" fmla="*/ 85 w 88"/>
                  <a:gd name="T31" fmla="*/ 21 h 47"/>
                  <a:gd name="T32" fmla="*/ 87 w 88"/>
                  <a:gd name="T33" fmla="*/ 24 h 47"/>
                  <a:gd name="T34" fmla="*/ 87 w 88"/>
                  <a:gd name="T35" fmla="*/ 30 h 47"/>
                  <a:gd name="T36" fmla="*/ 79 w 88"/>
                  <a:gd name="T37" fmla="*/ 35 h 47"/>
                  <a:gd name="T38" fmla="*/ 73 w 88"/>
                  <a:gd name="T39" fmla="*/ 35 h 47"/>
                  <a:gd name="T40" fmla="*/ 54 w 88"/>
                  <a:gd name="T41" fmla="*/ 38 h 47"/>
                  <a:gd name="T42" fmla="*/ 50 w 88"/>
                  <a:gd name="T43" fmla="*/ 39 h 47"/>
                  <a:gd name="T44" fmla="*/ 49 w 88"/>
                  <a:gd name="T45" fmla="*/ 38 h 47"/>
                  <a:gd name="T46" fmla="*/ 35 w 88"/>
                  <a:gd name="T47" fmla="*/ 39 h 47"/>
                  <a:gd name="T48" fmla="*/ 25 w 88"/>
                  <a:gd name="T49" fmla="*/ 41 h 47"/>
                  <a:gd name="T50" fmla="*/ 11 w 88"/>
                  <a:gd name="T51" fmla="*/ 46 h 47"/>
                  <a:gd name="T52" fmla="*/ 3 w 88"/>
                  <a:gd name="T53" fmla="*/ 46 h 47"/>
                  <a:gd name="T54" fmla="*/ 0 w 88"/>
                  <a:gd name="T55" fmla="*/ 44 h 47"/>
                  <a:gd name="T56" fmla="*/ 3 w 88"/>
                  <a:gd name="T57" fmla="*/ 39 h 47"/>
                  <a:gd name="T58" fmla="*/ 11 w 88"/>
                  <a:gd name="T59" fmla="*/ 35 h 47"/>
                  <a:gd name="T60" fmla="*/ 13 w 88"/>
                  <a:gd name="T61" fmla="*/ 30 h 47"/>
                  <a:gd name="T62" fmla="*/ 14 w 88"/>
                  <a:gd name="T63" fmla="*/ 28 h 47"/>
                  <a:gd name="T64" fmla="*/ 14 w 88"/>
                  <a:gd name="T65" fmla="*/ 25 h 47"/>
                  <a:gd name="T66" fmla="*/ 16 w 88"/>
                  <a:gd name="T67" fmla="*/ 22 h 47"/>
                  <a:gd name="T68" fmla="*/ 19 w 88"/>
                  <a:gd name="T69" fmla="*/ 21 h 47"/>
                  <a:gd name="T70" fmla="*/ 24 w 88"/>
                  <a:gd name="T71" fmla="*/ 21 h 47"/>
                  <a:gd name="T72" fmla="*/ 22 w 88"/>
                  <a:gd name="T73" fmla="*/ 17 h 47"/>
                  <a:gd name="T74" fmla="*/ 24 w 88"/>
                  <a:gd name="T75" fmla="*/ 14 h 47"/>
                  <a:gd name="T76" fmla="*/ 25 w 88"/>
                  <a:gd name="T77" fmla="*/ 13 h 47"/>
                  <a:gd name="T78" fmla="*/ 25 w 88"/>
                  <a:gd name="T79" fmla="*/ 10 h 47"/>
                  <a:gd name="T80" fmla="*/ 28 w 88"/>
                  <a:gd name="T81" fmla="*/ 6 h 47"/>
                  <a:gd name="T82" fmla="*/ 33 w 88"/>
                  <a:gd name="T83" fmla="*/ 5 h 47"/>
                  <a:gd name="T84" fmla="*/ 33 w 88"/>
                  <a:gd name="T85" fmla="*/ 2 h 47"/>
                  <a:gd name="T86" fmla="*/ 36 w 88"/>
                  <a:gd name="T87" fmla="*/ 2 h 47"/>
                  <a:gd name="T88" fmla="*/ 38 w 88"/>
                  <a:gd name="T89" fmla="*/ 3 h 47"/>
                  <a:gd name="T90" fmla="*/ 41 w 88"/>
                  <a:gd name="T91" fmla="*/ 5 h 47"/>
                  <a:gd name="T92" fmla="*/ 43 w 88"/>
                  <a:gd name="T93" fmla="*/ 3 h 47"/>
                  <a:gd name="T94" fmla="*/ 43 w 88"/>
                  <a:gd name="T95" fmla="*/ 0 h 47"/>
                  <a:gd name="T96" fmla="*/ 46 w 88"/>
                  <a:gd name="T9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47">
                    <a:moveTo>
                      <a:pt x="46" y="0"/>
                    </a:moveTo>
                    <a:lnTo>
                      <a:pt x="50" y="2"/>
                    </a:lnTo>
                    <a:lnTo>
                      <a:pt x="54" y="3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7" y="17"/>
                    </a:lnTo>
                    <a:lnTo>
                      <a:pt x="50" y="16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7" y="11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9" y="13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4" y="17"/>
                    </a:lnTo>
                    <a:lnTo>
                      <a:pt x="77" y="19"/>
                    </a:lnTo>
                    <a:lnTo>
                      <a:pt x="80" y="19"/>
                    </a:lnTo>
                    <a:lnTo>
                      <a:pt x="84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7"/>
                    </a:lnTo>
                    <a:lnTo>
                      <a:pt x="87" y="30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6" y="35"/>
                    </a:lnTo>
                    <a:lnTo>
                      <a:pt x="73" y="35"/>
                    </a:lnTo>
                    <a:lnTo>
                      <a:pt x="65" y="38"/>
                    </a:lnTo>
                    <a:lnTo>
                      <a:pt x="54" y="38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43" y="39"/>
                    </a:lnTo>
                    <a:lnTo>
                      <a:pt x="35" y="39"/>
                    </a:lnTo>
                    <a:lnTo>
                      <a:pt x="28" y="39"/>
                    </a:lnTo>
                    <a:lnTo>
                      <a:pt x="25" y="41"/>
                    </a:lnTo>
                    <a:lnTo>
                      <a:pt x="19" y="44"/>
                    </a:lnTo>
                    <a:lnTo>
                      <a:pt x="11" y="46"/>
                    </a:lnTo>
                    <a:lnTo>
                      <a:pt x="8" y="47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2" y="43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3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0998C20F-023E-274A-AFAE-7769C7EBF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0004" y="1370180"/>
                <a:ext cx="223948" cy="101996"/>
              </a:xfrm>
              <a:custGeom>
                <a:avLst/>
                <a:gdLst>
                  <a:gd name="T0" fmla="*/ 66 w 101"/>
                  <a:gd name="T1" fmla="*/ 1 h 46"/>
                  <a:gd name="T2" fmla="*/ 71 w 101"/>
                  <a:gd name="T3" fmla="*/ 5 h 46"/>
                  <a:gd name="T4" fmla="*/ 68 w 101"/>
                  <a:gd name="T5" fmla="*/ 8 h 46"/>
                  <a:gd name="T6" fmla="*/ 66 w 101"/>
                  <a:gd name="T7" fmla="*/ 11 h 46"/>
                  <a:gd name="T8" fmla="*/ 66 w 101"/>
                  <a:gd name="T9" fmla="*/ 14 h 46"/>
                  <a:gd name="T10" fmla="*/ 69 w 101"/>
                  <a:gd name="T11" fmla="*/ 11 h 46"/>
                  <a:gd name="T12" fmla="*/ 76 w 101"/>
                  <a:gd name="T13" fmla="*/ 11 h 46"/>
                  <a:gd name="T14" fmla="*/ 79 w 101"/>
                  <a:gd name="T15" fmla="*/ 8 h 46"/>
                  <a:gd name="T16" fmla="*/ 79 w 101"/>
                  <a:gd name="T17" fmla="*/ 5 h 46"/>
                  <a:gd name="T18" fmla="*/ 84 w 101"/>
                  <a:gd name="T19" fmla="*/ 5 h 46"/>
                  <a:gd name="T20" fmla="*/ 92 w 101"/>
                  <a:gd name="T21" fmla="*/ 6 h 46"/>
                  <a:gd name="T22" fmla="*/ 93 w 101"/>
                  <a:gd name="T23" fmla="*/ 8 h 46"/>
                  <a:gd name="T24" fmla="*/ 98 w 101"/>
                  <a:gd name="T25" fmla="*/ 9 h 46"/>
                  <a:gd name="T26" fmla="*/ 101 w 101"/>
                  <a:gd name="T27" fmla="*/ 14 h 46"/>
                  <a:gd name="T28" fmla="*/ 98 w 101"/>
                  <a:gd name="T29" fmla="*/ 17 h 46"/>
                  <a:gd name="T30" fmla="*/ 98 w 101"/>
                  <a:gd name="T31" fmla="*/ 19 h 46"/>
                  <a:gd name="T32" fmla="*/ 96 w 101"/>
                  <a:gd name="T33" fmla="*/ 22 h 46"/>
                  <a:gd name="T34" fmla="*/ 96 w 101"/>
                  <a:gd name="T35" fmla="*/ 24 h 46"/>
                  <a:gd name="T36" fmla="*/ 96 w 101"/>
                  <a:gd name="T37" fmla="*/ 28 h 46"/>
                  <a:gd name="T38" fmla="*/ 92 w 101"/>
                  <a:gd name="T39" fmla="*/ 30 h 46"/>
                  <a:gd name="T40" fmla="*/ 87 w 101"/>
                  <a:gd name="T41" fmla="*/ 28 h 46"/>
                  <a:gd name="T42" fmla="*/ 90 w 101"/>
                  <a:gd name="T43" fmla="*/ 31 h 46"/>
                  <a:gd name="T44" fmla="*/ 96 w 101"/>
                  <a:gd name="T45" fmla="*/ 35 h 46"/>
                  <a:gd name="T46" fmla="*/ 99 w 101"/>
                  <a:gd name="T47" fmla="*/ 39 h 46"/>
                  <a:gd name="T48" fmla="*/ 93 w 101"/>
                  <a:gd name="T49" fmla="*/ 44 h 46"/>
                  <a:gd name="T50" fmla="*/ 84 w 101"/>
                  <a:gd name="T51" fmla="*/ 44 h 46"/>
                  <a:gd name="T52" fmla="*/ 76 w 101"/>
                  <a:gd name="T53" fmla="*/ 46 h 46"/>
                  <a:gd name="T54" fmla="*/ 69 w 101"/>
                  <a:gd name="T55" fmla="*/ 46 h 46"/>
                  <a:gd name="T56" fmla="*/ 65 w 101"/>
                  <a:gd name="T57" fmla="*/ 44 h 46"/>
                  <a:gd name="T58" fmla="*/ 55 w 101"/>
                  <a:gd name="T59" fmla="*/ 41 h 46"/>
                  <a:gd name="T60" fmla="*/ 54 w 101"/>
                  <a:gd name="T61" fmla="*/ 39 h 46"/>
                  <a:gd name="T62" fmla="*/ 47 w 101"/>
                  <a:gd name="T63" fmla="*/ 38 h 46"/>
                  <a:gd name="T64" fmla="*/ 38 w 101"/>
                  <a:gd name="T65" fmla="*/ 38 h 46"/>
                  <a:gd name="T66" fmla="*/ 35 w 101"/>
                  <a:gd name="T67" fmla="*/ 36 h 46"/>
                  <a:gd name="T68" fmla="*/ 28 w 101"/>
                  <a:gd name="T69" fmla="*/ 38 h 46"/>
                  <a:gd name="T70" fmla="*/ 24 w 101"/>
                  <a:gd name="T71" fmla="*/ 35 h 46"/>
                  <a:gd name="T72" fmla="*/ 22 w 101"/>
                  <a:gd name="T73" fmla="*/ 33 h 46"/>
                  <a:gd name="T74" fmla="*/ 17 w 101"/>
                  <a:gd name="T75" fmla="*/ 28 h 46"/>
                  <a:gd name="T76" fmla="*/ 10 w 101"/>
                  <a:gd name="T77" fmla="*/ 24 h 46"/>
                  <a:gd name="T78" fmla="*/ 3 w 101"/>
                  <a:gd name="T79" fmla="*/ 24 h 46"/>
                  <a:gd name="T80" fmla="*/ 5 w 101"/>
                  <a:gd name="T81" fmla="*/ 19 h 46"/>
                  <a:gd name="T82" fmla="*/ 14 w 101"/>
                  <a:gd name="T83" fmla="*/ 14 h 46"/>
                  <a:gd name="T84" fmla="*/ 19 w 101"/>
                  <a:gd name="T85" fmla="*/ 8 h 46"/>
                  <a:gd name="T86" fmla="*/ 25 w 101"/>
                  <a:gd name="T87" fmla="*/ 5 h 46"/>
                  <a:gd name="T88" fmla="*/ 28 w 101"/>
                  <a:gd name="T89" fmla="*/ 3 h 46"/>
                  <a:gd name="T90" fmla="*/ 33 w 101"/>
                  <a:gd name="T91" fmla="*/ 5 h 46"/>
                  <a:gd name="T92" fmla="*/ 35 w 101"/>
                  <a:gd name="T93" fmla="*/ 3 h 46"/>
                  <a:gd name="T94" fmla="*/ 44 w 101"/>
                  <a:gd name="T95" fmla="*/ 3 h 46"/>
                  <a:gd name="T96" fmla="*/ 49 w 101"/>
                  <a:gd name="T97" fmla="*/ 3 h 46"/>
                  <a:gd name="T98" fmla="*/ 65 w 101"/>
                  <a:gd name="T9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46">
                    <a:moveTo>
                      <a:pt x="65" y="0"/>
                    </a:moveTo>
                    <a:lnTo>
                      <a:pt x="66" y="1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69" y="6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6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1"/>
                    </a:lnTo>
                    <a:lnTo>
                      <a:pt x="73" y="9"/>
                    </a:lnTo>
                    <a:lnTo>
                      <a:pt x="76" y="11"/>
                    </a:lnTo>
                    <a:lnTo>
                      <a:pt x="76" y="9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4" y="5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1" y="14"/>
                    </a:lnTo>
                    <a:lnTo>
                      <a:pt x="99" y="14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7"/>
                    </a:lnTo>
                    <a:lnTo>
                      <a:pt x="96" y="28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90" y="31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8" y="36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84" y="44"/>
                    </a:lnTo>
                    <a:lnTo>
                      <a:pt x="77" y="46"/>
                    </a:lnTo>
                    <a:lnTo>
                      <a:pt x="76" y="46"/>
                    </a:lnTo>
                    <a:lnTo>
                      <a:pt x="73" y="44"/>
                    </a:lnTo>
                    <a:lnTo>
                      <a:pt x="69" y="46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7" y="38"/>
                    </a:lnTo>
                    <a:lnTo>
                      <a:pt x="40" y="39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5" y="19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8" y="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:a16="http://schemas.microsoft.com/office/drawing/2014/main" id="{8F41526A-8898-7D45-8270-B1525B830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9518" y="1405656"/>
                <a:ext cx="11088" cy="6652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1 h 3"/>
                  <a:gd name="T4" fmla="*/ 5 w 5"/>
                  <a:gd name="T5" fmla="*/ 1 h 3"/>
                  <a:gd name="T6" fmla="*/ 4 w 5"/>
                  <a:gd name="T7" fmla="*/ 3 h 3"/>
                  <a:gd name="T8" fmla="*/ 0 w 5"/>
                  <a:gd name="T9" fmla="*/ 3 h 3"/>
                  <a:gd name="T10" fmla="*/ 0 w 5"/>
                  <a:gd name="T11" fmla="*/ 1 h 3"/>
                  <a:gd name="T12" fmla="*/ 0 w 5"/>
                  <a:gd name="T13" fmla="*/ 0 h 3"/>
                  <a:gd name="T14" fmla="*/ 2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71D23FE8-0688-0145-9E1F-F278919E7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3665" y="1842463"/>
                <a:ext cx="17739" cy="6652"/>
              </a:xfrm>
              <a:custGeom>
                <a:avLst/>
                <a:gdLst>
                  <a:gd name="T0" fmla="*/ 5 w 8"/>
                  <a:gd name="T1" fmla="*/ 0 h 3"/>
                  <a:gd name="T2" fmla="*/ 6 w 8"/>
                  <a:gd name="T3" fmla="*/ 0 h 3"/>
                  <a:gd name="T4" fmla="*/ 8 w 8"/>
                  <a:gd name="T5" fmla="*/ 1 h 3"/>
                  <a:gd name="T6" fmla="*/ 8 w 8"/>
                  <a:gd name="T7" fmla="*/ 1 h 3"/>
                  <a:gd name="T8" fmla="*/ 5 w 8"/>
                  <a:gd name="T9" fmla="*/ 3 h 3"/>
                  <a:gd name="T10" fmla="*/ 1 w 8"/>
                  <a:gd name="T11" fmla="*/ 3 h 3"/>
                  <a:gd name="T12" fmla="*/ 0 w 8"/>
                  <a:gd name="T13" fmla="*/ 1 h 3"/>
                  <a:gd name="T14" fmla="*/ 1 w 8"/>
                  <a:gd name="T15" fmla="*/ 0 h 3"/>
                  <a:gd name="T16" fmla="*/ 5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96">
                <a:extLst>
                  <a:ext uri="{FF2B5EF4-FFF2-40B4-BE49-F238E27FC236}">
                    <a16:creationId xmlns:a16="http://schemas.microsoft.com/office/drawing/2014/main" id="{AA43931C-BEA3-D947-966E-3881BCF43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4442" y="1793683"/>
                <a:ext cx="8869" cy="6652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4 w 4"/>
                  <a:gd name="T7" fmla="*/ 1 h 3"/>
                  <a:gd name="T8" fmla="*/ 3 w 4"/>
                  <a:gd name="T9" fmla="*/ 3 h 3"/>
                  <a:gd name="T10" fmla="*/ 1 w 4"/>
                  <a:gd name="T11" fmla="*/ 3 h 3"/>
                  <a:gd name="T12" fmla="*/ 0 w 4"/>
                  <a:gd name="T13" fmla="*/ 3 h 3"/>
                  <a:gd name="T14" fmla="*/ 0 w 4"/>
                  <a:gd name="T15" fmla="*/ 1 h 3"/>
                  <a:gd name="T16" fmla="*/ 0 w 4"/>
                  <a:gd name="T17" fmla="*/ 1 h 3"/>
                  <a:gd name="T18" fmla="*/ 1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65F99D21-13BD-974E-AC00-4AEE60177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6992" y="1775944"/>
                <a:ext cx="28825" cy="19957"/>
              </a:xfrm>
              <a:custGeom>
                <a:avLst/>
                <a:gdLst>
                  <a:gd name="T0" fmla="*/ 0 w 13"/>
                  <a:gd name="T1" fmla="*/ 0 h 9"/>
                  <a:gd name="T2" fmla="*/ 3 w 13"/>
                  <a:gd name="T3" fmla="*/ 0 h 9"/>
                  <a:gd name="T4" fmla="*/ 9 w 13"/>
                  <a:gd name="T5" fmla="*/ 4 h 9"/>
                  <a:gd name="T6" fmla="*/ 13 w 13"/>
                  <a:gd name="T7" fmla="*/ 8 h 9"/>
                  <a:gd name="T8" fmla="*/ 11 w 13"/>
                  <a:gd name="T9" fmla="*/ 9 h 9"/>
                  <a:gd name="T10" fmla="*/ 11 w 13"/>
                  <a:gd name="T11" fmla="*/ 9 h 9"/>
                  <a:gd name="T12" fmla="*/ 9 w 13"/>
                  <a:gd name="T13" fmla="*/ 9 h 9"/>
                  <a:gd name="T14" fmla="*/ 5 w 13"/>
                  <a:gd name="T15" fmla="*/ 4 h 9"/>
                  <a:gd name="T16" fmla="*/ 3 w 13"/>
                  <a:gd name="T17" fmla="*/ 3 h 9"/>
                  <a:gd name="T18" fmla="*/ 2 w 13"/>
                  <a:gd name="T19" fmla="*/ 1 h 9"/>
                  <a:gd name="T20" fmla="*/ 0 w 13"/>
                  <a:gd name="T21" fmla="*/ 1 h 9"/>
                  <a:gd name="T22" fmla="*/ 0 w 1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lnTo>
                      <a:pt x="3" y="0"/>
                    </a:lnTo>
                    <a:lnTo>
                      <a:pt x="9" y="4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7F8868F1-0C4B-A141-AABC-E900FDC8E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5726" y="1512087"/>
                <a:ext cx="42130" cy="11088"/>
              </a:xfrm>
              <a:custGeom>
                <a:avLst/>
                <a:gdLst>
                  <a:gd name="T0" fmla="*/ 16 w 19"/>
                  <a:gd name="T1" fmla="*/ 0 h 5"/>
                  <a:gd name="T2" fmla="*/ 18 w 19"/>
                  <a:gd name="T3" fmla="*/ 0 h 5"/>
                  <a:gd name="T4" fmla="*/ 19 w 19"/>
                  <a:gd name="T5" fmla="*/ 2 h 5"/>
                  <a:gd name="T6" fmla="*/ 18 w 19"/>
                  <a:gd name="T7" fmla="*/ 4 h 5"/>
                  <a:gd name="T8" fmla="*/ 16 w 19"/>
                  <a:gd name="T9" fmla="*/ 5 h 5"/>
                  <a:gd name="T10" fmla="*/ 15 w 19"/>
                  <a:gd name="T11" fmla="*/ 4 h 5"/>
                  <a:gd name="T12" fmla="*/ 10 w 19"/>
                  <a:gd name="T13" fmla="*/ 4 h 5"/>
                  <a:gd name="T14" fmla="*/ 0 w 19"/>
                  <a:gd name="T15" fmla="*/ 2 h 5"/>
                  <a:gd name="T16" fmla="*/ 4 w 19"/>
                  <a:gd name="T17" fmla="*/ 0 h 5"/>
                  <a:gd name="T18" fmla="*/ 16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lnTo>
                      <a:pt x="18" y="0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B04B4F54-894C-164B-A37C-6AFA0AB8E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327" y="1618516"/>
                <a:ext cx="24391" cy="13303"/>
              </a:xfrm>
              <a:custGeom>
                <a:avLst/>
                <a:gdLst>
                  <a:gd name="T0" fmla="*/ 6 w 11"/>
                  <a:gd name="T1" fmla="*/ 0 h 6"/>
                  <a:gd name="T2" fmla="*/ 8 w 11"/>
                  <a:gd name="T3" fmla="*/ 1 h 6"/>
                  <a:gd name="T4" fmla="*/ 9 w 11"/>
                  <a:gd name="T5" fmla="*/ 3 h 6"/>
                  <a:gd name="T6" fmla="*/ 11 w 11"/>
                  <a:gd name="T7" fmla="*/ 4 h 6"/>
                  <a:gd name="T8" fmla="*/ 9 w 11"/>
                  <a:gd name="T9" fmla="*/ 4 h 6"/>
                  <a:gd name="T10" fmla="*/ 9 w 11"/>
                  <a:gd name="T11" fmla="*/ 4 h 6"/>
                  <a:gd name="T12" fmla="*/ 9 w 11"/>
                  <a:gd name="T13" fmla="*/ 6 h 6"/>
                  <a:gd name="T14" fmla="*/ 8 w 11"/>
                  <a:gd name="T15" fmla="*/ 6 h 6"/>
                  <a:gd name="T16" fmla="*/ 6 w 11"/>
                  <a:gd name="T17" fmla="*/ 4 h 6"/>
                  <a:gd name="T18" fmla="*/ 5 w 11"/>
                  <a:gd name="T19" fmla="*/ 3 h 6"/>
                  <a:gd name="T20" fmla="*/ 3 w 11"/>
                  <a:gd name="T21" fmla="*/ 3 h 6"/>
                  <a:gd name="T22" fmla="*/ 1 w 11"/>
                  <a:gd name="T23" fmla="*/ 1 h 6"/>
                  <a:gd name="T24" fmla="*/ 0 w 11"/>
                  <a:gd name="T25" fmla="*/ 1 h 6"/>
                  <a:gd name="T26" fmla="*/ 1 w 11"/>
                  <a:gd name="T27" fmla="*/ 0 h 6"/>
                  <a:gd name="T28" fmla="*/ 5 w 11"/>
                  <a:gd name="T29" fmla="*/ 1 h 6"/>
                  <a:gd name="T30" fmla="*/ 6 w 11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1" name="Freeform 500">
                <a:extLst>
                  <a:ext uri="{FF2B5EF4-FFF2-40B4-BE49-F238E27FC236}">
                    <a16:creationId xmlns:a16="http://schemas.microsoft.com/office/drawing/2014/main" id="{DECF72CE-4F43-3A44-B7AB-C4AFEDB6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1426" y="1669514"/>
                <a:ext cx="19957" cy="33260"/>
              </a:xfrm>
              <a:custGeom>
                <a:avLst/>
                <a:gdLst>
                  <a:gd name="T0" fmla="*/ 3 w 9"/>
                  <a:gd name="T1" fmla="*/ 0 h 15"/>
                  <a:gd name="T2" fmla="*/ 4 w 9"/>
                  <a:gd name="T3" fmla="*/ 2 h 15"/>
                  <a:gd name="T4" fmla="*/ 4 w 9"/>
                  <a:gd name="T5" fmla="*/ 5 h 15"/>
                  <a:gd name="T6" fmla="*/ 6 w 9"/>
                  <a:gd name="T7" fmla="*/ 5 h 15"/>
                  <a:gd name="T8" fmla="*/ 9 w 9"/>
                  <a:gd name="T9" fmla="*/ 8 h 15"/>
                  <a:gd name="T10" fmla="*/ 9 w 9"/>
                  <a:gd name="T11" fmla="*/ 8 h 15"/>
                  <a:gd name="T12" fmla="*/ 6 w 9"/>
                  <a:gd name="T13" fmla="*/ 10 h 15"/>
                  <a:gd name="T14" fmla="*/ 6 w 9"/>
                  <a:gd name="T15" fmla="*/ 11 h 15"/>
                  <a:gd name="T16" fmla="*/ 7 w 9"/>
                  <a:gd name="T17" fmla="*/ 13 h 15"/>
                  <a:gd name="T18" fmla="*/ 6 w 9"/>
                  <a:gd name="T19" fmla="*/ 15 h 15"/>
                  <a:gd name="T20" fmla="*/ 3 w 9"/>
                  <a:gd name="T21" fmla="*/ 15 h 15"/>
                  <a:gd name="T22" fmla="*/ 0 w 9"/>
                  <a:gd name="T23" fmla="*/ 15 h 15"/>
                  <a:gd name="T24" fmla="*/ 0 w 9"/>
                  <a:gd name="T25" fmla="*/ 13 h 15"/>
                  <a:gd name="T26" fmla="*/ 0 w 9"/>
                  <a:gd name="T27" fmla="*/ 11 h 15"/>
                  <a:gd name="T28" fmla="*/ 1 w 9"/>
                  <a:gd name="T29" fmla="*/ 8 h 15"/>
                  <a:gd name="T30" fmla="*/ 1 w 9"/>
                  <a:gd name="T31" fmla="*/ 7 h 15"/>
                  <a:gd name="T32" fmla="*/ 1 w 9"/>
                  <a:gd name="T33" fmla="*/ 5 h 15"/>
                  <a:gd name="T34" fmla="*/ 1 w 9"/>
                  <a:gd name="T35" fmla="*/ 4 h 15"/>
                  <a:gd name="T36" fmla="*/ 3 w 9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5">
                    <a:moveTo>
                      <a:pt x="3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50602909-EF69-3D47-947B-D6A7140CC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715" y="1693905"/>
                <a:ext cx="24391" cy="17739"/>
              </a:xfrm>
              <a:custGeom>
                <a:avLst/>
                <a:gdLst>
                  <a:gd name="T0" fmla="*/ 9 w 11"/>
                  <a:gd name="T1" fmla="*/ 0 h 8"/>
                  <a:gd name="T2" fmla="*/ 9 w 11"/>
                  <a:gd name="T3" fmla="*/ 2 h 8"/>
                  <a:gd name="T4" fmla="*/ 9 w 11"/>
                  <a:gd name="T5" fmla="*/ 4 h 8"/>
                  <a:gd name="T6" fmla="*/ 11 w 11"/>
                  <a:gd name="T7" fmla="*/ 5 h 8"/>
                  <a:gd name="T8" fmla="*/ 9 w 11"/>
                  <a:gd name="T9" fmla="*/ 5 h 8"/>
                  <a:gd name="T10" fmla="*/ 8 w 11"/>
                  <a:gd name="T11" fmla="*/ 5 h 8"/>
                  <a:gd name="T12" fmla="*/ 6 w 11"/>
                  <a:gd name="T13" fmla="*/ 8 h 8"/>
                  <a:gd name="T14" fmla="*/ 6 w 11"/>
                  <a:gd name="T15" fmla="*/ 7 h 8"/>
                  <a:gd name="T16" fmla="*/ 5 w 11"/>
                  <a:gd name="T17" fmla="*/ 5 h 8"/>
                  <a:gd name="T18" fmla="*/ 3 w 11"/>
                  <a:gd name="T19" fmla="*/ 7 h 8"/>
                  <a:gd name="T20" fmla="*/ 2 w 11"/>
                  <a:gd name="T21" fmla="*/ 7 h 8"/>
                  <a:gd name="T22" fmla="*/ 2 w 11"/>
                  <a:gd name="T23" fmla="*/ 5 h 8"/>
                  <a:gd name="T24" fmla="*/ 0 w 11"/>
                  <a:gd name="T25" fmla="*/ 5 h 8"/>
                  <a:gd name="T26" fmla="*/ 0 w 11"/>
                  <a:gd name="T27" fmla="*/ 4 h 8"/>
                  <a:gd name="T28" fmla="*/ 3 w 11"/>
                  <a:gd name="T29" fmla="*/ 2 h 8"/>
                  <a:gd name="T30" fmla="*/ 5 w 11"/>
                  <a:gd name="T31" fmla="*/ 4 h 8"/>
                  <a:gd name="T32" fmla="*/ 6 w 11"/>
                  <a:gd name="T33" fmla="*/ 4 h 8"/>
                  <a:gd name="T34" fmla="*/ 6 w 11"/>
                  <a:gd name="T35" fmla="*/ 2 h 8"/>
                  <a:gd name="T36" fmla="*/ 6 w 11"/>
                  <a:gd name="T37" fmla="*/ 0 h 8"/>
                  <a:gd name="T38" fmla="*/ 8 w 11"/>
                  <a:gd name="T39" fmla="*/ 0 h 8"/>
                  <a:gd name="T40" fmla="*/ 9 w 11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8">
                    <a:moveTo>
                      <a:pt x="9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575F8509-2C1C-3E4F-B603-2926900A5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5664" y="3044241"/>
                <a:ext cx="6652" cy="6652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1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1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82C5F141-5917-C040-97F3-C9DB8B3BE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2182" y="2962201"/>
                <a:ext cx="8869" cy="11088"/>
              </a:xfrm>
              <a:custGeom>
                <a:avLst/>
                <a:gdLst>
                  <a:gd name="T0" fmla="*/ 3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4 w 4"/>
                  <a:gd name="T7" fmla="*/ 2 h 5"/>
                  <a:gd name="T8" fmla="*/ 4 w 4"/>
                  <a:gd name="T9" fmla="*/ 5 h 5"/>
                  <a:gd name="T10" fmla="*/ 3 w 4"/>
                  <a:gd name="T11" fmla="*/ 5 h 5"/>
                  <a:gd name="T12" fmla="*/ 3 w 4"/>
                  <a:gd name="T13" fmla="*/ 5 h 5"/>
                  <a:gd name="T14" fmla="*/ 1 w 4"/>
                  <a:gd name="T15" fmla="*/ 3 h 5"/>
                  <a:gd name="T16" fmla="*/ 0 w 4"/>
                  <a:gd name="T17" fmla="*/ 3 h 5"/>
                  <a:gd name="T18" fmla="*/ 1 w 4"/>
                  <a:gd name="T19" fmla="*/ 2 h 5"/>
                  <a:gd name="T20" fmla="*/ 3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DB96BE62-117D-1B43-81FF-DFED61E8F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0186" y="3088586"/>
                <a:ext cx="2218" cy="443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1 w 1"/>
                  <a:gd name="T11" fmla="*/ 0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946B29D3-6921-BC47-83E7-24377B1E3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0009" y="2959984"/>
                <a:ext cx="6652" cy="6652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2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77D344A9-AB01-0D4A-938F-585CB6C52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3358" y="2966636"/>
                <a:ext cx="28825" cy="31042"/>
              </a:xfrm>
              <a:custGeom>
                <a:avLst/>
                <a:gdLst>
                  <a:gd name="T0" fmla="*/ 13 w 13"/>
                  <a:gd name="T1" fmla="*/ 0 h 14"/>
                  <a:gd name="T2" fmla="*/ 13 w 13"/>
                  <a:gd name="T3" fmla="*/ 1 h 14"/>
                  <a:gd name="T4" fmla="*/ 13 w 13"/>
                  <a:gd name="T5" fmla="*/ 5 h 14"/>
                  <a:gd name="T6" fmla="*/ 11 w 13"/>
                  <a:gd name="T7" fmla="*/ 6 h 14"/>
                  <a:gd name="T8" fmla="*/ 9 w 13"/>
                  <a:gd name="T9" fmla="*/ 9 h 14"/>
                  <a:gd name="T10" fmla="*/ 8 w 13"/>
                  <a:gd name="T11" fmla="*/ 11 h 14"/>
                  <a:gd name="T12" fmla="*/ 5 w 13"/>
                  <a:gd name="T13" fmla="*/ 11 h 14"/>
                  <a:gd name="T14" fmla="*/ 5 w 13"/>
                  <a:gd name="T15" fmla="*/ 12 h 14"/>
                  <a:gd name="T16" fmla="*/ 3 w 13"/>
                  <a:gd name="T17" fmla="*/ 12 h 14"/>
                  <a:gd name="T18" fmla="*/ 1 w 13"/>
                  <a:gd name="T19" fmla="*/ 14 h 14"/>
                  <a:gd name="T20" fmla="*/ 0 w 13"/>
                  <a:gd name="T21" fmla="*/ 14 h 14"/>
                  <a:gd name="T22" fmla="*/ 0 w 13"/>
                  <a:gd name="T23" fmla="*/ 12 h 14"/>
                  <a:gd name="T24" fmla="*/ 0 w 13"/>
                  <a:gd name="T25" fmla="*/ 11 h 14"/>
                  <a:gd name="T26" fmla="*/ 0 w 13"/>
                  <a:gd name="T27" fmla="*/ 9 h 14"/>
                  <a:gd name="T28" fmla="*/ 0 w 13"/>
                  <a:gd name="T29" fmla="*/ 9 h 14"/>
                  <a:gd name="T30" fmla="*/ 1 w 13"/>
                  <a:gd name="T31" fmla="*/ 9 h 14"/>
                  <a:gd name="T32" fmla="*/ 3 w 13"/>
                  <a:gd name="T33" fmla="*/ 8 h 14"/>
                  <a:gd name="T34" fmla="*/ 6 w 13"/>
                  <a:gd name="T35" fmla="*/ 8 h 14"/>
                  <a:gd name="T36" fmla="*/ 8 w 13"/>
                  <a:gd name="T37" fmla="*/ 6 h 14"/>
                  <a:gd name="T38" fmla="*/ 9 w 13"/>
                  <a:gd name="T39" fmla="*/ 1 h 14"/>
                  <a:gd name="T40" fmla="*/ 11 w 13"/>
                  <a:gd name="T41" fmla="*/ 0 h 14"/>
                  <a:gd name="T42" fmla="*/ 13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lnTo>
                      <a:pt x="13" y="1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297F1623-E494-A24F-8785-02A69CFB7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275" y="3117412"/>
                <a:ext cx="17739" cy="13303"/>
              </a:xfrm>
              <a:custGeom>
                <a:avLst/>
                <a:gdLst>
                  <a:gd name="T0" fmla="*/ 7 w 8"/>
                  <a:gd name="T1" fmla="*/ 0 h 6"/>
                  <a:gd name="T2" fmla="*/ 8 w 8"/>
                  <a:gd name="T3" fmla="*/ 0 h 6"/>
                  <a:gd name="T4" fmla="*/ 4 w 8"/>
                  <a:gd name="T5" fmla="*/ 4 h 6"/>
                  <a:gd name="T6" fmla="*/ 2 w 8"/>
                  <a:gd name="T7" fmla="*/ 6 h 6"/>
                  <a:gd name="T8" fmla="*/ 0 w 8"/>
                  <a:gd name="T9" fmla="*/ 6 h 6"/>
                  <a:gd name="T10" fmla="*/ 0 w 8"/>
                  <a:gd name="T11" fmla="*/ 6 h 6"/>
                  <a:gd name="T12" fmla="*/ 0 w 8"/>
                  <a:gd name="T13" fmla="*/ 4 h 6"/>
                  <a:gd name="T14" fmla="*/ 2 w 8"/>
                  <a:gd name="T15" fmla="*/ 4 h 6"/>
                  <a:gd name="T16" fmla="*/ 5 w 8"/>
                  <a:gd name="T17" fmla="*/ 1 h 6"/>
                  <a:gd name="T18" fmla="*/ 7 w 8"/>
                  <a:gd name="T19" fmla="*/ 0 h 6"/>
                  <a:gd name="T20" fmla="*/ 7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0E2564E9-60FB-C849-9F52-3BA474865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185" y="3015417"/>
                <a:ext cx="11088" cy="13303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5 w 5"/>
                  <a:gd name="T5" fmla="*/ 2 h 6"/>
                  <a:gd name="T6" fmla="*/ 4 w 5"/>
                  <a:gd name="T7" fmla="*/ 3 h 6"/>
                  <a:gd name="T8" fmla="*/ 4 w 5"/>
                  <a:gd name="T9" fmla="*/ 5 h 6"/>
                  <a:gd name="T10" fmla="*/ 4 w 5"/>
                  <a:gd name="T11" fmla="*/ 6 h 6"/>
                  <a:gd name="T12" fmla="*/ 2 w 5"/>
                  <a:gd name="T13" fmla="*/ 6 h 6"/>
                  <a:gd name="T14" fmla="*/ 0 w 5"/>
                  <a:gd name="T15" fmla="*/ 6 h 6"/>
                  <a:gd name="T16" fmla="*/ 0 w 5"/>
                  <a:gd name="T17" fmla="*/ 5 h 6"/>
                  <a:gd name="T18" fmla="*/ 4 w 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EABBD04B-22EB-C94F-90A8-42BBF48FE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8502" y="3221625"/>
                <a:ext cx="35477" cy="35477"/>
              </a:xfrm>
              <a:custGeom>
                <a:avLst/>
                <a:gdLst>
                  <a:gd name="T0" fmla="*/ 9 w 16"/>
                  <a:gd name="T1" fmla="*/ 0 h 16"/>
                  <a:gd name="T2" fmla="*/ 11 w 16"/>
                  <a:gd name="T3" fmla="*/ 0 h 16"/>
                  <a:gd name="T4" fmla="*/ 14 w 16"/>
                  <a:gd name="T5" fmla="*/ 1 h 16"/>
                  <a:gd name="T6" fmla="*/ 16 w 16"/>
                  <a:gd name="T7" fmla="*/ 1 h 16"/>
                  <a:gd name="T8" fmla="*/ 16 w 16"/>
                  <a:gd name="T9" fmla="*/ 3 h 16"/>
                  <a:gd name="T10" fmla="*/ 14 w 16"/>
                  <a:gd name="T11" fmla="*/ 3 h 16"/>
                  <a:gd name="T12" fmla="*/ 13 w 16"/>
                  <a:gd name="T13" fmla="*/ 5 h 16"/>
                  <a:gd name="T14" fmla="*/ 11 w 16"/>
                  <a:gd name="T15" fmla="*/ 5 h 16"/>
                  <a:gd name="T16" fmla="*/ 9 w 16"/>
                  <a:gd name="T17" fmla="*/ 5 h 16"/>
                  <a:gd name="T18" fmla="*/ 6 w 16"/>
                  <a:gd name="T19" fmla="*/ 8 h 16"/>
                  <a:gd name="T20" fmla="*/ 6 w 16"/>
                  <a:gd name="T21" fmla="*/ 8 h 16"/>
                  <a:gd name="T22" fmla="*/ 5 w 16"/>
                  <a:gd name="T23" fmla="*/ 9 h 16"/>
                  <a:gd name="T24" fmla="*/ 2 w 16"/>
                  <a:gd name="T25" fmla="*/ 13 h 16"/>
                  <a:gd name="T26" fmla="*/ 2 w 16"/>
                  <a:gd name="T27" fmla="*/ 16 h 16"/>
                  <a:gd name="T28" fmla="*/ 0 w 16"/>
                  <a:gd name="T29" fmla="*/ 14 h 16"/>
                  <a:gd name="T30" fmla="*/ 0 w 16"/>
                  <a:gd name="T31" fmla="*/ 13 h 16"/>
                  <a:gd name="T32" fmla="*/ 0 w 16"/>
                  <a:gd name="T33" fmla="*/ 11 h 16"/>
                  <a:gd name="T34" fmla="*/ 3 w 16"/>
                  <a:gd name="T35" fmla="*/ 9 h 16"/>
                  <a:gd name="T36" fmla="*/ 5 w 16"/>
                  <a:gd name="T37" fmla="*/ 8 h 16"/>
                  <a:gd name="T38" fmla="*/ 5 w 16"/>
                  <a:gd name="T39" fmla="*/ 6 h 16"/>
                  <a:gd name="T40" fmla="*/ 6 w 16"/>
                  <a:gd name="T41" fmla="*/ 6 h 16"/>
                  <a:gd name="T42" fmla="*/ 6 w 16"/>
                  <a:gd name="T43" fmla="*/ 5 h 16"/>
                  <a:gd name="T44" fmla="*/ 8 w 16"/>
                  <a:gd name="T45" fmla="*/ 5 h 16"/>
                  <a:gd name="T46" fmla="*/ 9 w 16"/>
                  <a:gd name="T4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3F5D3460-406F-3F4F-9F05-09248F5C1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6195" y="3246016"/>
                <a:ext cx="11088" cy="6652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2 h 3"/>
                  <a:gd name="T4" fmla="*/ 5 w 5"/>
                  <a:gd name="T5" fmla="*/ 2 h 3"/>
                  <a:gd name="T6" fmla="*/ 2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2 h 3"/>
                  <a:gd name="T14" fmla="*/ 0 w 5"/>
                  <a:gd name="T15" fmla="*/ 2 h 3"/>
                  <a:gd name="T16" fmla="*/ 3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BE2CB2A1-FB7F-1446-9477-70D6AB7E3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104" y="3155106"/>
                <a:ext cx="35477" cy="24391"/>
              </a:xfrm>
              <a:custGeom>
                <a:avLst/>
                <a:gdLst>
                  <a:gd name="T0" fmla="*/ 13 w 16"/>
                  <a:gd name="T1" fmla="*/ 0 h 11"/>
                  <a:gd name="T2" fmla="*/ 16 w 16"/>
                  <a:gd name="T3" fmla="*/ 0 h 11"/>
                  <a:gd name="T4" fmla="*/ 11 w 16"/>
                  <a:gd name="T5" fmla="*/ 3 h 11"/>
                  <a:gd name="T6" fmla="*/ 11 w 16"/>
                  <a:gd name="T7" fmla="*/ 5 h 11"/>
                  <a:gd name="T8" fmla="*/ 8 w 16"/>
                  <a:gd name="T9" fmla="*/ 6 h 11"/>
                  <a:gd name="T10" fmla="*/ 8 w 16"/>
                  <a:gd name="T11" fmla="*/ 6 h 11"/>
                  <a:gd name="T12" fmla="*/ 7 w 16"/>
                  <a:gd name="T13" fmla="*/ 8 h 11"/>
                  <a:gd name="T14" fmla="*/ 3 w 16"/>
                  <a:gd name="T15" fmla="*/ 9 h 11"/>
                  <a:gd name="T16" fmla="*/ 2 w 16"/>
                  <a:gd name="T17" fmla="*/ 11 h 11"/>
                  <a:gd name="T18" fmla="*/ 0 w 16"/>
                  <a:gd name="T19" fmla="*/ 11 h 11"/>
                  <a:gd name="T20" fmla="*/ 3 w 16"/>
                  <a:gd name="T21" fmla="*/ 6 h 11"/>
                  <a:gd name="T22" fmla="*/ 5 w 16"/>
                  <a:gd name="T23" fmla="*/ 6 h 11"/>
                  <a:gd name="T24" fmla="*/ 8 w 16"/>
                  <a:gd name="T25" fmla="*/ 3 h 11"/>
                  <a:gd name="T26" fmla="*/ 13 w 16"/>
                  <a:gd name="T27" fmla="*/ 0 h 11"/>
                  <a:gd name="T28" fmla="*/ 13 w 16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lnTo>
                      <a:pt x="16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A8FF3FA6-82D8-5248-8BE6-EC97EA0D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2847" y="3183932"/>
                <a:ext cx="64302" cy="39911"/>
              </a:xfrm>
              <a:custGeom>
                <a:avLst/>
                <a:gdLst>
                  <a:gd name="T0" fmla="*/ 29 w 29"/>
                  <a:gd name="T1" fmla="*/ 0 h 18"/>
                  <a:gd name="T2" fmla="*/ 29 w 29"/>
                  <a:gd name="T3" fmla="*/ 0 h 18"/>
                  <a:gd name="T4" fmla="*/ 29 w 29"/>
                  <a:gd name="T5" fmla="*/ 0 h 18"/>
                  <a:gd name="T6" fmla="*/ 29 w 29"/>
                  <a:gd name="T7" fmla="*/ 0 h 18"/>
                  <a:gd name="T8" fmla="*/ 29 w 29"/>
                  <a:gd name="T9" fmla="*/ 1 h 18"/>
                  <a:gd name="T10" fmla="*/ 29 w 29"/>
                  <a:gd name="T11" fmla="*/ 1 h 18"/>
                  <a:gd name="T12" fmla="*/ 29 w 29"/>
                  <a:gd name="T13" fmla="*/ 3 h 18"/>
                  <a:gd name="T14" fmla="*/ 26 w 29"/>
                  <a:gd name="T15" fmla="*/ 3 h 18"/>
                  <a:gd name="T16" fmla="*/ 23 w 29"/>
                  <a:gd name="T17" fmla="*/ 4 h 18"/>
                  <a:gd name="T18" fmla="*/ 21 w 29"/>
                  <a:gd name="T19" fmla="*/ 4 h 18"/>
                  <a:gd name="T20" fmla="*/ 18 w 29"/>
                  <a:gd name="T21" fmla="*/ 7 h 18"/>
                  <a:gd name="T22" fmla="*/ 16 w 29"/>
                  <a:gd name="T23" fmla="*/ 9 h 18"/>
                  <a:gd name="T24" fmla="*/ 15 w 29"/>
                  <a:gd name="T25" fmla="*/ 9 h 18"/>
                  <a:gd name="T26" fmla="*/ 12 w 29"/>
                  <a:gd name="T27" fmla="*/ 9 h 18"/>
                  <a:gd name="T28" fmla="*/ 12 w 29"/>
                  <a:gd name="T29" fmla="*/ 9 h 18"/>
                  <a:gd name="T30" fmla="*/ 12 w 29"/>
                  <a:gd name="T31" fmla="*/ 11 h 18"/>
                  <a:gd name="T32" fmla="*/ 12 w 29"/>
                  <a:gd name="T33" fmla="*/ 11 h 18"/>
                  <a:gd name="T34" fmla="*/ 7 w 29"/>
                  <a:gd name="T35" fmla="*/ 14 h 18"/>
                  <a:gd name="T36" fmla="*/ 5 w 29"/>
                  <a:gd name="T37" fmla="*/ 17 h 18"/>
                  <a:gd name="T38" fmla="*/ 4 w 29"/>
                  <a:gd name="T39" fmla="*/ 17 h 18"/>
                  <a:gd name="T40" fmla="*/ 0 w 29"/>
                  <a:gd name="T41" fmla="*/ 18 h 18"/>
                  <a:gd name="T42" fmla="*/ 2 w 29"/>
                  <a:gd name="T43" fmla="*/ 17 h 18"/>
                  <a:gd name="T44" fmla="*/ 2 w 29"/>
                  <a:gd name="T45" fmla="*/ 15 h 18"/>
                  <a:gd name="T46" fmla="*/ 5 w 29"/>
                  <a:gd name="T47" fmla="*/ 14 h 18"/>
                  <a:gd name="T48" fmla="*/ 5 w 29"/>
                  <a:gd name="T49" fmla="*/ 12 h 18"/>
                  <a:gd name="T50" fmla="*/ 7 w 29"/>
                  <a:gd name="T51" fmla="*/ 11 h 18"/>
                  <a:gd name="T52" fmla="*/ 8 w 29"/>
                  <a:gd name="T53" fmla="*/ 9 h 18"/>
                  <a:gd name="T54" fmla="*/ 12 w 29"/>
                  <a:gd name="T55" fmla="*/ 7 h 18"/>
                  <a:gd name="T56" fmla="*/ 12 w 29"/>
                  <a:gd name="T57" fmla="*/ 6 h 18"/>
                  <a:gd name="T58" fmla="*/ 13 w 29"/>
                  <a:gd name="T59" fmla="*/ 4 h 18"/>
                  <a:gd name="T60" fmla="*/ 16 w 29"/>
                  <a:gd name="T61" fmla="*/ 4 h 18"/>
                  <a:gd name="T62" fmla="*/ 15 w 29"/>
                  <a:gd name="T63" fmla="*/ 3 h 18"/>
                  <a:gd name="T64" fmla="*/ 16 w 29"/>
                  <a:gd name="T65" fmla="*/ 1 h 18"/>
                  <a:gd name="T66" fmla="*/ 16 w 29"/>
                  <a:gd name="T67" fmla="*/ 1 h 18"/>
                  <a:gd name="T68" fmla="*/ 18 w 29"/>
                  <a:gd name="T69" fmla="*/ 4 h 18"/>
                  <a:gd name="T70" fmla="*/ 19 w 29"/>
                  <a:gd name="T71" fmla="*/ 4 h 18"/>
                  <a:gd name="T72" fmla="*/ 23 w 29"/>
                  <a:gd name="T73" fmla="*/ 3 h 18"/>
                  <a:gd name="T74" fmla="*/ 26 w 29"/>
                  <a:gd name="T75" fmla="*/ 0 h 18"/>
                  <a:gd name="T76" fmla="*/ 27 w 29"/>
                  <a:gd name="T77" fmla="*/ 0 h 18"/>
                  <a:gd name="T78" fmla="*/ 29 w 29"/>
                  <a:gd name="T7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43B73DDC-878B-6F44-A4C9-FEFD438C6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364" y="2591911"/>
                <a:ext cx="8869" cy="6652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2 h 3"/>
                  <a:gd name="T4" fmla="*/ 4 w 4"/>
                  <a:gd name="T5" fmla="*/ 2 h 3"/>
                  <a:gd name="T6" fmla="*/ 1 w 4"/>
                  <a:gd name="T7" fmla="*/ 3 h 3"/>
                  <a:gd name="T8" fmla="*/ 1 w 4"/>
                  <a:gd name="T9" fmla="*/ 3 h 3"/>
                  <a:gd name="T10" fmla="*/ 0 w 4"/>
                  <a:gd name="T11" fmla="*/ 3 h 3"/>
                  <a:gd name="T12" fmla="*/ 0 w 4"/>
                  <a:gd name="T13" fmla="*/ 3 h 3"/>
                  <a:gd name="T14" fmla="*/ 1 w 4"/>
                  <a:gd name="T15" fmla="*/ 2 h 3"/>
                  <a:gd name="T16" fmla="*/ 3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B7D9B0E5-B562-F74E-83B6-90A372974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6859" y="2773730"/>
                <a:ext cx="31042" cy="24391"/>
              </a:xfrm>
              <a:custGeom>
                <a:avLst/>
                <a:gdLst>
                  <a:gd name="T0" fmla="*/ 4 w 14"/>
                  <a:gd name="T1" fmla="*/ 0 h 11"/>
                  <a:gd name="T2" fmla="*/ 9 w 14"/>
                  <a:gd name="T3" fmla="*/ 2 h 11"/>
                  <a:gd name="T4" fmla="*/ 9 w 14"/>
                  <a:gd name="T5" fmla="*/ 3 h 11"/>
                  <a:gd name="T6" fmla="*/ 11 w 14"/>
                  <a:gd name="T7" fmla="*/ 3 h 11"/>
                  <a:gd name="T8" fmla="*/ 14 w 14"/>
                  <a:gd name="T9" fmla="*/ 3 h 11"/>
                  <a:gd name="T10" fmla="*/ 14 w 14"/>
                  <a:gd name="T11" fmla="*/ 3 h 11"/>
                  <a:gd name="T12" fmla="*/ 12 w 14"/>
                  <a:gd name="T13" fmla="*/ 5 h 11"/>
                  <a:gd name="T14" fmla="*/ 11 w 14"/>
                  <a:gd name="T15" fmla="*/ 7 h 11"/>
                  <a:gd name="T16" fmla="*/ 11 w 14"/>
                  <a:gd name="T17" fmla="*/ 8 h 11"/>
                  <a:gd name="T18" fmla="*/ 11 w 14"/>
                  <a:gd name="T19" fmla="*/ 8 h 11"/>
                  <a:gd name="T20" fmla="*/ 9 w 14"/>
                  <a:gd name="T21" fmla="*/ 10 h 11"/>
                  <a:gd name="T22" fmla="*/ 8 w 14"/>
                  <a:gd name="T23" fmla="*/ 11 h 11"/>
                  <a:gd name="T24" fmla="*/ 6 w 14"/>
                  <a:gd name="T25" fmla="*/ 11 h 11"/>
                  <a:gd name="T26" fmla="*/ 6 w 14"/>
                  <a:gd name="T27" fmla="*/ 11 h 11"/>
                  <a:gd name="T28" fmla="*/ 4 w 14"/>
                  <a:gd name="T29" fmla="*/ 8 h 11"/>
                  <a:gd name="T30" fmla="*/ 3 w 14"/>
                  <a:gd name="T31" fmla="*/ 7 h 11"/>
                  <a:gd name="T32" fmla="*/ 0 w 14"/>
                  <a:gd name="T33" fmla="*/ 8 h 11"/>
                  <a:gd name="T34" fmla="*/ 0 w 14"/>
                  <a:gd name="T35" fmla="*/ 8 h 11"/>
                  <a:gd name="T36" fmla="*/ 0 w 14"/>
                  <a:gd name="T37" fmla="*/ 7 h 11"/>
                  <a:gd name="T38" fmla="*/ 1 w 14"/>
                  <a:gd name="T39" fmla="*/ 5 h 11"/>
                  <a:gd name="T40" fmla="*/ 3 w 14"/>
                  <a:gd name="T41" fmla="*/ 5 h 11"/>
                  <a:gd name="T42" fmla="*/ 4 w 14"/>
                  <a:gd name="T43" fmla="*/ 2 h 11"/>
                  <a:gd name="T44" fmla="*/ 4 w 14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D6191A4C-BFE1-C648-92AA-E1035664F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082" y="2055324"/>
                <a:ext cx="11088" cy="6652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5 w 5"/>
                  <a:gd name="T5" fmla="*/ 1 h 3"/>
                  <a:gd name="T6" fmla="*/ 3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1 h 3"/>
                  <a:gd name="T14" fmla="*/ 3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B3DF6E71-0DD7-7648-BF82-3BC65D3F4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5000" y="2589694"/>
                <a:ext cx="39911" cy="33260"/>
              </a:xfrm>
              <a:custGeom>
                <a:avLst/>
                <a:gdLst>
                  <a:gd name="T0" fmla="*/ 16 w 18"/>
                  <a:gd name="T1" fmla="*/ 0 h 15"/>
                  <a:gd name="T2" fmla="*/ 18 w 18"/>
                  <a:gd name="T3" fmla="*/ 0 h 15"/>
                  <a:gd name="T4" fmla="*/ 18 w 18"/>
                  <a:gd name="T5" fmla="*/ 3 h 15"/>
                  <a:gd name="T6" fmla="*/ 18 w 18"/>
                  <a:gd name="T7" fmla="*/ 6 h 15"/>
                  <a:gd name="T8" fmla="*/ 18 w 18"/>
                  <a:gd name="T9" fmla="*/ 8 h 15"/>
                  <a:gd name="T10" fmla="*/ 13 w 18"/>
                  <a:gd name="T11" fmla="*/ 8 h 15"/>
                  <a:gd name="T12" fmla="*/ 8 w 18"/>
                  <a:gd name="T13" fmla="*/ 11 h 15"/>
                  <a:gd name="T14" fmla="*/ 3 w 18"/>
                  <a:gd name="T15" fmla="*/ 14 h 15"/>
                  <a:gd name="T16" fmla="*/ 0 w 18"/>
                  <a:gd name="T17" fmla="*/ 15 h 15"/>
                  <a:gd name="T18" fmla="*/ 0 w 18"/>
                  <a:gd name="T19" fmla="*/ 15 h 15"/>
                  <a:gd name="T20" fmla="*/ 0 w 18"/>
                  <a:gd name="T21" fmla="*/ 14 h 15"/>
                  <a:gd name="T22" fmla="*/ 0 w 18"/>
                  <a:gd name="T23" fmla="*/ 14 h 15"/>
                  <a:gd name="T24" fmla="*/ 2 w 18"/>
                  <a:gd name="T25" fmla="*/ 12 h 15"/>
                  <a:gd name="T26" fmla="*/ 5 w 18"/>
                  <a:gd name="T27" fmla="*/ 9 h 15"/>
                  <a:gd name="T28" fmla="*/ 5 w 18"/>
                  <a:gd name="T29" fmla="*/ 6 h 15"/>
                  <a:gd name="T30" fmla="*/ 5 w 18"/>
                  <a:gd name="T31" fmla="*/ 6 h 15"/>
                  <a:gd name="T32" fmla="*/ 5 w 18"/>
                  <a:gd name="T33" fmla="*/ 4 h 15"/>
                  <a:gd name="T34" fmla="*/ 11 w 18"/>
                  <a:gd name="T35" fmla="*/ 3 h 15"/>
                  <a:gd name="T36" fmla="*/ 16 w 18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5">
                    <a:moveTo>
                      <a:pt x="16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F6C04F42-35CB-6841-9ECB-ED9143F25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428" y="2292577"/>
                <a:ext cx="11088" cy="13303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1 h 6"/>
                  <a:gd name="T4" fmla="*/ 3 w 5"/>
                  <a:gd name="T5" fmla="*/ 1 h 6"/>
                  <a:gd name="T6" fmla="*/ 5 w 5"/>
                  <a:gd name="T7" fmla="*/ 3 h 6"/>
                  <a:gd name="T8" fmla="*/ 3 w 5"/>
                  <a:gd name="T9" fmla="*/ 5 h 6"/>
                  <a:gd name="T10" fmla="*/ 3 w 5"/>
                  <a:gd name="T11" fmla="*/ 5 h 6"/>
                  <a:gd name="T12" fmla="*/ 3 w 5"/>
                  <a:gd name="T13" fmla="*/ 6 h 6"/>
                  <a:gd name="T14" fmla="*/ 2 w 5"/>
                  <a:gd name="T15" fmla="*/ 3 h 6"/>
                  <a:gd name="T16" fmla="*/ 0 w 5"/>
                  <a:gd name="T17" fmla="*/ 3 h 6"/>
                  <a:gd name="T18" fmla="*/ 0 w 5"/>
                  <a:gd name="T19" fmla="*/ 3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2 w 5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6CF92CB8-C5ED-3644-B23F-0B0B1F909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121" y="2212754"/>
                <a:ext cx="19957" cy="13303"/>
              </a:xfrm>
              <a:custGeom>
                <a:avLst/>
                <a:gdLst>
                  <a:gd name="T0" fmla="*/ 0 w 9"/>
                  <a:gd name="T1" fmla="*/ 0 h 6"/>
                  <a:gd name="T2" fmla="*/ 1 w 9"/>
                  <a:gd name="T3" fmla="*/ 0 h 6"/>
                  <a:gd name="T4" fmla="*/ 4 w 9"/>
                  <a:gd name="T5" fmla="*/ 0 h 6"/>
                  <a:gd name="T6" fmla="*/ 6 w 9"/>
                  <a:gd name="T7" fmla="*/ 0 h 6"/>
                  <a:gd name="T8" fmla="*/ 7 w 9"/>
                  <a:gd name="T9" fmla="*/ 1 h 6"/>
                  <a:gd name="T10" fmla="*/ 7 w 9"/>
                  <a:gd name="T11" fmla="*/ 3 h 6"/>
                  <a:gd name="T12" fmla="*/ 7 w 9"/>
                  <a:gd name="T13" fmla="*/ 3 h 6"/>
                  <a:gd name="T14" fmla="*/ 9 w 9"/>
                  <a:gd name="T15" fmla="*/ 3 h 6"/>
                  <a:gd name="T16" fmla="*/ 7 w 9"/>
                  <a:gd name="T17" fmla="*/ 4 h 6"/>
                  <a:gd name="T18" fmla="*/ 7 w 9"/>
                  <a:gd name="T19" fmla="*/ 6 h 6"/>
                  <a:gd name="T20" fmla="*/ 4 w 9"/>
                  <a:gd name="T21" fmla="*/ 6 h 6"/>
                  <a:gd name="T22" fmla="*/ 1 w 9"/>
                  <a:gd name="T23" fmla="*/ 4 h 6"/>
                  <a:gd name="T24" fmla="*/ 0 w 9"/>
                  <a:gd name="T25" fmla="*/ 0 h 6"/>
                  <a:gd name="T26" fmla="*/ 0 w 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6A0AD8D1-1307-0A40-AD35-39A7338D9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024" y="1753771"/>
                <a:ext cx="57650" cy="31042"/>
              </a:xfrm>
              <a:custGeom>
                <a:avLst/>
                <a:gdLst>
                  <a:gd name="T0" fmla="*/ 7 w 26"/>
                  <a:gd name="T1" fmla="*/ 0 h 14"/>
                  <a:gd name="T2" fmla="*/ 20 w 26"/>
                  <a:gd name="T3" fmla="*/ 3 h 14"/>
                  <a:gd name="T4" fmla="*/ 25 w 26"/>
                  <a:gd name="T5" fmla="*/ 3 h 14"/>
                  <a:gd name="T6" fmla="*/ 26 w 26"/>
                  <a:gd name="T7" fmla="*/ 5 h 14"/>
                  <a:gd name="T8" fmla="*/ 26 w 26"/>
                  <a:gd name="T9" fmla="*/ 6 h 14"/>
                  <a:gd name="T10" fmla="*/ 25 w 26"/>
                  <a:gd name="T11" fmla="*/ 8 h 14"/>
                  <a:gd name="T12" fmla="*/ 25 w 26"/>
                  <a:gd name="T13" fmla="*/ 8 h 14"/>
                  <a:gd name="T14" fmla="*/ 23 w 26"/>
                  <a:gd name="T15" fmla="*/ 10 h 14"/>
                  <a:gd name="T16" fmla="*/ 22 w 26"/>
                  <a:gd name="T17" fmla="*/ 11 h 14"/>
                  <a:gd name="T18" fmla="*/ 19 w 26"/>
                  <a:gd name="T19" fmla="*/ 13 h 14"/>
                  <a:gd name="T20" fmla="*/ 19 w 26"/>
                  <a:gd name="T21" fmla="*/ 14 h 14"/>
                  <a:gd name="T22" fmla="*/ 9 w 26"/>
                  <a:gd name="T23" fmla="*/ 13 h 14"/>
                  <a:gd name="T24" fmla="*/ 9 w 26"/>
                  <a:gd name="T25" fmla="*/ 11 h 14"/>
                  <a:gd name="T26" fmla="*/ 6 w 26"/>
                  <a:gd name="T27" fmla="*/ 10 h 14"/>
                  <a:gd name="T28" fmla="*/ 1 w 26"/>
                  <a:gd name="T29" fmla="*/ 8 h 14"/>
                  <a:gd name="T30" fmla="*/ 0 w 26"/>
                  <a:gd name="T31" fmla="*/ 6 h 14"/>
                  <a:gd name="T32" fmla="*/ 1 w 26"/>
                  <a:gd name="T33" fmla="*/ 6 h 14"/>
                  <a:gd name="T34" fmla="*/ 1 w 26"/>
                  <a:gd name="T35" fmla="*/ 6 h 14"/>
                  <a:gd name="T36" fmla="*/ 4 w 26"/>
                  <a:gd name="T37" fmla="*/ 6 h 14"/>
                  <a:gd name="T38" fmla="*/ 6 w 26"/>
                  <a:gd name="T39" fmla="*/ 5 h 14"/>
                  <a:gd name="T40" fmla="*/ 6 w 26"/>
                  <a:gd name="T41" fmla="*/ 3 h 14"/>
                  <a:gd name="T42" fmla="*/ 6 w 26"/>
                  <a:gd name="T43" fmla="*/ 2 h 14"/>
                  <a:gd name="T44" fmla="*/ 7 w 26"/>
                  <a:gd name="T45" fmla="*/ 2 h 14"/>
                  <a:gd name="T46" fmla="*/ 7 w 26"/>
                  <a:gd name="T4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4">
                    <a:moveTo>
                      <a:pt x="7" y="0"/>
                    </a:moveTo>
                    <a:lnTo>
                      <a:pt x="20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39FE4276-3A0F-FA4C-A99F-83586DE43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2107" y="3175063"/>
                <a:ext cx="4434" cy="886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9E00C1C6-B4C9-A147-8483-FBFA2BED1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170" y="2767079"/>
                <a:ext cx="31042" cy="31042"/>
              </a:xfrm>
              <a:custGeom>
                <a:avLst/>
                <a:gdLst>
                  <a:gd name="T0" fmla="*/ 3 w 14"/>
                  <a:gd name="T1" fmla="*/ 0 h 14"/>
                  <a:gd name="T2" fmla="*/ 8 w 14"/>
                  <a:gd name="T3" fmla="*/ 2 h 14"/>
                  <a:gd name="T4" fmla="*/ 8 w 14"/>
                  <a:gd name="T5" fmla="*/ 2 h 14"/>
                  <a:gd name="T6" fmla="*/ 8 w 14"/>
                  <a:gd name="T7" fmla="*/ 3 h 14"/>
                  <a:gd name="T8" fmla="*/ 8 w 14"/>
                  <a:gd name="T9" fmla="*/ 5 h 14"/>
                  <a:gd name="T10" fmla="*/ 10 w 14"/>
                  <a:gd name="T11" fmla="*/ 8 h 14"/>
                  <a:gd name="T12" fmla="*/ 11 w 14"/>
                  <a:gd name="T13" fmla="*/ 8 h 14"/>
                  <a:gd name="T14" fmla="*/ 13 w 14"/>
                  <a:gd name="T15" fmla="*/ 10 h 14"/>
                  <a:gd name="T16" fmla="*/ 14 w 14"/>
                  <a:gd name="T17" fmla="*/ 11 h 14"/>
                  <a:gd name="T18" fmla="*/ 14 w 14"/>
                  <a:gd name="T19" fmla="*/ 14 h 14"/>
                  <a:gd name="T20" fmla="*/ 11 w 14"/>
                  <a:gd name="T21" fmla="*/ 13 h 14"/>
                  <a:gd name="T22" fmla="*/ 11 w 14"/>
                  <a:gd name="T23" fmla="*/ 11 h 14"/>
                  <a:gd name="T24" fmla="*/ 10 w 14"/>
                  <a:gd name="T25" fmla="*/ 11 h 14"/>
                  <a:gd name="T26" fmla="*/ 10 w 14"/>
                  <a:gd name="T27" fmla="*/ 10 h 14"/>
                  <a:gd name="T28" fmla="*/ 8 w 14"/>
                  <a:gd name="T29" fmla="*/ 10 h 14"/>
                  <a:gd name="T30" fmla="*/ 7 w 14"/>
                  <a:gd name="T31" fmla="*/ 6 h 14"/>
                  <a:gd name="T32" fmla="*/ 5 w 14"/>
                  <a:gd name="T33" fmla="*/ 6 h 14"/>
                  <a:gd name="T34" fmla="*/ 5 w 14"/>
                  <a:gd name="T35" fmla="*/ 5 h 14"/>
                  <a:gd name="T36" fmla="*/ 5 w 14"/>
                  <a:gd name="T37" fmla="*/ 3 h 14"/>
                  <a:gd name="T38" fmla="*/ 0 w 14"/>
                  <a:gd name="T39" fmla="*/ 2 h 14"/>
                  <a:gd name="T40" fmla="*/ 2 w 14"/>
                  <a:gd name="T41" fmla="*/ 2 h 14"/>
                  <a:gd name="T42" fmla="*/ 3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3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DD3958F0-4E74-0A48-9203-E69ACED0E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5820" y="2791469"/>
                <a:ext cx="19957" cy="13303"/>
              </a:xfrm>
              <a:custGeom>
                <a:avLst/>
                <a:gdLst>
                  <a:gd name="T0" fmla="*/ 0 w 9"/>
                  <a:gd name="T1" fmla="*/ 0 h 6"/>
                  <a:gd name="T2" fmla="*/ 1 w 9"/>
                  <a:gd name="T3" fmla="*/ 0 h 6"/>
                  <a:gd name="T4" fmla="*/ 3 w 9"/>
                  <a:gd name="T5" fmla="*/ 2 h 6"/>
                  <a:gd name="T6" fmla="*/ 6 w 9"/>
                  <a:gd name="T7" fmla="*/ 3 h 6"/>
                  <a:gd name="T8" fmla="*/ 7 w 9"/>
                  <a:gd name="T9" fmla="*/ 5 h 6"/>
                  <a:gd name="T10" fmla="*/ 9 w 9"/>
                  <a:gd name="T11" fmla="*/ 6 h 6"/>
                  <a:gd name="T12" fmla="*/ 3 w 9"/>
                  <a:gd name="T13" fmla="*/ 3 h 6"/>
                  <a:gd name="T14" fmla="*/ 0 w 9"/>
                  <a:gd name="T15" fmla="*/ 0 h 6"/>
                  <a:gd name="T16" fmla="*/ 0 w 9"/>
                  <a:gd name="T17" fmla="*/ 0 h 6"/>
                  <a:gd name="T18" fmla="*/ 0 w 9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24EBCFB1-17C4-C340-8854-4865CED93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9122" y="2778165"/>
                <a:ext cx="13303" cy="11088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5 w 6"/>
                  <a:gd name="T5" fmla="*/ 5 h 5"/>
                  <a:gd name="T6" fmla="*/ 3 w 6"/>
                  <a:gd name="T7" fmla="*/ 5 h 5"/>
                  <a:gd name="T8" fmla="*/ 3 w 6"/>
                  <a:gd name="T9" fmla="*/ 3 h 5"/>
                  <a:gd name="T10" fmla="*/ 1 w 6"/>
                  <a:gd name="T11" fmla="*/ 3 h 5"/>
                  <a:gd name="T12" fmla="*/ 0 w 6"/>
                  <a:gd name="T13" fmla="*/ 3 h 5"/>
                  <a:gd name="T14" fmla="*/ 1 w 6"/>
                  <a:gd name="T15" fmla="*/ 3 h 5"/>
                  <a:gd name="T16" fmla="*/ 5 w 6"/>
                  <a:gd name="T17" fmla="*/ 1 h 5"/>
                  <a:gd name="T18" fmla="*/ 5 w 6"/>
                  <a:gd name="T19" fmla="*/ 1 h 5"/>
                  <a:gd name="T20" fmla="*/ 6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491DCB18-A78B-3E40-B7B5-E741B4892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786" y="1545345"/>
                <a:ext cx="5219526" cy="1804883"/>
              </a:xfrm>
              <a:custGeom>
                <a:avLst/>
                <a:gdLst>
                  <a:gd name="T0" fmla="*/ 1246 w 2354"/>
                  <a:gd name="T1" fmla="*/ 66 h 814"/>
                  <a:gd name="T2" fmla="*/ 1209 w 2354"/>
                  <a:gd name="T3" fmla="*/ 112 h 814"/>
                  <a:gd name="T4" fmla="*/ 1378 w 2354"/>
                  <a:gd name="T5" fmla="*/ 141 h 814"/>
                  <a:gd name="T6" fmla="*/ 1468 w 2354"/>
                  <a:gd name="T7" fmla="*/ 164 h 814"/>
                  <a:gd name="T8" fmla="*/ 1599 w 2354"/>
                  <a:gd name="T9" fmla="*/ 182 h 814"/>
                  <a:gd name="T10" fmla="*/ 1711 w 2354"/>
                  <a:gd name="T11" fmla="*/ 160 h 814"/>
                  <a:gd name="T12" fmla="*/ 1916 w 2354"/>
                  <a:gd name="T13" fmla="*/ 212 h 814"/>
                  <a:gd name="T14" fmla="*/ 2116 w 2354"/>
                  <a:gd name="T15" fmla="*/ 222 h 814"/>
                  <a:gd name="T16" fmla="*/ 2283 w 2354"/>
                  <a:gd name="T17" fmla="*/ 304 h 814"/>
                  <a:gd name="T18" fmla="*/ 2345 w 2354"/>
                  <a:gd name="T19" fmla="*/ 312 h 814"/>
                  <a:gd name="T20" fmla="*/ 2308 w 2354"/>
                  <a:gd name="T21" fmla="*/ 349 h 814"/>
                  <a:gd name="T22" fmla="*/ 2226 w 2354"/>
                  <a:gd name="T23" fmla="*/ 308 h 814"/>
                  <a:gd name="T24" fmla="*/ 2151 w 2354"/>
                  <a:gd name="T25" fmla="*/ 351 h 814"/>
                  <a:gd name="T26" fmla="*/ 2162 w 2354"/>
                  <a:gd name="T27" fmla="*/ 398 h 814"/>
                  <a:gd name="T28" fmla="*/ 2007 w 2354"/>
                  <a:gd name="T29" fmla="*/ 446 h 814"/>
                  <a:gd name="T30" fmla="*/ 1965 w 2354"/>
                  <a:gd name="T31" fmla="*/ 534 h 814"/>
                  <a:gd name="T32" fmla="*/ 1870 w 2354"/>
                  <a:gd name="T33" fmla="*/ 636 h 814"/>
                  <a:gd name="T34" fmla="*/ 1974 w 2354"/>
                  <a:gd name="T35" fmla="*/ 417 h 814"/>
                  <a:gd name="T36" fmla="*/ 1909 w 2354"/>
                  <a:gd name="T37" fmla="*/ 416 h 814"/>
                  <a:gd name="T38" fmla="*/ 1785 w 2354"/>
                  <a:gd name="T39" fmla="*/ 464 h 814"/>
                  <a:gd name="T40" fmla="*/ 1577 w 2354"/>
                  <a:gd name="T41" fmla="*/ 546 h 814"/>
                  <a:gd name="T42" fmla="*/ 1641 w 2354"/>
                  <a:gd name="T43" fmla="*/ 589 h 814"/>
                  <a:gd name="T44" fmla="*/ 1563 w 2354"/>
                  <a:gd name="T45" fmla="*/ 765 h 814"/>
                  <a:gd name="T46" fmla="*/ 1499 w 2354"/>
                  <a:gd name="T47" fmla="*/ 773 h 814"/>
                  <a:gd name="T48" fmla="*/ 1542 w 2354"/>
                  <a:gd name="T49" fmla="*/ 712 h 814"/>
                  <a:gd name="T50" fmla="*/ 1474 w 2354"/>
                  <a:gd name="T51" fmla="*/ 668 h 814"/>
                  <a:gd name="T52" fmla="*/ 1421 w 2354"/>
                  <a:gd name="T53" fmla="*/ 600 h 814"/>
                  <a:gd name="T54" fmla="*/ 1324 w 2354"/>
                  <a:gd name="T55" fmla="*/ 657 h 814"/>
                  <a:gd name="T56" fmla="*/ 1165 w 2354"/>
                  <a:gd name="T57" fmla="*/ 663 h 814"/>
                  <a:gd name="T58" fmla="*/ 1059 w 2354"/>
                  <a:gd name="T59" fmla="*/ 624 h 814"/>
                  <a:gd name="T60" fmla="*/ 995 w 2354"/>
                  <a:gd name="T61" fmla="*/ 657 h 814"/>
                  <a:gd name="T62" fmla="*/ 914 w 2354"/>
                  <a:gd name="T63" fmla="*/ 650 h 814"/>
                  <a:gd name="T64" fmla="*/ 847 w 2354"/>
                  <a:gd name="T65" fmla="*/ 665 h 814"/>
                  <a:gd name="T66" fmla="*/ 761 w 2354"/>
                  <a:gd name="T67" fmla="*/ 639 h 814"/>
                  <a:gd name="T68" fmla="*/ 664 w 2354"/>
                  <a:gd name="T69" fmla="*/ 579 h 814"/>
                  <a:gd name="T70" fmla="*/ 545 w 2354"/>
                  <a:gd name="T71" fmla="*/ 572 h 814"/>
                  <a:gd name="T72" fmla="*/ 482 w 2354"/>
                  <a:gd name="T73" fmla="*/ 613 h 814"/>
                  <a:gd name="T74" fmla="*/ 402 w 2354"/>
                  <a:gd name="T75" fmla="*/ 641 h 814"/>
                  <a:gd name="T76" fmla="*/ 309 w 2354"/>
                  <a:gd name="T77" fmla="*/ 652 h 814"/>
                  <a:gd name="T78" fmla="*/ 315 w 2354"/>
                  <a:gd name="T79" fmla="*/ 724 h 814"/>
                  <a:gd name="T80" fmla="*/ 303 w 2354"/>
                  <a:gd name="T81" fmla="*/ 798 h 814"/>
                  <a:gd name="T82" fmla="*/ 225 w 2354"/>
                  <a:gd name="T83" fmla="*/ 781 h 814"/>
                  <a:gd name="T84" fmla="*/ 151 w 2354"/>
                  <a:gd name="T85" fmla="*/ 718 h 814"/>
                  <a:gd name="T86" fmla="*/ 178 w 2354"/>
                  <a:gd name="T87" fmla="*/ 676 h 814"/>
                  <a:gd name="T88" fmla="*/ 115 w 2354"/>
                  <a:gd name="T89" fmla="*/ 636 h 814"/>
                  <a:gd name="T90" fmla="*/ 63 w 2354"/>
                  <a:gd name="T91" fmla="*/ 595 h 814"/>
                  <a:gd name="T92" fmla="*/ 28 w 2354"/>
                  <a:gd name="T93" fmla="*/ 540 h 814"/>
                  <a:gd name="T94" fmla="*/ 6 w 2354"/>
                  <a:gd name="T95" fmla="*/ 485 h 814"/>
                  <a:gd name="T96" fmla="*/ 60 w 2354"/>
                  <a:gd name="T97" fmla="*/ 390 h 814"/>
                  <a:gd name="T98" fmla="*/ 28 w 2354"/>
                  <a:gd name="T99" fmla="*/ 267 h 814"/>
                  <a:gd name="T100" fmla="*/ 83 w 2354"/>
                  <a:gd name="T101" fmla="*/ 242 h 814"/>
                  <a:gd name="T102" fmla="*/ 72 w 2354"/>
                  <a:gd name="T103" fmla="*/ 296 h 814"/>
                  <a:gd name="T104" fmla="*/ 161 w 2354"/>
                  <a:gd name="T105" fmla="*/ 346 h 814"/>
                  <a:gd name="T106" fmla="*/ 271 w 2354"/>
                  <a:gd name="T107" fmla="*/ 263 h 814"/>
                  <a:gd name="T108" fmla="*/ 381 w 2354"/>
                  <a:gd name="T109" fmla="*/ 252 h 814"/>
                  <a:gd name="T110" fmla="*/ 549 w 2354"/>
                  <a:gd name="T111" fmla="*/ 239 h 814"/>
                  <a:gd name="T112" fmla="*/ 643 w 2354"/>
                  <a:gd name="T113" fmla="*/ 143 h 814"/>
                  <a:gd name="T114" fmla="*/ 612 w 2354"/>
                  <a:gd name="T115" fmla="*/ 307 h 814"/>
                  <a:gd name="T116" fmla="*/ 667 w 2354"/>
                  <a:gd name="T117" fmla="*/ 227 h 814"/>
                  <a:gd name="T118" fmla="*/ 703 w 2354"/>
                  <a:gd name="T119" fmla="*/ 168 h 814"/>
                  <a:gd name="T120" fmla="*/ 814 w 2354"/>
                  <a:gd name="T121" fmla="*/ 204 h 814"/>
                  <a:gd name="T122" fmla="*/ 850 w 2354"/>
                  <a:gd name="T123" fmla="*/ 124 h 814"/>
                  <a:gd name="T124" fmla="*/ 990 w 2354"/>
                  <a:gd name="T125" fmla="*/ 49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4" h="814">
                    <a:moveTo>
                      <a:pt x="1110" y="0"/>
                    </a:moveTo>
                    <a:lnTo>
                      <a:pt x="1119" y="3"/>
                    </a:lnTo>
                    <a:lnTo>
                      <a:pt x="1121" y="4"/>
                    </a:lnTo>
                    <a:lnTo>
                      <a:pt x="1126" y="6"/>
                    </a:lnTo>
                    <a:lnTo>
                      <a:pt x="1132" y="6"/>
                    </a:lnTo>
                    <a:lnTo>
                      <a:pt x="1135" y="8"/>
                    </a:lnTo>
                    <a:lnTo>
                      <a:pt x="1135" y="9"/>
                    </a:lnTo>
                    <a:lnTo>
                      <a:pt x="1137" y="11"/>
                    </a:lnTo>
                    <a:lnTo>
                      <a:pt x="1132" y="12"/>
                    </a:lnTo>
                    <a:lnTo>
                      <a:pt x="1127" y="15"/>
                    </a:lnTo>
                    <a:lnTo>
                      <a:pt x="1121" y="17"/>
                    </a:lnTo>
                    <a:lnTo>
                      <a:pt x="1112" y="19"/>
                    </a:lnTo>
                    <a:lnTo>
                      <a:pt x="1110" y="19"/>
                    </a:lnTo>
                    <a:lnTo>
                      <a:pt x="1126" y="20"/>
                    </a:lnTo>
                    <a:lnTo>
                      <a:pt x="1130" y="19"/>
                    </a:lnTo>
                    <a:lnTo>
                      <a:pt x="1132" y="22"/>
                    </a:lnTo>
                    <a:lnTo>
                      <a:pt x="1134" y="22"/>
                    </a:lnTo>
                    <a:lnTo>
                      <a:pt x="1138" y="22"/>
                    </a:lnTo>
                    <a:lnTo>
                      <a:pt x="1141" y="20"/>
                    </a:lnTo>
                    <a:lnTo>
                      <a:pt x="1146" y="22"/>
                    </a:lnTo>
                    <a:lnTo>
                      <a:pt x="1148" y="22"/>
                    </a:lnTo>
                    <a:lnTo>
                      <a:pt x="1149" y="22"/>
                    </a:lnTo>
                    <a:lnTo>
                      <a:pt x="1154" y="23"/>
                    </a:lnTo>
                    <a:lnTo>
                      <a:pt x="1157" y="25"/>
                    </a:lnTo>
                    <a:lnTo>
                      <a:pt x="1153" y="28"/>
                    </a:lnTo>
                    <a:lnTo>
                      <a:pt x="1149" y="31"/>
                    </a:lnTo>
                    <a:lnTo>
                      <a:pt x="1145" y="36"/>
                    </a:lnTo>
                    <a:lnTo>
                      <a:pt x="1145" y="34"/>
                    </a:lnTo>
                    <a:lnTo>
                      <a:pt x="1141" y="34"/>
                    </a:lnTo>
                    <a:lnTo>
                      <a:pt x="1141" y="37"/>
                    </a:lnTo>
                    <a:lnTo>
                      <a:pt x="1146" y="37"/>
                    </a:lnTo>
                    <a:lnTo>
                      <a:pt x="1148" y="37"/>
                    </a:lnTo>
                    <a:lnTo>
                      <a:pt x="1153" y="37"/>
                    </a:lnTo>
                    <a:lnTo>
                      <a:pt x="1159" y="37"/>
                    </a:lnTo>
                    <a:lnTo>
                      <a:pt x="1160" y="37"/>
                    </a:lnTo>
                    <a:lnTo>
                      <a:pt x="1164" y="36"/>
                    </a:lnTo>
                    <a:lnTo>
                      <a:pt x="1164" y="33"/>
                    </a:lnTo>
                    <a:lnTo>
                      <a:pt x="1165" y="31"/>
                    </a:lnTo>
                    <a:lnTo>
                      <a:pt x="1168" y="30"/>
                    </a:lnTo>
                    <a:lnTo>
                      <a:pt x="1170" y="31"/>
                    </a:lnTo>
                    <a:lnTo>
                      <a:pt x="1175" y="31"/>
                    </a:lnTo>
                    <a:lnTo>
                      <a:pt x="1184" y="30"/>
                    </a:lnTo>
                    <a:lnTo>
                      <a:pt x="1194" y="31"/>
                    </a:lnTo>
                    <a:lnTo>
                      <a:pt x="1201" y="30"/>
                    </a:lnTo>
                    <a:lnTo>
                      <a:pt x="1209" y="31"/>
                    </a:lnTo>
                    <a:lnTo>
                      <a:pt x="1214" y="31"/>
                    </a:lnTo>
                    <a:lnTo>
                      <a:pt x="1217" y="34"/>
                    </a:lnTo>
                    <a:lnTo>
                      <a:pt x="1220" y="34"/>
                    </a:lnTo>
                    <a:lnTo>
                      <a:pt x="1222" y="36"/>
                    </a:lnTo>
                    <a:lnTo>
                      <a:pt x="1223" y="37"/>
                    </a:lnTo>
                    <a:lnTo>
                      <a:pt x="1223" y="41"/>
                    </a:lnTo>
                    <a:lnTo>
                      <a:pt x="1222" y="41"/>
                    </a:lnTo>
                    <a:lnTo>
                      <a:pt x="1225" y="39"/>
                    </a:lnTo>
                    <a:lnTo>
                      <a:pt x="1227" y="39"/>
                    </a:lnTo>
                    <a:lnTo>
                      <a:pt x="1228" y="41"/>
                    </a:lnTo>
                    <a:lnTo>
                      <a:pt x="1231" y="41"/>
                    </a:lnTo>
                    <a:lnTo>
                      <a:pt x="1233" y="45"/>
                    </a:lnTo>
                    <a:lnTo>
                      <a:pt x="1233" y="47"/>
                    </a:lnTo>
                    <a:lnTo>
                      <a:pt x="1235" y="49"/>
                    </a:lnTo>
                    <a:lnTo>
                      <a:pt x="1233" y="50"/>
                    </a:lnTo>
                    <a:lnTo>
                      <a:pt x="1233" y="50"/>
                    </a:lnTo>
                    <a:lnTo>
                      <a:pt x="1235" y="50"/>
                    </a:lnTo>
                    <a:lnTo>
                      <a:pt x="1238" y="49"/>
                    </a:lnTo>
                    <a:lnTo>
                      <a:pt x="1239" y="49"/>
                    </a:lnTo>
                    <a:lnTo>
                      <a:pt x="1239" y="47"/>
                    </a:lnTo>
                    <a:lnTo>
                      <a:pt x="1238" y="45"/>
                    </a:lnTo>
                    <a:lnTo>
                      <a:pt x="1238" y="45"/>
                    </a:lnTo>
                    <a:lnTo>
                      <a:pt x="1239" y="45"/>
                    </a:lnTo>
                    <a:lnTo>
                      <a:pt x="1241" y="45"/>
                    </a:lnTo>
                    <a:lnTo>
                      <a:pt x="1242" y="47"/>
                    </a:lnTo>
                    <a:lnTo>
                      <a:pt x="1244" y="49"/>
                    </a:lnTo>
                    <a:lnTo>
                      <a:pt x="1246" y="56"/>
                    </a:lnTo>
                    <a:lnTo>
                      <a:pt x="1250" y="55"/>
                    </a:lnTo>
                    <a:lnTo>
                      <a:pt x="1250" y="56"/>
                    </a:lnTo>
                    <a:lnTo>
                      <a:pt x="1249" y="61"/>
                    </a:lnTo>
                    <a:lnTo>
                      <a:pt x="1246" y="64"/>
                    </a:lnTo>
                    <a:lnTo>
                      <a:pt x="1246" y="66"/>
                    </a:lnTo>
                    <a:lnTo>
                      <a:pt x="1244" y="66"/>
                    </a:lnTo>
                    <a:lnTo>
                      <a:pt x="1244" y="64"/>
                    </a:lnTo>
                    <a:lnTo>
                      <a:pt x="1244" y="63"/>
                    </a:lnTo>
                    <a:lnTo>
                      <a:pt x="1242" y="63"/>
                    </a:lnTo>
                    <a:lnTo>
                      <a:pt x="1239" y="61"/>
                    </a:lnTo>
                    <a:lnTo>
                      <a:pt x="1231" y="58"/>
                    </a:lnTo>
                    <a:lnTo>
                      <a:pt x="1230" y="56"/>
                    </a:lnTo>
                    <a:lnTo>
                      <a:pt x="1230" y="56"/>
                    </a:lnTo>
                    <a:lnTo>
                      <a:pt x="1230" y="58"/>
                    </a:lnTo>
                    <a:lnTo>
                      <a:pt x="1233" y="60"/>
                    </a:lnTo>
                    <a:lnTo>
                      <a:pt x="1236" y="66"/>
                    </a:lnTo>
                    <a:lnTo>
                      <a:pt x="1239" y="64"/>
                    </a:lnTo>
                    <a:lnTo>
                      <a:pt x="1241" y="64"/>
                    </a:lnTo>
                    <a:lnTo>
                      <a:pt x="1242" y="66"/>
                    </a:lnTo>
                    <a:lnTo>
                      <a:pt x="1246" y="67"/>
                    </a:lnTo>
                    <a:lnTo>
                      <a:pt x="1247" y="69"/>
                    </a:lnTo>
                    <a:lnTo>
                      <a:pt x="1246" y="74"/>
                    </a:lnTo>
                    <a:lnTo>
                      <a:pt x="1236" y="82"/>
                    </a:lnTo>
                    <a:lnTo>
                      <a:pt x="1225" y="86"/>
                    </a:lnTo>
                    <a:lnTo>
                      <a:pt x="1220" y="89"/>
                    </a:lnTo>
                    <a:lnTo>
                      <a:pt x="1212" y="91"/>
                    </a:lnTo>
                    <a:lnTo>
                      <a:pt x="1206" y="94"/>
                    </a:lnTo>
                    <a:lnTo>
                      <a:pt x="1200" y="97"/>
                    </a:lnTo>
                    <a:lnTo>
                      <a:pt x="1197" y="99"/>
                    </a:lnTo>
                    <a:lnTo>
                      <a:pt x="1192" y="102"/>
                    </a:lnTo>
                    <a:lnTo>
                      <a:pt x="1192" y="102"/>
                    </a:lnTo>
                    <a:lnTo>
                      <a:pt x="1192" y="104"/>
                    </a:lnTo>
                    <a:lnTo>
                      <a:pt x="1192" y="105"/>
                    </a:lnTo>
                    <a:lnTo>
                      <a:pt x="1190" y="105"/>
                    </a:lnTo>
                    <a:lnTo>
                      <a:pt x="1187" y="108"/>
                    </a:lnTo>
                    <a:lnTo>
                      <a:pt x="1181" y="110"/>
                    </a:lnTo>
                    <a:lnTo>
                      <a:pt x="1168" y="119"/>
                    </a:lnTo>
                    <a:lnTo>
                      <a:pt x="1162" y="121"/>
                    </a:lnTo>
                    <a:lnTo>
                      <a:pt x="1154" y="121"/>
                    </a:lnTo>
                    <a:lnTo>
                      <a:pt x="1153" y="123"/>
                    </a:lnTo>
                    <a:lnTo>
                      <a:pt x="1148" y="127"/>
                    </a:lnTo>
                    <a:lnTo>
                      <a:pt x="1146" y="129"/>
                    </a:lnTo>
                    <a:lnTo>
                      <a:pt x="1138" y="130"/>
                    </a:lnTo>
                    <a:lnTo>
                      <a:pt x="1132" y="140"/>
                    </a:lnTo>
                    <a:lnTo>
                      <a:pt x="1127" y="143"/>
                    </a:lnTo>
                    <a:lnTo>
                      <a:pt x="1124" y="145"/>
                    </a:lnTo>
                    <a:lnTo>
                      <a:pt x="1127" y="145"/>
                    </a:lnTo>
                    <a:lnTo>
                      <a:pt x="1132" y="143"/>
                    </a:lnTo>
                    <a:lnTo>
                      <a:pt x="1137" y="140"/>
                    </a:lnTo>
                    <a:lnTo>
                      <a:pt x="1138" y="138"/>
                    </a:lnTo>
                    <a:lnTo>
                      <a:pt x="1138" y="137"/>
                    </a:lnTo>
                    <a:lnTo>
                      <a:pt x="1140" y="135"/>
                    </a:lnTo>
                    <a:lnTo>
                      <a:pt x="1143" y="135"/>
                    </a:lnTo>
                    <a:lnTo>
                      <a:pt x="1153" y="134"/>
                    </a:lnTo>
                    <a:lnTo>
                      <a:pt x="1156" y="134"/>
                    </a:lnTo>
                    <a:lnTo>
                      <a:pt x="1162" y="134"/>
                    </a:lnTo>
                    <a:lnTo>
                      <a:pt x="1165" y="132"/>
                    </a:lnTo>
                    <a:lnTo>
                      <a:pt x="1167" y="132"/>
                    </a:lnTo>
                    <a:lnTo>
                      <a:pt x="1170" y="130"/>
                    </a:lnTo>
                    <a:lnTo>
                      <a:pt x="1170" y="130"/>
                    </a:lnTo>
                    <a:lnTo>
                      <a:pt x="1173" y="129"/>
                    </a:lnTo>
                    <a:lnTo>
                      <a:pt x="1181" y="127"/>
                    </a:lnTo>
                    <a:lnTo>
                      <a:pt x="1182" y="127"/>
                    </a:lnTo>
                    <a:lnTo>
                      <a:pt x="1184" y="124"/>
                    </a:lnTo>
                    <a:lnTo>
                      <a:pt x="1189" y="126"/>
                    </a:lnTo>
                    <a:lnTo>
                      <a:pt x="1192" y="126"/>
                    </a:lnTo>
                    <a:lnTo>
                      <a:pt x="1200" y="121"/>
                    </a:lnTo>
                    <a:lnTo>
                      <a:pt x="1205" y="119"/>
                    </a:lnTo>
                    <a:lnTo>
                      <a:pt x="1206" y="118"/>
                    </a:lnTo>
                    <a:lnTo>
                      <a:pt x="1206" y="118"/>
                    </a:lnTo>
                    <a:lnTo>
                      <a:pt x="1205" y="116"/>
                    </a:lnTo>
                    <a:lnTo>
                      <a:pt x="1200" y="118"/>
                    </a:lnTo>
                    <a:lnTo>
                      <a:pt x="1195" y="119"/>
                    </a:lnTo>
                    <a:lnTo>
                      <a:pt x="1190" y="118"/>
                    </a:lnTo>
                    <a:lnTo>
                      <a:pt x="1190" y="118"/>
                    </a:lnTo>
                    <a:lnTo>
                      <a:pt x="1189" y="116"/>
                    </a:lnTo>
                    <a:lnTo>
                      <a:pt x="1190" y="113"/>
                    </a:lnTo>
                    <a:lnTo>
                      <a:pt x="1192" y="113"/>
                    </a:lnTo>
                    <a:lnTo>
                      <a:pt x="1195" y="110"/>
                    </a:lnTo>
                    <a:lnTo>
                      <a:pt x="1198" y="110"/>
                    </a:lnTo>
                    <a:lnTo>
                      <a:pt x="1208" y="112"/>
                    </a:lnTo>
                    <a:lnTo>
                      <a:pt x="1209" y="112"/>
                    </a:lnTo>
                    <a:lnTo>
                      <a:pt x="1211" y="108"/>
                    </a:lnTo>
                    <a:lnTo>
                      <a:pt x="1214" y="108"/>
                    </a:lnTo>
                    <a:lnTo>
                      <a:pt x="1216" y="110"/>
                    </a:lnTo>
                    <a:lnTo>
                      <a:pt x="1216" y="110"/>
                    </a:lnTo>
                    <a:lnTo>
                      <a:pt x="1211" y="112"/>
                    </a:lnTo>
                    <a:lnTo>
                      <a:pt x="1212" y="113"/>
                    </a:lnTo>
                    <a:lnTo>
                      <a:pt x="1214" y="115"/>
                    </a:lnTo>
                    <a:lnTo>
                      <a:pt x="1220" y="118"/>
                    </a:lnTo>
                    <a:lnTo>
                      <a:pt x="1225" y="119"/>
                    </a:lnTo>
                    <a:lnTo>
                      <a:pt x="1228" y="118"/>
                    </a:lnTo>
                    <a:lnTo>
                      <a:pt x="1235" y="118"/>
                    </a:lnTo>
                    <a:lnTo>
                      <a:pt x="1235" y="116"/>
                    </a:lnTo>
                    <a:lnTo>
                      <a:pt x="1236" y="115"/>
                    </a:lnTo>
                    <a:lnTo>
                      <a:pt x="1235" y="112"/>
                    </a:lnTo>
                    <a:lnTo>
                      <a:pt x="1236" y="112"/>
                    </a:lnTo>
                    <a:lnTo>
                      <a:pt x="1238" y="113"/>
                    </a:lnTo>
                    <a:lnTo>
                      <a:pt x="1239" y="115"/>
                    </a:lnTo>
                    <a:lnTo>
                      <a:pt x="1242" y="119"/>
                    </a:lnTo>
                    <a:lnTo>
                      <a:pt x="1244" y="121"/>
                    </a:lnTo>
                    <a:lnTo>
                      <a:pt x="1242" y="123"/>
                    </a:lnTo>
                    <a:lnTo>
                      <a:pt x="1239" y="126"/>
                    </a:lnTo>
                    <a:lnTo>
                      <a:pt x="1241" y="127"/>
                    </a:lnTo>
                    <a:lnTo>
                      <a:pt x="1244" y="129"/>
                    </a:lnTo>
                    <a:lnTo>
                      <a:pt x="1244" y="135"/>
                    </a:lnTo>
                    <a:lnTo>
                      <a:pt x="1244" y="137"/>
                    </a:lnTo>
                    <a:lnTo>
                      <a:pt x="1242" y="140"/>
                    </a:lnTo>
                    <a:lnTo>
                      <a:pt x="1241" y="141"/>
                    </a:lnTo>
                    <a:lnTo>
                      <a:pt x="1239" y="143"/>
                    </a:lnTo>
                    <a:lnTo>
                      <a:pt x="1239" y="145"/>
                    </a:lnTo>
                    <a:lnTo>
                      <a:pt x="1239" y="146"/>
                    </a:lnTo>
                    <a:lnTo>
                      <a:pt x="1242" y="148"/>
                    </a:lnTo>
                    <a:lnTo>
                      <a:pt x="1247" y="148"/>
                    </a:lnTo>
                    <a:lnTo>
                      <a:pt x="1247" y="148"/>
                    </a:lnTo>
                    <a:lnTo>
                      <a:pt x="1247" y="148"/>
                    </a:lnTo>
                    <a:lnTo>
                      <a:pt x="1242" y="146"/>
                    </a:lnTo>
                    <a:lnTo>
                      <a:pt x="1241" y="146"/>
                    </a:lnTo>
                    <a:lnTo>
                      <a:pt x="1241" y="143"/>
                    </a:lnTo>
                    <a:lnTo>
                      <a:pt x="1242" y="141"/>
                    </a:lnTo>
                    <a:lnTo>
                      <a:pt x="1244" y="140"/>
                    </a:lnTo>
                    <a:lnTo>
                      <a:pt x="1246" y="137"/>
                    </a:lnTo>
                    <a:lnTo>
                      <a:pt x="1246" y="135"/>
                    </a:lnTo>
                    <a:lnTo>
                      <a:pt x="1246" y="132"/>
                    </a:lnTo>
                    <a:lnTo>
                      <a:pt x="1247" y="130"/>
                    </a:lnTo>
                    <a:lnTo>
                      <a:pt x="1249" y="129"/>
                    </a:lnTo>
                    <a:lnTo>
                      <a:pt x="1249" y="129"/>
                    </a:lnTo>
                    <a:lnTo>
                      <a:pt x="1250" y="129"/>
                    </a:lnTo>
                    <a:lnTo>
                      <a:pt x="1249" y="129"/>
                    </a:lnTo>
                    <a:lnTo>
                      <a:pt x="1247" y="127"/>
                    </a:lnTo>
                    <a:lnTo>
                      <a:pt x="1246" y="126"/>
                    </a:lnTo>
                    <a:lnTo>
                      <a:pt x="1244" y="124"/>
                    </a:lnTo>
                    <a:lnTo>
                      <a:pt x="1250" y="124"/>
                    </a:lnTo>
                    <a:lnTo>
                      <a:pt x="1252" y="123"/>
                    </a:lnTo>
                    <a:lnTo>
                      <a:pt x="1263" y="121"/>
                    </a:lnTo>
                    <a:lnTo>
                      <a:pt x="1271" y="119"/>
                    </a:lnTo>
                    <a:lnTo>
                      <a:pt x="1288" y="119"/>
                    </a:lnTo>
                    <a:lnTo>
                      <a:pt x="1299" y="121"/>
                    </a:lnTo>
                    <a:lnTo>
                      <a:pt x="1317" y="123"/>
                    </a:lnTo>
                    <a:lnTo>
                      <a:pt x="1323" y="124"/>
                    </a:lnTo>
                    <a:lnTo>
                      <a:pt x="1323" y="124"/>
                    </a:lnTo>
                    <a:lnTo>
                      <a:pt x="1323" y="126"/>
                    </a:lnTo>
                    <a:lnTo>
                      <a:pt x="1320" y="126"/>
                    </a:lnTo>
                    <a:lnTo>
                      <a:pt x="1317" y="126"/>
                    </a:lnTo>
                    <a:lnTo>
                      <a:pt x="1315" y="129"/>
                    </a:lnTo>
                    <a:lnTo>
                      <a:pt x="1317" y="132"/>
                    </a:lnTo>
                    <a:lnTo>
                      <a:pt x="1323" y="135"/>
                    </a:lnTo>
                    <a:lnTo>
                      <a:pt x="1331" y="137"/>
                    </a:lnTo>
                    <a:lnTo>
                      <a:pt x="1335" y="138"/>
                    </a:lnTo>
                    <a:lnTo>
                      <a:pt x="1337" y="140"/>
                    </a:lnTo>
                    <a:lnTo>
                      <a:pt x="1346" y="138"/>
                    </a:lnTo>
                    <a:lnTo>
                      <a:pt x="1353" y="140"/>
                    </a:lnTo>
                    <a:lnTo>
                      <a:pt x="1358" y="140"/>
                    </a:lnTo>
                    <a:lnTo>
                      <a:pt x="1364" y="140"/>
                    </a:lnTo>
                    <a:lnTo>
                      <a:pt x="1365" y="140"/>
                    </a:lnTo>
                    <a:lnTo>
                      <a:pt x="1369" y="141"/>
                    </a:lnTo>
                    <a:lnTo>
                      <a:pt x="1372" y="141"/>
                    </a:lnTo>
                    <a:lnTo>
                      <a:pt x="1375" y="141"/>
                    </a:lnTo>
                    <a:lnTo>
                      <a:pt x="1378" y="141"/>
                    </a:lnTo>
                    <a:lnTo>
                      <a:pt x="1378" y="141"/>
                    </a:lnTo>
                    <a:lnTo>
                      <a:pt x="1378" y="140"/>
                    </a:lnTo>
                    <a:lnTo>
                      <a:pt x="1375" y="140"/>
                    </a:lnTo>
                    <a:lnTo>
                      <a:pt x="1375" y="138"/>
                    </a:lnTo>
                    <a:lnTo>
                      <a:pt x="1376" y="138"/>
                    </a:lnTo>
                    <a:lnTo>
                      <a:pt x="1381" y="140"/>
                    </a:lnTo>
                    <a:lnTo>
                      <a:pt x="1384" y="140"/>
                    </a:lnTo>
                    <a:lnTo>
                      <a:pt x="1386" y="138"/>
                    </a:lnTo>
                    <a:lnTo>
                      <a:pt x="1387" y="137"/>
                    </a:lnTo>
                    <a:lnTo>
                      <a:pt x="1389" y="135"/>
                    </a:lnTo>
                    <a:lnTo>
                      <a:pt x="1389" y="134"/>
                    </a:lnTo>
                    <a:lnTo>
                      <a:pt x="1391" y="134"/>
                    </a:lnTo>
                    <a:lnTo>
                      <a:pt x="1391" y="134"/>
                    </a:lnTo>
                    <a:lnTo>
                      <a:pt x="1389" y="130"/>
                    </a:lnTo>
                    <a:lnTo>
                      <a:pt x="1387" y="129"/>
                    </a:lnTo>
                    <a:lnTo>
                      <a:pt x="1387" y="127"/>
                    </a:lnTo>
                    <a:lnTo>
                      <a:pt x="1386" y="126"/>
                    </a:lnTo>
                    <a:lnTo>
                      <a:pt x="1386" y="124"/>
                    </a:lnTo>
                    <a:lnTo>
                      <a:pt x="1387" y="121"/>
                    </a:lnTo>
                    <a:lnTo>
                      <a:pt x="1389" y="119"/>
                    </a:lnTo>
                    <a:lnTo>
                      <a:pt x="1394" y="121"/>
                    </a:lnTo>
                    <a:lnTo>
                      <a:pt x="1395" y="119"/>
                    </a:lnTo>
                    <a:lnTo>
                      <a:pt x="1397" y="118"/>
                    </a:lnTo>
                    <a:lnTo>
                      <a:pt x="1402" y="118"/>
                    </a:lnTo>
                    <a:lnTo>
                      <a:pt x="1405" y="118"/>
                    </a:lnTo>
                    <a:lnTo>
                      <a:pt x="1408" y="118"/>
                    </a:lnTo>
                    <a:lnTo>
                      <a:pt x="1419" y="124"/>
                    </a:lnTo>
                    <a:lnTo>
                      <a:pt x="1419" y="126"/>
                    </a:lnTo>
                    <a:lnTo>
                      <a:pt x="1422" y="126"/>
                    </a:lnTo>
                    <a:lnTo>
                      <a:pt x="1424" y="124"/>
                    </a:lnTo>
                    <a:lnTo>
                      <a:pt x="1427" y="124"/>
                    </a:lnTo>
                    <a:lnTo>
                      <a:pt x="1428" y="123"/>
                    </a:lnTo>
                    <a:lnTo>
                      <a:pt x="1430" y="124"/>
                    </a:lnTo>
                    <a:lnTo>
                      <a:pt x="1430" y="124"/>
                    </a:lnTo>
                    <a:lnTo>
                      <a:pt x="1430" y="126"/>
                    </a:lnTo>
                    <a:lnTo>
                      <a:pt x="1428" y="127"/>
                    </a:lnTo>
                    <a:lnTo>
                      <a:pt x="1430" y="127"/>
                    </a:lnTo>
                    <a:lnTo>
                      <a:pt x="1430" y="127"/>
                    </a:lnTo>
                    <a:lnTo>
                      <a:pt x="1433" y="129"/>
                    </a:lnTo>
                    <a:lnTo>
                      <a:pt x="1438" y="126"/>
                    </a:lnTo>
                    <a:lnTo>
                      <a:pt x="1440" y="124"/>
                    </a:lnTo>
                    <a:lnTo>
                      <a:pt x="1440" y="123"/>
                    </a:lnTo>
                    <a:lnTo>
                      <a:pt x="1451" y="126"/>
                    </a:lnTo>
                    <a:lnTo>
                      <a:pt x="1454" y="126"/>
                    </a:lnTo>
                    <a:lnTo>
                      <a:pt x="1454" y="127"/>
                    </a:lnTo>
                    <a:lnTo>
                      <a:pt x="1454" y="127"/>
                    </a:lnTo>
                    <a:lnTo>
                      <a:pt x="1457" y="129"/>
                    </a:lnTo>
                    <a:lnTo>
                      <a:pt x="1458" y="129"/>
                    </a:lnTo>
                    <a:lnTo>
                      <a:pt x="1458" y="130"/>
                    </a:lnTo>
                    <a:lnTo>
                      <a:pt x="1458" y="130"/>
                    </a:lnTo>
                    <a:lnTo>
                      <a:pt x="1463" y="130"/>
                    </a:lnTo>
                    <a:lnTo>
                      <a:pt x="1465" y="132"/>
                    </a:lnTo>
                    <a:lnTo>
                      <a:pt x="1466" y="134"/>
                    </a:lnTo>
                    <a:lnTo>
                      <a:pt x="1466" y="135"/>
                    </a:lnTo>
                    <a:lnTo>
                      <a:pt x="1468" y="135"/>
                    </a:lnTo>
                    <a:lnTo>
                      <a:pt x="1469" y="135"/>
                    </a:lnTo>
                    <a:lnTo>
                      <a:pt x="1469" y="135"/>
                    </a:lnTo>
                    <a:lnTo>
                      <a:pt x="1469" y="137"/>
                    </a:lnTo>
                    <a:lnTo>
                      <a:pt x="1466" y="140"/>
                    </a:lnTo>
                    <a:lnTo>
                      <a:pt x="1465" y="140"/>
                    </a:lnTo>
                    <a:lnTo>
                      <a:pt x="1463" y="141"/>
                    </a:lnTo>
                    <a:lnTo>
                      <a:pt x="1463" y="141"/>
                    </a:lnTo>
                    <a:lnTo>
                      <a:pt x="1469" y="141"/>
                    </a:lnTo>
                    <a:lnTo>
                      <a:pt x="1473" y="145"/>
                    </a:lnTo>
                    <a:lnTo>
                      <a:pt x="1473" y="146"/>
                    </a:lnTo>
                    <a:lnTo>
                      <a:pt x="1469" y="148"/>
                    </a:lnTo>
                    <a:lnTo>
                      <a:pt x="1466" y="149"/>
                    </a:lnTo>
                    <a:lnTo>
                      <a:pt x="1463" y="151"/>
                    </a:lnTo>
                    <a:lnTo>
                      <a:pt x="1462" y="151"/>
                    </a:lnTo>
                    <a:lnTo>
                      <a:pt x="1460" y="151"/>
                    </a:lnTo>
                    <a:lnTo>
                      <a:pt x="1462" y="152"/>
                    </a:lnTo>
                    <a:lnTo>
                      <a:pt x="1469" y="152"/>
                    </a:lnTo>
                    <a:lnTo>
                      <a:pt x="1473" y="154"/>
                    </a:lnTo>
                    <a:lnTo>
                      <a:pt x="1474" y="157"/>
                    </a:lnTo>
                    <a:lnTo>
                      <a:pt x="1474" y="162"/>
                    </a:lnTo>
                    <a:lnTo>
                      <a:pt x="1473" y="164"/>
                    </a:lnTo>
                    <a:lnTo>
                      <a:pt x="1468" y="164"/>
                    </a:lnTo>
                    <a:lnTo>
                      <a:pt x="1462" y="159"/>
                    </a:lnTo>
                    <a:lnTo>
                      <a:pt x="1457" y="157"/>
                    </a:lnTo>
                    <a:lnTo>
                      <a:pt x="1451" y="154"/>
                    </a:lnTo>
                    <a:lnTo>
                      <a:pt x="1451" y="154"/>
                    </a:lnTo>
                    <a:lnTo>
                      <a:pt x="1452" y="157"/>
                    </a:lnTo>
                    <a:lnTo>
                      <a:pt x="1454" y="159"/>
                    </a:lnTo>
                    <a:lnTo>
                      <a:pt x="1460" y="164"/>
                    </a:lnTo>
                    <a:lnTo>
                      <a:pt x="1468" y="173"/>
                    </a:lnTo>
                    <a:lnTo>
                      <a:pt x="1469" y="171"/>
                    </a:lnTo>
                    <a:lnTo>
                      <a:pt x="1469" y="170"/>
                    </a:lnTo>
                    <a:lnTo>
                      <a:pt x="1471" y="170"/>
                    </a:lnTo>
                    <a:lnTo>
                      <a:pt x="1471" y="167"/>
                    </a:lnTo>
                    <a:lnTo>
                      <a:pt x="1471" y="168"/>
                    </a:lnTo>
                    <a:lnTo>
                      <a:pt x="1473" y="170"/>
                    </a:lnTo>
                    <a:lnTo>
                      <a:pt x="1476" y="173"/>
                    </a:lnTo>
                    <a:lnTo>
                      <a:pt x="1473" y="173"/>
                    </a:lnTo>
                    <a:lnTo>
                      <a:pt x="1468" y="173"/>
                    </a:lnTo>
                    <a:lnTo>
                      <a:pt x="1466" y="175"/>
                    </a:lnTo>
                    <a:lnTo>
                      <a:pt x="1468" y="176"/>
                    </a:lnTo>
                    <a:lnTo>
                      <a:pt x="1471" y="176"/>
                    </a:lnTo>
                    <a:lnTo>
                      <a:pt x="1471" y="179"/>
                    </a:lnTo>
                    <a:lnTo>
                      <a:pt x="1474" y="182"/>
                    </a:lnTo>
                    <a:lnTo>
                      <a:pt x="1479" y="189"/>
                    </a:lnTo>
                    <a:lnTo>
                      <a:pt x="1484" y="190"/>
                    </a:lnTo>
                    <a:lnTo>
                      <a:pt x="1487" y="193"/>
                    </a:lnTo>
                    <a:lnTo>
                      <a:pt x="1492" y="195"/>
                    </a:lnTo>
                    <a:lnTo>
                      <a:pt x="1493" y="195"/>
                    </a:lnTo>
                    <a:lnTo>
                      <a:pt x="1495" y="193"/>
                    </a:lnTo>
                    <a:lnTo>
                      <a:pt x="1495" y="193"/>
                    </a:lnTo>
                    <a:lnTo>
                      <a:pt x="1496" y="198"/>
                    </a:lnTo>
                    <a:lnTo>
                      <a:pt x="1498" y="200"/>
                    </a:lnTo>
                    <a:lnTo>
                      <a:pt x="1499" y="200"/>
                    </a:lnTo>
                    <a:lnTo>
                      <a:pt x="1501" y="198"/>
                    </a:lnTo>
                    <a:lnTo>
                      <a:pt x="1504" y="197"/>
                    </a:lnTo>
                    <a:lnTo>
                      <a:pt x="1506" y="195"/>
                    </a:lnTo>
                    <a:lnTo>
                      <a:pt x="1509" y="190"/>
                    </a:lnTo>
                    <a:lnTo>
                      <a:pt x="1510" y="187"/>
                    </a:lnTo>
                    <a:lnTo>
                      <a:pt x="1512" y="186"/>
                    </a:lnTo>
                    <a:lnTo>
                      <a:pt x="1512" y="184"/>
                    </a:lnTo>
                    <a:lnTo>
                      <a:pt x="1512" y="182"/>
                    </a:lnTo>
                    <a:lnTo>
                      <a:pt x="1514" y="179"/>
                    </a:lnTo>
                    <a:lnTo>
                      <a:pt x="1515" y="176"/>
                    </a:lnTo>
                    <a:lnTo>
                      <a:pt x="1517" y="173"/>
                    </a:lnTo>
                    <a:lnTo>
                      <a:pt x="1520" y="168"/>
                    </a:lnTo>
                    <a:lnTo>
                      <a:pt x="1522" y="168"/>
                    </a:lnTo>
                    <a:lnTo>
                      <a:pt x="1522" y="170"/>
                    </a:lnTo>
                    <a:lnTo>
                      <a:pt x="1523" y="171"/>
                    </a:lnTo>
                    <a:lnTo>
                      <a:pt x="1523" y="171"/>
                    </a:lnTo>
                    <a:lnTo>
                      <a:pt x="1525" y="173"/>
                    </a:lnTo>
                    <a:lnTo>
                      <a:pt x="1528" y="176"/>
                    </a:lnTo>
                    <a:lnTo>
                      <a:pt x="1533" y="179"/>
                    </a:lnTo>
                    <a:lnTo>
                      <a:pt x="1536" y="181"/>
                    </a:lnTo>
                    <a:lnTo>
                      <a:pt x="1542" y="182"/>
                    </a:lnTo>
                    <a:lnTo>
                      <a:pt x="1551" y="182"/>
                    </a:lnTo>
                    <a:lnTo>
                      <a:pt x="1553" y="181"/>
                    </a:lnTo>
                    <a:lnTo>
                      <a:pt x="1556" y="179"/>
                    </a:lnTo>
                    <a:lnTo>
                      <a:pt x="1561" y="178"/>
                    </a:lnTo>
                    <a:lnTo>
                      <a:pt x="1564" y="176"/>
                    </a:lnTo>
                    <a:lnTo>
                      <a:pt x="1569" y="176"/>
                    </a:lnTo>
                    <a:lnTo>
                      <a:pt x="1570" y="176"/>
                    </a:lnTo>
                    <a:lnTo>
                      <a:pt x="1575" y="178"/>
                    </a:lnTo>
                    <a:lnTo>
                      <a:pt x="1586" y="181"/>
                    </a:lnTo>
                    <a:lnTo>
                      <a:pt x="1589" y="182"/>
                    </a:lnTo>
                    <a:lnTo>
                      <a:pt x="1591" y="184"/>
                    </a:lnTo>
                    <a:lnTo>
                      <a:pt x="1594" y="187"/>
                    </a:lnTo>
                    <a:lnTo>
                      <a:pt x="1596" y="189"/>
                    </a:lnTo>
                    <a:lnTo>
                      <a:pt x="1597" y="189"/>
                    </a:lnTo>
                    <a:lnTo>
                      <a:pt x="1599" y="189"/>
                    </a:lnTo>
                    <a:lnTo>
                      <a:pt x="1599" y="189"/>
                    </a:lnTo>
                    <a:lnTo>
                      <a:pt x="1597" y="187"/>
                    </a:lnTo>
                    <a:lnTo>
                      <a:pt x="1596" y="187"/>
                    </a:lnTo>
                    <a:lnTo>
                      <a:pt x="1599" y="186"/>
                    </a:lnTo>
                    <a:lnTo>
                      <a:pt x="1599" y="186"/>
                    </a:lnTo>
                    <a:lnTo>
                      <a:pt x="1600" y="184"/>
                    </a:lnTo>
                    <a:lnTo>
                      <a:pt x="1604" y="184"/>
                    </a:lnTo>
                    <a:lnTo>
                      <a:pt x="1600" y="182"/>
                    </a:lnTo>
                    <a:lnTo>
                      <a:pt x="1599" y="182"/>
                    </a:lnTo>
                    <a:lnTo>
                      <a:pt x="1597" y="182"/>
                    </a:lnTo>
                    <a:lnTo>
                      <a:pt x="1597" y="181"/>
                    </a:lnTo>
                    <a:lnTo>
                      <a:pt x="1599" y="181"/>
                    </a:lnTo>
                    <a:lnTo>
                      <a:pt x="1599" y="179"/>
                    </a:lnTo>
                    <a:lnTo>
                      <a:pt x="1600" y="178"/>
                    </a:lnTo>
                    <a:lnTo>
                      <a:pt x="1602" y="176"/>
                    </a:lnTo>
                    <a:lnTo>
                      <a:pt x="1604" y="176"/>
                    </a:lnTo>
                    <a:lnTo>
                      <a:pt x="1607" y="178"/>
                    </a:lnTo>
                    <a:lnTo>
                      <a:pt x="1608" y="176"/>
                    </a:lnTo>
                    <a:lnTo>
                      <a:pt x="1610" y="176"/>
                    </a:lnTo>
                    <a:lnTo>
                      <a:pt x="1613" y="178"/>
                    </a:lnTo>
                    <a:lnTo>
                      <a:pt x="1616" y="181"/>
                    </a:lnTo>
                    <a:lnTo>
                      <a:pt x="1618" y="181"/>
                    </a:lnTo>
                    <a:lnTo>
                      <a:pt x="1622" y="179"/>
                    </a:lnTo>
                    <a:lnTo>
                      <a:pt x="1627" y="179"/>
                    </a:lnTo>
                    <a:lnTo>
                      <a:pt x="1627" y="178"/>
                    </a:lnTo>
                    <a:lnTo>
                      <a:pt x="1622" y="175"/>
                    </a:lnTo>
                    <a:lnTo>
                      <a:pt x="1624" y="168"/>
                    </a:lnTo>
                    <a:lnTo>
                      <a:pt x="1621" y="168"/>
                    </a:lnTo>
                    <a:lnTo>
                      <a:pt x="1618" y="167"/>
                    </a:lnTo>
                    <a:lnTo>
                      <a:pt x="1622" y="165"/>
                    </a:lnTo>
                    <a:lnTo>
                      <a:pt x="1626" y="162"/>
                    </a:lnTo>
                    <a:lnTo>
                      <a:pt x="1627" y="162"/>
                    </a:lnTo>
                    <a:lnTo>
                      <a:pt x="1630" y="160"/>
                    </a:lnTo>
                    <a:lnTo>
                      <a:pt x="1629" y="160"/>
                    </a:lnTo>
                    <a:lnTo>
                      <a:pt x="1622" y="160"/>
                    </a:lnTo>
                    <a:lnTo>
                      <a:pt x="1621" y="160"/>
                    </a:lnTo>
                    <a:lnTo>
                      <a:pt x="1619" y="162"/>
                    </a:lnTo>
                    <a:lnTo>
                      <a:pt x="1616" y="162"/>
                    </a:lnTo>
                    <a:lnTo>
                      <a:pt x="1615" y="159"/>
                    </a:lnTo>
                    <a:lnTo>
                      <a:pt x="1615" y="157"/>
                    </a:lnTo>
                    <a:lnTo>
                      <a:pt x="1619" y="152"/>
                    </a:lnTo>
                    <a:lnTo>
                      <a:pt x="1622" y="152"/>
                    </a:lnTo>
                    <a:lnTo>
                      <a:pt x="1633" y="152"/>
                    </a:lnTo>
                    <a:lnTo>
                      <a:pt x="1638" y="151"/>
                    </a:lnTo>
                    <a:lnTo>
                      <a:pt x="1643" y="149"/>
                    </a:lnTo>
                    <a:lnTo>
                      <a:pt x="1641" y="149"/>
                    </a:lnTo>
                    <a:lnTo>
                      <a:pt x="1641" y="146"/>
                    </a:lnTo>
                    <a:lnTo>
                      <a:pt x="1637" y="143"/>
                    </a:lnTo>
                    <a:lnTo>
                      <a:pt x="1637" y="141"/>
                    </a:lnTo>
                    <a:lnTo>
                      <a:pt x="1638" y="141"/>
                    </a:lnTo>
                    <a:lnTo>
                      <a:pt x="1640" y="141"/>
                    </a:lnTo>
                    <a:lnTo>
                      <a:pt x="1646" y="143"/>
                    </a:lnTo>
                    <a:lnTo>
                      <a:pt x="1649" y="145"/>
                    </a:lnTo>
                    <a:lnTo>
                      <a:pt x="1657" y="146"/>
                    </a:lnTo>
                    <a:lnTo>
                      <a:pt x="1678" y="146"/>
                    </a:lnTo>
                    <a:lnTo>
                      <a:pt x="1681" y="148"/>
                    </a:lnTo>
                    <a:lnTo>
                      <a:pt x="1690" y="148"/>
                    </a:lnTo>
                    <a:lnTo>
                      <a:pt x="1693" y="149"/>
                    </a:lnTo>
                    <a:lnTo>
                      <a:pt x="1703" y="151"/>
                    </a:lnTo>
                    <a:lnTo>
                      <a:pt x="1708" y="151"/>
                    </a:lnTo>
                    <a:lnTo>
                      <a:pt x="1711" y="152"/>
                    </a:lnTo>
                    <a:lnTo>
                      <a:pt x="1715" y="152"/>
                    </a:lnTo>
                    <a:lnTo>
                      <a:pt x="1719" y="154"/>
                    </a:lnTo>
                    <a:lnTo>
                      <a:pt x="1717" y="156"/>
                    </a:lnTo>
                    <a:lnTo>
                      <a:pt x="1706" y="156"/>
                    </a:lnTo>
                    <a:lnTo>
                      <a:pt x="1703" y="156"/>
                    </a:lnTo>
                    <a:lnTo>
                      <a:pt x="1698" y="156"/>
                    </a:lnTo>
                    <a:lnTo>
                      <a:pt x="1697" y="156"/>
                    </a:lnTo>
                    <a:lnTo>
                      <a:pt x="1693" y="157"/>
                    </a:lnTo>
                    <a:lnTo>
                      <a:pt x="1690" y="159"/>
                    </a:lnTo>
                    <a:lnTo>
                      <a:pt x="1687" y="159"/>
                    </a:lnTo>
                    <a:lnTo>
                      <a:pt x="1690" y="160"/>
                    </a:lnTo>
                    <a:lnTo>
                      <a:pt x="1692" y="160"/>
                    </a:lnTo>
                    <a:lnTo>
                      <a:pt x="1700" y="159"/>
                    </a:lnTo>
                    <a:lnTo>
                      <a:pt x="1723" y="157"/>
                    </a:lnTo>
                    <a:lnTo>
                      <a:pt x="1726" y="157"/>
                    </a:lnTo>
                    <a:lnTo>
                      <a:pt x="1726" y="159"/>
                    </a:lnTo>
                    <a:lnTo>
                      <a:pt x="1723" y="162"/>
                    </a:lnTo>
                    <a:lnTo>
                      <a:pt x="1720" y="165"/>
                    </a:lnTo>
                    <a:lnTo>
                      <a:pt x="1715" y="167"/>
                    </a:lnTo>
                    <a:lnTo>
                      <a:pt x="1714" y="167"/>
                    </a:lnTo>
                    <a:lnTo>
                      <a:pt x="1717" y="162"/>
                    </a:lnTo>
                    <a:lnTo>
                      <a:pt x="1717" y="162"/>
                    </a:lnTo>
                    <a:lnTo>
                      <a:pt x="1715" y="162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11" y="160"/>
                    </a:lnTo>
                    <a:lnTo>
                      <a:pt x="1709" y="164"/>
                    </a:lnTo>
                    <a:lnTo>
                      <a:pt x="1711" y="165"/>
                    </a:lnTo>
                    <a:lnTo>
                      <a:pt x="1711" y="167"/>
                    </a:lnTo>
                    <a:lnTo>
                      <a:pt x="1706" y="168"/>
                    </a:lnTo>
                    <a:lnTo>
                      <a:pt x="1704" y="168"/>
                    </a:lnTo>
                    <a:lnTo>
                      <a:pt x="1701" y="168"/>
                    </a:lnTo>
                    <a:lnTo>
                      <a:pt x="1701" y="168"/>
                    </a:lnTo>
                    <a:lnTo>
                      <a:pt x="1701" y="168"/>
                    </a:lnTo>
                    <a:lnTo>
                      <a:pt x="1701" y="170"/>
                    </a:lnTo>
                    <a:lnTo>
                      <a:pt x="1701" y="170"/>
                    </a:lnTo>
                    <a:lnTo>
                      <a:pt x="1700" y="171"/>
                    </a:lnTo>
                    <a:lnTo>
                      <a:pt x="1700" y="173"/>
                    </a:lnTo>
                    <a:lnTo>
                      <a:pt x="1701" y="173"/>
                    </a:lnTo>
                    <a:lnTo>
                      <a:pt x="1703" y="175"/>
                    </a:lnTo>
                    <a:lnTo>
                      <a:pt x="1711" y="173"/>
                    </a:lnTo>
                    <a:lnTo>
                      <a:pt x="1715" y="171"/>
                    </a:lnTo>
                    <a:lnTo>
                      <a:pt x="1720" y="168"/>
                    </a:lnTo>
                    <a:lnTo>
                      <a:pt x="1726" y="160"/>
                    </a:lnTo>
                    <a:lnTo>
                      <a:pt x="1731" y="157"/>
                    </a:lnTo>
                    <a:lnTo>
                      <a:pt x="1733" y="157"/>
                    </a:lnTo>
                    <a:lnTo>
                      <a:pt x="1734" y="157"/>
                    </a:lnTo>
                    <a:lnTo>
                      <a:pt x="1749" y="157"/>
                    </a:lnTo>
                    <a:lnTo>
                      <a:pt x="1756" y="159"/>
                    </a:lnTo>
                    <a:lnTo>
                      <a:pt x="1764" y="162"/>
                    </a:lnTo>
                    <a:lnTo>
                      <a:pt x="1769" y="164"/>
                    </a:lnTo>
                    <a:lnTo>
                      <a:pt x="1772" y="167"/>
                    </a:lnTo>
                    <a:lnTo>
                      <a:pt x="1772" y="167"/>
                    </a:lnTo>
                    <a:lnTo>
                      <a:pt x="1772" y="168"/>
                    </a:lnTo>
                    <a:lnTo>
                      <a:pt x="1771" y="170"/>
                    </a:lnTo>
                    <a:lnTo>
                      <a:pt x="1761" y="170"/>
                    </a:lnTo>
                    <a:lnTo>
                      <a:pt x="1758" y="171"/>
                    </a:lnTo>
                    <a:lnTo>
                      <a:pt x="1756" y="171"/>
                    </a:lnTo>
                    <a:lnTo>
                      <a:pt x="1756" y="173"/>
                    </a:lnTo>
                    <a:lnTo>
                      <a:pt x="1756" y="173"/>
                    </a:lnTo>
                    <a:lnTo>
                      <a:pt x="1756" y="175"/>
                    </a:lnTo>
                    <a:lnTo>
                      <a:pt x="1761" y="175"/>
                    </a:lnTo>
                    <a:lnTo>
                      <a:pt x="1764" y="175"/>
                    </a:lnTo>
                    <a:lnTo>
                      <a:pt x="1771" y="176"/>
                    </a:lnTo>
                    <a:lnTo>
                      <a:pt x="1771" y="178"/>
                    </a:lnTo>
                    <a:lnTo>
                      <a:pt x="1772" y="179"/>
                    </a:lnTo>
                    <a:lnTo>
                      <a:pt x="1772" y="179"/>
                    </a:lnTo>
                    <a:lnTo>
                      <a:pt x="1780" y="179"/>
                    </a:lnTo>
                    <a:lnTo>
                      <a:pt x="1782" y="179"/>
                    </a:lnTo>
                    <a:lnTo>
                      <a:pt x="1782" y="181"/>
                    </a:lnTo>
                    <a:lnTo>
                      <a:pt x="1780" y="182"/>
                    </a:lnTo>
                    <a:lnTo>
                      <a:pt x="1777" y="184"/>
                    </a:lnTo>
                    <a:lnTo>
                      <a:pt x="1774" y="187"/>
                    </a:lnTo>
                    <a:lnTo>
                      <a:pt x="1775" y="186"/>
                    </a:lnTo>
                    <a:lnTo>
                      <a:pt x="1783" y="182"/>
                    </a:lnTo>
                    <a:lnTo>
                      <a:pt x="1786" y="182"/>
                    </a:lnTo>
                    <a:lnTo>
                      <a:pt x="1788" y="182"/>
                    </a:lnTo>
                    <a:lnTo>
                      <a:pt x="1794" y="186"/>
                    </a:lnTo>
                    <a:lnTo>
                      <a:pt x="1797" y="187"/>
                    </a:lnTo>
                    <a:lnTo>
                      <a:pt x="1802" y="192"/>
                    </a:lnTo>
                    <a:lnTo>
                      <a:pt x="1801" y="192"/>
                    </a:lnTo>
                    <a:lnTo>
                      <a:pt x="1797" y="193"/>
                    </a:lnTo>
                    <a:lnTo>
                      <a:pt x="1808" y="197"/>
                    </a:lnTo>
                    <a:lnTo>
                      <a:pt x="1813" y="197"/>
                    </a:lnTo>
                    <a:lnTo>
                      <a:pt x="1823" y="195"/>
                    </a:lnTo>
                    <a:lnTo>
                      <a:pt x="1827" y="195"/>
                    </a:lnTo>
                    <a:lnTo>
                      <a:pt x="1835" y="193"/>
                    </a:lnTo>
                    <a:lnTo>
                      <a:pt x="1845" y="192"/>
                    </a:lnTo>
                    <a:lnTo>
                      <a:pt x="1853" y="192"/>
                    </a:lnTo>
                    <a:lnTo>
                      <a:pt x="1857" y="190"/>
                    </a:lnTo>
                    <a:lnTo>
                      <a:pt x="1868" y="190"/>
                    </a:lnTo>
                    <a:lnTo>
                      <a:pt x="1879" y="190"/>
                    </a:lnTo>
                    <a:lnTo>
                      <a:pt x="1889" y="192"/>
                    </a:lnTo>
                    <a:lnTo>
                      <a:pt x="1898" y="193"/>
                    </a:lnTo>
                    <a:lnTo>
                      <a:pt x="1908" y="198"/>
                    </a:lnTo>
                    <a:lnTo>
                      <a:pt x="1913" y="201"/>
                    </a:lnTo>
                    <a:lnTo>
                      <a:pt x="1914" y="203"/>
                    </a:lnTo>
                    <a:lnTo>
                      <a:pt x="1916" y="206"/>
                    </a:lnTo>
                    <a:lnTo>
                      <a:pt x="1916" y="208"/>
                    </a:lnTo>
                    <a:lnTo>
                      <a:pt x="1917" y="211"/>
                    </a:lnTo>
                    <a:lnTo>
                      <a:pt x="1916" y="212"/>
                    </a:lnTo>
                    <a:lnTo>
                      <a:pt x="1916" y="214"/>
                    </a:lnTo>
                    <a:lnTo>
                      <a:pt x="1914" y="217"/>
                    </a:lnTo>
                    <a:lnTo>
                      <a:pt x="1914" y="219"/>
                    </a:lnTo>
                    <a:lnTo>
                      <a:pt x="1913" y="222"/>
                    </a:lnTo>
                    <a:lnTo>
                      <a:pt x="1914" y="225"/>
                    </a:lnTo>
                    <a:lnTo>
                      <a:pt x="1919" y="225"/>
                    </a:lnTo>
                    <a:lnTo>
                      <a:pt x="1927" y="228"/>
                    </a:lnTo>
                    <a:lnTo>
                      <a:pt x="1930" y="228"/>
                    </a:lnTo>
                    <a:lnTo>
                      <a:pt x="1930" y="233"/>
                    </a:lnTo>
                    <a:lnTo>
                      <a:pt x="1931" y="236"/>
                    </a:lnTo>
                    <a:lnTo>
                      <a:pt x="1931" y="242"/>
                    </a:lnTo>
                    <a:lnTo>
                      <a:pt x="1933" y="244"/>
                    </a:lnTo>
                    <a:lnTo>
                      <a:pt x="1936" y="245"/>
                    </a:lnTo>
                    <a:lnTo>
                      <a:pt x="1936" y="247"/>
                    </a:lnTo>
                    <a:lnTo>
                      <a:pt x="1933" y="253"/>
                    </a:lnTo>
                    <a:lnTo>
                      <a:pt x="1931" y="255"/>
                    </a:lnTo>
                    <a:lnTo>
                      <a:pt x="1928" y="256"/>
                    </a:lnTo>
                    <a:lnTo>
                      <a:pt x="1933" y="255"/>
                    </a:lnTo>
                    <a:lnTo>
                      <a:pt x="1935" y="253"/>
                    </a:lnTo>
                    <a:lnTo>
                      <a:pt x="1936" y="249"/>
                    </a:lnTo>
                    <a:lnTo>
                      <a:pt x="1938" y="249"/>
                    </a:lnTo>
                    <a:lnTo>
                      <a:pt x="1939" y="247"/>
                    </a:lnTo>
                    <a:lnTo>
                      <a:pt x="1939" y="242"/>
                    </a:lnTo>
                    <a:lnTo>
                      <a:pt x="1938" y="239"/>
                    </a:lnTo>
                    <a:lnTo>
                      <a:pt x="1938" y="236"/>
                    </a:lnTo>
                    <a:lnTo>
                      <a:pt x="1939" y="234"/>
                    </a:lnTo>
                    <a:lnTo>
                      <a:pt x="1944" y="230"/>
                    </a:lnTo>
                    <a:lnTo>
                      <a:pt x="1947" y="228"/>
                    </a:lnTo>
                    <a:lnTo>
                      <a:pt x="1950" y="228"/>
                    </a:lnTo>
                    <a:lnTo>
                      <a:pt x="1960" y="227"/>
                    </a:lnTo>
                    <a:lnTo>
                      <a:pt x="1963" y="227"/>
                    </a:lnTo>
                    <a:lnTo>
                      <a:pt x="1968" y="227"/>
                    </a:lnTo>
                    <a:lnTo>
                      <a:pt x="1971" y="227"/>
                    </a:lnTo>
                    <a:lnTo>
                      <a:pt x="1974" y="225"/>
                    </a:lnTo>
                    <a:lnTo>
                      <a:pt x="1977" y="227"/>
                    </a:lnTo>
                    <a:lnTo>
                      <a:pt x="1982" y="228"/>
                    </a:lnTo>
                    <a:lnTo>
                      <a:pt x="1999" y="230"/>
                    </a:lnTo>
                    <a:lnTo>
                      <a:pt x="2002" y="230"/>
                    </a:lnTo>
                    <a:lnTo>
                      <a:pt x="2015" y="231"/>
                    </a:lnTo>
                    <a:lnTo>
                      <a:pt x="2017" y="231"/>
                    </a:lnTo>
                    <a:lnTo>
                      <a:pt x="2018" y="230"/>
                    </a:lnTo>
                    <a:lnTo>
                      <a:pt x="2028" y="225"/>
                    </a:lnTo>
                    <a:lnTo>
                      <a:pt x="2031" y="225"/>
                    </a:lnTo>
                    <a:lnTo>
                      <a:pt x="2031" y="227"/>
                    </a:lnTo>
                    <a:lnTo>
                      <a:pt x="2032" y="228"/>
                    </a:lnTo>
                    <a:lnTo>
                      <a:pt x="2034" y="230"/>
                    </a:lnTo>
                    <a:lnTo>
                      <a:pt x="2036" y="233"/>
                    </a:lnTo>
                    <a:lnTo>
                      <a:pt x="2037" y="238"/>
                    </a:lnTo>
                    <a:lnTo>
                      <a:pt x="2039" y="238"/>
                    </a:lnTo>
                    <a:lnTo>
                      <a:pt x="2040" y="239"/>
                    </a:lnTo>
                    <a:lnTo>
                      <a:pt x="2047" y="241"/>
                    </a:lnTo>
                    <a:lnTo>
                      <a:pt x="2051" y="242"/>
                    </a:lnTo>
                    <a:lnTo>
                      <a:pt x="2053" y="247"/>
                    </a:lnTo>
                    <a:lnTo>
                      <a:pt x="2056" y="250"/>
                    </a:lnTo>
                    <a:lnTo>
                      <a:pt x="2062" y="250"/>
                    </a:lnTo>
                    <a:lnTo>
                      <a:pt x="2069" y="249"/>
                    </a:lnTo>
                    <a:lnTo>
                      <a:pt x="2075" y="244"/>
                    </a:lnTo>
                    <a:lnTo>
                      <a:pt x="2075" y="241"/>
                    </a:lnTo>
                    <a:lnTo>
                      <a:pt x="2073" y="238"/>
                    </a:lnTo>
                    <a:lnTo>
                      <a:pt x="2072" y="234"/>
                    </a:lnTo>
                    <a:lnTo>
                      <a:pt x="2070" y="230"/>
                    </a:lnTo>
                    <a:lnTo>
                      <a:pt x="2064" y="228"/>
                    </a:lnTo>
                    <a:lnTo>
                      <a:pt x="2064" y="227"/>
                    </a:lnTo>
                    <a:lnTo>
                      <a:pt x="2067" y="225"/>
                    </a:lnTo>
                    <a:lnTo>
                      <a:pt x="2069" y="222"/>
                    </a:lnTo>
                    <a:lnTo>
                      <a:pt x="2069" y="220"/>
                    </a:lnTo>
                    <a:lnTo>
                      <a:pt x="2069" y="216"/>
                    </a:lnTo>
                    <a:lnTo>
                      <a:pt x="2073" y="216"/>
                    </a:lnTo>
                    <a:lnTo>
                      <a:pt x="2080" y="217"/>
                    </a:lnTo>
                    <a:lnTo>
                      <a:pt x="2089" y="219"/>
                    </a:lnTo>
                    <a:lnTo>
                      <a:pt x="2099" y="220"/>
                    </a:lnTo>
                    <a:lnTo>
                      <a:pt x="2103" y="220"/>
                    </a:lnTo>
                    <a:lnTo>
                      <a:pt x="2105" y="222"/>
                    </a:lnTo>
                    <a:lnTo>
                      <a:pt x="2108" y="223"/>
                    </a:lnTo>
                    <a:lnTo>
                      <a:pt x="2110" y="220"/>
                    </a:lnTo>
                    <a:lnTo>
                      <a:pt x="2111" y="220"/>
                    </a:lnTo>
                    <a:lnTo>
                      <a:pt x="2116" y="222"/>
                    </a:lnTo>
                    <a:lnTo>
                      <a:pt x="2118" y="222"/>
                    </a:lnTo>
                    <a:lnTo>
                      <a:pt x="2124" y="222"/>
                    </a:lnTo>
                    <a:lnTo>
                      <a:pt x="2130" y="222"/>
                    </a:lnTo>
                    <a:lnTo>
                      <a:pt x="2138" y="222"/>
                    </a:lnTo>
                    <a:lnTo>
                      <a:pt x="2144" y="222"/>
                    </a:lnTo>
                    <a:lnTo>
                      <a:pt x="2148" y="222"/>
                    </a:lnTo>
                    <a:lnTo>
                      <a:pt x="2149" y="222"/>
                    </a:lnTo>
                    <a:lnTo>
                      <a:pt x="2154" y="225"/>
                    </a:lnTo>
                    <a:lnTo>
                      <a:pt x="2162" y="228"/>
                    </a:lnTo>
                    <a:lnTo>
                      <a:pt x="2168" y="228"/>
                    </a:lnTo>
                    <a:lnTo>
                      <a:pt x="2176" y="231"/>
                    </a:lnTo>
                    <a:lnTo>
                      <a:pt x="2184" y="233"/>
                    </a:lnTo>
                    <a:lnTo>
                      <a:pt x="2189" y="234"/>
                    </a:lnTo>
                    <a:lnTo>
                      <a:pt x="2190" y="234"/>
                    </a:lnTo>
                    <a:lnTo>
                      <a:pt x="2190" y="236"/>
                    </a:lnTo>
                    <a:lnTo>
                      <a:pt x="2190" y="236"/>
                    </a:lnTo>
                    <a:lnTo>
                      <a:pt x="2195" y="238"/>
                    </a:lnTo>
                    <a:lnTo>
                      <a:pt x="2204" y="244"/>
                    </a:lnTo>
                    <a:lnTo>
                      <a:pt x="2206" y="245"/>
                    </a:lnTo>
                    <a:lnTo>
                      <a:pt x="2209" y="245"/>
                    </a:lnTo>
                    <a:lnTo>
                      <a:pt x="2212" y="247"/>
                    </a:lnTo>
                    <a:lnTo>
                      <a:pt x="2212" y="247"/>
                    </a:lnTo>
                    <a:lnTo>
                      <a:pt x="2214" y="247"/>
                    </a:lnTo>
                    <a:lnTo>
                      <a:pt x="2215" y="249"/>
                    </a:lnTo>
                    <a:lnTo>
                      <a:pt x="2217" y="249"/>
                    </a:lnTo>
                    <a:lnTo>
                      <a:pt x="2222" y="250"/>
                    </a:lnTo>
                    <a:lnTo>
                      <a:pt x="2225" y="252"/>
                    </a:lnTo>
                    <a:lnTo>
                      <a:pt x="2226" y="255"/>
                    </a:lnTo>
                    <a:lnTo>
                      <a:pt x="2226" y="255"/>
                    </a:lnTo>
                    <a:lnTo>
                      <a:pt x="2223" y="253"/>
                    </a:lnTo>
                    <a:lnTo>
                      <a:pt x="2225" y="255"/>
                    </a:lnTo>
                    <a:lnTo>
                      <a:pt x="2225" y="256"/>
                    </a:lnTo>
                    <a:lnTo>
                      <a:pt x="2228" y="256"/>
                    </a:lnTo>
                    <a:lnTo>
                      <a:pt x="2231" y="258"/>
                    </a:lnTo>
                    <a:lnTo>
                      <a:pt x="2233" y="258"/>
                    </a:lnTo>
                    <a:lnTo>
                      <a:pt x="2234" y="260"/>
                    </a:lnTo>
                    <a:lnTo>
                      <a:pt x="2234" y="261"/>
                    </a:lnTo>
                    <a:lnTo>
                      <a:pt x="2234" y="263"/>
                    </a:lnTo>
                    <a:lnTo>
                      <a:pt x="2236" y="263"/>
                    </a:lnTo>
                    <a:lnTo>
                      <a:pt x="2237" y="261"/>
                    </a:lnTo>
                    <a:lnTo>
                      <a:pt x="2237" y="260"/>
                    </a:lnTo>
                    <a:lnTo>
                      <a:pt x="2231" y="256"/>
                    </a:lnTo>
                    <a:lnTo>
                      <a:pt x="2230" y="255"/>
                    </a:lnTo>
                    <a:lnTo>
                      <a:pt x="2231" y="256"/>
                    </a:lnTo>
                    <a:lnTo>
                      <a:pt x="2239" y="260"/>
                    </a:lnTo>
                    <a:lnTo>
                      <a:pt x="2242" y="263"/>
                    </a:lnTo>
                    <a:lnTo>
                      <a:pt x="2241" y="263"/>
                    </a:lnTo>
                    <a:lnTo>
                      <a:pt x="2241" y="263"/>
                    </a:lnTo>
                    <a:lnTo>
                      <a:pt x="2241" y="264"/>
                    </a:lnTo>
                    <a:lnTo>
                      <a:pt x="2242" y="263"/>
                    </a:lnTo>
                    <a:lnTo>
                      <a:pt x="2244" y="263"/>
                    </a:lnTo>
                    <a:lnTo>
                      <a:pt x="2245" y="264"/>
                    </a:lnTo>
                    <a:lnTo>
                      <a:pt x="2247" y="264"/>
                    </a:lnTo>
                    <a:lnTo>
                      <a:pt x="2250" y="266"/>
                    </a:lnTo>
                    <a:lnTo>
                      <a:pt x="2274" y="277"/>
                    </a:lnTo>
                    <a:lnTo>
                      <a:pt x="2274" y="279"/>
                    </a:lnTo>
                    <a:lnTo>
                      <a:pt x="2274" y="280"/>
                    </a:lnTo>
                    <a:lnTo>
                      <a:pt x="2275" y="282"/>
                    </a:lnTo>
                    <a:lnTo>
                      <a:pt x="2275" y="283"/>
                    </a:lnTo>
                    <a:lnTo>
                      <a:pt x="2272" y="285"/>
                    </a:lnTo>
                    <a:lnTo>
                      <a:pt x="2275" y="285"/>
                    </a:lnTo>
                    <a:lnTo>
                      <a:pt x="2277" y="285"/>
                    </a:lnTo>
                    <a:lnTo>
                      <a:pt x="2277" y="283"/>
                    </a:lnTo>
                    <a:lnTo>
                      <a:pt x="2278" y="283"/>
                    </a:lnTo>
                    <a:lnTo>
                      <a:pt x="2280" y="285"/>
                    </a:lnTo>
                    <a:lnTo>
                      <a:pt x="2280" y="285"/>
                    </a:lnTo>
                    <a:lnTo>
                      <a:pt x="2280" y="288"/>
                    </a:lnTo>
                    <a:lnTo>
                      <a:pt x="2278" y="290"/>
                    </a:lnTo>
                    <a:lnTo>
                      <a:pt x="2278" y="291"/>
                    </a:lnTo>
                    <a:lnTo>
                      <a:pt x="2280" y="294"/>
                    </a:lnTo>
                    <a:lnTo>
                      <a:pt x="2280" y="294"/>
                    </a:lnTo>
                    <a:lnTo>
                      <a:pt x="2282" y="296"/>
                    </a:lnTo>
                    <a:lnTo>
                      <a:pt x="2282" y="299"/>
                    </a:lnTo>
                    <a:lnTo>
                      <a:pt x="2280" y="301"/>
                    </a:lnTo>
                    <a:lnTo>
                      <a:pt x="2278" y="304"/>
                    </a:lnTo>
                    <a:lnTo>
                      <a:pt x="2280" y="304"/>
                    </a:lnTo>
                    <a:lnTo>
                      <a:pt x="2283" y="304"/>
                    </a:lnTo>
                    <a:lnTo>
                      <a:pt x="2283" y="304"/>
                    </a:lnTo>
                    <a:lnTo>
                      <a:pt x="2285" y="305"/>
                    </a:lnTo>
                    <a:lnTo>
                      <a:pt x="2286" y="307"/>
                    </a:lnTo>
                    <a:lnTo>
                      <a:pt x="2286" y="308"/>
                    </a:lnTo>
                    <a:lnTo>
                      <a:pt x="2286" y="310"/>
                    </a:lnTo>
                    <a:lnTo>
                      <a:pt x="2286" y="310"/>
                    </a:lnTo>
                    <a:lnTo>
                      <a:pt x="2288" y="310"/>
                    </a:lnTo>
                    <a:lnTo>
                      <a:pt x="2289" y="308"/>
                    </a:lnTo>
                    <a:lnTo>
                      <a:pt x="2289" y="307"/>
                    </a:lnTo>
                    <a:lnTo>
                      <a:pt x="2291" y="307"/>
                    </a:lnTo>
                    <a:lnTo>
                      <a:pt x="2293" y="308"/>
                    </a:lnTo>
                    <a:lnTo>
                      <a:pt x="2291" y="313"/>
                    </a:lnTo>
                    <a:lnTo>
                      <a:pt x="2293" y="313"/>
                    </a:lnTo>
                    <a:lnTo>
                      <a:pt x="2293" y="312"/>
                    </a:lnTo>
                    <a:lnTo>
                      <a:pt x="2293" y="312"/>
                    </a:lnTo>
                    <a:lnTo>
                      <a:pt x="2294" y="310"/>
                    </a:lnTo>
                    <a:lnTo>
                      <a:pt x="2296" y="310"/>
                    </a:lnTo>
                    <a:lnTo>
                      <a:pt x="2296" y="308"/>
                    </a:lnTo>
                    <a:lnTo>
                      <a:pt x="2294" y="307"/>
                    </a:lnTo>
                    <a:lnTo>
                      <a:pt x="2294" y="305"/>
                    </a:lnTo>
                    <a:lnTo>
                      <a:pt x="2291" y="305"/>
                    </a:lnTo>
                    <a:lnTo>
                      <a:pt x="2289" y="304"/>
                    </a:lnTo>
                    <a:lnTo>
                      <a:pt x="2289" y="304"/>
                    </a:lnTo>
                    <a:lnTo>
                      <a:pt x="2291" y="302"/>
                    </a:lnTo>
                    <a:lnTo>
                      <a:pt x="2291" y="302"/>
                    </a:lnTo>
                    <a:lnTo>
                      <a:pt x="2293" y="299"/>
                    </a:lnTo>
                    <a:lnTo>
                      <a:pt x="2293" y="299"/>
                    </a:lnTo>
                    <a:lnTo>
                      <a:pt x="2293" y="297"/>
                    </a:lnTo>
                    <a:lnTo>
                      <a:pt x="2291" y="296"/>
                    </a:lnTo>
                    <a:lnTo>
                      <a:pt x="2291" y="294"/>
                    </a:lnTo>
                    <a:lnTo>
                      <a:pt x="2288" y="294"/>
                    </a:lnTo>
                    <a:lnTo>
                      <a:pt x="2288" y="293"/>
                    </a:lnTo>
                    <a:lnTo>
                      <a:pt x="2286" y="293"/>
                    </a:lnTo>
                    <a:lnTo>
                      <a:pt x="2285" y="293"/>
                    </a:lnTo>
                    <a:lnTo>
                      <a:pt x="2285" y="293"/>
                    </a:lnTo>
                    <a:lnTo>
                      <a:pt x="2285" y="291"/>
                    </a:lnTo>
                    <a:lnTo>
                      <a:pt x="2286" y="291"/>
                    </a:lnTo>
                    <a:lnTo>
                      <a:pt x="2294" y="291"/>
                    </a:lnTo>
                    <a:lnTo>
                      <a:pt x="2297" y="291"/>
                    </a:lnTo>
                    <a:lnTo>
                      <a:pt x="2299" y="291"/>
                    </a:lnTo>
                    <a:lnTo>
                      <a:pt x="2300" y="291"/>
                    </a:lnTo>
                    <a:lnTo>
                      <a:pt x="2305" y="293"/>
                    </a:lnTo>
                    <a:lnTo>
                      <a:pt x="2305" y="293"/>
                    </a:lnTo>
                    <a:lnTo>
                      <a:pt x="2304" y="293"/>
                    </a:lnTo>
                    <a:lnTo>
                      <a:pt x="2302" y="296"/>
                    </a:lnTo>
                    <a:lnTo>
                      <a:pt x="2302" y="296"/>
                    </a:lnTo>
                    <a:lnTo>
                      <a:pt x="2302" y="297"/>
                    </a:lnTo>
                    <a:lnTo>
                      <a:pt x="2304" y="297"/>
                    </a:lnTo>
                    <a:lnTo>
                      <a:pt x="2305" y="297"/>
                    </a:lnTo>
                    <a:lnTo>
                      <a:pt x="2304" y="296"/>
                    </a:lnTo>
                    <a:lnTo>
                      <a:pt x="2304" y="294"/>
                    </a:lnTo>
                    <a:lnTo>
                      <a:pt x="2304" y="294"/>
                    </a:lnTo>
                    <a:lnTo>
                      <a:pt x="2305" y="294"/>
                    </a:lnTo>
                    <a:lnTo>
                      <a:pt x="2307" y="296"/>
                    </a:lnTo>
                    <a:lnTo>
                      <a:pt x="2307" y="296"/>
                    </a:lnTo>
                    <a:lnTo>
                      <a:pt x="2312" y="296"/>
                    </a:lnTo>
                    <a:lnTo>
                      <a:pt x="2313" y="296"/>
                    </a:lnTo>
                    <a:lnTo>
                      <a:pt x="2315" y="296"/>
                    </a:lnTo>
                    <a:lnTo>
                      <a:pt x="2313" y="294"/>
                    </a:lnTo>
                    <a:lnTo>
                      <a:pt x="2307" y="293"/>
                    </a:lnTo>
                    <a:lnTo>
                      <a:pt x="2307" y="293"/>
                    </a:lnTo>
                    <a:lnTo>
                      <a:pt x="2313" y="293"/>
                    </a:lnTo>
                    <a:lnTo>
                      <a:pt x="2315" y="294"/>
                    </a:lnTo>
                    <a:lnTo>
                      <a:pt x="2318" y="294"/>
                    </a:lnTo>
                    <a:lnTo>
                      <a:pt x="2321" y="294"/>
                    </a:lnTo>
                    <a:lnTo>
                      <a:pt x="2324" y="296"/>
                    </a:lnTo>
                    <a:lnTo>
                      <a:pt x="2327" y="299"/>
                    </a:lnTo>
                    <a:lnTo>
                      <a:pt x="2330" y="302"/>
                    </a:lnTo>
                    <a:lnTo>
                      <a:pt x="2334" y="304"/>
                    </a:lnTo>
                    <a:lnTo>
                      <a:pt x="2337" y="305"/>
                    </a:lnTo>
                    <a:lnTo>
                      <a:pt x="2343" y="310"/>
                    </a:lnTo>
                    <a:lnTo>
                      <a:pt x="2343" y="310"/>
                    </a:lnTo>
                    <a:lnTo>
                      <a:pt x="2343" y="310"/>
                    </a:lnTo>
                    <a:lnTo>
                      <a:pt x="2343" y="312"/>
                    </a:lnTo>
                    <a:lnTo>
                      <a:pt x="2341" y="312"/>
                    </a:lnTo>
                    <a:lnTo>
                      <a:pt x="2343" y="312"/>
                    </a:lnTo>
                    <a:lnTo>
                      <a:pt x="2345" y="312"/>
                    </a:lnTo>
                    <a:lnTo>
                      <a:pt x="2346" y="312"/>
                    </a:lnTo>
                    <a:lnTo>
                      <a:pt x="2346" y="312"/>
                    </a:lnTo>
                    <a:lnTo>
                      <a:pt x="2348" y="313"/>
                    </a:lnTo>
                    <a:lnTo>
                      <a:pt x="2348" y="313"/>
                    </a:lnTo>
                    <a:lnTo>
                      <a:pt x="2346" y="315"/>
                    </a:lnTo>
                    <a:lnTo>
                      <a:pt x="2353" y="315"/>
                    </a:lnTo>
                    <a:lnTo>
                      <a:pt x="2354" y="315"/>
                    </a:lnTo>
                    <a:lnTo>
                      <a:pt x="2354" y="316"/>
                    </a:lnTo>
                    <a:lnTo>
                      <a:pt x="2353" y="318"/>
                    </a:lnTo>
                    <a:lnTo>
                      <a:pt x="2353" y="318"/>
                    </a:lnTo>
                    <a:lnTo>
                      <a:pt x="2351" y="318"/>
                    </a:lnTo>
                    <a:lnTo>
                      <a:pt x="2351" y="318"/>
                    </a:lnTo>
                    <a:lnTo>
                      <a:pt x="2348" y="318"/>
                    </a:lnTo>
                    <a:lnTo>
                      <a:pt x="2345" y="319"/>
                    </a:lnTo>
                    <a:lnTo>
                      <a:pt x="2343" y="321"/>
                    </a:lnTo>
                    <a:lnTo>
                      <a:pt x="2341" y="323"/>
                    </a:lnTo>
                    <a:lnTo>
                      <a:pt x="2343" y="326"/>
                    </a:lnTo>
                    <a:lnTo>
                      <a:pt x="2341" y="326"/>
                    </a:lnTo>
                    <a:lnTo>
                      <a:pt x="2341" y="327"/>
                    </a:lnTo>
                    <a:lnTo>
                      <a:pt x="2337" y="327"/>
                    </a:lnTo>
                    <a:lnTo>
                      <a:pt x="2335" y="326"/>
                    </a:lnTo>
                    <a:lnTo>
                      <a:pt x="2334" y="326"/>
                    </a:lnTo>
                    <a:lnTo>
                      <a:pt x="2332" y="324"/>
                    </a:lnTo>
                    <a:lnTo>
                      <a:pt x="2330" y="323"/>
                    </a:lnTo>
                    <a:lnTo>
                      <a:pt x="2330" y="323"/>
                    </a:lnTo>
                    <a:lnTo>
                      <a:pt x="2329" y="323"/>
                    </a:lnTo>
                    <a:lnTo>
                      <a:pt x="2330" y="324"/>
                    </a:lnTo>
                    <a:lnTo>
                      <a:pt x="2332" y="326"/>
                    </a:lnTo>
                    <a:lnTo>
                      <a:pt x="2334" y="327"/>
                    </a:lnTo>
                    <a:lnTo>
                      <a:pt x="2335" y="329"/>
                    </a:lnTo>
                    <a:lnTo>
                      <a:pt x="2335" y="331"/>
                    </a:lnTo>
                    <a:lnTo>
                      <a:pt x="2334" y="331"/>
                    </a:lnTo>
                    <a:lnTo>
                      <a:pt x="2332" y="331"/>
                    </a:lnTo>
                    <a:lnTo>
                      <a:pt x="2330" y="329"/>
                    </a:lnTo>
                    <a:lnTo>
                      <a:pt x="2329" y="329"/>
                    </a:lnTo>
                    <a:lnTo>
                      <a:pt x="2324" y="331"/>
                    </a:lnTo>
                    <a:lnTo>
                      <a:pt x="2323" y="331"/>
                    </a:lnTo>
                    <a:lnTo>
                      <a:pt x="2323" y="331"/>
                    </a:lnTo>
                    <a:lnTo>
                      <a:pt x="2323" y="329"/>
                    </a:lnTo>
                    <a:lnTo>
                      <a:pt x="2319" y="329"/>
                    </a:lnTo>
                    <a:lnTo>
                      <a:pt x="2318" y="329"/>
                    </a:lnTo>
                    <a:lnTo>
                      <a:pt x="2318" y="329"/>
                    </a:lnTo>
                    <a:lnTo>
                      <a:pt x="2316" y="327"/>
                    </a:lnTo>
                    <a:lnTo>
                      <a:pt x="2315" y="326"/>
                    </a:lnTo>
                    <a:lnTo>
                      <a:pt x="2313" y="326"/>
                    </a:lnTo>
                    <a:lnTo>
                      <a:pt x="2312" y="326"/>
                    </a:lnTo>
                    <a:lnTo>
                      <a:pt x="2310" y="326"/>
                    </a:lnTo>
                    <a:lnTo>
                      <a:pt x="2313" y="327"/>
                    </a:lnTo>
                    <a:lnTo>
                      <a:pt x="2316" y="331"/>
                    </a:lnTo>
                    <a:lnTo>
                      <a:pt x="2316" y="331"/>
                    </a:lnTo>
                    <a:lnTo>
                      <a:pt x="2315" y="332"/>
                    </a:lnTo>
                    <a:lnTo>
                      <a:pt x="2318" y="332"/>
                    </a:lnTo>
                    <a:lnTo>
                      <a:pt x="2318" y="331"/>
                    </a:lnTo>
                    <a:lnTo>
                      <a:pt x="2318" y="332"/>
                    </a:lnTo>
                    <a:lnTo>
                      <a:pt x="2318" y="335"/>
                    </a:lnTo>
                    <a:lnTo>
                      <a:pt x="2316" y="335"/>
                    </a:lnTo>
                    <a:lnTo>
                      <a:pt x="2312" y="337"/>
                    </a:lnTo>
                    <a:lnTo>
                      <a:pt x="2313" y="337"/>
                    </a:lnTo>
                    <a:lnTo>
                      <a:pt x="2315" y="337"/>
                    </a:lnTo>
                    <a:lnTo>
                      <a:pt x="2316" y="337"/>
                    </a:lnTo>
                    <a:lnTo>
                      <a:pt x="2318" y="337"/>
                    </a:lnTo>
                    <a:lnTo>
                      <a:pt x="2318" y="338"/>
                    </a:lnTo>
                    <a:lnTo>
                      <a:pt x="2318" y="342"/>
                    </a:lnTo>
                    <a:lnTo>
                      <a:pt x="2318" y="342"/>
                    </a:lnTo>
                    <a:lnTo>
                      <a:pt x="2316" y="343"/>
                    </a:lnTo>
                    <a:lnTo>
                      <a:pt x="2313" y="345"/>
                    </a:lnTo>
                    <a:lnTo>
                      <a:pt x="2310" y="345"/>
                    </a:lnTo>
                    <a:lnTo>
                      <a:pt x="2308" y="345"/>
                    </a:lnTo>
                    <a:lnTo>
                      <a:pt x="2307" y="345"/>
                    </a:lnTo>
                    <a:lnTo>
                      <a:pt x="2307" y="346"/>
                    </a:lnTo>
                    <a:lnTo>
                      <a:pt x="2305" y="346"/>
                    </a:lnTo>
                    <a:lnTo>
                      <a:pt x="2307" y="346"/>
                    </a:lnTo>
                    <a:lnTo>
                      <a:pt x="2308" y="346"/>
                    </a:lnTo>
                    <a:lnTo>
                      <a:pt x="2310" y="346"/>
                    </a:lnTo>
                    <a:lnTo>
                      <a:pt x="2310" y="348"/>
                    </a:lnTo>
                    <a:lnTo>
                      <a:pt x="2308" y="348"/>
                    </a:lnTo>
                    <a:lnTo>
                      <a:pt x="2308" y="349"/>
                    </a:lnTo>
                    <a:lnTo>
                      <a:pt x="2308" y="349"/>
                    </a:lnTo>
                    <a:lnTo>
                      <a:pt x="2308" y="351"/>
                    </a:lnTo>
                    <a:lnTo>
                      <a:pt x="2308" y="351"/>
                    </a:lnTo>
                    <a:lnTo>
                      <a:pt x="2310" y="351"/>
                    </a:lnTo>
                    <a:lnTo>
                      <a:pt x="2313" y="353"/>
                    </a:lnTo>
                    <a:lnTo>
                      <a:pt x="2315" y="353"/>
                    </a:lnTo>
                    <a:lnTo>
                      <a:pt x="2315" y="353"/>
                    </a:lnTo>
                    <a:lnTo>
                      <a:pt x="2316" y="354"/>
                    </a:lnTo>
                    <a:lnTo>
                      <a:pt x="2316" y="356"/>
                    </a:lnTo>
                    <a:lnTo>
                      <a:pt x="2316" y="356"/>
                    </a:lnTo>
                    <a:lnTo>
                      <a:pt x="2312" y="356"/>
                    </a:lnTo>
                    <a:lnTo>
                      <a:pt x="2312" y="356"/>
                    </a:lnTo>
                    <a:lnTo>
                      <a:pt x="2310" y="354"/>
                    </a:lnTo>
                    <a:lnTo>
                      <a:pt x="2310" y="354"/>
                    </a:lnTo>
                    <a:lnTo>
                      <a:pt x="2308" y="353"/>
                    </a:lnTo>
                    <a:lnTo>
                      <a:pt x="2308" y="354"/>
                    </a:lnTo>
                    <a:lnTo>
                      <a:pt x="2308" y="357"/>
                    </a:lnTo>
                    <a:lnTo>
                      <a:pt x="2308" y="357"/>
                    </a:lnTo>
                    <a:lnTo>
                      <a:pt x="2307" y="359"/>
                    </a:lnTo>
                    <a:lnTo>
                      <a:pt x="2305" y="359"/>
                    </a:lnTo>
                    <a:lnTo>
                      <a:pt x="2304" y="359"/>
                    </a:lnTo>
                    <a:lnTo>
                      <a:pt x="2302" y="357"/>
                    </a:lnTo>
                    <a:lnTo>
                      <a:pt x="2302" y="356"/>
                    </a:lnTo>
                    <a:lnTo>
                      <a:pt x="2302" y="356"/>
                    </a:lnTo>
                    <a:lnTo>
                      <a:pt x="2302" y="354"/>
                    </a:lnTo>
                    <a:lnTo>
                      <a:pt x="2302" y="353"/>
                    </a:lnTo>
                    <a:lnTo>
                      <a:pt x="2302" y="354"/>
                    </a:lnTo>
                    <a:lnTo>
                      <a:pt x="2300" y="356"/>
                    </a:lnTo>
                    <a:lnTo>
                      <a:pt x="2299" y="357"/>
                    </a:lnTo>
                    <a:lnTo>
                      <a:pt x="2297" y="357"/>
                    </a:lnTo>
                    <a:lnTo>
                      <a:pt x="2296" y="357"/>
                    </a:lnTo>
                    <a:lnTo>
                      <a:pt x="2294" y="356"/>
                    </a:lnTo>
                    <a:lnTo>
                      <a:pt x="2293" y="354"/>
                    </a:lnTo>
                    <a:lnTo>
                      <a:pt x="2289" y="353"/>
                    </a:lnTo>
                    <a:lnTo>
                      <a:pt x="2288" y="351"/>
                    </a:lnTo>
                    <a:lnTo>
                      <a:pt x="2285" y="348"/>
                    </a:lnTo>
                    <a:lnTo>
                      <a:pt x="2280" y="348"/>
                    </a:lnTo>
                    <a:lnTo>
                      <a:pt x="2277" y="346"/>
                    </a:lnTo>
                    <a:lnTo>
                      <a:pt x="2275" y="346"/>
                    </a:lnTo>
                    <a:lnTo>
                      <a:pt x="2274" y="346"/>
                    </a:lnTo>
                    <a:lnTo>
                      <a:pt x="2272" y="346"/>
                    </a:lnTo>
                    <a:lnTo>
                      <a:pt x="2272" y="346"/>
                    </a:lnTo>
                    <a:lnTo>
                      <a:pt x="2271" y="345"/>
                    </a:lnTo>
                    <a:lnTo>
                      <a:pt x="2271" y="345"/>
                    </a:lnTo>
                    <a:lnTo>
                      <a:pt x="2267" y="343"/>
                    </a:lnTo>
                    <a:lnTo>
                      <a:pt x="2266" y="342"/>
                    </a:lnTo>
                    <a:lnTo>
                      <a:pt x="2266" y="340"/>
                    </a:lnTo>
                    <a:lnTo>
                      <a:pt x="2266" y="340"/>
                    </a:lnTo>
                    <a:lnTo>
                      <a:pt x="2266" y="337"/>
                    </a:lnTo>
                    <a:lnTo>
                      <a:pt x="2264" y="334"/>
                    </a:lnTo>
                    <a:lnTo>
                      <a:pt x="2263" y="331"/>
                    </a:lnTo>
                    <a:lnTo>
                      <a:pt x="2256" y="329"/>
                    </a:lnTo>
                    <a:lnTo>
                      <a:pt x="2250" y="327"/>
                    </a:lnTo>
                    <a:lnTo>
                      <a:pt x="2248" y="327"/>
                    </a:lnTo>
                    <a:lnTo>
                      <a:pt x="2247" y="327"/>
                    </a:lnTo>
                    <a:lnTo>
                      <a:pt x="2242" y="331"/>
                    </a:lnTo>
                    <a:lnTo>
                      <a:pt x="2239" y="331"/>
                    </a:lnTo>
                    <a:lnTo>
                      <a:pt x="2230" y="331"/>
                    </a:lnTo>
                    <a:lnTo>
                      <a:pt x="2230" y="331"/>
                    </a:lnTo>
                    <a:lnTo>
                      <a:pt x="2228" y="329"/>
                    </a:lnTo>
                    <a:lnTo>
                      <a:pt x="2226" y="327"/>
                    </a:lnTo>
                    <a:lnTo>
                      <a:pt x="2228" y="326"/>
                    </a:lnTo>
                    <a:lnTo>
                      <a:pt x="2228" y="324"/>
                    </a:lnTo>
                    <a:lnTo>
                      <a:pt x="2226" y="324"/>
                    </a:lnTo>
                    <a:lnTo>
                      <a:pt x="2226" y="324"/>
                    </a:lnTo>
                    <a:lnTo>
                      <a:pt x="2225" y="323"/>
                    </a:lnTo>
                    <a:lnTo>
                      <a:pt x="2223" y="321"/>
                    </a:lnTo>
                    <a:lnTo>
                      <a:pt x="2222" y="319"/>
                    </a:lnTo>
                    <a:lnTo>
                      <a:pt x="2222" y="318"/>
                    </a:lnTo>
                    <a:lnTo>
                      <a:pt x="2222" y="318"/>
                    </a:lnTo>
                    <a:lnTo>
                      <a:pt x="2223" y="318"/>
                    </a:lnTo>
                    <a:lnTo>
                      <a:pt x="2225" y="318"/>
                    </a:lnTo>
                    <a:lnTo>
                      <a:pt x="2225" y="315"/>
                    </a:lnTo>
                    <a:lnTo>
                      <a:pt x="2226" y="315"/>
                    </a:lnTo>
                    <a:lnTo>
                      <a:pt x="2226" y="313"/>
                    </a:lnTo>
                    <a:lnTo>
                      <a:pt x="2226" y="310"/>
                    </a:lnTo>
                    <a:lnTo>
                      <a:pt x="2226" y="308"/>
                    </a:lnTo>
                    <a:lnTo>
                      <a:pt x="2226" y="310"/>
                    </a:lnTo>
                    <a:lnTo>
                      <a:pt x="2223" y="313"/>
                    </a:lnTo>
                    <a:lnTo>
                      <a:pt x="2223" y="313"/>
                    </a:lnTo>
                    <a:lnTo>
                      <a:pt x="2222" y="313"/>
                    </a:lnTo>
                    <a:lnTo>
                      <a:pt x="2222" y="313"/>
                    </a:lnTo>
                    <a:lnTo>
                      <a:pt x="2220" y="313"/>
                    </a:lnTo>
                    <a:lnTo>
                      <a:pt x="2218" y="313"/>
                    </a:lnTo>
                    <a:lnTo>
                      <a:pt x="2218" y="310"/>
                    </a:lnTo>
                    <a:lnTo>
                      <a:pt x="2218" y="308"/>
                    </a:lnTo>
                    <a:lnTo>
                      <a:pt x="2218" y="310"/>
                    </a:lnTo>
                    <a:lnTo>
                      <a:pt x="2217" y="310"/>
                    </a:lnTo>
                    <a:lnTo>
                      <a:pt x="2215" y="312"/>
                    </a:lnTo>
                    <a:lnTo>
                      <a:pt x="2215" y="312"/>
                    </a:lnTo>
                    <a:lnTo>
                      <a:pt x="2215" y="313"/>
                    </a:lnTo>
                    <a:lnTo>
                      <a:pt x="2215" y="315"/>
                    </a:lnTo>
                    <a:lnTo>
                      <a:pt x="2214" y="315"/>
                    </a:lnTo>
                    <a:lnTo>
                      <a:pt x="2211" y="315"/>
                    </a:lnTo>
                    <a:lnTo>
                      <a:pt x="2211" y="313"/>
                    </a:lnTo>
                    <a:lnTo>
                      <a:pt x="2209" y="316"/>
                    </a:lnTo>
                    <a:lnTo>
                      <a:pt x="2209" y="318"/>
                    </a:lnTo>
                    <a:lnTo>
                      <a:pt x="2209" y="321"/>
                    </a:lnTo>
                    <a:lnTo>
                      <a:pt x="2209" y="323"/>
                    </a:lnTo>
                    <a:lnTo>
                      <a:pt x="2211" y="324"/>
                    </a:lnTo>
                    <a:lnTo>
                      <a:pt x="2214" y="326"/>
                    </a:lnTo>
                    <a:lnTo>
                      <a:pt x="2215" y="327"/>
                    </a:lnTo>
                    <a:lnTo>
                      <a:pt x="2215" y="329"/>
                    </a:lnTo>
                    <a:lnTo>
                      <a:pt x="2215" y="329"/>
                    </a:lnTo>
                    <a:lnTo>
                      <a:pt x="2214" y="332"/>
                    </a:lnTo>
                    <a:lnTo>
                      <a:pt x="2212" y="332"/>
                    </a:lnTo>
                    <a:lnTo>
                      <a:pt x="2211" y="337"/>
                    </a:lnTo>
                    <a:lnTo>
                      <a:pt x="2211" y="337"/>
                    </a:lnTo>
                    <a:lnTo>
                      <a:pt x="2206" y="340"/>
                    </a:lnTo>
                    <a:lnTo>
                      <a:pt x="2203" y="342"/>
                    </a:lnTo>
                    <a:lnTo>
                      <a:pt x="2201" y="343"/>
                    </a:lnTo>
                    <a:lnTo>
                      <a:pt x="2198" y="346"/>
                    </a:lnTo>
                    <a:lnTo>
                      <a:pt x="2193" y="346"/>
                    </a:lnTo>
                    <a:lnTo>
                      <a:pt x="2187" y="351"/>
                    </a:lnTo>
                    <a:lnTo>
                      <a:pt x="2184" y="351"/>
                    </a:lnTo>
                    <a:lnTo>
                      <a:pt x="2181" y="349"/>
                    </a:lnTo>
                    <a:lnTo>
                      <a:pt x="2173" y="348"/>
                    </a:lnTo>
                    <a:lnTo>
                      <a:pt x="2171" y="348"/>
                    </a:lnTo>
                    <a:lnTo>
                      <a:pt x="2168" y="343"/>
                    </a:lnTo>
                    <a:lnTo>
                      <a:pt x="2166" y="343"/>
                    </a:lnTo>
                    <a:lnTo>
                      <a:pt x="2165" y="342"/>
                    </a:lnTo>
                    <a:lnTo>
                      <a:pt x="2160" y="340"/>
                    </a:lnTo>
                    <a:lnTo>
                      <a:pt x="2157" y="342"/>
                    </a:lnTo>
                    <a:lnTo>
                      <a:pt x="2154" y="340"/>
                    </a:lnTo>
                    <a:lnTo>
                      <a:pt x="2152" y="342"/>
                    </a:lnTo>
                    <a:lnTo>
                      <a:pt x="2154" y="342"/>
                    </a:lnTo>
                    <a:lnTo>
                      <a:pt x="2157" y="342"/>
                    </a:lnTo>
                    <a:lnTo>
                      <a:pt x="2162" y="342"/>
                    </a:lnTo>
                    <a:lnTo>
                      <a:pt x="2163" y="342"/>
                    </a:lnTo>
                    <a:lnTo>
                      <a:pt x="2165" y="343"/>
                    </a:lnTo>
                    <a:lnTo>
                      <a:pt x="2166" y="345"/>
                    </a:lnTo>
                    <a:lnTo>
                      <a:pt x="2165" y="346"/>
                    </a:lnTo>
                    <a:lnTo>
                      <a:pt x="2163" y="346"/>
                    </a:lnTo>
                    <a:lnTo>
                      <a:pt x="2160" y="345"/>
                    </a:lnTo>
                    <a:lnTo>
                      <a:pt x="2155" y="346"/>
                    </a:lnTo>
                    <a:lnTo>
                      <a:pt x="2154" y="345"/>
                    </a:lnTo>
                    <a:lnTo>
                      <a:pt x="2149" y="343"/>
                    </a:lnTo>
                    <a:lnTo>
                      <a:pt x="2144" y="346"/>
                    </a:lnTo>
                    <a:lnTo>
                      <a:pt x="2140" y="346"/>
                    </a:lnTo>
                    <a:lnTo>
                      <a:pt x="2135" y="348"/>
                    </a:lnTo>
                    <a:lnTo>
                      <a:pt x="2127" y="349"/>
                    </a:lnTo>
                    <a:lnTo>
                      <a:pt x="2129" y="349"/>
                    </a:lnTo>
                    <a:lnTo>
                      <a:pt x="2135" y="348"/>
                    </a:lnTo>
                    <a:lnTo>
                      <a:pt x="2138" y="348"/>
                    </a:lnTo>
                    <a:lnTo>
                      <a:pt x="2143" y="346"/>
                    </a:lnTo>
                    <a:lnTo>
                      <a:pt x="2146" y="346"/>
                    </a:lnTo>
                    <a:lnTo>
                      <a:pt x="2148" y="345"/>
                    </a:lnTo>
                    <a:lnTo>
                      <a:pt x="2149" y="345"/>
                    </a:lnTo>
                    <a:lnTo>
                      <a:pt x="2151" y="345"/>
                    </a:lnTo>
                    <a:lnTo>
                      <a:pt x="2152" y="346"/>
                    </a:lnTo>
                    <a:lnTo>
                      <a:pt x="2152" y="346"/>
                    </a:lnTo>
                    <a:lnTo>
                      <a:pt x="2154" y="349"/>
                    </a:lnTo>
                    <a:lnTo>
                      <a:pt x="2152" y="349"/>
                    </a:lnTo>
                    <a:lnTo>
                      <a:pt x="2151" y="351"/>
                    </a:lnTo>
                    <a:lnTo>
                      <a:pt x="2151" y="351"/>
                    </a:lnTo>
                    <a:lnTo>
                      <a:pt x="2155" y="349"/>
                    </a:lnTo>
                    <a:lnTo>
                      <a:pt x="2159" y="351"/>
                    </a:lnTo>
                    <a:lnTo>
                      <a:pt x="2160" y="351"/>
                    </a:lnTo>
                    <a:lnTo>
                      <a:pt x="2163" y="348"/>
                    </a:lnTo>
                    <a:lnTo>
                      <a:pt x="2168" y="348"/>
                    </a:lnTo>
                    <a:lnTo>
                      <a:pt x="2168" y="348"/>
                    </a:lnTo>
                    <a:lnTo>
                      <a:pt x="2170" y="348"/>
                    </a:lnTo>
                    <a:lnTo>
                      <a:pt x="2168" y="353"/>
                    </a:lnTo>
                    <a:lnTo>
                      <a:pt x="2168" y="354"/>
                    </a:lnTo>
                    <a:lnTo>
                      <a:pt x="2173" y="359"/>
                    </a:lnTo>
                    <a:lnTo>
                      <a:pt x="2176" y="360"/>
                    </a:lnTo>
                    <a:lnTo>
                      <a:pt x="2177" y="360"/>
                    </a:lnTo>
                    <a:lnTo>
                      <a:pt x="2179" y="360"/>
                    </a:lnTo>
                    <a:lnTo>
                      <a:pt x="2179" y="357"/>
                    </a:lnTo>
                    <a:lnTo>
                      <a:pt x="2181" y="357"/>
                    </a:lnTo>
                    <a:lnTo>
                      <a:pt x="2182" y="357"/>
                    </a:lnTo>
                    <a:lnTo>
                      <a:pt x="2182" y="359"/>
                    </a:lnTo>
                    <a:lnTo>
                      <a:pt x="2184" y="362"/>
                    </a:lnTo>
                    <a:lnTo>
                      <a:pt x="2184" y="364"/>
                    </a:lnTo>
                    <a:lnTo>
                      <a:pt x="2184" y="365"/>
                    </a:lnTo>
                    <a:lnTo>
                      <a:pt x="2185" y="365"/>
                    </a:lnTo>
                    <a:lnTo>
                      <a:pt x="2187" y="367"/>
                    </a:lnTo>
                    <a:lnTo>
                      <a:pt x="2187" y="368"/>
                    </a:lnTo>
                    <a:lnTo>
                      <a:pt x="2187" y="373"/>
                    </a:lnTo>
                    <a:lnTo>
                      <a:pt x="2187" y="373"/>
                    </a:lnTo>
                    <a:lnTo>
                      <a:pt x="2185" y="373"/>
                    </a:lnTo>
                    <a:lnTo>
                      <a:pt x="2184" y="375"/>
                    </a:lnTo>
                    <a:lnTo>
                      <a:pt x="2184" y="375"/>
                    </a:lnTo>
                    <a:lnTo>
                      <a:pt x="2187" y="375"/>
                    </a:lnTo>
                    <a:lnTo>
                      <a:pt x="2187" y="376"/>
                    </a:lnTo>
                    <a:lnTo>
                      <a:pt x="2187" y="378"/>
                    </a:lnTo>
                    <a:lnTo>
                      <a:pt x="2187" y="379"/>
                    </a:lnTo>
                    <a:lnTo>
                      <a:pt x="2187" y="379"/>
                    </a:lnTo>
                    <a:lnTo>
                      <a:pt x="2189" y="378"/>
                    </a:lnTo>
                    <a:lnTo>
                      <a:pt x="2189" y="376"/>
                    </a:lnTo>
                    <a:lnTo>
                      <a:pt x="2189" y="376"/>
                    </a:lnTo>
                    <a:lnTo>
                      <a:pt x="2190" y="379"/>
                    </a:lnTo>
                    <a:lnTo>
                      <a:pt x="2190" y="381"/>
                    </a:lnTo>
                    <a:lnTo>
                      <a:pt x="2192" y="381"/>
                    </a:lnTo>
                    <a:lnTo>
                      <a:pt x="2196" y="384"/>
                    </a:lnTo>
                    <a:lnTo>
                      <a:pt x="2196" y="384"/>
                    </a:lnTo>
                    <a:lnTo>
                      <a:pt x="2198" y="386"/>
                    </a:lnTo>
                    <a:lnTo>
                      <a:pt x="2196" y="387"/>
                    </a:lnTo>
                    <a:lnTo>
                      <a:pt x="2195" y="387"/>
                    </a:lnTo>
                    <a:lnTo>
                      <a:pt x="2196" y="389"/>
                    </a:lnTo>
                    <a:lnTo>
                      <a:pt x="2196" y="390"/>
                    </a:lnTo>
                    <a:lnTo>
                      <a:pt x="2198" y="392"/>
                    </a:lnTo>
                    <a:lnTo>
                      <a:pt x="2200" y="394"/>
                    </a:lnTo>
                    <a:lnTo>
                      <a:pt x="2200" y="395"/>
                    </a:lnTo>
                    <a:lnTo>
                      <a:pt x="2198" y="397"/>
                    </a:lnTo>
                    <a:lnTo>
                      <a:pt x="2195" y="400"/>
                    </a:lnTo>
                    <a:lnTo>
                      <a:pt x="2193" y="400"/>
                    </a:lnTo>
                    <a:lnTo>
                      <a:pt x="2193" y="401"/>
                    </a:lnTo>
                    <a:lnTo>
                      <a:pt x="2193" y="403"/>
                    </a:lnTo>
                    <a:lnTo>
                      <a:pt x="2192" y="403"/>
                    </a:lnTo>
                    <a:lnTo>
                      <a:pt x="2190" y="403"/>
                    </a:lnTo>
                    <a:lnTo>
                      <a:pt x="2177" y="398"/>
                    </a:lnTo>
                    <a:lnTo>
                      <a:pt x="2173" y="398"/>
                    </a:lnTo>
                    <a:lnTo>
                      <a:pt x="2168" y="397"/>
                    </a:lnTo>
                    <a:lnTo>
                      <a:pt x="2166" y="397"/>
                    </a:lnTo>
                    <a:lnTo>
                      <a:pt x="2166" y="397"/>
                    </a:lnTo>
                    <a:lnTo>
                      <a:pt x="2166" y="395"/>
                    </a:lnTo>
                    <a:lnTo>
                      <a:pt x="2168" y="394"/>
                    </a:lnTo>
                    <a:lnTo>
                      <a:pt x="2168" y="394"/>
                    </a:lnTo>
                    <a:lnTo>
                      <a:pt x="2166" y="394"/>
                    </a:lnTo>
                    <a:lnTo>
                      <a:pt x="2166" y="394"/>
                    </a:lnTo>
                    <a:lnTo>
                      <a:pt x="2165" y="394"/>
                    </a:lnTo>
                    <a:lnTo>
                      <a:pt x="2163" y="394"/>
                    </a:lnTo>
                    <a:lnTo>
                      <a:pt x="2163" y="394"/>
                    </a:lnTo>
                    <a:lnTo>
                      <a:pt x="2162" y="395"/>
                    </a:lnTo>
                    <a:lnTo>
                      <a:pt x="2162" y="395"/>
                    </a:lnTo>
                    <a:lnTo>
                      <a:pt x="2162" y="395"/>
                    </a:lnTo>
                    <a:lnTo>
                      <a:pt x="2163" y="397"/>
                    </a:lnTo>
                    <a:lnTo>
                      <a:pt x="2165" y="397"/>
                    </a:lnTo>
                    <a:lnTo>
                      <a:pt x="2165" y="398"/>
                    </a:lnTo>
                    <a:lnTo>
                      <a:pt x="2162" y="398"/>
                    </a:lnTo>
                    <a:lnTo>
                      <a:pt x="2159" y="400"/>
                    </a:lnTo>
                    <a:lnTo>
                      <a:pt x="2154" y="401"/>
                    </a:lnTo>
                    <a:lnTo>
                      <a:pt x="2152" y="403"/>
                    </a:lnTo>
                    <a:lnTo>
                      <a:pt x="2143" y="406"/>
                    </a:lnTo>
                    <a:lnTo>
                      <a:pt x="2140" y="408"/>
                    </a:lnTo>
                    <a:lnTo>
                      <a:pt x="2138" y="408"/>
                    </a:lnTo>
                    <a:lnTo>
                      <a:pt x="2138" y="408"/>
                    </a:lnTo>
                    <a:lnTo>
                      <a:pt x="2136" y="409"/>
                    </a:lnTo>
                    <a:lnTo>
                      <a:pt x="2130" y="412"/>
                    </a:lnTo>
                    <a:lnTo>
                      <a:pt x="2130" y="412"/>
                    </a:lnTo>
                    <a:lnTo>
                      <a:pt x="2129" y="414"/>
                    </a:lnTo>
                    <a:lnTo>
                      <a:pt x="2127" y="414"/>
                    </a:lnTo>
                    <a:lnTo>
                      <a:pt x="2124" y="414"/>
                    </a:lnTo>
                    <a:lnTo>
                      <a:pt x="2121" y="416"/>
                    </a:lnTo>
                    <a:lnTo>
                      <a:pt x="2116" y="417"/>
                    </a:lnTo>
                    <a:lnTo>
                      <a:pt x="2114" y="417"/>
                    </a:lnTo>
                    <a:lnTo>
                      <a:pt x="2110" y="420"/>
                    </a:lnTo>
                    <a:lnTo>
                      <a:pt x="2107" y="423"/>
                    </a:lnTo>
                    <a:lnTo>
                      <a:pt x="2105" y="423"/>
                    </a:lnTo>
                    <a:lnTo>
                      <a:pt x="2102" y="422"/>
                    </a:lnTo>
                    <a:lnTo>
                      <a:pt x="2102" y="423"/>
                    </a:lnTo>
                    <a:lnTo>
                      <a:pt x="2102" y="425"/>
                    </a:lnTo>
                    <a:lnTo>
                      <a:pt x="2103" y="427"/>
                    </a:lnTo>
                    <a:lnTo>
                      <a:pt x="2103" y="427"/>
                    </a:lnTo>
                    <a:lnTo>
                      <a:pt x="2102" y="427"/>
                    </a:lnTo>
                    <a:lnTo>
                      <a:pt x="2100" y="425"/>
                    </a:lnTo>
                    <a:lnTo>
                      <a:pt x="2100" y="427"/>
                    </a:lnTo>
                    <a:lnTo>
                      <a:pt x="2100" y="427"/>
                    </a:lnTo>
                    <a:lnTo>
                      <a:pt x="2099" y="428"/>
                    </a:lnTo>
                    <a:lnTo>
                      <a:pt x="2097" y="428"/>
                    </a:lnTo>
                    <a:lnTo>
                      <a:pt x="2095" y="430"/>
                    </a:lnTo>
                    <a:lnTo>
                      <a:pt x="2095" y="430"/>
                    </a:lnTo>
                    <a:lnTo>
                      <a:pt x="2095" y="431"/>
                    </a:lnTo>
                    <a:lnTo>
                      <a:pt x="2094" y="433"/>
                    </a:lnTo>
                    <a:lnTo>
                      <a:pt x="2091" y="435"/>
                    </a:lnTo>
                    <a:lnTo>
                      <a:pt x="2091" y="435"/>
                    </a:lnTo>
                    <a:lnTo>
                      <a:pt x="2089" y="436"/>
                    </a:lnTo>
                    <a:lnTo>
                      <a:pt x="2088" y="436"/>
                    </a:lnTo>
                    <a:lnTo>
                      <a:pt x="2086" y="436"/>
                    </a:lnTo>
                    <a:lnTo>
                      <a:pt x="2083" y="439"/>
                    </a:lnTo>
                    <a:lnTo>
                      <a:pt x="2075" y="442"/>
                    </a:lnTo>
                    <a:lnTo>
                      <a:pt x="2073" y="444"/>
                    </a:lnTo>
                    <a:lnTo>
                      <a:pt x="2070" y="446"/>
                    </a:lnTo>
                    <a:lnTo>
                      <a:pt x="2070" y="446"/>
                    </a:lnTo>
                    <a:lnTo>
                      <a:pt x="2070" y="447"/>
                    </a:lnTo>
                    <a:lnTo>
                      <a:pt x="2069" y="449"/>
                    </a:lnTo>
                    <a:lnTo>
                      <a:pt x="2067" y="453"/>
                    </a:lnTo>
                    <a:lnTo>
                      <a:pt x="2067" y="455"/>
                    </a:lnTo>
                    <a:lnTo>
                      <a:pt x="2067" y="455"/>
                    </a:lnTo>
                    <a:lnTo>
                      <a:pt x="2064" y="455"/>
                    </a:lnTo>
                    <a:lnTo>
                      <a:pt x="2061" y="453"/>
                    </a:lnTo>
                    <a:lnTo>
                      <a:pt x="2061" y="452"/>
                    </a:lnTo>
                    <a:lnTo>
                      <a:pt x="2059" y="452"/>
                    </a:lnTo>
                    <a:lnTo>
                      <a:pt x="2059" y="450"/>
                    </a:lnTo>
                    <a:lnTo>
                      <a:pt x="2059" y="449"/>
                    </a:lnTo>
                    <a:lnTo>
                      <a:pt x="2059" y="449"/>
                    </a:lnTo>
                    <a:lnTo>
                      <a:pt x="2056" y="446"/>
                    </a:lnTo>
                    <a:lnTo>
                      <a:pt x="2051" y="442"/>
                    </a:lnTo>
                    <a:lnTo>
                      <a:pt x="2050" y="441"/>
                    </a:lnTo>
                    <a:lnTo>
                      <a:pt x="2043" y="442"/>
                    </a:lnTo>
                    <a:lnTo>
                      <a:pt x="2042" y="442"/>
                    </a:lnTo>
                    <a:lnTo>
                      <a:pt x="2039" y="442"/>
                    </a:lnTo>
                    <a:lnTo>
                      <a:pt x="2034" y="442"/>
                    </a:lnTo>
                    <a:lnTo>
                      <a:pt x="2029" y="444"/>
                    </a:lnTo>
                    <a:lnTo>
                      <a:pt x="2028" y="444"/>
                    </a:lnTo>
                    <a:lnTo>
                      <a:pt x="2021" y="446"/>
                    </a:lnTo>
                    <a:lnTo>
                      <a:pt x="2017" y="447"/>
                    </a:lnTo>
                    <a:lnTo>
                      <a:pt x="2010" y="455"/>
                    </a:lnTo>
                    <a:lnTo>
                      <a:pt x="2009" y="457"/>
                    </a:lnTo>
                    <a:lnTo>
                      <a:pt x="2007" y="458"/>
                    </a:lnTo>
                    <a:lnTo>
                      <a:pt x="2006" y="458"/>
                    </a:lnTo>
                    <a:lnTo>
                      <a:pt x="2006" y="457"/>
                    </a:lnTo>
                    <a:lnTo>
                      <a:pt x="2006" y="455"/>
                    </a:lnTo>
                    <a:lnTo>
                      <a:pt x="2006" y="452"/>
                    </a:lnTo>
                    <a:lnTo>
                      <a:pt x="2007" y="450"/>
                    </a:lnTo>
                    <a:lnTo>
                      <a:pt x="2007" y="447"/>
                    </a:lnTo>
                    <a:lnTo>
                      <a:pt x="2007" y="446"/>
                    </a:lnTo>
                    <a:lnTo>
                      <a:pt x="2009" y="444"/>
                    </a:lnTo>
                    <a:lnTo>
                      <a:pt x="2006" y="444"/>
                    </a:lnTo>
                    <a:lnTo>
                      <a:pt x="2002" y="447"/>
                    </a:lnTo>
                    <a:lnTo>
                      <a:pt x="1998" y="449"/>
                    </a:lnTo>
                    <a:lnTo>
                      <a:pt x="1995" y="450"/>
                    </a:lnTo>
                    <a:lnTo>
                      <a:pt x="1993" y="452"/>
                    </a:lnTo>
                    <a:lnTo>
                      <a:pt x="1991" y="452"/>
                    </a:lnTo>
                    <a:lnTo>
                      <a:pt x="1990" y="452"/>
                    </a:lnTo>
                    <a:lnTo>
                      <a:pt x="1990" y="455"/>
                    </a:lnTo>
                    <a:lnTo>
                      <a:pt x="1990" y="458"/>
                    </a:lnTo>
                    <a:lnTo>
                      <a:pt x="1988" y="458"/>
                    </a:lnTo>
                    <a:lnTo>
                      <a:pt x="1987" y="458"/>
                    </a:lnTo>
                    <a:lnTo>
                      <a:pt x="1985" y="457"/>
                    </a:lnTo>
                    <a:lnTo>
                      <a:pt x="1984" y="455"/>
                    </a:lnTo>
                    <a:lnTo>
                      <a:pt x="1982" y="453"/>
                    </a:lnTo>
                    <a:lnTo>
                      <a:pt x="1980" y="453"/>
                    </a:lnTo>
                    <a:lnTo>
                      <a:pt x="1980" y="453"/>
                    </a:lnTo>
                    <a:lnTo>
                      <a:pt x="1979" y="455"/>
                    </a:lnTo>
                    <a:lnTo>
                      <a:pt x="1976" y="457"/>
                    </a:lnTo>
                    <a:lnTo>
                      <a:pt x="1977" y="455"/>
                    </a:lnTo>
                    <a:lnTo>
                      <a:pt x="1974" y="453"/>
                    </a:lnTo>
                    <a:lnTo>
                      <a:pt x="1972" y="453"/>
                    </a:lnTo>
                    <a:lnTo>
                      <a:pt x="1971" y="453"/>
                    </a:lnTo>
                    <a:lnTo>
                      <a:pt x="1971" y="453"/>
                    </a:lnTo>
                    <a:lnTo>
                      <a:pt x="1969" y="455"/>
                    </a:lnTo>
                    <a:lnTo>
                      <a:pt x="1968" y="457"/>
                    </a:lnTo>
                    <a:lnTo>
                      <a:pt x="1968" y="457"/>
                    </a:lnTo>
                    <a:lnTo>
                      <a:pt x="1966" y="458"/>
                    </a:lnTo>
                    <a:lnTo>
                      <a:pt x="1965" y="460"/>
                    </a:lnTo>
                    <a:lnTo>
                      <a:pt x="1965" y="461"/>
                    </a:lnTo>
                    <a:lnTo>
                      <a:pt x="1965" y="464"/>
                    </a:lnTo>
                    <a:lnTo>
                      <a:pt x="1965" y="469"/>
                    </a:lnTo>
                    <a:lnTo>
                      <a:pt x="1961" y="474"/>
                    </a:lnTo>
                    <a:lnTo>
                      <a:pt x="1960" y="472"/>
                    </a:lnTo>
                    <a:lnTo>
                      <a:pt x="1960" y="472"/>
                    </a:lnTo>
                    <a:lnTo>
                      <a:pt x="1960" y="474"/>
                    </a:lnTo>
                    <a:lnTo>
                      <a:pt x="1960" y="475"/>
                    </a:lnTo>
                    <a:lnTo>
                      <a:pt x="1960" y="475"/>
                    </a:lnTo>
                    <a:lnTo>
                      <a:pt x="1960" y="477"/>
                    </a:lnTo>
                    <a:lnTo>
                      <a:pt x="1958" y="477"/>
                    </a:lnTo>
                    <a:lnTo>
                      <a:pt x="1955" y="480"/>
                    </a:lnTo>
                    <a:lnTo>
                      <a:pt x="1952" y="482"/>
                    </a:lnTo>
                    <a:lnTo>
                      <a:pt x="1947" y="488"/>
                    </a:lnTo>
                    <a:lnTo>
                      <a:pt x="1946" y="491"/>
                    </a:lnTo>
                    <a:lnTo>
                      <a:pt x="1946" y="496"/>
                    </a:lnTo>
                    <a:lnTo>
                      <a:pt x="1946" y="498"/>
                    </a:lnTo>
                    <a:lnTo>
                      <a:pt x="1946" y="499"/>
                    </a:lnTo>
                    <a:lnTo>
                      <a:pt x="1947" y="499"/>
                    </a:lnTo>
                    <a:lnTo>
                      <a:pt x="1949" y="501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2" y="502"/>
                    </a:lnTo>
                    <a:lnTo>
                      <a:pt x="1954" y="499"/>
                    </a:lnTo>
                    <a:lnTo>
                      <a:pt x="1955" y="498"/>
                    </a:lnTo>
                    <a:lnTo>
                      <a:pt x="1957" y="498"/>
                    </a:lnTo>
                    <a:lnTo>
                      <a:pt x="1961" y="501"/>
                    </a:lnTo>
                    <a:lnTo>
                      <a:pt x="1963" y="501"/>
                    </a:lnTo>
                    <a:lnTo>
                      <a:pt x="1963" y="504"/>
                    </a:lnTo>
                    <a:lnTo>
                      <a:pt x="1963" y="505"/>
                    </a:lnTo>
                    <a:lnTo>
                      <a:pt x="1961" y="505"/>
                    </a:lnTo>
                    <a:lnTo>
                      <a:pt x="1960" y="509"/>
                    </a:lnTo>
                    <a:lnTo>
                      <a:pt x="1957" y="510"/>
                    </a:lnTo>
                    <a:lnTo>
                      <a:pt x="1957" y="512"/>
                    </a:lnTo>
                    <a:lnTo>
                      <a:pt x="1957" y="513"/>
                    </a:lnTo>
                    <a:lnTo>
                      <a:pt x="1957" y="516"/>
                    </a:lnTo>
                    <a:lnTo>
                      <a:pt x="1957" y="518"/>
                    </a:lnTo>
                    <a:lnTo>
                      <a:pt x="1957" y="521"/>
                    </a:lnTo>
                    <a:lnTo>
                      <a:pt x="1957" y="521"/>
                    </a:lnTo>
                    <a:lnTo>
                      <a:pt x="1958" y="523"/>
                    </a:lnTo>
                    <a:lnTo>
                      <a:pt x="1958" y="524"/>
                    </a:lnTo>
                    <a:lnTo>
                      <a:pt x="1961" y="523"/>
                    </a:lnTo>
                    <a:lnTo>
                      <a:pt x="1963" y="523"/>
                    </a:lnTo>
                    <a:lnTo>
                      <a:pt x="1963" y="524"/>
                    </a:lnTo>
                    <a:lnTo>
                      <a:pt x="1963" y="527"/>
                    </a:lnTo>
                    <a:lnTo>
                      <a:pt x="1965" y="529"/>
                    </a:lnTo>
                    <a:lnTo>
                      <a:pt x="1965" y="534"/>
                    </a:lnTo>
                    <a:lnTo>
                      <a:pt x="1965" y="535"/>
                    </a:lnTo>
                    <a:lnTo>
                      <a:pt x="1963" y="535"/>
                    </a:lnTo>
                    <a:lnTo>
                      <a:pt x="1961" y="537"/>
                    </a:lnTo>
                    <a:lnTo>
                      <a:pt x="1960" y="537"/>
                    </a:lnTo>
                    <a:lnTo>
                      <a:pt x="1958" y="537"/>
                    </a:lnTo>
                    <a:lnTo>
                      <a:pt x="1955" y="534"/>
                    </a:lnTo>
                    <a:lnTo>
                      <a:pt x="1955" y="532"/>
                    </a:lnTo>
                    <a:lnTo>
                      <a:pt x="1958" y="531"/>
                    </a:lnTo>
                    <a:lnTo>
                      <a:pt x="1960" y="529"/>
                    </a:lnTo>
                    <a:lnTo>
                      <a:pt x="1960" y="527"/>
                    </a:lnTo>
                    <a:lnTo>
                      <a:pt x="1960" y="527"/>
                    </a:lnTo>
                    <a:lnTo>
                      <a:pt x="1958" y="529"/>
                    </a:lnTo>
                    <a:lnTo>
                      <a:pt x="1955" y="529"/>
                    </a:lnTo>
                    <a:lnTo>
                      <a:pt x="1954" y="529"/>
                    </a:lnTo>
                    <a:lnTo>
                      <a:pt x="1952" y="531"/>
                    </a:lnTo>
                    <a:lnTo>
                      <a:pt x="1954" y="534"/>
                    </a:lnTo>
                    <a:lnTo>
                      <a:pt x="1952" y="534"/>
                    </a:lnTo>
                    <a:lnTo>
                      <a:pt x="1950" y="534"/>
                    </a:lnTo>
                    <a:lnTo>
                      <a:pt x="1947" y="535"/>
                    </a:lnTo>
                    <a:lnTo>
                      <a:pt x="1947" y="537"/>
                    </a:lnTo>
                    <a:lnTo>
                      <a:pt x="1944" y="542"/>
                    </a:lnTo>
                    <a:lnTo>
                      <a:pt x="1943" y="545"/>
                    </a:lnTo>
                    <a:lnTo>
                      <a:pt x="1941" y="548"/>
                    </a:lnTo>
                    <a:lnTo>
                      <a:pt x="1941" y="551"/>
                    </a:lnTo>
                    <a:lnTo>
                      <a:pt x="1943" y="554"/>
                    </a:lnTo>
                    <a:lnTo>
                      <a:pt x="1943" y="556"/>
                    </a:lnTo>
                    <a:lnTo>
                      <a:pt x="1946" y="559"/>
                    </a:lnTo>
                    <a:lnTo>
                      <a:pt x="1947" y="561"/>
                    </a:lnTo>
                    <a:lnTo>
                      <a:pt x="1947" y="564"/>
                    </a:lnTo>
                    <a:lnTo>
                      <a:pt x="1946" y="565"/>
                    </a:lnTo>
                    <a:lnTo>
                      <a:pt x="1941" y="568"/>
                    </a:lnTo>
                    <a:lnTo>
                      <a:pt x="1941" y="568"/>
                    </a:lnTo>
                    <a:lnTo>
                      <a:pt x="1935" y="568"/>
                    </a:lnTo>
                    <a:lnTo>
                      <a:pt x="1933" y="567"/>
                    </a:lnTo>
                    <a:lnTo>
                      <a:pt x="1930" y="567"/>
                    </a:lnTo>
                    <a:lnTo>
                      <a:pt x="1928" y="568"/>
                    </a:lnTo>
                    <a:lnTo>
                      <a:pt x="1924" y="570"/>
                    </a:lnTo>
                    <a:lnTo>
                      <a:pt x="1920" y="573"/>
                    </a:lnTo>
                    <a:lnTo>
                      <a:pt x="1917" y="575"/>
                    </a:lnTo>
                    <a:lnTo>
                      <a:pt x="1917" y="576"/>
                    </a:lnTo>
                    <a:lnTo>
                      <a:pt x="1916" y="578"/>
                    </a:lnTo>
                    <a:lnTo>
                      <a:pt x="1914" y="583"/>
                    </a:lnTo>
                    <a:lnTo>
                      <a:pt x="1914" y="586"/>
                    </a:lnTo>
                    <a:lnTo>
                      <a:pt x="1916" y="586"/>
                    </a:lnTo>
                    <a:lnTo>
                      <a:pt x="1916" y="587"/>
                    </a:lnTo>
                    <a:lnTo>
                      <a:pt x="1916" y="589"/>
                    </a:lnTo>
                    <a:lnTo>
                      <a:pt x="1916" y="590"/>
                    </a:lnTo>
                    <a:lnTo>
                      <a:pt x="1917" y="592"/>
                    </a:lnTo>
                    <a:lnTo>
                      <a:pt x="1917" y="595"/>
                    </a:lnTo>
                    <a:lnTo>
                      <a:pt x="1916" y="595"/>
                    </a:lnTo>
                    <a:lnTo>
                      <a:pt x="1914" y="594"/>
                    </a:lnTo>
                    <a:lnTo>
                      <a:pt x="1911" y="594"/>
                    </a:lnTo>
                    <a:lnTo>
                      <a:pt x="1905" y="595"/>
                    </a:lnTo>
                    <a:lnTo>
                      <a:pt x="1902" y="597"/>
                    </a:lnTo>
                    <a:lnTo>
                      <a:pt x="1898" y="600"/>
                    </a:lnTo>
                    <a:lnTo>
                      <a:pt x="1898" y="600"/>
                    </a:lnTo>
                    <a:lnTo>
                      <a:pt x="1897" y="598"/>
                    </a:lnTo>
                    <a:lnTo>
                      <a:pt x="1895" y="597"/>
                    </a:lnTo>
                    <a:lnTo>
                      <a:pt x="1895" y="597"/>
                    </a:lnTo>
                    <a:lnTo>
                      <a:pt x="1894" y="598"/>
                    </a:lnTo>
                    <a:lnTo>
                      <a:pt x="1895" y="600"/>
                    </a:lnTo>
                    <a:lnTo>
                      <a:pt x="1897" y="600"/>
                    </a:lnTo>
                    <a:lnTo>
                      <a:pt x="1895" y="605"/>
                    </a:lnTo>
                    <a:lnTo>
                      <a:pt x="1895" y="606"/>
                    </a:lnTo>
                    <a:lnTo>
                      <a:pt x="1895" y="609"/>
                    </a:lnTo>
                    <a:lnTo>
                      <a:pt x="1895" y="611"/>
                    </a:lnTo>
                    <a:lnTo>
                      <a:pt x="1895" y="611"/>
                    </a:lnTo>
                    <a:lnTo>
                      <a:pt x="1892" y="616"/>
                    </a:lnTo>
                    <a:lnTo>
                      <a:pt x="1889" y="622"/>
                    </a:lnTo>
                    <a:lnTo>
                      <a:pt x="1886" y="625"/>
                    </a:lnTo>
                    <a:lnTo>
                      <a:pt x="1883" y="627"/>
                    </a:lnTo>
                    <a:lnTo>
                      <a:pt x="1881" y="628"/>
                    </a:lnTo>
                    <a:lnTo>
                      <a:pt x="1881" y="628"/>
                    </a:lnTo>
                    <a:lnTo>
                      <a:pt x="1876" y="633"/>
                    </a:lnTo>
                    <a:lnTo>
                      <a:pt x="1872" y="636"/>
                    </a:lnTo>
                    <a:lnTo>
                      <a:pt x="1870" y="638"/>
                    </a:lnTo>
                    <a:lnTo>
                      <a:pt x="1870" y="636"/>
                    </a:lnTo>
                    <a:lnTo>
                      <a:pt x="1868" y="635"/>
                    </a:lnTo>
                    <a:lnTo>
                      <a:pt x="1868" y="633"/>
                    </a:lnTo>
                    <a:lnTo>
                      <a:pt x="1867" y="631"/>
                    </a:lnTo>
                    <a:lnTo>
                      <a:pt x="1867" y="630"/>
                    </a:lnTo>
                    <a:lnTo>
                      <a:pt x="1867" y="628"/>
                    </a:lnTo>
                    <a:lnTo>
                      <a:pt x="1865" y="619"/>
                    </a:lnTo>
                    <a:lnTo>
                      <a:pt x="1864" y="611"/>
                    </a:lnTo>
                    <a:lnTo>
                      <a:pt x="1864" y="608"/>
                    </a:lnTo>
                    <a:lnTo>
                      <a:pt x="1862" y="606"/>
                    </a:lnTo>
                    <a:lnTo>
                      <a:pt x="1861" y="603"/>
                    </a:lnTo>
                    <a:lnTo>
                      <a:pt x="1861" y="602"/>
                    </a:lnTo>
                    <a:lnTo>
                      <a:pt x="1861" y="598"/>
                    </a:lnTo>
                    <a:lnTo>
                      <a:pt x="1857" y="584"/>
                    </a:lnTo>
                    <a:lnTo>
                      <a:pt x="1857" y="579"/>
                    </a:lnTo>
                    <a:lnTo>
                      <a:pt x="1854" y="568"/>
                    </a:lnTo>
                    <a:lnTo>
                      <a:pt x="1853" y="561"/>
                    </a:lnTo>
                    <a:lnTo>
                      <a:pt x="1853" y="554"/>
                    </a:lnTo>
                    <a:lnTo>
                      <a:pt x="1853" y="551"/>
                    </a:lnTo>
                    <a:lnTo>
                      <a:pt x="1854" y="543"/>
                    </a:lnTo>
                    <a:lnTo>
                      <a:pt x="1854" y="537"/>
                    </a:lnTo>
                    <a:lnTo>
                      <a:pt x="1859" y="524"/>
                    </a:lnTo>
                    <a:lnTo>
                      <a:pt x="1859" y="523"/>
                    </a:lnTo>
                    <a:lnTo>
                      <a:pt x="1861" y="523"/>
                    </a:lnTo>
                    <a:lnTo>
                      <a:pt x="1867" y="518"/>
                    </a:lnTo>
                    <a:lnTo>
                      <a:pt x="1870" y="515"/>
                    </a:lnTo>
                    <a:lnTo>
                      <a:pt x="1872" y="512"/>
                    </a:lnTo>
                    <a:lnTo>
                      <a:pt x="1873" y="509"/>
                    </a:lnTo>
                    <a:lnTo>
                      <a:pt x="1873" y="507"/>
                    </a:lnTo>
                    <a:lnTo>
                      <a:pt x="1873" y="505"/>
                    </a:lnTo>
                    <a:lnTo>
                      <a:pt x="1872" y="504"/>
                    </a:lnTo>
                    <a:lnTo>
                      <a:pt x="1870" y="502"/>
                    </a:lnTo>
                    <a:lnTo>
                      <a:pt x="1872" y="502"/>
                    </a:lnTo>
                    <a:lnTo>
                      <a:pt x="1872" y="501"/>
                    </a:lnTo>
                    <a:lnTo>
                      <a:pt x="1873" y="501"/>
                    </a:lnTo>
                    <a:lnTo>
                      <a:pt x="1876" y="502"/>
                    </a:lnTo>
                    <a:lnTo>
                      <a:pt x="1879" y="501"/>
                    </a:lnTo>
                    <a:lnTo>
                      <a:pt x="1883" y="496"/>
                    </a:lnTo>
                    <a:lnTo>
                      <a:pt x="1887" y="498"/>
                    </a:lnTo>
                    <a:lnTo>
                      <a:pt x="1890" y="496"/>
                    </a:lnTo>
                    <a:lnTo>
                      <a:pt x="1892" y="498"/>
                    </a:lnTo>
                    <a:lnTo>
                      <a:pt x="1892" y="496"/>
                    </a:lnTo>
                    <a:lnTo>
                      <a:pt x="1894" y="494"/>
                    </a:lnTo>
                    <a:lnTo>
                      <a:pt x="1898" y="491"/>
                    </a:lnTo>
                    <a:lnTo>
                      <a:pt x="1903" y="488"/>
                    </a:lnTo>
                    <a:lnTo>
                      <a:pt x="1905" y="486"/>
                    </a:lnTo>
                    <a:lnTo>
                      <a:pt x="1906" y="485"/>
                    </a:lnTo>
                    <a:lnTo>
                      <a:pt x="1909" y="482"/>
                    </a:lnTo>
                    <a:lnTo>
                      <a:pt x="1911" y="480"/>
                    </a:lnTo>
                    <a:lnTo>
                      <a:pt x="1914" y="474"/>
                    </a:lnTo>
                    <a:lnTo>
                      <a:pt x="1922" y="468"/>
                    </a:lnTo>
                    <a:lnTo>
                      <a:pt x="1925" y="464"/>
                    </a:lnTo>
                    <a:lnTo>
                      <a:pt x="1927" y="463"/>
                    </a:lnTo>
                    <a:lnTo>
                      <a:pt x="1928" y="463"/>
                    </a:lnTo>
                    <a:lnTo>
                      <a:pt x="1935" y="458"/>
                    </a:lnTo>
                    <a:lnTo>
                      <a:pt x="1938" y="453"/>
                    </a:lnTo>
                    <a:lnTo>
                      <a:pt x="1943" y="452"/>
                    </a:lnTo>
                    <a:lnTo>
                      <a:pt x="1944" y="449"/>
                    </a:lnTo>
                    <a:lnTo>
                      <a:pt x="1946" y="446"/>
                    </a:lnTo>
                    <a:lnTo>
                      <a:pt x="1947" y="444"/>
                    </a:lnTo>
                    <a:lnTo>
                      <a:pt x="1949" y="442"/>
                    </a:lnTo>
                    <a:lnTo>
                      <a:pt x="1955" y="441"/>
                    </a:lnTo>
                    <a:lnTo>
                      <a:pt x="1960" y="438"/>
                    </a:lnTo>
                    <a:lnTo>
                      <a:pt x="1965" y="438"/>
                    </a:lnTo>
                    <a:lnTo>
                      <a:pt x="1966" y="436"/>
                    </a:lnTo>
                    <a:lnTo>
                      <a:pt x="1968" y="436"/>
                    </a:lnTo>
                    <a:lnTo>
                      <a:pt x="1971" y="435"/>
                    </a:lnTo>
                    <a:lnTo>
                      <a:pt x="1968" y="433"/>
                    </a:lnTo>
                    <a:lnTo>
                      <a:pt x="1969" y="431"/>
                    </a:lnTo>
                    <a:lnTo>
                      <a:pt x="1969" y="430"/>
                    </a:lnTo>
                    <a:lnTo>
                      <a:pt x="1972" y="428"/>
                    </a:lnTo>
                    <a:lnTo>
                      <a:pt x="1974" y="425"/>
                    </a:lnTo>
                    <a:lnTo>
                      <a:pt x="1974" y="423"/>
                    </a:lnTo>
                    <a:lnTo>
                      <a:pt x="1974" y="423"/>
                    </a:lnTo>
                    <a:lnTo>
                      <a:pt x="1971" y="422"/>
                    </a:lnTo>
                    <a:lnTo>
                      <a:pt x="1972" y="420"/>
                    </a:lnTo>
                    <a:lnTo>
                      <a:pt x="1972" y="419"/>
                    </a:lnTo>
                    <a:lnTo>
                      <a:pt x="1974" y="417"/>
                    </a:lnTo>
                    <a:lnTo>
                      <a:pt x="1976" y="414"/>
                    </a:lnTo>
                    <a:lnTo>
                      <a:pt x="1976" y="409"/>
                    </a:lnTo>
                    <a:lnTo>
                      <a:pt x="1977" y="405"/>
                    </a:lnTo>
                    <a:lnTo>
                      <a:pt x="1979" y="403"/>
                    </a:lnTo>
                    <a:lnTo>
                      <a:pt x="1984" y="400"/>
                    </a:lnTo>
                    <a:lnTo>
                      <a:pt x="1984" y="400"/>
                    </a:lnTo>
                    <a:lnTo>
                      <a:pt x="1987" y="401"/>
                    </a:lnTo>
                    <a:lnTo>
                      <a:pt x="1991" y="401"/>
                    </a:lnTo>
                    <a:lnTo>
                      <a:pt x="1991" y="403"/>
                    </a:lnTo>
                    <a:lnTo>
                      <a:pt x="1993" y="401"/>
                    </a:lnTo>
                    <a:lnTo>
                      <a:pt x="1991" y="400"/>
                    </a:lnTo>
                    <a:lnTo>
                      <a:pt x="1993" y="400"/>
                    </a:lnTo>
                    <a:lnTo>
                      <a:pt x="1995" y="400"/>
                    </a:lnTo>
                    <a:lnTo>
                      <a:pt x="1995" y="400"/>
                    </a:lnTo>
                    <a:lnTo>
                      <a:pt x="1990" y="398"/>
                    </a:lnTo>
                    <a:lnTo>
                      <a:pt x="1987" y="398"/>
                    </a:lnTo>
                    <a:lnTo>
                      <a:pt x="1982" y="395"/>
                    </a:lnTo>
                    <a:lnTo>
                      <a:pt x="1980" y="395"/>
                    </a:lnTo>
                    <a:lnTo>
                      <a:pt x="1979" y="395"/>
                    </a:lnTo>
                    <a:lnTo>
                      <a:pt x="1965" y="398"/>
                    </a:lnTo>
                    <a:lnTo>
                      <a:pt x="1965" y="400"/>
                    </a:lnTo>
                    <a:lnTo>
                      <a:pt x="1963" y="400"/>
                    </a:lnTo>
                    <a:lnTo>
                      <a:pt x="1965" y="403"/>
                    </a:lnTo>
                    <a:lnTo>
                      <a:pt x="1963" y="403"/>
                    </a:lnTo>
                    <a:lnTo>
                      <a:pt x="1963" y="403"/>
                    </a:lnTo>
                    <a:lnTo>
                      <a:pt x="1963" y="405"/>
                    </a:lnTo>
                    <a:lnTo>
                      <a:pt x="1961" y="408"/>
                    </a:lnTo>
                    <a:lnTo>
                      <a:pt x="1961" y="409"/>
                    </a:lnTo>
                    <a:lnTo>
                      <a:pt x="1960" y="412"/>
                    </a:lnTo>
                    <a:lnTo>
                      <a:pt x="1960" y="416"/>
                    </a:lnTo>
                    <a:lnTo>
                      <a:pt x="1963" y="417"/>
                    </a:lnTo>
                    <a:lnTo>
                      <a:pt x="1963" y="417"/>
                    </a:lnTo>
                    <a:lnTo>
                      <a:pt x="1963" y="419"/>
                    </a:lnTo>
                    <a:lnTo>
                      <a:pt x="1961" y="419"/>
                    </a:lnTo>
                    <a:lnTo>
                      <a:pt x="1961" y="420"/>
                    </a:lnTo>
                    <a:lnTo>
                      <a:pt x="1961" y="420"/>
                    </a:lnTo>
                    <a:lnTo>
                      <a:pt x="1960" y="420"/>
                    </a:lnTo>
                    <a:lnTo>
                      <a:pt x="1958" y="420"/>
                    </a:lnTo>
                    <a:lnTo>
                      <a:pt x="1958" y="417"/>
                    </a:lnTo>
                    <a:lnTo>
                      <a:pt x="1957" y="417"/>
                    </a:lnTo>
                    <a:lnTo>
                      <a:pt x="1957" y="417"/>
                    </a:lnTo>
                    <a:lnTo>
                      <a:pt x="1955" y="419"/>
                    </a:lnTo>
                    <a:lnTo>
                      <a:pt x="1955" y="419"/>
                    </a:lnTo>
                    <a:lnTo>
                      <a:pt x="1954" y="417"/>
                    </a:lnTo>
                    <a:lnTo>
                      <a:pt x="1952" y="419"/>
                    </a:lnTo>
                    <a:lnTo>
                      <a:pt x="1949" y="420"/>
                    </a:lnTo>
                    <a:lnTo>
                      <a:pt x="1931" y="433"/>
                    </a:lnTo>
                    <a:lnTo>
                      <a:pt x="1930" y="435"/>
                    </a:lnTo>
                    <a:lnTo>
                      <a:pt x="1928" y="438"/>
                    </a:lnTo>
                    <a:lnTo>
                      <a:pt x="1924" y="438"/>
                    </a:lnTo>
                    <a:lnTo>
                      <a:pt x="1922" y="439"/>
                    </a:lnTo>
                    <a:lnTo>
                      <a:pt x="1920" y="439"/>
                    </a:lnTo>
                    <a:lnTo>
                      <a:pt x="1919" y="441"/>
                    </a:lnTo>
                    <a:lnTo>
                      <a:pt x="1919" y="439"/>
                    </a:lnTo>
                    <a:lnTo>
                      <a:pt x="1919" y="439"/>
                    </a:lnTo>
                    <a:lnTo>
                      <a:pt x="1920" y="436"/>
                    </a:lnTo>
                    <a:lnTo>
                      <a:pt x="1922" y="433"/>
                    </a:lnTo>
                    <a:lnTo>
                      <a:pt x="1920" y="431"/>
                    </a:lnTo>
                    <a:lnTo>
                      <a:pt x="1919" y="431"/>
                    </a:lnTo>
                    <a:lnTo>
                      <a:pt x="1917" y="433"/>
                    </a:lnTo>
                    <a:lnTo>
                      <a:pt x="1916" y="435"/>
                    </a:lnTo>
                    <a:lnTo>
                      <a:pt x="1914" y="433"/>
                    </a:lnTo>
                    <a:lnTo>
                      <a:pt x="1914" y="433"/>
                    </a:lnTo>
                    <a:lnTo>
                      <a:pt x="1916" y="430"/>
                    </a:lnTo>
                    <a:lnTo>
                      <a:pt x="1916" y="428"/>
                    </a:lnTo>
                    <a:lnTo>
                      <a:pt x="1916" y="427"/>
                    </a:lnTo>
                    <a:lnTo>
                      <a:pt x="1916" y="425"/>
                    </a:lnTo>
                    <a:lnTo>
                      <a:pt x="1919" y="420"/>
                    </a:lnTo>
                    <a:lnTo>
                      <a:pt x="1920" y="419"/>
                    </a:lnTo>
                    <a:lnTo>
                      <a:pt x="1922" y="416"/>
                    </a:lnTo>
                    <a:lnTo>
                      <a:pt x="1922" y="414"/>
                    </a:lnTo>
                    <a:lnTo>
                      <a:pt x="1920" y="412"/>
                    </a:lnTo>
                    <a:lnTo>
                      <a:pt x="1920" y="412"/>
                    </a:lnTo>
                    <a:lnTo>
                      <a:pt x="1919" y="412"/>
                    </a:lnTo>
                    <a:lnTo>
                      <a:pt x="1913" y="416"/>
                    </a:lnTo>
                    <a:lnTo>
                      <a:pt x="1911" y="417"/>
                    </a:lnTo>
                    <a:lnTo>
                      <a:pt x="1909" y="416"/>
                    </a:lnTo>
                    <a:lnTo>
                      <a:pt x="1908" y="416"/>
                    </a:lnTo>
                    <a:lnTo>
                      <a:pt x="1906" y="412"/>
                    </a:lnTo>
                    <a:lnTo>
                      <a:pt x="1905" y="412"/>
                    </a:lnTo>
                    <a:lnTo>
                      <a:pt x="1903" y="412"/>
                    </a:lnTo>
                    <a:lnTo>
                      <a:pt x="1900" y="414"/>
                    </a:lnTo>
                    <a:lnTo>
                      <a:pt x="1895" y="414"/>
                    </a:lnTo>
                    <a:lnTo>
                      <a:pt x="1892" y="414"/>
                    </a:lnTo>
                    <a:lnTo>
                      <a:pt x="1890" y="416"/>
                    </a:lnTo>
                    <a:lnTo>
                      <a:pt x="1889" y="416"/>
                    </a:lnTo>
                    <a:lnTo>
                      <a:pt x="1884" y="416"/>
                    </a:lnTo>
                    <a:lnTo>
                      <a:pt x="1879" y="416"/>
                    </a:lnTo>
                    <a:lnTo>
                      <a:pt x="1879" y="416"/>
                    </a:lnTo>
                    <a:lnTo>
                      <a:pt x="1875" y="417"/>
                    </a:lnTo>
                    <a:lnTo>
                      <a:pt x="1872" y="420"/>
                    </a:lnTo>
                    <a:lnTo>
                      <a:pt x="1870" y="420"/>
                    </a:lnTo>
                    <a:lnTo>
                      <a:pt x="1868" y="422"/>
                    </a:lnTo>
                    <a:lnTo>
                      <a:pt x="1868" y="427"/>
                    </a:lnTo>
                    <a:lnTo>
                      <a:pt x="1865" y="428"/>
                    </a:lnTo>
                    <a:lnTo>
                      <a:pt x="1864" y="430"/>
                    </a:lnTo>
                    <a:lnTo>
                      <a:pt x="1859" y="433"/>
                    </a:lnTo>
                    <a:lnTo>
                      <a:pt x="1857" y="438"/>
                    </a:lnTo>
                    <a:lnTo>
                      <a:pt x="1854" y="439"/>
                    </a:lnTo>
                    <a:lnTo>
                      <a:pt x="1851" y="442"/>
                    </a:lnTo>
                    <a:lnTo>
                      <a:pt x="1845" y="447"/>
                    </a:lnTo>
                    <a:lnTo>
                      <a:pt x="1838" y="452"/>
                    </a:lnTo>
                    <a:lnTo>
                      <a:pt x="1837" y="457"/>
                    </a:lnTo>
                    <a:lnTo>
                      <a:pt x="1835" y="457"/>
                    </a:lnTo>
                    <a:lnTo>
                      <a:pt x="1834" y="458"/>
                    </a:lnTo>
                    <a:lnTo>
                      <a:pt x="1834" y="460"/>
                    </a:lnTo>
                    <a:lnTo>
                      <a:pt x="1834" y="461"/>
                    </a:lnTo>
                    <a:lnTo>
                      <a:pt x="1834" y="463"/>
                    </a:lnTo>
                    <a:lnTo>
                      <a:pt x="1832" y="464"/>
                    </a:lnTo>
                    <a:lnTo>
                      <a:pt x="1834" y="466"/>
                    </a:lnTo>
                    <a:lnTo>
                      <a:pt x="1834" y="466"/>
                    </a:lnTo>
                    <a:lnTo>
                      <a:pt x="1835" y="466"/>
                    </a:lnTo>
                    <a:lnTo>
                      <a:pt x="1838" y="464"/>
                    </a:lnTo>
                    <a:lnTo>
                      <a:pt x="1845" y="466"/>
                    </a:lnTo>
                    <a:lnTo>
                      <a:pt x="1846" y="468"/>
                    </a:lnTo>
                    <a:lnTo>
                      <a:pt x="1846" y="471"/>
                    </a:lnTo>
                    <a:lnTo>
                      <a:pt x="1846" y="472"/>
                    </a:lnTo>
                    <a:lnTo>
                      <a:pt x="1845" y="472"/>
                    </a:lnTo>
                    <a:lnTo>
                      <a:pt x="1842" y="472"/>
                    </a:lnTo>
                    <a:lnTo>
                      <a:pt x="1840" y="472"/>
                    </a:lnTo>
                    <a:lnTo>
                      <a:pt x="1837" y="471"/>
                    </a:lnTo>
                    <a:lnTo>
                      <a:pt x="1835" y="472"/>
                    </a:lnTo>
                    <a:lnTo>
                      <a:pt x="1834" y="474"/>
                    </a:lnTo>
                    <a:lnTo>
                      <a:pt x="1831" y="474"/>
                    </a:lnTo>
                    <a:lnTo>
                      <a:pt x="1829" y="474"/>
                    </a:lnTo>
                    <a:lnTo>
                      <a:pt x="1826" y="471"/>
                    </a:lnTo>
                    <a:lnTo>
                      <a:pt x="1821" y="471"/>
                    </a:lnTo>
                    <a:lnTo>
                      <a:pt x="1820" y="474"/>
                    </a:lnTo>
                    <a:lnTo>
                      <a:pt x="1818" y="474"/>
                    </a:lnTo>
                    <a:lnTo>
                      <a:pt x="1816" y="474"/>
                    </a:lnTo>
                    <a:lnTo>
                      <a:pt x="1813" y="477"/>
                    </a:lnTo>
                    <a:lnTo>
                      <a:pt x="1813" y="477"/>
                    </a:lnTo>
                    <a:lnTo>
                      <a:pt x="1810" y="477"/>
                    </a:lnTo>
                    <a:lnTo>
                      <a:pt x="1807" y="475"/>
                    </a:lnTo>
                    <a:lnTo>
                      <a:pt x="1805" y="475"/>
                    </a:lnTo>
                    <a:lnTo>
                      <a:pt x="1804" y="475"/>
                    </a:lnTo>
                    <a:lnTo>
                      <a:pt x="1802" y="479"/>
                    </a:lnTo>
                    <a:lnTo>
                      <a:pt x="1797" y="479"/>
                    </a:lnTo>
                    <a:lnTo>
                      <a:pt x="1791" y="479"/>
                    </a:lnTo>
                    <a:lnTo>
                      <a:pt x="1788" y="474"/>
                    </a:lnTo>
                    <a:lnTo>
                      <a:pt x="1794" y="472"/>
                    </a:lnTo>
                    <a:lnTo>
                      <a:pt x="1797" y="472"/>
                    </a:lnTo>
                    <a:lnTo>
                      <a:pt x="1801" y="472"/>
                    </a:lnTo>
                    <a:lnTo>
                      <a:pt x="1805" y="471"/>
                    </a:lnTo>
                    <a:lnTo>
                      <a:pt x="1804" y="471"/>
                    </a:lnTo>
                    <a:lnTo>
                      <a:pt x="1802" y="469"/>
                    </a:lnTo>
                    <a:lnTo>
                      <a:pt x="1801" y="469"/>
                    </a:lnTo>
                    <a:lnTo>
                      <a:pt x="1797" y="469"/>
                    </a:lnTo>
                    <a:lnTo>
                      <a:pt x="1794" y="464"/>
                    </a:lnTo>
                    <a:lnTo>
                      <a:pt x="1791" y="464"/>
                    </a:lnTo>
                    <a:lnTo>
                      <a:pt x="1790" y="463"/>
                    </a:lnTo>
                    <a:lnTo>
                      <a:pt x="1786" y="463"/>
                    </a:lnTo>
                    <a:lnTo>
                      <a:pt x="1786" y="464"/>
                    </a:lnTo>
                    <a:lnTo>
                      <a:pt x="1785" y="464"/>
                    </a:lnTo>
                    <a:lnTo>
                      <a:pt x="1785" y="466"/>
                    </a:lnTo>
                    <a:lnTo>
                      <a:pt x="1783" y="466"/>
                    </a:lnTo>
                    <a:lnTo>
                      <a:pt x="1783" y="466"/>
                    </a:lnTo>
                    <a:lnTo>
                      <a:pt x="1782" y="464"/>
                    </a:lnTo>
                    <a:lnTo>
                      <a:pt x="1779" y="466"/>
                    </a:lnTo>
                    <a:lnTo>
                      <a:pt x="1780" y="464"/>
                    </a:lnTo>
                    <a:lnTo>
                      <a:pt x="1782" y="464"/>
                    </a:lnTo>
                    <a:lnTo>
                      <a:pt x="1779" y="463"/>
                    </a:lnTo>
                    <a:lnTo>
                      <a:pt x="1777" y="463"/>
                    </a:lnTo>
                    <a:lnTo>
                      <a:pt x="1775" y="461"/>
                    </a:lnTo>
                    <a:lnTo>
                      <a:pt x="1767" y="460"/>
                    </a:lnTo>
                    <a:lnTo>
                      <a:pt x="1764" y="460"/>
                    </a:lnTo>
                    <a:lnTo>
                      <a:pt x="1761" y="460"/>
                    </a:lnTo>
                    <a:lnTo>
                      <a:pt x="1758" y="463"/>
                    </a:lnTo>
                    <a:lnTo>
                      <a:pt x="1760" y="464"/>
                    </a:lnTo>
                    <a:lnTo>
                      <a:pt x="1760" y="464"/>
                    </a:lnTo>
                    <a:lnTo>
                      <a:pt x="1761" y="466"/>
                    </a:lnTo>
                    <a:lnTo>
                      <a:pt x="1760" y="466"/>
                    </a:lnTo>
                    <a:lnTo>
                      <a:pt x="1756" y="466"/>
                    </a:lnTo>
                    <a:lnTo>
                      <a:pt x="1755" y="464"/>
                    </a:lnTo>
                    <a:lnTo>
                      <a:pt x="1753" y="466"/>
                    </a:lnTo>
                    <a:lnTo>
                      <a:pt x="1753" y="468"/>
                    </a:lnTo>
                    <a:lnTo>
                      <a:pt x="1756" y="468"/>
                    </a:lnTo>
                    <a:lnTo>
                      <a:pt x="1756" y="468"/>
                    </a:lnTo>
                    <a:lnTo>
                      <a:pt x="1756" y="469"/>
                    </a:lnTo>
                    <a:lnTo>
                      <a:pt x="1753" y="471"/>
                    </a:lnTo>
                    <a:lnTo>
                      <a:pt x="1750" y="471"/>
                    </a:lnTo>
                    <a:lnTo>
                      <a:pt x="1747" y="468"/>
                    </a:lnTo>
                    <a:lnTo>
                      <a:pt x="1741" y="468"/>
                    </a:lnTo>
                    <a:lnTo>
                      <a:pt x="1739" y="469"/>
                    </a:lnTo>
                    <a:lnTo>
                      <a:pt x="1736" y="471"/>
                    </a:lnTo>
                    <a:lnTo>
                      <a:pt x="1730" y="468"/>
                    </a:lnTo>
                    <a:lnTo>
                      <a:pt x="1726" y="468"/>
                    </a:lnTo>
                    <a:lnTo>
                      <a:pt x="1722" y="466"/>
                    </a:lnTo>
                    <a:lnTo>
                      <a:pt x="1720" y="466"/>
                    </a:lnTo>
                    <a:lnTo>
                      <a:pt x="1719" y="471"/>
                    </a:lnTo>
                    <a:lnTo>
                      <a:pt x="1715" y="472"/>
                    </a:lnTo>
                    <a:lnTo>
                      <a:pt x="1714" y="472"/>
                    </a:lnTo>
                    <a:lnTo>
                      <a:pt x="1712" y="469"/>
                    </a:lnTo>
                    <a:lnTo>
                      <a:pt x="1711" y="468"/>
                    </a:lnTo>
                    <a:lnTo>
                      <a:pt x="1708" y="468"/>
                    </a:lnTo>
                    <a:lnTo>
                      <a:pt x="1692" y="468"/>
                    </a:lnTo>
                    <a:lnTo>
                      <a:pt x="1687" y="468"/>
                    </a:lnTo>
                    <a:lnTo>
                      <a:pt x="1684" y="468"/>
                    </a:lnTo>
                    <a:lnTo>
                      <a:pt x="1679" y="469"/>
                    </a:lnTo>
                    <a:lnTo>
                      <a:pt x="1674" y="468"/>
                    </a:lnTo>
                    <a:lnTo>
                      <a:pt x="1665" y="471"/>
                    </a:lnTo>
                    <a:lnTo>
                      <a:pt x="1662" y="472"/>
                    </a:lnTo>
                    <a:lnTo>
                      <a:pt x="1657" y="475"/>
                    </a:lnTo>
                    <a:lnTo>
                      <a:pt x="1652" y="482"/>
                    </a:lnTo>
                    <a:lnTo>
                      <a:pt x="1651" y="483"/>
                    </a:lnTo>
                    <a:lnTo>
                      <a:pt x="1648" y="486"/>
                    </a:lnTo>
                    <a:lnTo>
                      <a:pt x="1641" y="488"/>
                    </a:lnTo>
                    <a:lnTo>
                      <a:pt x="1640" y="491"/>
                    </a:lnTo>
                    <a:lnTo>
                      <a:pt x="1638" y="493"/>
                    </a:lnTo>
                    <a:lnTo>
                      <a:pt x="1635" y="499"/>
                    </a:lnTo>
                    <a:lnTo>
                      <a:pt x="1633" y="501"/>
                    </a:lnTo>
                    <a:lnTo>
                      <a:pt x="1627" y="504"/>
                    </a:lnTo>
                    <a:lnTo>
                      <a:pt x="1626" y="507"/>
                    </a:lnTo>
                    <a:lnTo>
                      <a:pt x="1624" y="507"/>
                    </a:lnTo>
                    <a:lnTo>
                      <a:pt x="1622" y="509"/>
                    </a:lnTo>
                    <a:lnTo>
                      <a:pt x="1621" y="510"/>
                    </a:lnTo>
                    <a:lnTo>
                      <a:pt x="1619" y="512"/>
                    </a:lnTo>
                    <a:lnTo>
                      <a:pt x="1616" y="512"/>
                    </a:lnTo>
                    <a:lnTo>
                      <a:pt x="1613" y="516"/>
                    </a:lnTo>
                    <a:lnTo>
                      <a:pt x="1608" y="518"/>
                    </a:lnTo>
                    <a:lnTo>
                      <a:pt x="1602" y="526"/>
                    </a:lnTo>
                    <a:lnTo>
                      <a:pt x="1602" y="526"/>
                    </a:lnTo>
                    <a:lnTo>
                      <a:pt x="1600" y="527"/>
                    </a:lnTo>
                    <a:lnTo>
                      <a:pt x="1600" y="529"/>
                    </a:lnTo>
                    <a:lnTo>
                      <a:pt x="1594" y="535"/>
                    </a:lnTo>
                    <a:lnTo>
                      <a:pt x="1592" y="535"/>
                    </a:lnTo>
                    <a:lnTo>
                      <a:pt x="1589" y="538"/>
                    </a:lnTo>
                    <a:lnTo>
                      <a:pt x="1588" y="540"/>
                    </a:lnTo>
                    <a:lnTo>
                      <a:pt x="1585" y="543"/>
                    </a:lnTo>
                    <a:lnTo>
                      <a:pt x="1581" y="545"/>
                    </a:lnTo>
                    <a:lnTo>
                      <a:pt x="1577" y="546"/>
                    </a:lnTo>
                    <a:lnTo>
                      <a:pt x="1575" y="548"/>
                    </a:lnTo>
                    <a:lnTo>
                      <a:pt x="1572" y="551"/>
                    </a:lnTo>
                    <a:lnTo>
                      <a:pt x="1566" y="556"/>
                    </a:lnTo>
                    <a:lnTo>
                      <a:pt x="1563" y="556"/>
                    </a:lnTo>
                    <a:lnTo>
                      <a:pt x="1559" y="559"/>
                    </a:lnTo>
                    <a:lnTo>
                      <a:pt x="1559" y="561"/>
                    </a:lnTo>
                    <a:lnTo>
                      <a:pt x="1558" y="562"/>
                    </a:lnTo>
                    <a:lnTo>
                      <a:pt x="1559" y="564"/>
                    </a:lnTo>
                    <a:lnTo>
                      <a:pt x="1559" y="564"/>
                    </a:lnTo>
                    <a:lnTo>
                      <a:pt x="1561" y="565"/>
                    </a:lnTo>
                    <a:lnTo>
                      <a:pt x="1567" y="567"/>
                    </a:lnTo>
                    <a:lnTo>
                      <a:pt x="1574" y="567"/>
                    </a:lnTo>
                    <a:lnTo>
                      <a:pt x="1578" y="567"/>
                    </a:lnTo>
                    <a:lnTo>
                      <a:pt x="1580" y="567"/>
                    </a:lnTo>
                    <a:lnTo>
                      <a:pt x="1581" y="567"/>
                    </a:lnTo>
                    <a:lnTo>
                      <a:pt x="1581" y="567"/>
                    </a:lnTo>
                    <a:lnTo>
                      <a:pt x="1581" y="570"/>
                    </a:lnTo>
                    <a:lnTo>
                      <a:pt x="1581" y="572"/>
                    </a:lnTo>
                    <a:lnTo>
                      <a:pt x="1580" y="578"/>
                    </a:lnTo>
                    <a:lnTo>
                      <a:pt x="1580" y="579"/>
                    </a:lnTo>
                    <a:lnTo>
                      <a:pt x="1580" y="583"/>
                    </a:lnTo>
                    <a:lnTo>
                      <a:pt x="1581" y="583"/>
                    </a:lnTo>
                    <a:lnTo>
                      <a:pt x="1583" y="581"/>
                    </a:lnTo>
                    <a:lnTo>
                      <a:pt x="1585" y="581"/>
                    </a:lnTo>
                    <a:lnTo>
                      <a:pt x="1586" y="583"/>
                    </a:lnTo>
                    <a:lnTo>
                      <a:pt x="1588" y="578"/>
                    </a:lnTo>
                    <a:lnTo>
                      <a:pt x="1586" y="578"/>
                    </a:lnTo>
                    <a:lnTo>
                      <a:pt x="1586" y="576"/>
                    </a:lnTo>
                    <a:lnTo>
                      <a:pt x="1586" y="575"/>
                    </a:lnTo>
                    <a:lnTo>
                      <a:pt x="1589" y="573"/>
                    </a:lnTo>
                    <a:lnTo>
                      <a:pt x="1592" y="573"/>
                    </a:lnTo>
                    <a:lnTo>
                      <a:pt x="1594" y="573"/>
                    </a:lnTo>
                    <a:lnTo>
                      <a:pt x="1591" y="575"/>
                    </a:lnTo>
                    <a:lnTo>
                      <a:pt x="1591" y="576"/>
                    </a:lnTo>
                    <a:lnTo>
                      <a:pt x="1589" y="576"/>
                    </a:lnTo>
                    <a:lnTo>
                      <a:pt x="1589" y="576"/>
                    </a:lnTo>
                    <a:lnTo>
                      <a:pt x="1591" y="578"/>
                    </a:lnTo>
                    <a:lnTo>
                      <a:pt x="1592" y="579"/>
                    </a:lnTo>
                    <a:lnTo>
                      <a:pt x="1596" y="579"/>
                    </a:lnTo>
                    <a:lnTo>
                      <a:pt x="1596" y="581"/>
                    </a:lnTo>
                    <a:lnTo>
                      <a:pt x="1594" y="581"/>
                    </a:lnTo>
                    <a:lnTo>
                      <a:pt x="1591" y="584"/>
                    </a:lnTo>
                    <a:lnTo>
                      <a:pt x="1589" y="586"/>
                    </a:lnTo>
                    <a:lnTo>
                      <a:pt x="1588" y="587"/>
                    </a:lnTo>
                    <a:lnTo>
                      <a:pt x="1588" y="587"/>
                    </a:lnTo>
                    <a:lnTo>
                      <a:pt x="1589" y="587"/>
                    </a:lnTo>
                    <a:lnTo>
                      <a:pt x="1596" y="587"/>
                    </a:lnTo>
                    <a:lnTo>
                      <a:pt x="1597" y="586"/>
                    </a:lnTo>
                    <a:lnTo>
                      <a:pt x="1602" y="584"/>
                    </a:lnTo>
                    <a:lnTo>
                      <a:pt x="1604" y="581"/>
                    </a:lnTo>
                    <a:lnTo>
                      <a:pt x="1605" y="579"/>
                    </a:lnTo>
                    <a:lnTo>
                      <a:pt x="1607" y="579"/>
                    </a:lnTo>
                    <a:lnTo>
                      <a:pt x="1607" y="579"/>
                    </a:lnTo>
                    <a:lnTo>
                      <a:pt x="1607" y="583"/>
                    </a:lnTo>
                    <a:lnTo>
                      <a:pt x="1605" y="584"/>
                    </a:lnTo>
                    <a:lnTo>
                      <a:pt x="1604" y="587"/>
                    </a:lnTo>
                    <a:lnTo>
                      <a:pt x="1602" y="587"/>
                    </a:lnTo>
                    <a:lnTo>
                      <a:pt x="1604" y="587"/>
                    </a:lnTo>
                    <a:lnTo>
                      <a:pt x="1605" y="587"/>
                    </a:lnTo>
                    <a:lnTo>
                      <a:pt x="1607" y="587"/>
                    </a:lnTo>
                    <a:lnTo>
                      <a:pt x="1608" y="584"/>
                    </a:lnTo>
                    <a:lnTo>
                      <a:pt x="1608" y="581"/>
                    </a:lnTo>
                    <a:lnTo>
                      <a:pt x="1610" y="578"/>
                    </a:lnTo>
                    <a:lnTo>
                      <a:pt x="1608" y="576"/>
                    </a:lnTo>
                    <a:lnTo>
                      <a:pt x="1608" y="575"/>
                    </a:lnTo>
                    <a:lnTo>
                      <a:pt x="1608" y="573"/>
                    </a:lnTo>
                    <a:lnTo>
                      <a:pt x="1608" y="572"/>
                    </a:lnTo>
                    <a:lnTo>
                      <a:pt x="1615" y="575"/>
                    </a:lnTo>
                    <a:lnTo>
                      <a:pt x="1618" y="575"/>
                    </a:lnTo>
                    <a:lnTo>
                      <a:pt x="1624" y="573"/>
                    </a:lnTo>
                    <a:lnTo>
                      <a:pt x="1624" y="573"/>
                    </a:lnTo>
                    <a:lnTo>
                      <a:pt x="1626" y="575"/>
                    </a:lnTo>
                    <a:lnTo>
                      <a:pt x="1630" y="578"/>
                    </a:lnTo>
                    <a:lnTo>
                      <a:pt x="1630" y="578"/>
                    </a:lnTo>
                    <a:lnTo>
                      <a:pt x="1632" y="583"/>
                    </a:lnTo>
                    <a:lnTo>
                      <a:pt x="1638" y="586"/>
                    </a:lnTo>
                    <a:lnTo>
                      <a:pt x="1641" y="589"/>
                    </a:lnTo>
                    <a:lnTo>
                      <a:pt x="1643" y="589"/>
                    </a:lnTo>
                    <a:lnTo>
                      <a:pt x="1644" y="592"/>
                    </a:lnTo>
                    <a:lnTo>
                      <a:pt x="1648" y="592"/>
                    </a:lnTo>
                    <a:lnTo>
                      <a:pt x="1648" y="595"/>
                    </a:lnTo>
                    <a:lnTo>
                      <a:pt x="1646" y="597"/>
                    </a:lnTo>
                    <a:lnTo>
                      <a:pt x="1644" y="598"/>
                    </a:lnTo>
                    <a:lnTo>
                      <a:pt x="1640" y="597"/>
                    </a:lnTo>
                    <a:lnTo>
                      <a:pt x="1640" y="597"/>
                    </a:lnTo>
                    <a:lnTo>
                      <a:pt x="1640" y="597"/>
                    </a:lnTo>
                    <a:lnTo>
                      <a:pt x="1643" y="600"/>
                    </a:lnTo>
                    <a:lnTo>
                      <a:pt x="1646" y="602"/>
                    </a:lnTo>
                    <a:lnTo>
                      <a:pt x="1646" y="605"/>
                    </a:lnTo>
                    <a:lnTo>
                      <a:pt x="1646" y="606"/>
                    </a:lnTo>
                    <a:lnTo>
                      <a:pt x="1644" y="609"/>
                    </a:lnTo>
                    <a:lnTo>
                      <a:pt x="1644" y="611"/>
                    </a:lnTo>
                    <a:lnTo>
                      <a:pt x="1646" y="613"/>
                    </a:lnTo>
                    <a:lnTo>
                      <a:pt x="1648" y="613"/>
                    </a:lnTo>
                    <a:lnTo>
                      <a:pt x="1649" y="614"/>
                    </a:lnTo>
                    <a:lnTo>
                      <a:pt x="1648" y="617"/>
                    </a:lnTo>
                    <a:lnTo>
                      <a:pt x="1648" y="619"/>
                    </a:lnTo>
                    <a:lnTo>
                      <a:pt x="1646" y="620"/>
                    </a:lnTo>
                    <a:lnTo>
                      <a:pt x="1644" y="624"/>
                    </a:lnTo>
                    <a:lnTo>
                      <a:pt x="1641" y="625"/>
                    </a:lnTo>
                    <a:lnTo>
                      <a:pt x="1640" y="628"/>
                    </a:lnTo>
                    <a:lnTo>
                      <a:pt x="1638" y="633"/>
                    </a:lnTo>
                    <a:lnTo>
                      <a:pt x="1637" y="636"/>
                    </a:lnTo>
                    <a:lnTo>
                      <a:pt x="1637" y="638"/>
                    </a:lnTo>
                    <a:lnTo>
                      <a:pt x="1635" y="641"/>
                    </a:lnTo>
                    <a:lnTo>
                      <a:pt x="1635" y="646"/>
                    </a:lnTo>
                    <a:lnTo>
                      <a:pt x="1635" y="653"/>
                    </a:lnTo>
                    <a:lnTo>
                      <a:pt x="1635" y="653"/>
                    </a:lnTo>
                    <a:lnTo>
                      <a:pt x="1637" y="653"/>
                    </a:lnTo>
                    <a:lnTo>
                      <a:pt x="1637" y="655"/>
                    </a:lnTo>
                    <a:lnTo>
                      <a:pt x="1637" y="655"/>
                    </a:lnTo>
                    <a:lnTo>
                      <a:pt x="1635" y="657"/>
                    </a:lnTo>
                    <a:lnTo>
                      <a:pt x="1635" y="658"/>
                    </a:lnTo>
                    <a:lnTo>
                      <a:pt x="1635" y="660"/>
                    </a:lnTo>
                    <a:lnTo>
                      <a:pt x="1635" y="663"/>
                    </a:lnTo>
                    <a:lnTo>
                      <a:pt x="1633" y="668"/>
                    </a:lnTo>
                    <a:lnTo>
                      <a:pt x="1633" y="669"/>
                    </a:lnTo>
                    <a:lnTo>
                      <a:pt x="1633" y="671"/>
                    </a:lnTo>
                    <a:lnTo>
                      <a:pt x="1632" y="671"/>
                    </a:lnTo>
                    <a:lnTo>
                      <a:pt x="1632" y="672"/>
                    </a:lnTo>
                    <a:lnTo>
                      <a:pt x="1632" y="674"/>
                    </a:lnTo>
                    <a:lnTo>
                      <a:pt x="1632" y="674"/>
                    </a:lnTo>
                    <a:lnTo>
                      <a:pt x="1633" y="676"/>
                    </a:lnTo>
                    <a:lnTo>
                      <a:pt x="1630" y="679"/>
                    </a:lnTo>
                    <a:lnTo>
                      <a:pt x="1630" y="683"/>
                    </a:lnTo>
                    <a:lnTo>
                      <a:pt x="1629" y="685"/>
                    </a:lnTo>
                    <a:lnTo>
                      <a:pt x="1627" y="687"/>
                    </a:lnTo>
                    <a:lnTo>
                      <a:pt x="1624" y="690"/>
                    </a:lnTo>
                    <a:lnTo>
                      <a:pt x="1622" y="691"/>
                    </a:lnTo>
                    <a:lnTo>
                      <a:pt x="1621" y="693"/>
                    </a:lnTo>
                    <a:lnTo>
                      <a:pt x="1619" y="694"/>
                    </a:lnTo>
                    <a:lnTo>
                      <a:pt x="1616" y="699"/>
                    </a:lnTo>
                    <a:lnTo>
                      <a:pt x="1613" y="704"/>
                    </a:lnTo>
                    <a:lnTo>
                      <a:pt x="1607" y="710"/>
                    </a:lnTo>
                    <a:lnTo>
                      <a:pt x="1607" y="712"/>
                    </a:lnTo>
                    <a:lnTo>
                      <a:pt x="1607" y="713"/>
                    </a:lnTo>
                    <a:lnTo>
                      <a:pt x="1605" y="717"/>
                    </a:lnTo>
                    <a:lnTo>
                      <a:pt x="1604" y="720"/>
                    </a:lnTo>
                    <a:lnTo>
                      <a:pt x="1602" y="721"/>
                    </a:lnTo>
                    <a:lnTo>
                      <a:pt x="1600" y="724"/>
                    </a:lnTo>
                    <a:lnTo>
                      <a:pt x="1596" y="731"/>
                    </a:lnTo>
                    <a:lnTo>
                      <a:pt x="1594" y="732"/>
                    </a:lnTo>
                    <a:lnTo>
                      <a:pt x="1591" y="735"/>
                    </a:lnTo>
                    <a:lnTo>
                      <a:pt x="1586" y="740"/>
                    </a:lnTo>
                    <a:lnTo>
                      <a:pt x="1581" y="745"/>
                    </a:lnTo>
                    <a:lnTo>
                      <a:pt x="1580" y="746"/>
                    </a:lnTo>
                    <a:lnTo>
                      <a:pt x="1578" y="748"/>
                    </a:lnTo>
                    <a:lnTo>
                      <a:pt x="1577" y="751"/>
                    </a:lnTo>
                    <a:lnTo>
                      <a:pt x="1574" y="753"/>
                    </a:lnTo>
                    <a:lnTo>
                      <a:pt x="1574" y="754"/>
                    </a:lnTo>
                    <a:lnTo>
                      <a:pt x="1572" y="756"/>
                    </a:lnTo>
                    <a:lnTo>
                      <a:pt x="1569" y="757"/>
                    </a:lnTo>
                    <a:lnTo>
                      <a:pt x="1567" y="759"/>
                    </a:lnTo>
                    <a:lnTo>
                      <a:pt x="1563" y="765"/>
                    </a:lnTo>
                    <a:lnTo>
                      <a:pt x="1563" y="767"/>
                    </a:lnTo>
                    <a:lnTo>
                      <a:pt x="1563" y="769"/>
                    </a:lnTo>
                    <a:lnTo>
                      <a:pt x="1559" y="770"/>
                    </a:lnTo>
                    <a:lnTo>
                      <a:pt x="1558" y="773"/>
                    </a:lnTo>
                    <a:lnTo>
                      <a:pt x="1555" y="775"/>
                    </a:lnTo>
                    <a:lnTo>
                      <a:pt x="1551" y="778"/>
                    </a:lnTo>
                    <a:lnTo>
                      <a:pt x="1544" y="781"/>
                    </a:lnTo>
                    <a:lnTo>
                      <a:pt x="1540" y="783"/>
                    </a:lnTo>
                    <a:lnTo>
                      <a:pt x="1537" y="786"/>
                    </a:lnTo>
                    <a:lnTo>
                      <a:pt x="1534" y="786"/>
                    </a:lnTo>
                    <a:lnTo>
                      <a:pt x="1531" y="787"/>
                    </a:lnTo>
                    <a:lnTo>
                      <a:pt x="1529" y="787"/>
                    </a:lnTo>
                    <a:lnTo>
                      <a:pt x="1528" y="787"/>
                    </a:lnTo>
                    <a:lnTo>
                      <a:pt x="1526" y="786"/>
                    </a:lnTo>
                    <a:lnTo>
                      <a:pt x="1525" y="786"/>
                    </a:lnTo>
                    <a:lnTo>
                      <a:pt x="1525" y="786"/>
                    </a:lnTo>
                    <a:lnTo>
                      <a:pt x="1522" y="784"/>
                    </a:lnTo>
                    <a:lnTo>
                      <a:pt x="1520" y="784"/>
                    </a:lnTo>
                    <a:lnTo>
                      <a:pt x="1518" y="784"/>
                    </a:lnTo>
                    <a:lnTo>
                      <a:pt x="1517" y="784"/>
                    </a:lnTo>
                    <a:lnTo>
                      <a:pt x="1517" y="778"/>
                    </a:lnTo>
                    <a:lnTo>
                      <a:pt x="1517" y="776"/>
                    </a:lnTo>
                    <a:lnTo>
                      <a:pt x="1515" y="778"/>
                    </a:lnTo>
                    <a:lnTo>
                      <a:pt x="1512" y="781"/>
                    </a:lnTo>
                    <a:lnTo>
                      <a:pt x="1510" y="781"/>
                    </a:lnTo>
                    <a:lnTo>
                      <a:pt x="1510" y="781"/>
                    </a:lnTo>
                    <a:lnTo>
                      <a:pt x="1510" y="780"/>
                    </a:lnTo>
                    <a:lnTo>
                      <a:pt x="1512" y="778"/>
                    </a:lnTo>
                    <a:lnTo>
                      <a:pt x="1512" y="778"/>
                    </a:lnTo>
                    <a:lnTo>
                      <a:pt x="1510" y="778"/>
                    </a:lnTo>
                    <a:lnTo>
                      <a:pt x="1509" y="778"/>
                    </a:lnTo>
                    <a:lnTo>
                      <a:pt x="1507" y="780"/>
                    </a:lnTo>
                    <a:lnTo>
                      <a:pt x="1504" y="783"/>
                    </a:lnTo>
                    <a:lnTo>
                      <a:pt x="1503" y="786"/>
                    </a:lnTo>
                    <a:lnTo>
                      <a:pt x="1501" y="786"/>
                    </a:lnTo>
                    <a:lnTo>
                      <a:pt x="1501" y="787"/>
                    </a:lnTo>
                    <a:lnTo>
                      <a:pt x="1499" y="789"/>
                    </a:lnTo>
                    <a:lnTo>
                      <a:pt x="1498" y="789"/>
                    </a:lnTo>
                    <a:lnTo>
                      <a:pt x="1496" y="789"/>
                    </a:lnTo>
                    <a:lnTo>
                      <a:pt x="1495" y="789"/>
                    </a:lnTo>
                    <a:lnTo>
                      <a:pt x="1493" y="789"/>
                    </a:lnTo>
                    <a:lnTo>
                      <a:pt x="1495" y="791"/>
                    </a:lnTo>
                    <a:lnTo>
                      <a:pt x="1493" y="794"/>
                    </a:lnTo>
                    <a:lnTo>
                      <a:pt x="1493" y="795"/>
                    </a:lnTo>
                    <a:lnTo>
                      <a:pt x="1493" y="794"/>
                    </a:lnTo>
                    <a:lnTo>
                      <a:pt x="1493" y="794"/>
                    </a:lnTo>
                    <a:lnTo>
                      <a:pt x="1492" y="792"/>
                    </a:lnTo>
                    <a:lnTo>
                      <a:pt x="1492" y="792"/>
                    </a:lnTo>
                    <a:lnTo>
                      <a:pt x="1490" y="791"/>
                    </a:lnTo>
                    <a:lnTo>
                      <a:pt x="1492" y="791"/>
                    </a:lnTo>
                    <a:lnTo>
                      <a:pt x="1492" y="789"/>
                    </a:lnTo>
                    <a:lnTo>
                      <a:pt x="1490" y="789"/>
                    </a:lnTo>
                    <a:lnTo>
                      <a:pt x="1490" y="787"/>
                    </a:lnTo>
                    <a:lnTo>
                      <a:pt x="1488" y="787"/>
                    </a:lnTo>
                    <a:lnTo>
                      <a:pt x="1488" y="787"/>
                    </a:lnTo>
                    <a:lnTo>
                      <a:pt x="1490" y="787"/>
                    </a:lnTo>
                    <a:lnTo>
                      <a:pt x="1490" y="786"/>
                    </a:lnTo>
                    <a:lnTo>
                      <a:pt x="1492" y="786"/>
                    </a:lnTo>
                    <a:lnTo>
                      <a:pt x="1493" y="786"/>
                    </a:lnTo>
                    <a:lnTo>
                      <a:pt x="1495" y="784"/>
                    </a:lnTo>
                    <a:lnTo>
                      <a:pt x="1496" y="784"/>
                    </a:lnTo>
                    <a:lnTo>
                      <a:pt x="1496" y="786"/>
                    </a:lnTo>
                    <a:lnTo>
                      <a:pt x="1498" y="784"/>
                    </a:lnTo>
                    <a:lnTo>
                      <a:pt x="1498" y="784"/>
                    </a:lnTo>
                    <a:lnTo>
                      <a:pt x="1499" y="783"/>
                    </a:lnTo>
                    <a:lnTo>
                      <a:pt x="1499" y="781"/>
                    </a:lnTo>
                    <a:lnTo>
                      <a:pt x="1499" y="781"/>
                    </a:lnTo>
                    <a:lnTo>
                      <a:pt x="1499" y="781"/>
                    </a:lnTo>
                    <a:lnTo>
                      <a:pt x="1499" y="780"/>
                    </a:lnTo>
                    <a:lnTo>
                      <a:pt x="1501" y="778"/>
                    </a:lnTo>
                    <a:lnTo>
                      <a:pt x="1501" y="776"/>
                    </a:lnTo>
                    <a:lnTo>
                      <a:pt x="1501" y="776"/>
                    </a:lnTo>
                    <a:lnTo>
                      <a:pt x="1501" y="775"/>
                    </a:lnTo>
                    <a:lnTo>
                      <a:pt x="1501" y="775"/>
                    </a:lnTo>
                    <a:lnTo>
                      <a:pt x="1501" y="773"/>
                    </a:lnTo>
                    <a:lnTo>
                      <a:pt x="1499" y="773"/>
                    </a:lnTo>
                    <a:lnTo>
                      <a:pt x="1499" y="773"/>
                    </a:lnTo>
                    <a:lnTo>
                      <a:pt x="1499" y="772"/>
                    </a:lnTo>
                    <a:lnTo>
                      <a:pt x="1499" y="770"/>
                    </a:lnTo>
                    <a:lnTo>
                      <a:pt x="1501" y="765"/>
                    </a:lnTo>
                    <a:lnTo>
                      <a:pt x="1501" y="764"/>
                    </a:lnTo>
                    <a:lnTo>
                      <a:pt x="1499" y="757"/>
                    </a:lnTo>
                    <a:lnTo>
                      <a:pt x="1499" y="754"/>
                    </a:lnTo>
                    <a:lnTo>
                      <a:pt x="1498" y="753"/>
                    </a:lnTo>
                    <a:lnTo>
                      <a:pt x="1498" y="751"/>
                    </a:lnTo>
                    <a:lnTo>
                      <a:pt x="1496" y="751"/>
                    </a:lnTo>
                    <a:lnTo>
                      <a:pt x="1498" y="750"/>
                    </a:lnTo>
                    <a:lnTo>
                      <a:pt x="1498" y="750"/>
                    </a:lnTo>
                    <a:lnTo>
                      <a:pt x="1499" y="750"/>
                    </a:lnTo>
                    <a:lnTo>
                      <a:pt x="1501" y="748"/>
                    </a:lnTo>
                    <a:lnTo>
                      <a:pt x="1501" y="748"/>
                    </a:lnTo>
                    <a:lnTo>
                      <a:pt x="1504" y="748"/>
                    </a:lnTo>
                    <a:lnTo>
                      <a:pt x="1504" y="746"/>
                    </a:lnTo>
                    <a:lnTo>
                      <a:pt x="1506" y="746"/>
                    </a:lnTo>
                    <a:lnTo>
                      <a:pt x="1506" y="745"/>
                    </a:lnTo>
                    <a:lnTo>
                      <a:pt x="1507" y="743"/>
                    </a:lnTo>
                    <a:lnTo>
                      <a:pt x="1509" y="743"/>
                    </a:lnTo>
                    <a:lnTo>
                      <a:pt x="1509" y="742"/>
                    </a:lnTo>
                    <a:lnTo>
                      <a:pt x="1510" y="742"/>
                    </a:lnTo>
                    <a:lnTo>
                      <a:pt x="1510" y="742"/>
                    </a:lnTo>
                    <a:lnTo>
                      <a:pt x="1512" y="743"/>
                    </a:lnTo>
                    <a:lnTo>
                      <a:pt x="1512" y="743"/>
                    </a:lnTo>
                    <a:lnTo>
                      <a:pt x="1512" y="743"/>
                    </a:lnTo>
                    <a:lnTo>
                      <a:pt x="1512" y="745"/>
                    </a:lnTo>
                    <a:lnTo>
                      <a:pt x="1512" y="746"/>
                    </a:lnTo>
                    <a:lnTo>
                      <a:pt x="1514" y="748"/>
                    </a:lnTo>
                    <a:lnTo>
                      <a:pt x="1514" y="750"/>
                    </a:lnTo>
                    <a:lnTo>
                      <a:pt x="1514" y="751"/>
                    </a:lnTo>
                    <a:lnTo>
                      <a:pt x="1514" y="753"/>
                    </a:lnTo>
                    <a:lnTo>
                      <a:pt x="1515" y="754"/>
                    </a:lnTo>
                    <a:lnTo>
                      <a:pt x="1515" y="754"/>
                    </a:lnTo>
                    <a:lnTo>
                      <a:pt x="1515" y="754"/>
                    </a:lnTo>
                    <a:lnTo>
                      <a:pt x="1517" y="756"/>
                    </a:lnTo>
                    <a:lnTo>
                      <a:pt x="1518" y="754"/>
                    </a:lnTo>
                    <a:lnTo>
                      <a:pt x="1522" y="753"/>
                    </a:lnTo>
                    <a:lnTo>
                      <a:pt x="1523" y="748"/>
                    </a:lnTo>
                    <a:lnTo>
                      <a:pt x="1523" y="746"/>
                    </a:lnTo>
                    <a:lnTo>
                      <a:pt x="1523" y="746"/>
                    </a:lnTo>
                    <a:lnTo>
                      <a:pt x="1525" y="746"/>
                    </a:lnTo>
                    <a:lnTo>
                      <a:pt x="1525" y="746"/>
                    </a:lnTo>
                    <a:lnTo>
                      <a:pt x="1526" y="746"/>
                    </a:lnTo>
                    <a:lnTo>
                      <a:pt x="1526" y="746"/>
                    </a:lnTo>
                    <a:lnTo>
                      <a:pt x="1528" y="745"/>
                    </a:lnTo>
                    <a:lnTo>
                      <a:pt x="1528" y="743"/>
                    </a:lnTo>
                    <a:lnTo>
                      <a:pt x="1528" y="742"/>
                    </a:lnTo>
                    <a:lnTo>
                      <a:pt x="1529" y="739"/>
                    </a:lnTo>
                    <a:lnTo>
                      <a:pt x="1531" y="737"/>
                    </a:lnTo>
                    <a:lnTo>
                      <a:pt x="1531" y="737"/>
                    </a:lnTo>
                    <a:lnTo>
                      <a:pt x="1531" y="737"/>
                    </a:lnTo>
                    <a:lnTo>
                      <a:pt x="1533" y="737"/>
                    </a:lnTo>
                    <a:lnTo>
                      <a:pt x="1533" y="735"/>
                    </a:lnTo>
                    <a:lnTo>
                      <a:pt x="1533" y="735"/>
                    </a:lnTo>
                    <a:lnTo>
                      <a:pt x="1533" y="734"/>
                    </a:lnTo>
                    <a:lnTo>
                      <a:pt x="1534" y="732"/>
                    </a:lnTo>
                    <a:lnTo>
                      <a:pt x="1534" y="732"/>
                    </a:lnTo>
                    <a:lnTo>
                      <a:pt x="1534" y="731"/>
                    </a:lnTo>
                    <a:lnTo>
                      <a:pt x="1536" y="731"/>
                    </a:lnTo>
                    <a:lnTo>
                      <a:pt x="1536" y="731"/>
                    </a:lnTo>
                    <a:lnTo>
                      <a:pt x="1536" y="729"/>
                    </a:lnTo>
                    <a:lnTo>
                      <a:pt x="1537" y="728"/>
                    </a:lnTo>
                    <a:lnTo>
                      <a:pt x="1537" y="728"/>
                    </a:lnTo>
                    <a:lnTo>
                      <a:pt x="1537" y="726"/>
                    </a:lnTo>
                    <a:lnTo>
                      <a:pt x="1539" y="726"/>
                    </a:lnTo>
                    <a:lnTo>
                      <a:pt x="1539" y="724"/>
                    </a:lnTo>
                    <a:lnTo>
                      <a:pt x="1539" y="724"/>
                    </a:lnTo>
                    <a:lnTo>
                      <a:pt x="1539" y="723"/>
                    </a:lnTo>
                    <a:lnTo>
                      <a:pt x="1539" y="723"/>
                    </a:lnTo>
                    <a:lnTo>
                      <a:pt x="1539" y="721"/>
                    </a:lnTo>
                    <a:lnTo>
                      <a:pt x="1539" y="720"/>
                    </a:lnTo>
                    <a:lnTo>
                      <a:pt x="1540" y="718"/>
                    </a:lnTo>
                    <a:lnTo>
                      <a:pt x="1540" y="717"/>
                    </a:lnTo>
                    <a:lnTo>
                      <a:pt x="1542" y="713"/>
                    </a:lnTo>
                    <a:lnTo>
                      <a:pt x="1542" y="713"/>
                    </a:lnTo>
                    <a:lnTo>
                      <a:pt x="1542" y="712"/>
                    </a:lnTo>
                    <a:lnTo>
                      <a:pt x="1542" y="712"/>
                    </a:lnTo>
                    <a:lnTo>
                      <a:pt x="1544" y="710"/>
                    </a:lnTo>
                    <a:lnTo>
                      <a:pt x="1544" y="709"/>
                    </a:lnTo>
                    <a:lnTo>
                      <a:pt x="1544" y="707"/>
                    </a:lnTo>
                    <a:lnTo>
                      <a:pt x="1544" y="707"/>
                    </a:lnTo>
                    <a:lnTo>
                      <a:pt x="1544" y="705"/>
                    </a:lnTo>
                    <a:lnTo>
                      <a:pt x="1544" y="705"/>
                    </a:lnTo>
                    <a:lnTo>
                      <a:pt x="1545" y="704"/>
                    </a:lnTo>
                    <a:lnTo>
                      <a:pt x="1545" y="704"/>
                    </a:lnTo>
                    <a:lnTo>
                      <a:pt x="1545" y="704"/>
                    </a:lnTo>
                    <a:lnTo>
                      <a:pt x="1547" y="704"/>
                    </a:lnTo>
                    <a:lnTo>
                      <a:pt x="1548" y="702"/>
                    </a:lnTo>
                    <a:lnTo>
                      <a:pt x="1548" y="702"/>
                    </a:lnTo>
                    <a:lnTo>
                      <a:pt x="1550" y="702"/>
                    </a:lnTo>
                    <a:lnTo>
                      <a:pt x="1551" y="699"/>
                    </a:lnTo>
                    <a:lnTo>
                      <a:pt x="1551" y="699"/>
                    </a:lnTo>
                    <a:lnTo>
                      <a:pt x="1551" y="698"/>
                    </a:lnTo>
                    <a:lnTo>
                      <a:pt x="1551" y="696"/>
                    </a:lnTo>
                    <a:lnTo>
                      <a:pt x="1550" y="696"/>
                    </a:lnTo>
                    <a:lnTo>
                      <a:pt x="1550" y="693"/>
                    </a:lnTo>
                    <a:lnTo>
                      <a:pt x="1548" y="693"/>
                    </a:lnTo>
                    <a:lnTo>
                      <a:pt x="1550" y="691"/>
                    </a:lnTo>
                    <a:lnTo>
                      <a:pt x="1550" y="691"/>
                    </a:lnTo>
                    <a:lnTo>
                      <a:pt x="1550" y="690"/>
                    </a:lnTo>
                    <a:lnTo>
                      <a:pt x="1550" y="690"/>
                    </a:lnTo>
                    <a:lnTo>
                      <a:pt x="1550" y="688"/>
                    </a:lnTo>
                    <a:lnTo>
                      <a:pt x="1548" y="687"/>
                    </a:lnTo>
                    <a:lnTo>
                      <a:pt x="1547" y="687"/>
                    </a:lnTo>
                    <a:lnTo>
                      <a:pt x="1545" y="687"/>
                    </a:lnTo>
                    <a:lnTo>
                      <a:pt x="1545" y="687"/>
                    </a:lnTo>
                    <a:lnTo>
                      <a:pt x="1544" y="687"/>
                    </a:lnTo>
                    <a:lnTo>
                      <a:pt x="1539" y="688"/>
                    </a:lnTo>
                    <a:lnTo>
                      <a:pt x="1536" y="690"/>
                    </a:lnTo>
                    <a:lnTo>
                      <a:pt x="1534" y="690"/>
                    </a:lnTo>
                    <a:lnTo>
                      <a:pt x="1533" y="691"/>
                    </a:lnTo>
                    <a:lnTo>
                      <a:pt x="1531" y="691"/>
                    </a:lnTo>
                    <a:lnTo>
                      <a:pt x="1528" y="691"/>
                    </a:lnTo>
                    <a:lnTo>
                      <a:pt x="1526" y="691"/>
                    </a:lnTo>
                    <a:lnTo>
                      <a:pt x="1525" y="693"/>
                    </a:lnTo>
                    <a:lnTo>
                      <a:pt x="1523" y="694"/>
                    </a:lnTo>
                    <a:lnTo>
                      <a:pt x="1522" y="694"/>
                    </a:lnTo>
                    <a:lnTo>
                      <a:pt x="1522" y="694"/>
                    </a:lnTo>
                    <a:lnTo>
                      <a:pt x="1520" y="698"/>
                    </a:lnTo>
                    <a:lnTo>
                      <a:pt x="1518" y="698"/>
                    </a:lnTo>
                    <a:lnTo>
                      <a:pt x="1517" y="698"/>
                    </a:lnTo>
                    <a:lnTo>
                      <a:pt x="1514" y="698"/>
                    </a:lnTo>
                    <a:lnTo>
                      <a:pt x="1509" y="699"/>
                    </a:lnTo>
                    <a:lnTo>
                      <a:pt x="1506" y="699"/>
                    </a:lnTo>
                    <a:lnTo>
                      <a:pt x="1504" y="698"/>
                    </a:lnTo>
                    <a:lnTo>
                      <a:pt x="1503" y="698"/>
                    </a:lnTo>
                    <a:lnTo>
                      <a:pt x="1499" y="699"/>
                    </a:lnTo>
                    <a:lnTo>
                      <a:pt x="1498" y="699"/>
                    </a:lnTo>
                    <a:lnTo>
                      <a:pt x="1496" y="698"/>
                    </a:lnTo>
                    <a:lnTo>
                      <a:pt x="1496" y="698"/>
                    </a:lnTo>
                    <a:lnTo>
                      <a:pt x="1496" y="696"/>
                    </a:lnTo>
                    <a:lnTo>
                      <a:pt x="1495" y="694"/>
                    </a:lnTo>
                    <a:lnTo>
                      <a:pt x="1493" y="693"/>
                    </a:lnTo>
                    <a:lnTo>
                      <a:pt x="1493" y="691"/>
                    </a:lnTo>
                    <a:lnTo>
                      <a:pt x="1495" y="688"/>
                    </a:lnTo>
                    <a:lnTo>
                      <a:pt x="1495" y="687"/>
                    </a:lnTo>
                    <a:lnTo>
                      <a:pt x="1495" y="685"/>
                    </a:lnTo>
                    <a:lnTo>
                      <a:pt x="1493" y="685"/>
                    </a:lnTo>
                    <a:lnTo>
                      <a:pt x="1493" y="683"/>
                    </a:lnTo>
                    <a:lnTo>
                      <a:pt x="1492" y="682"/>
                    </a:lnTo>
                    <a:lnTo>
                      <a:pt x="1492" y="682"/>
                    </a:lnTo>
                    <a:lnTo>
                      <a:pt x="1492" y="680"/>
                    </a:lnTo>
                    <a:lnTo>
                      <a:pt x="1492" y="679"/>
                    </a:lnTo>
                    <a:lnTo>
                      <a:pt x="1492" y="677"/>
                    </a:lnTo>
                    <a:lnTo>
                      <a:pt x="1488" y="677"/>
                    </a:lnTo>
                    <a:lnTo>
                      <a:pt x="1485" y="677"/>
                    </a:lnTo>
                    <a:lnTo>
                      <a:pt x="1484" y="676"/>
                    </a:lnTo>
                    <a:lnTo>
                      <a:pt x="1481" y="671"/>
                    </a:lnTo>
                    <a:lnTo>
                      <a:pt x="1479" y="669"/>
                    </a:lnTo>
                    <a:lnTo>
                      <a:pt x="1477" y="669"/>
                    </a:lnTo>
                    <a:lnTo>
                      <a:pt x="1476" y="668"/>
                    </a:lnTo>
                    <a:lnTo>
                      <a:pt x="1476" y="668"/>
                    </a:lnTo>
                    <a:lnTo>
                      <a:pt x="1474" y="668"/>
                    </a:lnTo>
                    <a:lnTo>
                      <a:pt x="1474" y="668"/>
                    </a:lnTo>
                    <a:lnTo>
                      <a:pt x="1474" y="668"/>
                    </a:lnTo>
                    <a:lnTo>
                      <a:pt x="1473" y="668"/>
                    </a:lnTo>
                    <a:lnTo>
                      <a:pt x="1473" y="668"/>
                    </a:lnTo>
                    <a:lnTo>
                      <a:pt x="1471" y="668"/>
                    </a:lnTo>
                    <a:lnTo>
                      <a:pt x="1471" y="668"/>
                    </a:lnTo>
                    <a:lnTo>
                      <a:pt x="1469" y="668"/>
                    </a:lnTo>
                    <a:lnTo>
                      <a:pt x="1469" y="666"/>
                    </a:lnTo>
                    <a:lnTo>
                      <a:pt x="1468" y="666"/>
                    </a:lnTo>
                    <a:lnTo>
                      <a:pt x="1466" y="666"/>
                    </a:lnTo>
                    <a:lnTo>
                      <a:pt x="1465" y="665"/>
                    </a:lnTo>
                    <a:lnTo>
                      <a:pt x="1466" y="665"/>
                    </a:lnTo>
                    <a:lnTo>
                      <a:pt x="1465" y="663"/>
                    </a:lnTo>
                    <a:lnTo>
                      <a:pt x="1465" y="663"/>
                    </a:lnTo>
                    <a:lnTo>
                      <a:pt x="1462" y="663"/>
                    </a:lnTo>
                    <a:lnTo>
                      <a:pt x="1457" y="665"/>
                    </a:lnTo>
                    <a:lnTo>
                      <a:pt x="1454" y="665"/>
                    </a:lnTo>
                    <a:lnTo>
                      <a:pt x="1452" y="663"/>
                    </a:lnTo>
                    <a:lnTo>
                      <a:pt x="1451" y="661"/>
                    </a:lnTo>
                    <a:lnTo>
                      <a:pt x="1449" y="661"/>
                    </a:lnTo>
                    <a:lnTo>
                      <a:pt x="1449" y="660"/>
                    </a:lnTo>
                    <a:lnTo>
                      <a:pt x="1447" y="660"/>
                    </a:lnTo>
                    <a:lnTo>
                      <a:pt x="1447" y="658"/>
                    </a:lnTo>
                    <a:lnTo>
                      <a:pt x="1447" y="657"/>
                    </a:lnTo>
                    <a:lnTo>
                      <a:pt x="1447" y="655"/>
                    </a:lnTo>
                    <a:lnTo>
                      <a:pt x="1447" y="652"/>
                    </a:lnTo>
                    <a:lnTo>
                      <a:pt x="1446" y="650"/>
                    </a:lnTo>
                    <a:lnTo>
                      <a:pt x="1444" y="649"/>
                    </a:lnTo>
                    <a:lnTo>
                      <a:pt x="1444" y="649"/>
                    </a:lnTo>
                    <a:lnTo>
                      <a:pt x="1444" y="647"/>
                    </a:lnTo>
                    <a:lnTo>
                      <a:pt x="1444" y="647"/>
                    </a:lnTo>
                    <a:lnTo>
                      <a:pt x="1444" y="646"/>
                    </a:lnTo>
                    <a:lnTo>
                      <a:pt x="1444" y="646"/>
                    </a:lnTo>
                    <a:lnTo>
                      <a:pt x="1444" y="644"/>
                    </a:lnTo>
                    <a:lnTo>
                      <a:pt x="1444" y="642"/>
                    </a:lnTo>
                    <a:lnTo>
                      <a:pt x="1443" y="639"/>
                    </a:lnTo>
                    <a:lnTo>
                      <a:pt x="1440" y="638"/>
                    </a:lnTo>
                    <a:lnTo>
                      <a:pt x="1438" y="635"/>
                    </a:lnTo>
                    <a:lnTo>
                      <a:pt x="1438" y="633"/>
                    </a:lnTo>
                    <a:lnTo>
                      <a:pt x="1438" y="633"/>
                    </a:lnTo>
                    <a:lnTo>
                      <a:pt x="1438" y="631"/>
                    </a:lnTo>
                    <a:lnTo>
                      <a:pt x="1438" y="631"/>
                    </a:lnTo>
                    <a:lnTo>
                      <a:pt x="1438" y="630"/>
                    </a:lnTo>
                    <a:lnTo>
                      <a:pt x="1438" y="628"/>
                    </a:lnTo>
                    <a:lnTo>
                      <a:pt x="1436" y="628"/>
                    </a:lnTo>
                    <a:lnTo>
                      <a:pt x="1436" y="627"/>
                    </a:lnTo>
                    <a:lnTo>
                      <a:pt x="1436" y="627"/>
                    </a:lnTo>
                    <a:lnTo>
                      <a:pt x="1435" y="627"/>
                    </a:lnTo>
                    <a:lnTo>
                      <a:pt x="1435" y="625"/>
                    </a:lnTo>
                    <a:lnTo>
                      <a:pt x="1435" y="624"/>
                    </a:lnTo>
                    <a:lnTo>
                      <a:pt x="1435" y="622"/>
                    </a:lnTo>
                    <a:lnTo>
                      <a:pt x="1433" y="619"/>
                    </a:lnTo>
                    <a:lnTo>
                      <a:pt x="1432" y="617"/>
                    </a:lnTo>
                    <a:lnTo>
                      <a:pt x="1432" y="616"/>
                    </a:lnTo>
                    <a:lnTo>
                      <a:pt x="1432" y="614"/>
                    </a:lnTo>
                    <a:lnTo>
                      <a:pt x="1432" y="614"/>
                    </a:lnTo>
                    <a:lnTo>
                      <a:pt x="1430" y="613"/>
                    </a:lnTo>
                    <a:lnTo>
                      <a:pt x="1430" y="611"/>
                    </a:lnTo>
                    <a:lnTo>
                      <a:pt x="1430" y="611"/>
                    </a:lnTo>
                    <a:lnTo>
                      <a:pt x="1430" y="611"/>
                    </a:lnTo>
                    <a:lnTo>
                      <a:pt x="1430" y="609"/>
                    </a:lnTo>
                    <a:lnTo>
                      <a:pt x="1428" y="609"/>
                    </a:lnTo>
                    <a:lnTo>
                      <a:pt x="1428" y="608"/>
                    </a:lnTo>
                    <a:lnTo>
                      <a:pt x="1428" y="608"/>
                    </a:lnTo>
                    <a:lnTo>
                      <a:pt x="1427" y="606"/>
                    </a:lnTo>
                    <a:lnTo>
                      <a:pt x="1425" y="606"/>
                    </a:lnTo>
                    <a:lnTo>
                      <a:pt x="1425" y="606"/>
                    </a:lnTo>
                    <a:lnTo>
                      <a:pt x="1425" y="605"/>
                    </a:lnTo>
                    <a:lnTo>
                      <a:pt x="1425" y="605"/>
                    </a:lnTo>
                    <a:lnTo>
                      <a:pt x="1425" y="605"/>
                    </a:lnTo>
                    <a:lnTo>
                      <a:pt x="1425" y="603"/>
                    </a:lnTo>
                    <a:lnTo>
                      <a:pt x="1425" y="603"/>
                    </a:lnTo>
                    <a:lnTo>
                      <a:pt x="1425" y="603"/>
                    </a:lnTo>
                    <a:lnTo>
                      <a:pt x="1424" y="602"/>
                    </a:lnTo>
                    <a:lnTo>
                      <a:pt x="1424" y="600"/>
                    </a:lnTo>
                    <a:lnTo>
                      <a:pt x="1422" y="600"/>
                    </a:lnTo>
                    <a:lnTo>
                      <a:pt x="1421" y="600"/>
                    </a:lnTo>
                    <a:lnTo>
                      <a:pt x="1421" y="600"/>
                    </a:lnTo>
                    <a:lnTo>
                      <a:pt x="1421" y="598"/>
                    </a:lnTo>
                    <a:lnTo>
                      <a:pt x="1421" y="598"/>
                    </a:lnTo>
                    <a:lnTo>
                      <a:pt x="1421" y="597"/>
                    </a:lnTo>
                    <a:lnTo>
                      <a:pt x="1419" y="597"/>
                    </a:lnTo>
                    <a:lnTo>
                      <a:pt x="1419" y="597"/>
                    </a:lnTo>
                    <a:lnTo>
                      <a:pt x="1417" y="597"/>
                    </a:lnTo>
                    <a:lnTo>
                      <a:pt x="1414" y="595"/>
                    </a:lnTo>
                    <a:lnTo>
                      <a:pt x="1411" y="594"/>
                    </a:lnTo>
                    <a:lnTo>
                      <a:pt x="1410" y="594"/>
                    </a:lnTo>
                    <a:lnTo>
                      <a:pt x="1410" y="595"/>
                    </a:lnTo>
                    <a:lnTo>
                      <a:pt x="1410" y="595"/>
                    </a:lnTo>
                    <a:lnTo>
                      <a:pt x="1408" y="595"/>
                    </a:lnTo>
                    <a:lnTo>
                      <a:pt x="1405" y="594"/>
                    </a:lnTo>
                    <a:lnTo>
                      <a:pt x="1403" y="594"/>
                    </a:lnTo>
                    <a:lnTo>
                      <a:pt x="1402" y="594"/>
                    </a:lnTo>
                    <a:lnTo>
                      <a:pt x="1400" y="592"/>
                    </a:lnTo>
                    <a:lnTo>
                      <a:pt x="1400" y="590"/>
                    </a:lnTo>
                    <a:lnTo>
                      <a:pt x="1399" y="590"/>
                    </a:lnTo>
                    <a:lnTo>
                      <a:pt x="1397" y="590"/>
                    </a:lnTo>
                    <a:lnTo>
                      <a:pt x="1392" y="589"/>
                    </a:lnTo>
                    <a:lnTo>
                      <a:pt x="1391" y="587"/>
                    </a:lnTo>
                    <a:lnTo>
                      <a:pt x="1391" y="587"/>
                    </a:lnTo>
                    <a:lnTo>
                      <a:pt x="1389" y="587"/>
                    </a:lnTo>
                    <a:lnTo>
                      <a:pt x="1389" y="587"/>
                    </a:lnTo>
                    <a:lnTo>
                      <a:pt x="1387" y="587"/>
                    </a:lnTo>
                    <a:lnTo>
                      <a:pt x="1386" y="587"/>
                    </a:lnTo>
                    <a:lnTo>
                      <a:pt x="1384" y="587"/>
                    </a:lnTo>
                    <a:lnTo>
                      <a:pt x="1381" y="589"/>
                    </a:lnTo>
                    <a:lnTo>
                      <a:pt x="1378" y="589"/>
                    </a:lnTo>
                    <a:lnTo>
                      <a:pt x="1375" y="589"/>
                    </a:lnTo>
                    <a:lnTo>
                      <a:pt x="1373" y="589"/>
                    </a:lnTo>
                    <a:lnTo>
                      <a:pt x="1372" y="589"/>
                    </a:lnTo>
                    <a:lnTo>
                      <a:pt x="1369" y="589"/>
                    </a:lnTo>
                    <a:lnTo>
                      <a:pt x="1364" y="590"/>
                    </a:lnTo>
                    <a:lnTo>
                      <a:pt x="1359" y="592"/>
                    </a:lnTo>
                    <a:lnTo>
                      <a:pt x="1353" y="592"/>
                    </a:lnTo>
                    <a:lnTo>
                      <a:pt x="1348" y="595"/>
                    </a:lnTo>
                    <a:lnTo>
                      <a:pt x="1345" y="598"/>
                    </a:lnTo>
                    <a:lnTo>
                      <a:pt x="1342" y="602"/>
                    </a:lnTo>
                    <a:lnTo>
                      <a:pt x="1340" y="603"/>
                    </a:lnTo>
                    <a:lnTo>
                      <a:pt x="1339" y="603"/>
                    </a:lnTo>
                    <a:lnTo>
                      <a:pt x="1340" y="605"/>
                    </a:lnTo>
                    <a:lnTo>
                      <a:pt x="1340" y="606"/>
                    </a:lnTo>
                    <a:lnTo>
                      <a:pt x="1343" y="606"/>
                    </a:lnTo>
                    <a:lnTo>
                      <a:pt x="1346" y="606"/>
                    </a:lnTo>
                    <a:lnTo>
                      <a:pt x="1348" y="606"/>
                    </a:lnTo>
                    <a:lnTo>
                      <a:pt x="1348" y="608"/>
                    </a:lnTo>
                    <a:lnTo>
                      <a:pt x="1348" y="609"/>
                    </a:lnTo>
                    <a:lnTo>
                      <a:pt x="1348" y="613"/>
                    </a:lnTo>
                    <a:lnTo>
                      <a:pt x="1350" y="614"/>
                    </a:lnTo>
                    <a:lnTo>
                      <a:pt x="1350" y="616"/>
                    </a:lnTo>
                    <a:lnTo>
                      <a:pt x="1348" y="619"/>
                    </a:lnTo>
                    <a:lnTo>
                      <a:pt x="1346" y="620"/>
                    </a:lnTo>
                    <a:lnTo>
                      <a:pt x="1342" y="624"/>
                    </a:lnTo>
                    <a:lnTo>
                      <a:pt x="1340" y="625"/>
                    </a:lnTo>
                    <a:lnTo>
                      <a:pt x="1339" y="628"/>
                    </a:lnTo>
                    <a:lnTo>
                      <a:pt x="1335" y="631"/>
                    </a:lnTo>
                    <a:lnTo>
                      <a:pt x="1335" y="633"/>
                    </a:lnTo>
                    <a:lnTo>
                      <a:pt x="1335" y="635"/>
                    </a:lnTo>
                    <a:lnTo>
                      <a:pt x="1334" y="636"/>
                    </a:lnTo>
                    <a:lnTo>
                      <a:pt x="1332" y="638"/>
                    </a:lnTo>
                    <a:lnTo>
                      <a:pt x="1331" y="639"/>
                    </a:lnTo>
                    <a:lnTo>
                      <a:pt x="1331" y="641"/>
                    </a:lnTo>
                    <a:lnTo>
                      <a:pt x="1331" y="642"/>
                    </a:lnTo>
                    <a:lnTo>
                      <a:pt x="1329" y="644"/>
                    </a:lnTo>
                    <a:lnTo>
                      <a:pt x="1328" y="646"/>
                    </a:lnTo>
                    <a:lnTo>
                      <a:pt x="1328" y="647"/>
                    </a:lnTo>
                    <a:lnTo>
                      <a:pt x="1328" y="647"/>
                    </a:lnTo>
                    <a:lnTo>
                      <a:pt x="1326" y="649"/>
                    </a:lnTo>
                    <a:lnTo>
                      <a:pt x="1328" y="649"/>
                    </a:lnTo>
                    <a:lnTo>
                      <a:pt x="1329" y="649"/>
                    </a:lnTo>
                    <a:lnTo>
                      <a:pt x="1329" y="650"/>
                    </a:lnTo>
                    <a:lnTo>
                      <a:pt x="1329" y="653"/>
                    </a:lnTo>
                    <a:lnTo>
                      <a:pt x="1328" y="655"/>
                    </a:lnTo>
                    <a:lnTo>
                      <a:pt x="1326" y="655"/>
                    </a:lnTo>
                    <a:lnTo>
                      <a:pt x="1324" y="657"/>
                    </a:lnTo>
                    <a:lnTo>
                      <a:pt x="1321" y="657"/>
                    </a:lnTo>
                    <a:lnTo>
                      <a:pt x="1317" y="658"/>
                    </a:lnTo>
                    <a:lnTo>
                      <a:pt x="1312" y="661"/>
                    </a:lnTo>
                    <a:lnTo>
                      <a:pt x="1307" y="665"/>
                    </a:lnTo>
                    <a:lnTo>
                      <a:pt x="1307" y="665"/>
                    </a:lnTo>
                    <a:lnTo>
                      <a:pt x="1305" y="665"/>
                    </a:lnTo>
                    <a:lnTo>
                      <a:pt x="1302" y="663"/>
                    </a:lnTo>
                    <a:lnTo>
                      <a:pt x="1299" y="663"/>
                    </a:lnTo>
                    <a:lnTo>
                      <a:pt x="1296" y="661"/>
                    </a:lnTo>
                    <a:lnTo>
                      <a:pt x="1293" y="661"/>
                    </a:lnTo>
                    <a:lnTo>
                      <a:pt x="1291" y="660"/>
                    </a:lnTo>
                    <a:lnTo>
                      <a:pt x="1290" y="658"/>
                    </a:lnTo>
                    <a:lnTo>
                      <a:pt x="1288" y="657"/>
                    </a:lnTo>
                    <a:lnTo>
                      <a:pt x="1285" y="657"/>
                    </a:lnTo>
                    <a:lnTo>
                      <a:pt x="1283" y="655"/>
                    </a:lnTo>
                    <a:lnTo>
                      <a:pt x="1282" y="655"/>
                    </a:lnTo>
                    <a:lnTo>
                      <a:pt x="1280" y="657"/>
                    </a:lnTo>
                    <a:lnTo>
                      <a:pt x="1277" y="658"/>
                    </a:lnTo>
                    <a:lnTo>
                      <a:pt x="1277" y="658"/>
                    </a:lnTo>
                    <a:lnTo>
                      <a:pt x="1274" y="658"/>
                    </a:lnTo>
                    <a:lnTo>
                      <a:pt x="1272" y="658"/>
                    </a:lnTo>
                    <a:lnTo>
                      <a:pt x="1271" y="657"/>
                    </a:lnTo>
                    <a:lnTo>
                      <a:pt x="1271" y="657"/>
                    </a:lnTo>
                    <a:lnTo>
                      <a:pt x="1268" y="655"/>
                    </a:lnTo>
                    <a:lnTo>
                      <a:pt x="1266" y="653"/>
                    </a:lnTo>
                    <a:lnTo>
                      <a:pt x="1264" y="652"/>
                    </a:lnTo>
                    <a:lnTo>
                      <a:pt x="1263" y="652"/>
                    </a:lnTo>
                    <a:lnTo>
                      <a:pt x="1261" y="650"/>
                    </a:lnTo>
                    <a:lnTo>
                      <a:pt x="1260" y="652"/>
                    </a:lnTo>
                    <a:lnTo>
                      <a:pt x="1257" y="650"/>
                    </a:lnTo>
                    <a:lnTo>
                      <a:pt x="1257" y="650"/>
                    </a:lnTo>
                    <a:lnTo>
                      <a:pt x="1255" y="650"/>
                    </a:lnTo>
                    <a:lnTo>
                      <a:pt x="1253" y="652"/>
                    </a:lnTo>
                    <a:lnTo>
                      <a:pt x="1250" y="653"/>
                    </a:lnTo>
                    <a:lnTo>
                      <a:pt x="1247" y="655"/>
                    </a:lnTo>
                    <a:lnTo>
                      <a:pt x="1246" y="655"/>
                    </a:lnTo>
                    <a:lnTo>
                      <a:pt x="1244" y="657"/>
                    </a:lnTo>
                    <a:lnTo>
                      <a:pt x="1242" y="658"/>
                    </a:lnTo>
                    <a:lnTo>
                      <a:pt x="1239" y="660"/>
                    </a:lnTo>
                    <a:lnTo>
                      <a:pt x="1239" y="661"/>
                    </a:lnTo>
                    <a:lnTo>
                      <a:pt x="1238" y="663"/>
                    </a:lnTo>
                    <a:lnTo>
                      <a:pt x="1236" y="665"/>
                    </a:lnTo>
                    <a:lnTo>
                      <a:pt x="1235" y="665"/>
                    </a:lnTo>
                    <a:lnTo>
                      <a:pt x="1233" y="665"/>
                    </a:lnTo>
                    <a:lnTo>
                      <a:pt x="1230" y="665"/>
                    </a:lnTo>
                    <a:lnTo>
                      <a:pt x="1228" y="665"/>
                    </a:lnTo>
                    <a:lnTo>
                      <a:pt x="1223" y="666"/>
                    </a:lnTo>
                    <a:lnTo>
                      <a:pt x="1222" y="666"/>
                    </a:lnTo>
                    <a:lnTo>
                      <a:pt x="1220" y="668"/>
                    </a:lnTo>
                    <a:lnTo>
                      <a:pt x="1219" y="668"/>
                    </a:lnTo>
                    <a:lnTo>
                      <a:pt x="1217" y="668"/>
                    </a:lnTo>
                    <a:lnTo>
                      <a:pt x="1216" y="668"/>
                    </a:lnTo>
                    <a:lnTo>
                      <a:pt x="1214" y="668"/>
                    </a:lnTo>
                    <a:lnTo>
                      <a:pt x="1212" y="668"/>
                    </a:lnTo>
                    <a:lnTo>
                      <a:pt x="1211" y="669"/>
                    </a:lnTo>
                    <a:lnTo>
                      <a:pt x="1206" y="671"/>
                    </a:lnTo>
                    <a:lnTo>
                      <a:pt x="1205" y="672"/>
                    </a:lnTo>
                    <a:lnTo>
                      <a:pt x="1203" y="672"/>
                    </a:lnTo>
                    <a:lnTo>
                      <a:pt x="1201" y="671"/>
                    </a:lnTo>
                    <a:lnTo>
                      <a:pt x="1200" y="671"/>
                    </a:lnTo>
                    <a:lnTo>
                      <a:pt x="1198" y="671"/>
                    </a:lnTo>
                    <a:lnTo>
                      <a:pt x="1197" y="671"/>
                    </a:lnTo>
                    <a:lnTo>
                      <a:pt x="1194" y="671"/>
                    </a:lnTo>
                    <a:lnTo>
                      <a:pt x="1190" y="669"/>
                    </a:lnTo>
                    <a:lnTo>
                      <a:pt x="1187" y="669"/>
                    </a:lnTo>
                    <a:lnTo>
                      <a:pt x="1186" y="669"/>
                    </a:lnTo>
                    <a:lnTo>
                      <a:pt x="1182" y="668"/>
                    </a:lnTo>
                    <a:lnTo>
                      <a:pt x="1178" y="668"/>
                    </a:lnTo>
                    <a:lnTo>
                      <a:pt x="1176" y="668"/>
                    </a:lnTo>
                    <a:lnTo>
                      <a:pt x="1175" y="668"/>
                    </a:lnTo>
                    <a:lnTo>
                      <a:pt x="1173" y="668"/>
                    </a:lnTo>
                    <a:lnTo>
                      <a:pt x="1171" y="668"/>
                    </a:lnTo>
                    <a:lnTo>
                      <a:pt x="1168" y="665"/>
                    </a:lnTo>
                    <a:lnTo>
                      <a:pt x="1167" y="665"/>
                    </a:lnTo>
                    <a:lnTo>
                      <a:pt x="1165" y="663"/>
                    </a:lnTo>
                    <a:lnTo>
                      <a:pt x="1165" y="663"/>
                    </a:lnTo>
                    <a:lnTo>
                      <a:pt x="1165" y="663"/>
                    </a:lnTo>
                    <a:lnTo>
                      <a:pt x="1164" y="661"/>
                    </a:lnTo>
                    <a:lnTo>
                      <a:pt x="1164" y="661"/>
                    </a:lnTo>
                    <a:lnTo>
                      <a:pt x="1164" y="658"/>
                    </a:lnTo>
                    <a:lnTo>
                      <a:pt x="1164" y="657"/>
                    </a:lnTo>
                    <a:lnTo>
                      <a:pt x="1164" y="657"/>
                    </a:lnTo>
                    <a:lnTo>
                      <a:pt x="1162" y="657"/>
                    </a:lnTo>
                    <a:lnTo>
                      <a:pt x="1160" y="657"/>
                    </a:lnTo>
                    <a:lnTo>
                      <a:pt x="1156" y="657"/>
                    </a:lnTo>
                    <a:lnTo>
                      <a:pt x="1154" y="657"/>
                    </a:lnTo>
                    <a:lnTo>
                      <a:pt x="1153" y="655"/>
                    </a:lnTo>
                    <a:lnTo>
                      <a:pt x="1151" y="653"/>
                    </a:lnTo>
                    <a:lnTo>
                      <a:pt x="1149" y="652"/>
                    </a:lnTo>
                    <a:lnTo>
                      <a:pt x="1148" y="650"/>
                    </a:lnTo>
                    <a:lnTo>
                      <a:pt x="1146" y="650"/>
                    </a:lnTo>
                    <a:lnTo>
                      <a:pt x="1145" y="649"/>
                    </a:lnTo>
                    <a:lnTo>
                      <a:pt x="1141" y="650"/>
                    </a:lnTo>
                    <a:lnTo>
                      <a:pt x="1140" y="650"/>
                    </a:lnTo>
                    <a:lnTo>
                      <a:pt x="1137" y="649"/>
                    </a:lnTo>
                    <a:lnTo>
                      <a:pt x="1137" y="649"/>
                    </a:lnTo>
                    <a:lnTo>
                      <a:pt x="1134" y="649"/>
                    </a:lnTo>
                    <a:lnTo>
                      <a:pt x="1132" y="647"/>
                    </a:lnTo>
                    <a:lnTo>
                      <a:pt x="1129" y="647"/>
                    </a:lnTo>
                    <a:lnTo>
                      <a:pt x="1127" y="647"/>
                    </a:lnTo>
                    <a:lnTo>
                      <a:pt x="1126" y="647"/>
                    </a:lnTo>
                    <a:lnTo>
                      <a:pt x="1124" y="647"/>
                    </a:lnTo>
                    <a:lnTo>
                      <a:pt x="1123" y="649"/>
                    </a:lnTo>
                    <a:lnTo>
                      <a:pt x="1121" y="649"/>
                    </a:lnTo>
                    <a:lnTo>
                      <a:pt x="1118" y="649"/>
                    </a:lnTo>
                    <a:lnTo>
                      <a:pt x="1116" y="650"/>
                    </a:lnTo>
                    <a:lnTo>
                      <a:pt x="1115" y="650"/>
                    </a:lnTo>
                    <a:lnTo>
                      <a:pt x="1112" y="650"/>
                    </a:lnTo>
                    <a:lnTo>
                      <a:pt x="1112" y="652"/>
                    </a:lnTo>
                    <a:lnTo>
                      <a:pt x="1110" y="652"/>
                    </a:lnTo>
                    <a:lnTo>
                      <a:pt x="1108" y="653"/>
                    </a:lnTo>
                    <a:lnTo>
                      <a:pt x="1107" y="653"/>
                    </a:lnTo>
                    <a:lnTo>
                      <a:pt x="1105" y="652"/>
                    </a:lnTo>
                    <a:lnTo>
                      <a:pt x="1104" y="652"/>
                    </a:lnTo>
                    <a:lnTo>
                      <a:pt x="1104" y="653"/>
                    </a:lnTo>
                    <a:lnTo>
                      <a:pt x="1102" y="653"/>
                    </a:lnTo>
                    <a:lnTo>
                      <a:pt x="1100" y="652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6" y="650"/>
                    </a:lnTo>
                    <a:lnTo>
                      <a:pt x="1096" y="650"/>
                    </a:lnTo>
                    <a:lnTo>
                      <a:pt x="1093" y="650"/>
                    </a:lnTo>
                    <a:lnTo>
                      <a:pt x="1091" y="649"/>
                    </a:lnTo>
                    <a:lnTo>
                      <a:pt x="1089" y="649"/>
                    </a:lnTo>
                    <a:lnTo>
                      <a:pt x="1088" y="649"/>
                    </a:lnTo>
                    <a:lnTo>
                      <a:pt x="1086" y="647"/>
                    </a:lnTo>
                    <a:lnTo>
                      <a:pt x="1085" y="646"/>
                    </a:lnTo>
                    <a:lnTo>
                      <a:pt x="1085" y="646"/>
                    </a:lnTo>
                    <a:lnTo>
                      <a:pt x="1083" y="646"/>
                    </a:lnTo>
                    <a:lnTo>
                      <a:pt x="1083" y="644"/>
                    </a:lnTo>
                    <a:lnTo>
                      <a:pt x="1083" y="644"/>
                    </a:lnTo>
                    <a:lnTo>
                      <a:pt x="1083" y="642"/>
                    </a:lnTo>
                    <a:lnTo>
                      <a:pt x="1083" y="642"/>
                    </a:lnTo>
                    <a:lnTo>
                      <a:pt x="1082" y="641"/>
                    </a:lnTo>
                    <a:lnTo>
                      <a:pt x="1082" y="641"/>
                    </a:lnTo>
                    <a:lnTo>
                      <a:pt x="1082" y="639"/>
                    </a:lnTo>
                    <a:lnTo>
                      <a:pt x="1082" y="639"/>
                    </a:lnTo>
                    <a:lnTo>
                      <a:pt x="1082" y="638"/>
                    </a:lnTo>
                    <a:lnTo>
                      <a:pt x="1082" y="636"/>
                    </a:lnTo>
                    <a:lnTo>
                      <a:pt x="1080" y="635"/>
                    </a:lnTo>
                    <a:lnTo>
                      <a:pt x="1080" y="633"/>
                    </a:lnTo>
                    <a:lnTo>
                      <a:pt x="1080" y="631"/>
                    </a:lnTo>
                    <a:lnTo>
                      <a:pt x="1080" y="631"/>
                    </a:lnTo>
                    <a:lnTo>
                      <a:pt x="1080" y="630"/>
                    </a:lnTo>
                    <a:lnTo>
                      <a:pt x="1078" y="630"/>
                    </a:lnTo>
                    <a:lnTo>
                      <a:pt x="1075" y="628"/>
                    </a:lnTo>
                    <a:lnTo>
                      <a:pt x="1072" y="628"/>
                    </a:lnTo>
                    <a:lnTo>
                      <a:pt x="1071" y="628"/>
                    </a:lnTo>
                    <a:lnTo>
                      <a:pt x="1069" y="628"/>
                    </a:lnTo>
                    <a:lnTo>
                      <a:pt x="1069" y="628"/>
                    </a:lnTo>
                    <a:lnTo>
                      <a:pt x="1067" y="627"/>
                    </a:lnTo>
                    <a:lnTo>
                      <a:pt x="1066" y="627"/>
                    </a:lnTo>
                    <a:lnTo>
                      <a:pt x="1063" y="625"/>
                    </a:lnTo>
                    <a:lnTo>
                      <a:pt x="1059" y="624"/>
                    </a:lnTo>
                    <a:lnTo>
                      <a:pt x="1056" y="624"/>
                    </a:lnTo>
                    <a:lnTo>
                      <a:pt x="1056" y="624"/>
                    </a:lnTo>
                    <a:lnTo>
                      <a:pt x="1053" y="624"/>
                    </a:lnTo>
                    <a:lnTo>
                      <a:pt x="1050" y="622"/>
                    </a:lnTo>
                    <a:lnTo>
                      <a:pt x="1048" y="622"/>
                    </a:lnTo>
                    <a:lnTo>
                      <a:pt x="1047" y="620"/>
                    </a:lnTo>
                    <a:lnTo>
                      <a:pt x="1045" y="620"/>
                    </a:lnTo>
                    <a:lnTo>
                      <a:pt x="1044" y="620"/>
                    </a:lnTo>
                    <a:lnTo>
                      <a:pt x="1042" y="619"/>
                    </a:lnTo>
                    <a:lnTo>
                      <a:pt x="1041" y="619"/>
                    </a:lnTo>
                    <a:lnTo>
                      <a:pt x="1037" y="617"/>
                    </a:lnTo>
                    <a:lnTo>
                      <a:pt x="1036" y="617"/>
                    </a:lnTo>
                    <a:lnTo>
                      <a:pt x="1036" y="617"/>
                    </a:lnTo>
                    <a:lnTo>
                      <a:pt x="1034" y="616"/>
                    </a:lnTo>
                    <a:lnTo>
                      <a:pt x="1033" y="616"/>
                    </a:lnTo>
                    <a:lnTo>
                      <a:pt x="1033" y="616"/>
                    </a:lnTo>
                    <a:lnTo>
                      <a:pt x="1033" y="619"/>
                    </a:lnTo>
                    <a:lnTo>
                      <a:pt x="1031" y="619"/>
                    </a:lnTo>
                    <a:lnTo>
                      <a:pt x="1030" y="622"/>
                    </a:lnTo>
                    <a:lnTo>
                      <a:pt x="1025" y="624"/>
                    </a:lnTo>
                    <a:lnTo>
                      <a:pt x="1025" y="624"/>
                    </a:lnTo>
                    <a:lnTo>
                      <a:pt x="1025" y="625"/>
                    </a:lnTo>
                    <a:lnTo>
                      <a:pt x="1023" y="625"/>
                    </a:lnTo>
                    <a:lnTo>
                      <a:pt x="1023" y="627"/>
                    </a:lnTo>
                    <a:lnTo>
                      <a:pt x="1023" y="627"/>
                    </a:lnTo>
                    <a:lnTo>
                      <a:pt x="1022" y="628"/>
                    </a:lnTo>
                    <a:lnTo>
                      <a:pt x="1022" y="628"/>
                    </a:lnTo>
                    <a:lnTo>
                      <a:pt x="1020" y="630"/>
                    </a:lnTo>
                    <a:lnTo>
                      <a:pt x="1020" y="630"/>
                    </a:lnTo>
                    <a:lnTo>
                      <a:pt x="1020" y="631"/>
                    </a:lnTo>
                    <a:lnTo>
                      <a:pt x="1020" y="631"/>
                    </a:lnTo>
                    <a:lnTo>
                      <a:pt x="1018" y="633"/>
                    </a:lnTo>
                    <a:lnTo>
                      <a:pt x="1018" y="633"/>
                    </a:lnTo>
                    <a:lnTo>
                      <a:pt x="1018" y="636"/>
                    </a:lnTo>
                    <a:lnTo>
                      <a:pt x="1018" y="638"/>
                    </a:lnTo>
                    <a:lnTo>
                      <a:pt x="1018" y="638"/>
                    </a:lnTo>
                    <a:lnTo>
                      <a:pt x="1018" y="639"/>
                    </a:lnTo>
                    <a:lnTo>
                      <a:pt x="1020" y="639"/>
                    </a:lnTo>
                    <a:lnTo>
                      <a:pt x="1020" y="641"/>
                    </a:lnTo>
                    <a:lnTo>
                      <a:pt x="1020" y="641"/>
                    </a:lnTo>
                    <a:lnTo>
                      <a:pt x="1020" y="642"/>
                    </a:lnTo>
                    <a:lnTo>
                      <a:pt x="1020" y="644"/>
                    </a:lnTo>
                    <a:lnTo>
                      <a:pt x="1022" y="644"/>
                    </a:lnTo>
                    <a:lnTo>
                      <a:pt x="1023" y="646"/>
                    </a:lnTo>
                    <a:lnTo>
                      <a:pt x="1023" y="646"/>
                    </a:lnTo>
                    <a:lnTo>
                      <a:pt x="1025" y="646"/>
                    </a:lnTo>
                    <a:lnTo>
                      <a:pt x="1025" y="647"/>
                    </a:lnTo>
                    <a:lnTo>
                      <a:pt x="1025" y="647"/>
                    </a:lnTo>
                    <a:lnTo>
                      <a:pt x="1025" y="650"/>
                    </a:lnTo>
                    <a:lnTo>
                      <a:pt x="1023" y="652"/>
                    </a:lnTo>
                    <a:lnTo>
                      <a:pt x="1023" y="652"/>
                    </a:lnTo>
                    <a:lnTo>
                      <a:pt x="1022" y="653"/>
                    </a:lnTo>
                    <a:lnTo>
                      <a:pt x="1022" y="653"/>
                    </a:lnTo>
                    <a:lnTo>
                      <a:pt x="1020" y="655"/>
                    </a:lnTo>
                    <a:lnTo>
                      <a:pt x="1020" y="655"/>
                    </a:lnTo>
                    <a:lnTo>
                      <a:pt x="1018" y="657"/>
                    </a:lnTo>
                    <a:lnTo>
                      <a:pt x="1017" y="657"/>
                    </a:lnTo>
                    <a:lnTo>
                      <a:pt x="1017" y="657"/>
                    </a:lnTo>
                    <a:lnTo>
                      <a:pt x="1015" y="657"/>
                    </a:lnTo>
                    <a:lnTo>
                      <a:pt x="1014" y="657"/>
                    </a:lnTo>
                    <a:lnTo>
                      <a:pt x="1014" y="658"/>
                    </a:lnTo>
                    <a:lnTo>
                      <a:pt x="1012" y="660"/>
                    </a:lnTo>
                    <a:lnTo>
                      <a:pt x="1011" y="661"/>
                    </a:lnTo>
                    <a:lnTo>
                      <a:pt x="1009" y="661"/>
                    </a:lnTo>
                    <a:lnTo>
                      <a:pt x="1007" y="660"/>
                    </a:lnTo>
                    <a:lnTo>
                      <a:pt x="1007" y="660"/>
                    </a:lnTo>
                    <a:lnTo>
                      <a:pt x="1007" y="658"/>
                    </a:lnTo>
                    <a:lnTo>
                      <a:pt x="1006" y="658"/>
                    </a:lnTo>
                    <a:lnTo>
                      <a:pt x="1001" y="657"/>
                    </a:lnTo>
                    <a:lnTo>
                      <a:pt x="1001" y="658"/>
                    </a:lnTo>
                    <a:lnTo>
                      <a:pt x="1000" y="658"/>
                    </a:lnTo>
                    <a:lnTo>
                      <a:pt x="1000" y="658"/>
                    </a:lnTo>
                    <a:lnTo>
                      <a:pt x="1000" y="657"/>
                    </a:lnTo>
                    <a:lnTo>
                      <a:pt x="998" y="657"/>
                    </a:lnTo>
                    <a:lnTo>
                      <a:pt x="996" y="658"/>
                    </a:lnTo>
                    <a:lnTo>
                      <a:pt x="996" y="658"/>
                    </a:lnTo>
                    <a:lnTo>
                      <a:pt x="995" y="657"/>
                    </a:lnTo>
                    <a:lnTo>
                      <a:pt x="993" y="657"/>
                    </a:lnTo>
                    <a:lnTo>
                      <a:pt x="992" y="655"/>
                    </a:lnTo>
                    <a:lnTo>
                      <a:pt x="992" y="655"/>
                    </a:lnTo>
                    <a:lnTo>
                      <a:pt x="992" y="657"/>
                    </a:lnTo>
                    <a:lnTo>
                      <a:pt x="990" y="657"/>
                    </a:lnTo>
                    <a:lnTo>
                      <a:pt x="990" y="657"/>
                    </a:lnTo>
                    <a:lnTo>
                      <a:pt x="990" y="655"/>
                    </a:lnTo>
                    <a:lnTo>
                      <a:pt x="989" y="655"/>
                    </a:lnTo>
                    <a:lnTo>
                      <a:pt x="987" y="657"/>
                    </a:lnTo>
                    <a:lnTo>
                      <a:pt x="985" y="657"/>
                    </a:lnTo>
                    <a:lnTo>
                      <a:pt x="985" y="657"/>
                    </a:lnTo>
                    <a:lnTo>
                      <a:pt x="984" y="657"/>
                    </a:lnTo>
                    <a:lnTo>
                      <a:pt x="982" y="657"/>
                    </a:lnTo>
                    <a:lnTo>
                      <a:pt x="982" y="657"/>
                    </a:lnTo>
                    <a:lnTo>
                      <a:pt x="979" y="657"/>
                    </a:lnTo>
                    <a:lnTo>
                      <a:pt x="979" y="657"/>
                    </a:lnTo>
                    <a:lnTo>
                      <a:pt x="977" y="657"/>
                    </a:lnTo>
                    <a:lnTo>
                      <a:pt x="977" y="655"/>
                    </a:lnTo>
                    <a:lnTo>
                      <a:pt x="976" y="655"/>
                    </a:lnTo>
                    <a:lnTo>
                      <a:pt x="974" y="655"/>
                    </a:lnTo>
                    <a:lnTo>
                      <a:pt x="973" y="655"/>
                    </a:lnTo>
                    <a:lnTo>
                      <a:pt x="973" y="655"/>
                    </a:lnTo>
                    <a:lnTo>
                      <a:pt x="971" y="655"/>
                    </a:lnTo>
                    <a:lnTo>
                      <a:pt x="971" y="653"/>
                    </a:lnTo>
                    <a:lnTo>
                      <a:pt x="970" y="653"/>
                    </a:lnTo>
                    <a:lnTo>
                      <a:pt x="970" y="652"/>
                    </a:lnTo>
                    <a:lnTo>
                      <a:pt x="968" y="652"/>
                    </a:lnTo>
                    <a:lnTo>
                      <a:pt x="968" y="652"/>
                    </a:lnTo>
                    <a:lnTo>
                      <a:pt x="968" y="650"/>
                    </a:lnTo>
                    <a:lnTo>
                      <a:pt x="966" y="649"/>
                    </a:lnTo>
                    <a:lnTo>
                      <a:pt x="966" y="646"/>
                    </a:lnTo>
                    <a:lnTo>
                      <a:pt x="966" y="646"/>
                    </a:lnTo>
                    <a:lnTo>
                      <a:pt x="963" y="646"/>
                    </a:lnTo>
                    <a:lnTo>
                      <a:pt x="962" y="646"/>
                    </a:lnTo>
                    <a:lnTo>
                      <a:pt x="960" y="644"/>
                    </a:lnTo>
                    <a:lnTo>
                      <a:pt x="957" y="644"/>
                    </a:lnTo>
                    <a:lnTo>
                      <a:pt x="957" y="644"/>
                    </a:lnTo>
                    <a:lnTo>
                      <a:pt x="955" y="644"/>
                    </a:lnTo>
                    <a:lnTo>
                      <a:pt x="954" y="644"/>
                    </a:lnTo>
                    <a:lnTo>
                      <a:pt x="952" y="644"/>
                    </a:lnTo>
                    <a:lnTo>
                      <a:pt x="951" y="644"/>
                    </a:lnTo>
                    <a:lnTo>
                      <a:pt x="949" y="644"/>
                    </a:lnTo>
                    <a:lnTo>
                      <a:pt x="948" y="644"/>
                    </a:lnTo>
                    <a:lnTo>
                      <a:pt x="948" y="642"/>
                    </a:lnTo>
                    <a:lnTo>
                      <a:pt x="948" y="641"/>
                    </a:lnTo>
                    <a:lnTo>
                      <a:pt x="948" y="641"/>
                    </a:lnTo>
                    <a:lnTo>
                      <a:pt x="946" y="641"/>
                    </a:lnTo>
                    <a:lnTo>
                      <a:pt x="944" y="641"/>
                    </a:lnTo>
                    <a:lnTo>
                      <a:pt x="944" y="642"/>
                    </a:lnTo>
                    <a:lnTo>
                      <a:pt x="943" y="642"/>
                    </a:lnTo>
                    <a:lnTo>
                      <a:pt x="943" y="642"/>
                    </a:lnTo>
                    <a:lnTo>
                      <a:pt x="943" y="642"/>
                    </a:lnTo>
                    <a:lnTo>
                      <a:pt x="941" y="641"/>
                    </a:lnTo>
                    <a:lnTo>
                      <a:pt x="940" y="641"/>
                    </a:lnTo>
                    <a:lnTo>
                      <a:pt x="938" y="639"/>
                    </a:lnTo>
                    <a:lnTo>
                      <a:pt x="938" y="639"/>
                    </a:lnTo>
                    <a:lnTo>
                      <a:pt x="938" y="641"/>
                    </a:lnTo>
                    <a:lnTo>
                      <a:pt x="938" y="641"/>
                    </a:lnTo>
                    <a:lnTo>
                      <a:pt x="936" y="642"/>
                    </a:lnTo>
                    <a:lnTo>
                      <a:pt x="935" y="642"/>
                    </a:lnTo>
                    <a:lnTo>
                      <a:pt x="933" y="642"/>
                    </a:lnTo>
                    <a:lnTo>
                      <a:pt x="930" y="642"/>
                    </a:lnTo>
                    <a:lnTo>
                      <a:pt x="930" y="642"/>
                    </a:lnTo>
                    <a:lnTo>
                      <a:pt x="929" y="644"/>
                    </a:lnTo>
                    <a:lnTo>
                      <a:pt x="929" y="646"/>
                    </a:lnTo>
                    <a:lnTo>
                      <a:pt x="927" y="646"/>
                    </a:lnTo>
                    <a:lnTo>
                      <a:pt x="925" y="646"/>
                    </a:lnTo>
                    <a:lnTo>
                      <a:pt x="925" y="647"/>
                    </a:lnTo>
                    <a:lnTo>
                      <a:pt x="924" y="647"/>
                    </a:lnTo>
                    <a:lnTo>
                      <a:pt x="924" y="647"/>
                    </a:lnTo>
                    <a:lnTo>
                      <a:pt x="922" y="647"/>
                    </a:lnTo>
                    <a:lnTo>
                      <a:pt x="921" y="647"/>
                    </a:lnTo>
                    <a:lnTo>
                      <a:pt x="919" y="647"/>
                    </a:lnTo>
                    <a:lnTo>
                      <a:pt x="918" y="649"/>
                    </a:lnTo>
                    <a:lnTo>
                      <a:pt x="918" y="650"/>
                    </a:lnTo>
                    <a:lnTo>
                      <a:pt x="916" y="650"/>
                    </a:lnTo>
                    <a:lnTo>
                      <a:pt x="914" y="650"/>
                    </a:lnTo>
                    <a:lnTo>
                      <a:pt x="914" y="652"/>
                    </a:lnTo>
                    <a:lnTo>
                      <a:pt x="913" y="652"/>
                    </a:lnTo>
                    <a:lnTo>
                      <a:pt x="910" y="652"/>
                    </a:lnTo>
                    <a:lnTo>
                      <a:pt x="910" y="653"/>
                    </a:lnTo>
                    <a:lnTo>
                      <a:pt x="908" y="653"/>
                    </a:lnTo>
                    <a:lnTo>
                      <a:pt x="907" y="653"/>
                    </a:lnTo>
                    <a:lnTo>
                      <a:pt x="905" y="653"/>
                    </a:lnTo>
                    <a:lnTo>
                      <a:pt x="905" y="655"/>
                    </a:lnTo>
                    <a:lnTo>
                      <a:pt x="905" y="657"/>
                    </a:lnTo>
                    <a:lnTo>
                      <a:pt x="903" y="657"/>
                    </a:lnTo>
                    <a:lnTo>
                      <a:pt x="902" y="657"/>
                    </a:lnTo>
                    <a:lnTo>
                      <a:pt x="900" y="658"/>
                    </a:lnTo>
                    <a:lnTo>
                      <a:pt x="900" y="660"/>
                    </a:lnTo>
                    <a:lnTo>
                      <a:pt x="900" y="660"/>
                    </a:lnTo>
                    <a:lnTo>
                      <a:pt x="900" y="661"/>
                    </a:lnTo>
                    <a:lnTo>
                      <a:pt x="899" y="661"/>
                    </a:lnTo>
                    <a:lnTo>
                      <a:pt x="897" y="661"/>
                    </a:lnTo>
                    <a:lnTo>
                      <a:pt x="895" y="663"/>
                    </a:lnTo>
                    <a:lnTo>
                      <a:pt x="894" y="663"/>
                    </a:lnTo>
                    <a:lnTo>
                      <a:pt x="894" y="663"/>
                    </a:lnTo>
                    <a:lnTo>
                      <a:pt x="894" y="663"/>
                    </a:lnTo>
                    <a:lnTo>
                      <a:pt x="892" y="665"/>
                    </a:lnTo>
                    <a:lnTo>
                      <a:pt x="892" y="665"/>
                    </a:lnTo>
                    <a:lnTo>
                      <a:pt x="891" y="666"/>
                    </a:lnTo>
                    <a:lnTo>
                      <a:pt x="889" y="666"/>
                    </a:lnTo>
                    <a:lnTo>
                      <a:pt x="889" y="665"/>
                    </a:lnTo>
                    <a:lnTo>
                      <a:pt x="889" y="665"/>
                    </a:lnTo>
                    <a:lnTo>
                      <a:pt x="888" y="665"/>
                    </a:lnTo>
                    <a:lnTo>
                      <a:pt x="888" y="666"/>
                    </a:lnTo>
                    <a:lnTo>
                      <a:pt x="888" y="666"/>
                    </a:lnTo>
                    <a:lnTo>
                      <a:pt x="886" y="666"/>
                    </a:lnTo>
                    <a:lnTo>
                      <a:pt x="886" y="666"/>
                    </a:lnTo>
                    <a:lnTo>
                      <a:pt x="884" y="666"/>
                    </a:lnTo>
                    <a:lnTo>
                      <a:pt x="884" y="666"/>
                    </a:lnTo>
                    <a:lnTo>
                      <a:pt x="883" y="666"/>
                    </a:lnTo>
                    <a:lnTo>
                      <a:pt x="881" y="666"/>
                    </a:lnTo>
                    <a:lnTo>
                      <a:pt x="881" y="666"/>
                    </a:lnTo>
                    <a:lnTo>
                      <a:pt x="878" y="666"/>
                    </a:lnTo>
                    <a:lnTo>
                      <a:pt x="878" y="668"/>
                    </a:lnTo>
                    <a:lnTo>
                      <a:pt x="878" y="669"/>
                    </a:lnTo>
                    <a:lnTo>
                      <a:pt x="878" y="669"/>
                    </a:lnTo>
                    <a:lnTo>
                      <a:pt x="877" y="671"/>
                    </a:lnTo>
                    <a:lnTo>
                      <a:pt x="875" y="671"/>
                    </a:lnTo>
                    <a:lnTo>
                      <a:pt x="875" y="671"/>
                    </a:lnTo>
                    <a:lnTo>
                      <a:pt x="873" y="671"/>
                    </a:lnTo>
                    <a:lnTo>
                      <a:pt x="873" y="671"/>
                    </a:lnTo>
                    <a:lnTo>
                      <a:pt x="872" y="671"/>
                    </a:lnTo>
                    <a:lnTo>
                      <a:pt x="872" y="672"/>
                    </a:lnTo>
                    <a:lnTo>
                      <a:pt x="870" y="672"/>
                    </a:lnTo>
                    <a:lnTo>
                      <a:pt x="869" y="672"/>
                    </a:lnTo>
                    <a:lnTo>
                      <a:pt x="869" y="672"/>
                    </a:lnTo>
                    <a:lnTo>
                      <a:pt x="867" y="672"/>
                    </a:lnTo>
                    <a:lnTo>
                      <a:pt x="866" y="672"/>
                    </a:lnTo>
                    <a:lnTo>
                      <a:pt x="866" y="672"/>
                    </a:lnTo>
                    <a:lnTo>
                      <a:pt x="866" y="671"/>
                    </a:lnTo>
                    <a:lnTo>
                      <a:pt x="864" y="669"/>
                    </a:lnTo>
                    <a:lnTo>
                      <a:pt x="862" y="669"/>
                    </a:lnTo>
                    <a:lnTo>
                      <a:pt x="861" y="669"/>
                    </a:lnTo>
                    <a:lnTo>
                      <a:pt x="861" y="668"/>
                    </a:lnTo>
                    <a:lnTo>
                      <a:pt x="859" y="666"/>
                    </a:lnTo>
                    <a:lnTo>
                      <a:pt x="858" y="665"/>
                    </a:lnTo>
                    <a:lnTo>
                      <a:pt x="856" y="665"/>
                    </a:lnTo>
                    <a:lnTo>
                      <a:pt x="856" y="663"/>
                    </a:lnTo>
                    <a:lnTo>
                      <a:pt x="856" y="663"/>
                    </a:lnTo>
                    <a:lnTo>
                      <a:pt x="858" y="661"/>
                    </a:lnTo>
                    <a:lnTo>
                      <a:pt x="858" y="660"/>
                    </a:lnTo>
                    <a:lnTo>
                      <a:pt x="856" y="660"/>
                    </a:lnTo>
                    <a:lnTo>
                      <a:pt x="856" y="660"/>
                    </a:lnTo>
                    <a:lnTo>
                      <a:pt x="855" y="661"/>
                    </a:lnTo>
                    <a:lnTo>
                      <a:pt x="853" y="663"/>
                    </a:lnTo>
                    <a:lnTo>
                      <a:pt x="851" y="663"/>
                    </a:lnTo>
                    <a:lnTo>
                      <a:pt x="850" y="665"/>
                    </a:lnTo>
                    <a:lnTo>
                      <a:pt x="850" y="665"/>
                    </a:lnTo>
                    <a:lnTo>
                      <a:pt x="848" y="665"/>
                    </a:lnTo>
                    <a:lnTo>
                      <a:pt x="847" y="665"/>
                    </a:lnTo>
                    <a:lnTo>
                      <a:pt x="847" y="665"/>
                    </a:lnTo>
                    <a:lnTo>
                      <a:pt x="847" y="665"/>
                    </a:lnTo>
                    <a:lnTo>
                      <a:pt x="845" y="665"/>
                    </a:lnTo>
                    <a:lnTo>
                      <a:pt x="840" y="663"/>
                    </a:lnTo>
                    <a:lnTo>
                      <a:pt x="837" y="663"/>
                    </a:lnTo>
                    <a:lnTo>
                      <a:pt x="837" y="663"/>
                    </a:lnTo>
                    <a:lnTo>
                      <a:pt x="836" y="663"/>
                    </a:lnTo>
                    <a:lnTo>
                      <a:pt x="836" y="661"/>
                    </a:lnTo>
                    <a:lnTo>
                      <a:pt x="834" y="660"/>
                    </a:lnTo>
                    <a:lnTo>
                      <a:pt x="834" y="660"/>
                    </a:lnTo>
                    <a:lnTo>
                      <a:pt x="832" y="658"/>
                    </a:lnTo>
                    <a:lnTo>
                      <a:pt x="832" y="657"/>
                    </a:lnTo>
                    <a:lnTo>
                      <a:pt x="832" y="655"/>
                    </a:lnTo>
                    <a:lnTo>
                      <a:pt x="832" y="655"/>
                    </a:lnTo>
                    <a:lnTo>
                      <a:pt x="831" y="653"/>
                    </a:lnTo>
                    <a:lnTo>
                      <a:pt x="831" y="653"/>
                    </a:lnTo>
                    <a:lnTo>
                      <a:pt x="826" y="652"/>
                    </a:lnTo>
                    <a:lnTo>
                      <a:pt x="825" y="652"/>
                    </a:lnTo>
                    <a:lnTo>
                      <a:pt x="825" y="652"/>
                    </a:lnTo>
                    <a:lnTo>
                      <a:pt x="823" y="652"/>
                    </a:lnTo>
                    <a:lnTo>
                      <a:pt x="821" y="650"/>
                    </a:lnTo>
                    <a:lnTo>
                      <a:pt x="821" y="647"/>
                    </a:lnTo>
                    <a:lnTo>
                      <a:pt x="820" y="646"/>
                    </a:lnTo>
                    <a:lnTo>
                      <a:pt x="820" y="644"/>
                    </a:lnTo>
                    <a:lnTo>
                      <a:pt x="818" y="642"/>
                    </a:lnTo>
                    <a:lnTo>
                      <a:pt x="817" y="641"/>
                    </a:lnTo>
                    <a:lnTo>
                      <a:pt x="817" y="641"/>
                    </a:lnTo>
                    <a:lnTo>
                      <a:pt x="814" y="639"/>
                    </a:lnTo>
                    <a:lnTo>
                      <a:pt x="812" y="638"/>
                    </a:lnTo>
                    <a:lnTo>
                      <a:pt x="809" y="636"/>
                    </a:lnTo>
                    <a:lnTo>
                      <a:pt x="807" y="636"/>
                    </a:lnTo>
                    <a:lnTo>
                      <a:pt x="806" y="638"/>
                    </a:lnTo>
                    <a:lnTo>
                      <a:pt x="806" y="638"/>
                    </a:lnTo>
                    <a:lnTo>
                      <a:pt x="804" y="639"/>
                    </a:lnTo>
                    <a:lnTo>
                      <a:pt x="802" y="639"/>
                    </a:lnTo>
                    <a:lnTo>
                      <a:pt x="801" y="639"/>
                    </a:lnTo>
                    <a:lnTo>
                      <a:pt x="799" y="639"/>
                    </a:lnTo>
                    <a:lnTo>
                      <a:pt x="799" y="639"/>
                    </a:lnTo>
                    <a:lnTo>
                      <a:pt x="798" y="641"/>
                    </a:lnTo>
                    <a:lnTo>
                      <a:pt x="796" y="642"/>
                    </a:lnTo>
                    <a:lnTo>
                      <a:pt x="795" y="642"/>
                    </a:lnTo>
                    <a:lnTo>
                      <a:pt x="791" y="642"/>
                    </a:lnTo>
                    <a:lnTo>
                      <a:pt x="790" y="642"/>
                    </a:lnTo>
                    <a:lnTo>
                      <a:pt x="788" y="641"/>
                    </a:lnTo>
                    <a:lnTo>
                      <a:pt x="785" y="641"/>
                    </a:lnTo>
                    <a:lnTo>
                      <a:pt x="784" y="642"/>
                    </a:lnTo>
                    <a:lnTo>
                      <a:pt x="782" y="642"/>
                    </a:lnTo>
                    <a:lnTo>
                      <a:pt x="780" y="641"/>
                    </a:lnTo>
                    <a:lnTo>
                      <a:pt x="782" y="641"/>
                    </a:lnTo>
                    <a:lnTo>
                      <a:pt x="780" y="639"/>
                    </a:lnTo>
                    <a:lnTo>
                      <a:pt x="780" y="638"/>
                    </a:lnTo>
                    <a:lnTo>
                      <a:pt x="780" y="638"/>
                    </a:lnTo>
                    <a:lnTo>
                      <a:pt x="779" y="638"/>
                    </a:lnTo>
                    <a:lnTo>
                      <a:pt x="777" y="638"/>
                    </a:lnTo>
                    <a:lnTo>
                      <a:pt x="776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7" y="635"/>
                    </a:lnTo>
                    <a:lnTo>
                      <a:pt x="777" y="633"/>
                    </a:lnTo>
                    <a:lnTo>
                      <a:pt x="776" y="633"/>
                    </a:lnTo>
                    <a:lnTo>
                      <a:pt x="774" y="633"/>
                    </a:lnTo>
                    <a:lnTo>
                      <a:pt x="774" y="631"/>
                    </a:lnTo>
                    <a:lnTo>
                      <a:pt x="773" y="631"/>
                    </a:lnTo>
                    <a:lnTo>
                      <a:pt x="773" y="631"/>
                    </a:lnTo>
                    <a:lnTo>
                      <a:pt x="771" y="631"/>
                    </a:lnTo>
                    <a:lnTo>
                      <a:pt x="769" y="631"/>
                    </a:lnTo>
                    <a:lnTo>
                      <a:pt x="769" y="633"/>
                    </a:lnTo>
                    <a:lnTo>
                      <a:pt x="768" y="633"/>
                    </a:lnTo>
                    <a:lnTo>
                      <a:pt x="768" y="633"/>
                    </a:lnTo>
                    <a:lnTo>
                      <a:pt x="766" y="633"/>
                    </a:lnTo>
                    <a:lnTo>
                      <a:pt x="766" y="635"/>
                    </a:lnTo>
                    <a:lnTo>
                      <a:pt x="766" y="635"/>
                    </a:lnTo>
                    <a:lnTo>
                      <a:pt x="766" y="636"/>
                    </a:lnTo>
                    <a:lnTo>
                      <a:pt x="766" y="638"/>
                    </a:lnTo>
                    <a:lnTo>
                      <a:pt x="765" y="638"/>
                    </a:lnTo>
                    <a:lnTo>
                      <a:pt x="765" y="638"/>
                    </a:lnTo>
                    <a:lnTo>
                      <a:pt x="763" y="638"/>
                    </a:lnTo>
                    <a:lnTo>
                      <a:pt x="761" y="639"/>
                    </a:lnTo>
                    <a:lnTo>
                      <a:pt x="761" y="639"/>
                    </a:lnTo>
                    <a:lnTo>
                      <a:pt x="761" y="641"/>
                    </a:lnTo>
                    <a:lnTo>
                      <a:pt x="761" y="641"/>
                    </a:lnTo>
                    <a:lnTo>
                      <a:pt x="760" y="641"/>
                    </a:lnTo>
                    <a:lnTo>
                      <a:pt x="758" y="638"/>
                    </a:lnTo>
                    <a:lnTo>
                      <a:pt x="757" y="633"/>
                    </a:lnTo>
                    <a:lnTo>
                      <a:pt x="754" y="630"/>
                    </a:lnTo>
                    <a:lnTo>
                      <a:pt x="752" y="627"/>
                    </a:lnTo>
                    <a:lnTo>
                      <a:pt x="747" y="620"/>
                    </a:lnTo>
                    <a:lnTo>
                      <a:pt x="746" y="617"/>
                    </a:lnTo>
                    <a:lnTo>
                      <a:pt x="741" y="611"/>
                    </a:lnTo>
                    <a:lnTo>
                      <a:pt x="738" y="605"/>
                    </a:lnTo>
                    <a:lnTo>
                      <a:pt x="735" y="600"/>
                    </a:lnTo>
                    <a:lnTo>
                      <a:pt x="732" y="597"/>
                    </a:lnTo>
                    <a:lnTo>
                      <a:pt x="730" y="594"/>
                    </a:lnTo>
                    <a:lnTo>
                      <a:pt x="728" y="592"/>
                    </a:lnTo>
                    <a:lnTo>
                      <a:pt x="727" y="590"/>
                    </a:lnTo>
                    <a:lnTo>
                      <a:pt x="724" y="589"/>
                    </a:lnTo>
                    <a:lnTo>
                      <a:pt x="719" y="586"/>
                    </a:lnTo>
                    <a:lnTo>
                      <a:pt x="714" y="583"/>
                    </a:lnTo>
                    <a:lnTo>
                      <a:pt x="711" y="579"/>
                    </a:lnTo>
                    <a:lnTo>
                      <a:pt x="709" y="578"/>
                    </a:lnTo>
                    <a:lnTo>
                      <a:pt x="709" y="578"/>
                    </a:lnTo>
                    <a:lnTo>
                      <a:pt x="709" y="578"/>
                    </a:lnTo>
                    <a:lnTo>
                      <a:pt x="708" y="576"/>
                    </a:lnTo>
                    <a:lnTo>
                      <a:pt x="708" y="575"/>
                    </a:lnTo>
                    <a:lnTo>
                      <a:pt x="713" y="576"/>
                    </a:lnTo>
                    <a:lnTo>
                      <a:pt x="713" y="575"/>
                    </a:lnTo>
                    <a:lnTo>
                      <a:pt x="714" y="572"/>
                    </a:lnTo>
                    <a:lnTo>
                      <a:pt x="714" y="570"/>
                    </a:lnTo>
                    <a:lnTo>
                      <a:pt x="713" y="570"/>
                    </a:lnTo>
                    <a:lnTo>
                      <a:pt x="711" y="572"/>
                    </a:lnTo>
                    <a:lnTo>
                      <a:pt x="709" y="572"/>
                    </a:lnTo>
                    <a:lnTo>
                      <a:pt x="709" y="572"/>
                    </a:lnTo>
                    <a:lnTo>
                      <a:pt x="706" y="572"/>
                    </a:lnTo>
                    <a:lnTo>
                      <a:pt x="705" y="573"/>
                    </a:lnTo>
                    <a:lnTo>
                      <a:pt x="700" y="575"/>
                    </a:lnTo>
                    <a:lnTo>
                      <a:pt x="698" y="576"/>
                    </a:lnTo>
                    <a:lnTo>
                      <a:pt x="697" y="576"/>
                    </a:lnTo>
                    <a:lnTo>
                      <a:pt x="694" y="576"/>
                    </a:lnTo>
                    <a:lnTo>
                      <a:pt x="694" y="578"/>
                    </a:lnTo>
                    <a:lnTo>
                      <a:pt x="694" y="578"/>
                    </a:lnTo>
                    <a:lnTo>
                      <a:pt x="694" y="579"/>
                    </a:lnTo>
                    <a:lnTo>
                      <a:pt x="691" y="581"/>
                    </a:lnTo>
                    <a:lnTo>
                      <a:pt x="689" y="583"/>
                    </a:lnTo>
                    <a:lnTo>
                      <a:pt x="687" y="583"/>
                    </a:lnTo>
                    <a:lnTo>
                      <a:pt x="686" y="581"/>
                    </a:lnTo>
                    <a:lnTo>
                      <a:pt x="686" y="583"/>
                    </a:lnTo>
                    <a:lnTo>
                      <a:pt x="683" y="583"/>
                    </a:lnTo>
                    <a:lnTo>
                      <a:pt x="679" y="586"/>
                    </a:lnTo>
                    <a:lnTo>
                      <a:pt x="679" y="586"/>
                    </a:lnTo>
                    <a:lnTo>
                      <a:pt x="679" y="587"/>
                    </a:lnTo>
                    <a:lnTo>
                      <a:pt x="679" y="589"/>
                    </a:lnTo>
                    <a:lnTo>
                      <a:pt x="678" y="589"/>
                    </a:lnTo>
                    <a:lnTo>
                      <a:pt x="678" y="587"/>
                    </a:lnTo>
                    <a:lnTo>
                      <a:pt x="676" y="587"/>
                    </a:lnTo>
                    <a:lnTo>
                      <a:pt x="675" y="586"/>
                    </a:lnTo>
                    <a:lnTo>
                      <a:pt x="672" y="586"/>
                    </a:lnTo>
                    <a:lnTo>
                      <a:pt x="670" y="586"/>
                    </a:lnTo>
                    <a:lnTo>
                      <a:pt x="668" y="587"/>
                    </a:lnTo>
                    <a:lnTo>
                      <a:pt x="665" y="589"/>
                    </a:lnTo>
                    <a:lnTo>
                      <a:pt x="665" y="589"/>
                    </a:lnTo>
                    <a:lnTo>
                      <a:pt x="664" y="589"/>
                    </a:lnTo>
                    <a:lnTo>
                      <a:pt x="664" y="589"/>
                    </a:lnTo>
                    <a:lnTo>
                      <a:pt x="664" y="587"/>
                    </a:lnTo>
                    <a:lnTo>
                      <a:pt x="664" y="586"/>
                    </a:lnTo>
                    <a:lnTo>
                      <a:pt x="664" y="584"/>
                    </a:lnTo>
                    <a:lnTo>
                      <a:pt x="665" y="583"/>
                    </a:lnTo>
                    <a:lnTo>
                      <a:pt x="667" y="581"/>
                    </a:lnTo>
                    <a:lnTo>
                      <a:pt x="668" y="579"/>
                    </a:lnTo>
                    <a:lnTo>
                      <a:pt x="670" y="578"/>
                    </a:lnTo>
                    <a:lnTo>
                      <a:pt x="670" y="578"/>
                    </a:lnTo>
                    <a:lnTo>
                      <a:pt x="668" y="578"/>
                    </a:lnTo>
                    <a:lnTo>
                      <a:pt x="668" y="578"/>
                    </a:lnTo>
                    <a:lnTo>
                      <a:pt x="667" y="578"/>
                    </a:lnTo>
                    <a:lnTo>
                      <a:pt x="667" y="578"/>
                    </a:lnTo>
                    <a:lnTo>
                      <a:pt x="665" y="579"/>
                    </a:lnTo>
                    <a:lnTo>
                      <a:pt x="664" y="579"/>
                    </a:lnTo>
                    <a:lnTo>
                      <a:pt x="662" y="579"/>
                    </a:lnTo>
                    <a:lnTo>
                      <a:pt x="661" y="579"/>
                    </a:lnTo>
                    <a:lnTo>
                      <a:pt x="657" y="576"/>
                    </a:lnTo>
                    <a:lnTo>
                      <a:pt x="656" y="576"/>
                    </a:lnTo>
                    <a:lnTo>
                      <a:pt x="654" y="576"/>
                    </a:lnTo>
                    <a:lnTo>
                      <a:pt x="653" y="576"/>
                    </a:lnTo>
                    <a:lnTo>
                      <a:pt x="653" y="576"/>
                    </a:lnTo>
                    <a:lnTo>
                      <a:pt x="653" y="578"/>
                    </a:lnTo>
                    <a:lnTo>
                      <a:pt x="653" y="578"/>
                    </a:lnTo>
                    <a:lnTo>
                      <a:pt x="653" y="578"/>
                    </a:lnTo>
                    <a:lnTo>
                      <a:pt x="653" y="579"/>
                    </a:lnTo>
                    <a:lnTo>
                      <a:pt x="651" y="579"/>
                    </a:lnTo>
                    <a:lnTo>
                      <a:pt x="651" y="579"/>
                    </a:lnTo>
                    <a:lnTo>
                      <a:pt x="650" y="578"/>
                    </a:lnTo>
                    <a:lnTo>
                      <a:pt x="650" y="576"/>
                    </a:lnTo>
                    <a:lnTo>
                      <a:pt x="650" y="575"/>
                    </a:lnTo>
                    <a:lnTo>
                      <a:pt x="648" y="573"/>
                    </a:lnTo>
                    <a:lnTo>
                      <a:pt x="648" y="572"/>
                    </a:lnTo>
                    <a:lnTo>
                      <a:pt x="646" y="573"/>
                    </a:lnTo>
                    <a:lnTo>
                      <a:pt x="645" y="573"/>
                    </a:lnTo>
                    <a:lnTo>
                      <a:pt x="645" y="575"/>
                    </a:lnTo>
                    <a:lnTo>
                      <a:pt x="643" y="575"/>
                    </a:lnTo>
                    <a:lnTo>
                      <a:pt x="640" y="575"/>
                    </a:lnTo>
                    <a:lnTo>
                      <a:pt x="635" y="575"/>
                    </a:lnTo>
                    <a:lnTo>
                      <a:pt x="632" y="575"/>
                    </a:lnTo>
                    <a:lnTo>
                      <a:pt x="631" y="573"/>
                    </a:lnTo>
                    <a:lnTo>
                      <a:pt x="632" y="572"/>
                    </a:lnTo>
                    <a:lnTo>
                      <a:pt x="632" y="570"/>
                    </a:lnTo>
                    <a:lnTo>
                      <a:pt x="632" y="568"/>
                    </a:lnTo>
                    <a:lnTo>
                      <a:pt x="632" y="567"/>
                    </a:lnTo>
                    <a:lnTo>
                      <a:pt x="632" y="564"/>
                    </a:lnTo>
                    <a:lnTo>
                      <a:pt x="631" y="559"/>
                    </a:lnTo>
                    <a:lnTo>
                      <a:pt x="629" y="556"/>
                    </a:lnTo>
                    <a:lnTo>
                      <a:pt x="627" y="553"/>
                    </a:lnTo>
                    <a:lnTo>
                      <a:pt x="626" y="553"/>
                    </a:lnTo>
                    <a:lnTo>
                      <a:pt x="623" y="553"/>
                    </a:lnTo>
                    <a:lnTo>
                      <a:pt x="621" y="554"/>
                    </a:lnTo>
                    <a:lnTo>
                      <a:pt x="621" y="554"/>
                    </a:lnTo>
                    <a:lnTo>
                      <a:pt x="620" y="554"/>
                    </a:lnTo>
                    <a:lnTo>
                      <a:pt x="618" y="556"/>
                    </a:lnTo>
                    <a:lnTo>
                      <a:pt x="616" y="554"/>
                    </a:lnTo>
                    <a:lnTo>
                      <a:pt x="615" y="554"/>
                    </a:lnTo>
                    <a:lnTo>
                      <a:pt x="613" y="554"/>
                    </a:lnTo>
                    <a:lnTo>
                      <a:pt x="612" y="553"/>
                    </a:lnTo>
                    <a:lnTo>
                      <a:pt x="609" y="551"/>
                    </a:lnTo>
                    <a:lnTo>
                      <a:pt x="605" y="551"/>
                    </a:lnTo>
                    <a:lnTo>
                      <a:pt x="601" y="551"/>
                    </a:lnTo>
                    <a:lnTo>
                      <a:pt x="599" y="551"/>
                    </a:lnTo>
                    <a:lnTo>
                      <a:pt x="597" y="553"/>
                    </a:lnTo>
                    <a:lnTo>
                      <a:pt x="594" y="554"/>
                    </a:lnTo>
                    <a:lnTo>
                      <a:pt x="593" y="554"/>
                    </a:lnTo>
                    <a:lnTo>
                      <a:pt x="591" y="554"/>
                    </a:lnTo>
                    <a:lnTo>
                      <a:pt x="590" y="556"/>
                    </a:lnTo>
                    <a:lnTo>
                      <a:pt x="590" y="556"/>
                    </a:lnTo>
                    <a:lnTo>
                      <a:pt x="590" y="557"/>
                    </a:lnTo>
                    <a:lnTo>
                      <a:pt x="590" y="559"/>
                    </a:lnTo>
                    <a:lnTo>
                      <a:pt x="590" y="559"/>
                    </a:lnTo>
                    <a:lnTo>
                      <a:pt x="588" y="559"/>
                    </a:lnTo>
                    <a:lnTo>
                      <a:pt x="586" y="559"/>
                    </a:lnTo>
                    <a:lnTo>
                      <a:pt x="585" y="559"/>
                    </a:lnTo>
                    <a:lnTo>
                      <a:pt x="582" y="561"/>
                    </a:lnTo>
                    <a:lnTo>
                      <a:pt x="579" y="562"/>
                    </a:lnTo>
                    <a:lnTo>
                      <a:pt x="575" y="562"/>
                    </a:lnTo>
                    <a:lnTo>
                      <a:pt x="574" y="562"/>
                    </a:lnTo>
                    <a:lnTo>
                      <a:pt x="569" y="564"/>
                    </a:lnTo>
                    <a:lnTo>
                      <a:pt x="566" y="564"/>
                    </a:lnTo>
                    <a:lnTo>
                      <a:pt x="561" y="565"/>
                    </a:lnTo>
                    <a:lnTo>
                      <a:pt x="556" y="565"/>
                    </a:lnTo>
                    <a:lnTo>
                      <a:pt x="556" y="565"/>
                    </a:lnTo>
                    <a:lnTo>
                      <a:pt x="553" y="567"/>
                    </a:lnTo>
                    <a:lnTo>
                      <a:pt x="550" y="567"/>
                    </a:lnTo>
                    <a:lnTo>
                      <a:pt x="550" y="567"/>
                    </a:lnTo>
                    <a:lnTo>
                      <a:pt x="549" y="567"/>
                    </a:lnTo>
                    <a:lnTo>
                      <a:pt x="549" y="567"/>
                    </a:lnTo>
                    <a:lnTo>
                      <a:pt x="547" y="568"/>
                    </a:lnTo>
                    <a:lnTo>
                      <a:pt x="545" y="570"/>
                    </a:lnTo>
                    <a:lnTo>
                      <a:pt x="545" y="572"/>
                    </a:lnTo>
                    <a:lnTo>
                      <a:pt x="545" y="572"/>
                    </a:lnTo>
                    <a:lnTo>
                      <a:pt x="544" y="572"/>
                    </a:lnTo>
                    <a:lnTo>
                      <a:pt x="542" y="570"/>
                    </a:lnTo>
                    <a:lnTo>
                      <a:pt x="541" y="572"/>
                    </a:lnTo>
                    <a:lnTo>
                      <a:pt x="538" y="572"/>
                    </a:lnTo>
                    <a:lnTo>
                      <a:pt x="536" y="572"/>
                    </a:lnTo>
                    <a:lnTo>
                      <a:pt x="536" y="572"/>
                    </a:lnTo>
                    <a:lnTo>
                      <a:pt x="531" y="572"/>
                    </a:lnTo>
                    <a:lnTo>
                      <a:pt x="530" y="573"/>
                    </a:lnTo>
                    <a:lnTo>
                      <a:pt x="530" y="573"/>
                    </a:lnTo>
                    <a:lnTo>
                      <a:pt x="530" y="573"/>
                    </a:lnTo>
                    <a:lnTo>
                      <a:pt x="527" y="573"/>
                    </a:lnTo>
                    <a:lnTo>
                      <a:pt x="525" y="573"/>
                    </a:lnTo>
                    <a:lnTo>
                      <a:pt x="525" y="573"/>
                    </a:lnTo>
                    <a:lnTo>
                      <a:pt x="523" y="575"/>
                    </a:lnTo>
                    <a:lnTo>
                      <a:pt x="520" y="575"/>
                    </a:lnTo>
                    <a:lnTo>
                      <a:pt x="519" y="575"/>
                    </a:lnTo>
                    <a:lnTo>
                      <a:pt x="517" y="575"/>
                    </a:lnTo>
                    <a:lnTo>
                      <a:pt x="517" y="576"/>
                    </a:lnTo>
                    <a:lnTo>
                      <a:pt x="515" y="576"/>
                    </a:lnTo>
                    <a:lnTo>
                      <a:pt x="509" y="578"/>
                    </a:lnTo>
                    <a:lnTo>
                      <a:pt x="509" y="578"/>
                    </a:lnTo>
                    <a:lnTo>
                      <a:pt x="508" y="578"/>
                    </a:lnTo>
                    <a:lnTo>
                      <a:pt x="501" y="578"/>
                    </a:lnTo>
                    <a:lnTo>
                      <a:pt x="500" y="579"/>
                    </a:lnTo>
                    <a:lnTo>
                      <a:pt x="500" y="579"/>
                    </a:lnTo>
                    <a:lnTo>
                      <a:pt x="500" y="579"/>
                    </a:lnTo>
                    <a:lnTo>
                      <a:pt x="495" y="578"/>
                    </a:lnTo>
                    <a:lnTo>
                      <a:pt x="490" y="578"/>
                    </a:lnTo>
                    <a:lnTo>
                      <a:pt x="489" y="578"/>
                    </a:lnTo>
                    <a:lnTo>
                      <a:pt x="487" y="579"/>
                    </a:lnTo>
                    <a:lnTo>
                      <a:pt x="487" y="581"/>
                    </a:lnTo>
                    <a:lnTo>
                      <a:pt x="487" y="583"/>
                    </a:lnTo>
                    <a:lnTo>
                      <a:pt x="487" y="584"/>
                    </a:lnTo>
                    <a:lnTo>
                      <a:pt x="486" y="586"/>
                    </a:lnTo>
                    <a:lnTo>
                      <a:pt x="486" y="586"/>
                    </a:lnTo>
                    <a:lnTo>
                      <a:pt x="487" y="587"/>
                    </a:lnTo>
                    <a:lnTo>
                      <a:pt x="489" y="587"/>
                    </a:lnTo>
                    <a:lnTo>
                      <a:pt x="490" y="587"/>
                    </a:lnTo>
                    <a:lnTo>
                      <a:pt x="492" y="587"/>
                    </a:lnTo>
                    <a:lnTo>
                      <a:pt x="492" y="587"/>
                    </a:lnTo>
                    <a:lnTo>
                      <a:pt x="493" y="587"/>
                    </a:lnTo>
                    <a:lnTo>
                      <a:pt x="493" y="587"/>
                    </a:lnTo>
                    <a:lnTo>
                      <a:pt x="493" y="589"/>
                    </a:lnTo>
                    <a:lnTo>
                      <a:pt x="493" y="589"/>
                    </a:lnTo>
                    <a:lnTo>
                      <a:pt x="492" y="589"/>
                    </a:lnTo>
                    <a:lnTo>
                      <a:pt x="490" y="589"/>
                    </a:lnTo>
                    <a:lnTo>
                      <a:pt x="489" y="589"/>
                    </a:lnTo>
                    <a:lnTo>
                      <a:pt x="489" y="590"/>
                    </a:lnTo>
                    <a:lnTo>
                      <a:pt x="489" y="592"/>
                    </a:lnTo>
                    <a:lnTo>
                      <a:pt x="489" y="592"/>
                    </a:lnTo>
                    <a:lnTo>
                      <a:pt x="490" y="592"/>
                    </a:lnTo>
                    <a:lnTo>
                      <a:pt x="492" y="594"/>
                    </a:lnTo>
                    <a:lnTo>
                      <a:pt x="493" y="594"/>
                    </a:lnTo>
                    <a:lnTo>
                      <a:pt x="495" y="594"/>
                    </a:lnTo>
                    <a:lnTo>
                      <a:pt x="497" y="595"/>
                    </a:lnTo>
                    <a:lnTo>
                      <a:pt x="500" y="597"/>
                    </a:lnTo>
                    <a:lnTo>
                      <a:pt x="501" y="597"/>
                    </a:lnTo>
                    <a:lnTo>
                      <a:pt x="501" y="598"/>
                    </a:lnTo>
                    <a:lnTo>
                      <a:pt x="501" y="598"/>
                    </a:lnTo>
                    <a:lnTo>
                      <a:pt x="500" y="600"/>
                    </a:lnTo>
                    <a:lnTo>
                      <a:pt x="498" y="598"/>
                    </a:lnTo>
                    <a:lnTo>
                      <a:pt x="497" y="598"/>
                    </a:lnTo>
                    <a:lnTo>
                      <a:pt x="493" y="598"/>
                    </a:lnTo>
                    <a:lnTo>
                      <a:pt x="492" y="598"/>
                    </a:lnTo>
                    <a:lnTo>
                      <a:pt x="489" y="598"/>
                    </a:lnTo>
                    <a:lnTo>
                      <a:pt x="486" y="598"/>
                    </a:lnTo>
                    <a:lnTo>
                      <a:pt x="486" y="600"/>
                    </a:lnTo>
                    <a:lnTo>
                      <a:pt x="486" y="602"/>
                    </a:lnTo>
                    <a:lnTo>
                      <a:pt x="484" y="602"/>
                    </a:lnTo>
                    <a:lnTo>
                      <a:pt x="482" y="603"/>
                    </a:lnTo>
                    <a:lnTo>
                      <a:pt x="482" y="605"/>
                    </a:lnTo>
                    <a:lnTo>
                      <a:pt x="482" y="606"/>
                    </a:lnTo>
                    <a:lnTo>
                      <a:pt x="486" y="609"/>
                    </a:lnTo>
                    <a:lnTo>
                      <a:pt x="486" y="611"/>
                    </a:lnTo>
                    <a:lnTo>
                      <a:pt x="484" y="613"/>
                    </a:lnTo>
                    <a:lnTo>
                      <a:pt x="482" y="613"/>
                    </a:lnTo>
                    <a:lnTo>
                      <a:pt x="481" y="614"/>
                    </a:lnTo>
                    <a:lnTo>
                      <a:pt x="478" y="614"/>
                    </a:lnTo>
                    <a:lnTo>
                      <a:pt x="478" y="616"/>
                    </a:lnTo>
                    <a:lnTo>
                      <a:pt x="474" y="617"/>
                    </a:lnTo>
                    <a:lnTo>
                      <a:pt x="471" y="619"/>
                    </a:lnTo>
                    <a:lnTo>
                      <a:pt x="471" y="619"/>
                    </a:lnTo>
                    <a:lnTo>
                      <a:pt x="471" y="620"/>
                    </a:lnTo>
                    <a:lnTo>
                      <a:pt x="474" y="620"/>
                    </a:lnTo>
                    <a:lnTo>
                      <a:pt x="476" y="622"/>
                    </a:lnTo>
                    <a:lnTo>
                      <a:pt x="478" y="624"/>
                    </a:lnTo>
                    <a:lnTo>
                      <a:pt x="478" y="624"/>
                    </a:lnTo>
                    <a:lnTo>
                      <a:pt x="481" y="625"/>
                    </a:lnTo>
                    <a:lnTo>
                      <a:pt x="486" y="627"/>
                    </a:lnTo>
                    <a:lnTo>
                      <a:pt x="486" y="627"/>
                    </a:lnTo>
                    <a:lnTo>
                      <a:pt x="486" y="627"/>
                    </a:lnTo>
                    <a:lnTo>
                      <a:pt x="490" y="628"/>
                    </a:lnTo>
                    <a:lnTo>
                      <a:pt x="492" y="628"/>
                    </a:lnTo>
                    <a:lnTo>
                      <a:pt x="493" y="630"/>
                    </a:lnTo>
                    <a:lnTo>
                      <a:pt x="493" y="633"/>
                    </a:lnTo>
                    <a:lnTo>
                      <a:pt x="493" y="635"/>
                    </a:lnTo>
                    <a:lnTo>
                      <a:pt x="492" y="638"/>
                    </a:lnTo>
                    <a:lnTo>
                      <a:pt x="492" y="639"/>
                    </a:lnTo>
                    <a:lnTo>
                      <a:pt x="489" y="641"/>
                    </a:lnTo>
                    <a:lnTo>
                      <a:pt x="484" y="642"/>
                    </a:lnTo>
                    <a:lnTo>
                      <a:pt x="481" y="642"/>
                    </a:lnTo>
                    <a:lnTo>
                      <a:pt x="479" y="642"/>
                    </a:lnTo>
                    <a:lnTo>
                      <a:pt x="478" y="642"/>
                    </a:lnTo>
                    <a:lnTo>
                      <a:pt x="474" y="642"/>
                    </a:lnTo>
                    <a:lnTo>
                      <a:pt x="474" y="641"/>
                    </a:lnTo>
                    <a:lnTo>
                      <a:pt x="473" y="639"/>
                    </a:lnTo>
                    <a:lnTo>
                      <a:pt x="471" y="639"/>
                    </a:lnTo>
                    <a:lnTo>
                      <a:pt x="471" y="639"/>
                    </a:lnTo>
                    <a:lnTo>
                      <a:pt x="470" y="641"/>
                    </a:lnTo>
                    <a:lnTo>
                      <a:pt x="470" y="642"/>
                    </a:lnTo>
                    <a:lnTo>
                      <a:pt x="468" y="644"/>
                    </a:lnTo>
                    <a:lnTo>
                      <a:pt x="468" y="646"/>
                    </a:lnTo>
                    <a:lnTo>
                      <a:pt x="463" y="647"/>
                    </a:lnTo>
                    <a:lnTo>
                      <a:pt x="463" y="646"/>
                    </a:lnTo>
                    <a:lnTo>
                      <a:pt x="463" y="644"/>
                    </a:lnTo>
                    <a:lnTo>
                      <a:pt x="463" y="644"/>
                    </a:lnTo>
                    <a:lnTo>
                      <a:pt x="463" y="644"/>
                    </a:lnTo>
                    <a:lnTo>
                      <a:pt x="459" y="644"/>
                    </a:lnTo>
                    <a:lnTo>
                      <a:pt x="457" y="642"/>
                    </a:lnTo>
                    <a:lnTo>
                      <a:pt x="457" y="642"/>
                    </a:lnTo>
                    <a:lnTo>
                      <a:pt x="456" y="642"/>
                    </a:lnTo>
                    <a:lnTo>
                      <a:pt x="454" y="642"/>
                    </a:lnTo>
                    <a:lnTo>
                      <a:pt x="452" y="639"/>
                    </a:lnTo>
                    <a:lnTo>
                      <a:pt x="451" y="638"/>
                    </a:lnTo>
                    <a:lnTo>
                      <a:pt x="448" y="636"/>
                    </a:lnTo>
                    <a:lnTo>
                      <a:pt x="445" y="635"/>
                    </a:lnTo>
                    <a:lnTo>
                      <a:pt x="445" y="636"/>
                    </a:lnTo>
                    <a:lnTo>
                      <a:pt x="443" y="636"/>
                    </a:lnTo>
                    <a:lnTo>
                      <a:pt x="440" y="635"/>
                    </a:lnTo>
                    <a:lnTo>
                      <a:pt x="440" y="635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7" y="638"/>
                    </a:lnTo>
                    <a:lnTo>
                      <a:pt x="435" y="639"/>
                    </a:lnTo>
                    <a:lnTo>
                      <a:pt x="433" y="639"/>
                    </a:lnTo>
                    <a:lnTo>
                      <a:pt x="432" y="638"/>
                    </a:lnTo>
                    <a:lnTo>
                      <a:pt x="430" y="636"/>
                    </a:lnTo>
                    <a:lnTo>
                      <a:pt x="427" y="636"/>
                    </a:lnTo>
                    <a:lnTo>
                      <a:pt x="426" y="636"/>
                    </a:lnTo>
                    <a:lnTo>
                      <a:pt x="424" y="636"/>
                    </a:lnTo>
                    <a:lnTo>
                      <a:pt x="422" y="638"/>
                    </a:lnTo>
                    <a:lnTo>
                      <a:pt x="421" y="636"/>
                    </a:lnTo>
                    <a:lnTo>
                      <a:pt x="421" y="636"/>
                    </a:lnTo>
                    <a:lnTo>
                      <a:pt x="418" y="638"/>
                    </a:lnTo>
                    <a:lnTo>
                      <a:pt x="416" y="639"/>
                    </a:lnTo>
                    <a:lnTo>
                      <a:pt x="415" y="641"/>
                    </a:lnTo>
                    <a:lnTo>
                      <a:pt x="415" y="642"/>
                    </a:lnTo>
                    <a:lnTo>
                      <a:pt x="413" y="644"/>
                    </a:lnTo>
                    <a:lnTo>
                      <a:pt x="410" y="644"/>
                    </a:lnTo>
                    <a:lnTo>
                      <a:pt x="408" y="644"/>
                    </a:lnTo>
                    <a:lnTo>
                      <a:pt x="407" y="644"/>
                    </a:lnTo>
                    <a:lnTo>
                      <a:pt x="404" y="642"/>
                    </a:lnTo>
                    <a:lnTo>
                      <a:pt x="402" y="641"/>
                    </a:lnTo>
                    <a:lnTo>
                      <a:pt x="399" y="639"/>
                    </a:lnTo>
                    <a:lnTo>
                      <a:pt x="397" y="638"/>
                    </a:lnTo>
                    <a:lnTo>
                      <a:pt x="396" y="636"/>
                    </a:lnTo>
                    <a:lnTo>
                      <a:pt x="394" y="636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2" y="639"/>
                    </a:lnTo>
                    <a:lnTo>
                      <a:pt x="394" y="641"/>
                    </a:lnTo>
                    <a:lnTo>
                      <a:pt x="394" y="642"/>
                    </a:lnTo>
                    <a:lnTo>
                      <a:pt x="394" y="644"/>
                    </a:lnTo>
                    <a:lnTo>
                      <a:pt x="392" y="646"/>
                    </a:lnTo>
                    <a:lnTo>
                      <a:pt x="392" y="646"/>
                    </a:lnTo>
                    <a:lnTo>
                      <a:pt x="392" y="646"/>
                    </a:lnTo>
                    <a:lnTo>
                      <a:pt x="391" y="644"/>
                    </a:lnTo>
                    <a:lnTo>
                      <a:pt x="391" y="642"/>
                    </a:lnTo>
                    <a:lnTo>
                      <a:pt x="391" y="641"/>
                    </a:lnTo>
                    <a:lnTo>
                      <a:pt x="389" y="638"/>
                    </a:lnTo>
                    <a:lnTo>
                      <a:pt x="388" y="636"/>
                    </a:lnTo>
                    <a:lnTo>
                      <a:pt x="386" y="636"/>
                    </a:lnTo>
                    <a:lnTo>
                      <a:pt x="385" y="635"/>
                    </a:lnTo>
                    <a:lnTo>
                      <a:pt x="383" y="633"/>
                    </a:lnTo>
                    <a:lnTo>
                      <a:pt x="381" y="633"/>
                    </a:lnTo>
                    <a:lnTo>
                      <a:pt x="380" y="631"/>
                    </a:lnTo>
                    <a:lnTo>
                      <a:pt x="378" y="630"/>
                    </a:lnTo>
                    <a:lnTo>
                      <a:pt x="377" y="628"/>
                    </a:lnTo>
                    <a:lnTo>
                      <a:pt x="375" y="628"/>
                    </a:lnTo>
                    <a:lnTo>
                      <a:pt x="374" y="627"/>
                    </a:lnTo>
                    <a:lnTo>
                      <a:pt x="374" y="628"/>
                    </a:lnTo>
                    <a:lnTo>
                      <a:pt x="370" y="628"/>
                    </a:lnTo>
                    <a:lnTo>
                      <a:pt x="369" y="628"/>
                    </a:lnTo>
                    <a:lnTo>
                      <a:pt x="367" y="627"/>
                    </a:lnTo>
                    <a:lnTo>
                      <a:pt x="366" y="627"/>
                    </a:lnTo>
                    <a:lnTo>
                      <a:pt x="366" y="627"/>
                    </a:lnTo>
                    <a:lnTo>
                      <a:pt x="364" y="628"/>
                    </a:lnTo>
                    <a:lnTo>
                      <a:pt x="364" y="628"/>
                    </a:lnTo>
                    <a:lnTo>
                      <a:pt x="364" y="628"/>
                    </a:lnTo>
                    <a:lnTo>
                      <a:pt x="363" y="627"/>
                    </a:lnTo>
                    <a:lnTo>
                      <a:pt x="361" y="625"/>
                    </a:lnTo>
                    <a:lnTo>
                      <a:pt x="361" y="624"/>
                    </a:lnTo>
                    <a:lnTo>
                      <a:pt x="359" y="624"/>
                    </a:lnTo>
                    <a:lnTo>
                      <a:pt x="356" y="624"/>
                    </a:lnTo>
                    <a:lnTo>
                      <a:pt x="351" y="627"/>
                    </a:lnTo>
                    <a:lnTo>
                      <a:pt x="350" y="628"/>
                    </a:lnTo>
                    <a:lnTo>
                      <a:pt x="348" y="628"/>
                    </a:lnTo>
                    <a:lnTo>
                      <a:pt x="347" y="628"/>
                    </a:lnTo>
                    <a:lnTo>
                      <a:pt x="347" y="628"/>
                    </a:lnTo>
                    <a:lnTo>
                      <a:pt x="345" y="627"/>
                    </a:lnTo>
                    <a:lnTo>
                      <a:pt x="345" y="627"/>
                    </a:lnTo>
                    <a:lnTo>
                      <a:pt x="345" y="625"/>
                    </a:lnTo>
                    <a:lnTo>
                      <a:pt x="344" y="625"/>
                    </a:lnTo>
                    <a:lnTo>
                      <a:pt x="342" y="624"/>
                    </a:lnTo>
                    <a:lnTo>
                      <a:pt x="339" y="624"/>
                    </a:lnTo>
                    <a:lnTo>
                      <a:pt x="337" y="624"/>
                    </a:lnTo>
                    <a:lnTo>
                      <a:pt x="337" y="624"/>
                    </a:lnTo>
                    <a:lnTo>
                      <a:pt x="336" y="625"/>
                    </a:lnTo>
                    <a:lnTo>
                      <a:pt x="334" y="627"/>
                    </a:lnTo>
                    <a:lnTo>
                      <a:pt x="331" y="630"/>
                    </a:lnTo>
                    <a:lnTo>
                      <a:pt x="331" y="630"/>
                    </a:lnTo>
                    <a:lnTo>
                      <a:pt x="329" y="631"/>
                    </a:lnTo>
                    <a:lnTo>
                      <a:pt x="328" y="631"/>
                    </a:lnTo>
                    <a:lnTo>
                      <a:pt x="326" y="633"/>
                    </a:lnTo>
                    <a:lnTo>
                      <a:pt x="325" y="635"/>
                    </a:lnTo>
                    <a:lnTo>
                      <a:pt x="322" y="635"/>
                    </a:lnTo>
                    <a:lnTo>
                      <a:pt x="320" y="635"/>
                    </a:lnTo>
                    <a:lnTo>
                      <a:pt x="318" y="636"/>
                    </a:lnTo>
                    <a:lnTo>
                      <a:pt x="317" y="638"/>
                    </a:lnTo>
                    <a:lnTo>
                      <a:pt x="317" y="639"/>
                    </a:lnTo>
                    <a:lnTo>
                      <a:pt x="314" y="642"/>
                    </a:lnTo>
                    <a:lnTo>
                      <a:pt x="310" y="644"/>
                    </a:lnTo>
                    <a:lnTo>
                      <a:pt x="309" y="644"/>
                    </a:lnTo>
                    <a:lnTo>
                      <a:pt x="309" y="644"/>
                    </a:lnTo>
                    <a:lnTo>
                      <a:pt x="307" y="644"/>
                    </a:lnTo>
                    <a:lnTo>
                      <a:pt x="307" y="644"/>
                    </a:lnTo>
                    <a:lnTo>
                      <a:pt x="307" y="646"/>
                    </a:lnTo>
                    <a:lnTo>
                      <a:pt x="307" y="649"/>
                    </a:lnTo>
                    <a:lnTo>
                      <a:pt x="309" y="652"/>
                    </a:lnTo>
                    <a:lnTo>
                      <a:pt x="309" y="653"/>
                    </a:lnTo>
                    <a:lnTo>
                      <a:pt x="309" y="653"/>
                    </a:lnTo>
                    <a:lnTo>
                      <a:pt x="310" y="655"/>
                    </a:lnTo>
                    <a:lnTo>
                      <a:pt x="309" y="657"/>
                    </a:lnTo>
                    <a:lnTo>
                      <a:pt x="309" y="657"/>
                    </a:lnTo>
                    <a:lnTo>
                      <a:pt x="306" y="658"/>
                    </a:lnTo>
                    <a:lnTo>
                      <a:pt x="304" y="658"/>
                    </a:lnTo>
                    <a:lnTo>
                      <a:pt x="303" y="658"/>
                    </a:lnTo>
                    <a:lnTo>
                      <a:pt x="301" y="657"/>
                    </a:lnTo>
                    <a:lnTo>
                      <a:pt x="301" y="657"/>
                    </a:lnTo>
                    <a:lnTo>
                      <a:pt x="298" y="653"/>
                    </a:lnTo>
                    <a:lnTo>
                      <a:pt x="295" y="650"/>
                    </a:lnTo>
                    <a:lnTo>
                      <a:pt x="293" y="649"/>
                    </a:lnTo>
                    <a:lnTo>
                      <a:pt x="292" y="647"/>
                    </a:lnTo>
                    <a:lnTo>
                      <a:pt x="290" y="649"/>
                    </a:lnTo>
                    <a:lnTo>
                      <a:pt x="290" y="649"/>
                    </a:lnTo>
                    <a:lnTo>
                      <a:pt x="288" y="650"/>
                    </a:lnTo>
                    <a:lnTo>
                      <a:pt x="288" y="650"/>
                    </a:lnTo>
                    <a:lnTo>
                      <a:pt x="287" y="652"/>
                    </a:lnTo>
                    <a:lnTo>
                      <a:pt x="287" y="653"/>
                    </a:lnTo>
                    <a:lnTo>
                      <a:pt x="287" y="655"/>
                    </a:lnTo>
                    <a:lnTo>
                      <a:pt x="287" y="655"/>
                    </a:lnTo>
                    <a:lnTo>
                      <a:pt x="285" y="657"/>
                    </a:lnTo>
                    <a:lnTo>
                      <a:pt x="284" y="658"/>
                    </a:lnTo>
                    <a:lnTo>
                      <a:pt x="282" y="661"/>
                    </a:lnTo>
                    <a:lnTo>
                      <a:pt x="281" y="665"/>
                    </a:lnTo>
                    <a:lnTo>
                      <a:pt x="281" y="668"/>
                    </a:lnTo>
                    <a:lnTo>
                      <a:pt x="281" y="669"/>
                    </a:lnTo>
                    <a:lnTo>
                      <a:pt x="282" y="669"/>
                    </a:lnTo>
                    <a:lnTo>
                      <a:pt x="284" y="671"/>
                    </a:lnTo>
                    <a:lnTo>
                      <a:pt x="284" y="672"/>
                    </a:lnTo>
                    <a:lnTo>
                      <a:pt x="284" y="672"/>
                    </a:lnTo>
                    <a:lnTo>
                      <a:pt x="282" y="674"/>
                    </a:lnTo>
                    <a:lnTo>
                      <a:pt x="281" y="676"/>
                    </a:lnTo>
                    <a:lnTo>
                      <a:pt x="279" y="679"/>
                    </a:lnTo>
                    <a:lnTo>
                      <a:pt x="277" y="682"/>
                    </a:lnTo>
                    <a:lnTo>
                      <a:pt x="279" y="685"/>
                    </a:lnTo>
                    <a:lnTo>
                      <a:pt x="281" y="687"/>
                    </a:lnTo>
                    <a:lnTo>
                      <a:pt x="284" y="688"/>
                    </a:lnTo>
                    <a:lnTo>
                      <a:pt x="284" y="688"/>
                    </a:lnTo>
                    <a:lnTo>
                      <a:pt x="285" y="691"/>
                    </a:lnTo>
                    <a:lnTo>
                      <a:pt x="285" y="693"/>
                    </a:lnTo>
                    <a:lnTo>
                      <a:pt x="285" y="694"/>
                    </a:lnTo>
                    <a:lnTo>
                      <a:pt x="285" y="694"/>
                    </a:lnTo>
                    <a:lnTo>
                      <a:pt x="287" y="696"/>
                    </a:lnTo>
                    <a:lnTo>
                      <a:pt x="287" y="698"/>
                    </a:lnTo>
                    <a:lnTo>
                      <a:pt x="288" y="698"/>
                    </a:lnTo>
                    <a:lnTo>
                      <a:pt x="290" y="696"/>
                    </a:lnTo>
                    <a:lnTo>
                      <a:pt x="292" y="696"/>
                    </a:lnTo>
                    <a:lnTo>
                      <a:pt x="296" y="698"/>
                    </a:lnTo>
                    <a:lnTo>
                      <a:pt x="299" y="698"/>
                    </a:lnTo>
                    <a:lnTo>
                      <a:pt x="299" y="698"/>
                    </a:lnTo>
                    <a:lnTo>
                      <a:pt x="301" y="701"/>
                    </a:lnTo>
                    <a:lnTo>
                      <a:pt x="304" y="702"/>
                    </a:lnTo>
                    <a:lnTo>
                      <a:pt x="306" y="705"/>
                    </a:lnTo>
                    <a:lnTo>
                      <a:pt x="306" y="707"/>
                    </a:lnTo>
                    <a:lnTo>
                      <a:pt x="307" y="710"/>
                    </a:lnTo>
                    <a:lnTo>
                      <a:pt x="309" y="712"/>
                    </a:lnTo>
                    <a:lnTo>
                      <a:pt x="312" y="715"/>
                    </a:lnTo>
                    <a:lnTo>
                      <a:pt x="312" y="717"/>
                    </a:lnTo>
                    <a:lnTo>
                      <a:pt x="310" y="717"/>
                    </a:lnTo>
                    <a:lnTo>
                      <a:pt x="309" y="717"/>
                    </a:lnTo>
                    <a:lnTo>
                      <a:pt x="307" y="717"/>
                    </a:lnTo>
                    <a:lnTo>
                      <a:pt x="307" y="715"/>
                    </a:lnTo>
                    <a:lnTo>
                      <a:pt x="306" y="715"/>
                    </a:lnTo>
                    <a:lnTo>
                      <a:pt x="306" y="715"/>
                    </a:lnTo>
                    <a:lnTo>
                      <a:pt x="306" y="717"/>
                    </a:lnTo>
                    <a:lnTo>
                      <a:pt x="304" y="717"/>
                    </a:lnTo>
                    <a:lnTo>
                      <a:pt x="306" y="718"/>
                    </a:lnTo>
                    <a:lnTo>
                      <a:pt x="306" y="718"/>
                    </a:lnTo>
                    <a:lnTo>
                      <a:pt x="306" y="720"/>
                    </a:lnTo>
                    <a:lnTo>
                      <a:pt x="306" y="720"/>
                    </a:lnTo>
                    <a:lnTo>
                      <a:pt x="309" y="720"/>
                    </a:lnTo>
                    <a:lnTo>
                      <a:pt x="312" y="721"/>
                    </a:lnTo>
                    <a:lnTo>
                      <a:pt x="315" y="723"/>
                    </a:lnTo>
                    <a:lnTo>
                      <a:pt x="315" y="723"/>
                    </a:lnTo>
                    <a:lnTo>
                      <a:pt x="315" y="724"/>
                    </a:lnTo>
                    <a:lnTo>
                      <a:pt x="314" y="724"/>
                    </a:lnTo>
                    <a:lnTo>
                      <a:pt x="314" y="726"/>
                    </a:lnTo>
                    <a:lnTo>
                      <a:pt x="314" y="726"/>
                    </a:lnTo>
                    <a:lnTo>
                      <a:pt x="309" y="728"/>
                    </a:lnTo>
                    <a:lnTo>
                      <a:pt x="309" y="728"/>
                    </a:lnTo>
                    <a:lnTo>
                      <a:pt x="307" y="728"/>
                    </a:lnTo>
                    <a:lnTo>
                      <a:pt x="307" y="729"/>
                    </a:lnTo>
                    <a:lnTo>
                      <a:pt x="307" y="729"/>
                    </a:lnTo>
                    <a:lnTo>
                      <a:pt x="309" y="731"/>
                    </a:lnTo>
                    <a:lnTo>
                      <a:pt x="309" y="731"/>
                    </a:lnTo>
                    <a:lnTo>
                      <a:pt x="307" y="731"/>
                    </a:lnTo>
                    <a:lnTo>
                      <a:pt x="307" y="731"/>
                    </a:lnTo>
                    <a:lnTo>
                      <a:pt x="306" y="731"/>
                    </a:lnTo>
                    <a:lnTo>
                      <a:pt x="306" y="731"/>
                    </a:lnTo>
                    <a:lnTo>
                      <a:pt x="304" y="731"/>
                    </a:lnTo>
                    <a:lnTo>
                      <a:pt x="301" y="734"/>
                    </a:lnTo>
                    <a:lnTo>
                      <a:pt x="299" y="734"/>
                    </a:lnTo>
                    <a:lnTo>
                      <a:pt x="298" y="734"/>
                    </a:lnTo>
                    <a:lnTo>
                      <a:pt x="295" y="735"/>
                    </a:lnTo>
                    <a:lnTo>
                      <a:pt x="295" y="735"/>
                    </a:lnTo>
                    <a:lnTo>
                      <a:pt x="293" y="735"/>
                    </a:lnTo>
                    <a:lnTo>
                      <a:pt x="293" y="735"/>
                    </a:lnTo>
                    <a:lnTo>
                      <a:pt x="292" y="737"/>
                    </a:lnTo>
                    <a:lnTo>
                      <a:pt x="292" y="735"/>
                    </a:lnTo>
                    <a:lnTo>
                      <a:pt x="290" y="735"/>
                    </a:lnTo>
                    <a:lnTo>
                      <a:pt x="290" y="735"/>
                    </a:lnTo>
                    <a:lnTo>
                      <a:pt x="290" y="735"/>
                    </a:lnTo>
                    <a:lnTo>
                      <a:pt x="290" y="737"/>
                    </a:lnTo>
                    <a:lnTo>
                      <a:pt x="292" y="739"/>
                    </a:lnTo>
                    <a:lnTo>
                      <a:pt x="290" y="739"/>
                    </a:lnTo>
                    <a:lnTo>
                      <a:pt x="290" y="739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88" y="742"/>
                    </a:lnTo>
                    <a:lnTo>
                      <a:pt x="288" y="743"/>
                    </a:lnTo>
                    <a:lnTo>
                      <a:pt x="287" y="745"/>
                    </a:lnTo>
                    <a:lnTo>
                      <a:pt x="287" y="746"/>
                    </a:lnTo>
                    <a:lnTo>
                      <a:pt x="285" y="748"/>
                    </a:lnTo>
                    <a:lnTo>
                      <a:pt x="285" y="750"/>
                    </a:lnTo>
                    <a:lnTo>
                      <a:pt x="284" y="751"/>
                    </a:lnTo>
                    <a:lnTo>
                      <a:pt x="284" y="750"/>
                    </a:lnTo>
                    <a:lnTo>
                      <a:pt x="284" y="750"/>
                    </a:lnTo>
                    <a:lnTo>
                      <a:pt x="284" y="750"/>
                    </a:lnTo>
                    <a:lnTo>
                      <a:pt x="282" y="751"/>
                    </a:lnTo>
                    <a:lnTo>
                      <a:pt x="281" y="753"/>
                    </a:lnTo>
                    <a:lnTo>
                      <a:pt x="279" y="753"/>
                    </a:lnTo>
                    <a:lnTo>
                      <a:pt x="279" y="754"/>
                    </a:lnTo>
                    <a:lnTo>
                      <a:pt x="279" y="756"/>
                    </a:lnTo>
                    <a:lnTo>
                      <a:pt x="279" y="757"/>
                    </a:lnTo>
                    <a:lnTo>
                      <a:pt x="279" y="757"/>
                    </a:lnTo>
                    <a:lnTo>
                      <a:pt x="282" y="757"/>
                    </a:lnTo>
                    <a:lnTo>
                      <a:pt x="284" y="759"/>
                    </a:lnTo>
                    <a:lnTo>
                      <a:pt x="285" y="761"/>
                    </a:lnTo>
                    <a:lnTo>
                      <a:pt x="287" y="762"/>
                    </a:lnTo>
                    <a:lnTo>
                      <a:pt x="287" y="764"/>
                    </a:lnTo>
                    <a:lnTo>
                      <a:pt x="288" y="765"/>
                    </a:lnTo>
                    <a:lnTo>
                      <a:pt x="290" y="769"/>
                    </a:lnTo>
                    <a:lnTo>
                      <a:pt x="290" y="773"/>
                    </a:lnTo>
                    <a:lnTo>
                      <a:pt x="292" y="769"/>
                    </a:lnTo>
                    <a:lnTo>
                      <a:pt x="293" y="767"/>
                    </a:lnTo>
                    <a:lnTo>
                      <a:pt x="292" y="769"/>
                    </a:lnTo>
                    <a:lnTo>
                      <a:pt x="292" y="770"/>
                    </a:lnTo>
                    <a:lnTo>
                      <a:pt x="290" y="773"/>
                    </a:lnTo>
                    <a:lnTo>
                      <a:pt x="290" y="776"/>
                    </a:lnTo>
                    <a:lnTo>
                      <a:pt x="290" y="778"/>
                    </a:lnTo>
                    <a:lnTo>
                      <a:pt x="290" y="778"/>
                    </a:lnTo>
                    <a:lnTo>
                      <a:pt x="290" y="783"/>
                    </a:lnTo>
                    <a:lnTo>
                      <a:pt x="290" y="783"/>
                    </a:lnTo>
                    <a:lnTo>
                      <a:pt x="292" y="783"/>
                    </a:lnTo>
                    <a:lnTo>
                      <a:pt x="292" y="784"/>
                    </a:lnTo>
                    <a:lnTo>
                      <a:pt x="293" y="786"/>
                    </a:lnTo>
                    <a:lnTo>
                      <a:pt x="293" y="787"/>
                    </a:lnTo>
                    <a:lnTo>
                      <a:pt x="295" y="789"/>
                    </a:lnTo>
                    <a:lnTo>
                      <a:pt x="295" y="789"/>
                    </a:lnTo>
                    <a:lnTo>
                      <a:pt x="299" y="794"/>
                    </a:lnTo>
                    <a:lnTo>
                      <a:pt x="301" y="797"/>
                    </a:lnTo>
                    <a:lnTo>
                      <a:pt x="303" y="798"/>
                    </a:lnTo>
                    <a:lnTo>
                      <a:pt x="303" y="800"/>
                    </a:lnTo>
                    <a:lnTo>
                      <a:pt x="304" y="802"/>
                    </a:lnTo>
                    <a:lnTo>
                      <a:pt x="304" y="802"/>
                    </a:lnTo>
                    <a:lnTo>
                      <a:pt x="306" y="803"/>
                    </a:lnTo>
                    <a:lnTo>
                      <a:pt x="306" y="803"/>
                    </a:lnTo>
                    <a:lnTo>
                      <a:pt x="304" y="806"/>
                    </a:lnTo>
                    <a:lnTo>
                      <a:pt x="303" y="806"/>
                    </a:lnTo>
                    <a:lnTo>
                      <a:pt x="303" y="808"/>
                    </a:lnTo>
                    <a:lnTo>
                      <a:pt x="299" y="809"/>
                    </a:lnTo>
                    <a:lnTo>
                      <a:pt x="298" y="809"/>
                    </a:lnTo>
                    <a:lnTo>
                      <a:pt x="298" y="811"/>
                    </a:lnTo>
                    <a:lnTo>
                      <a:pt x="296" y="814"/>
                    </a:lnTo>
                    <a:lnTo>
                      <a:pt x="295" y="814"/>
                    </a:lnTo>
                    <a:lnTo>
                      <a:pt x="292" y="813"/>
                    </a:lnTo>
                    <a:lnTo>
                      <a:pt x="290" y="813"/>
                    </a:lnTo>
                    <a:lnTo>
                      <a:pt x="288" y="813"/>
                    </a:lnTo>
                    <a:lnTo>
                      <a:pt x="287" y="811"/>
                    </a:lnTo>
                    <a:lnTo>
                      <a:pt x="287" y="809"/>
                    </a:lnTo>
                    <a:lnTo>
                      <a:pt x="285" y="808"/>
                    </a:lnTo>
                    <a:lnTo>
                      <a:pt x="284" y="808"/>
                    </a:lnTo>
                    <a:lnTo>
                      <a:pt x="284" y="806"/>
                    </a:lnTo>
                    <a:lnTo>
                      <a:pt x="284" y="806"/>
                    </a:lnTo>
                    <a:lnTo>
                      <a:pt x="282" y="806"/>
                    </a:lnTo>
                    <a:lnTo>
                      <a:pt x="281" y="805"/>
                    </a:lnTo>
                    <a:lnTo>
                      <a:pt x="279" y="803"/>
                    </a:lnTo>
                    <a:lnTo>
                      <a:pt x="279" y="803"/>
                    </a:lnTo>
                    <a:lnTo>
                      <a:pt x="277" y="803"/>
                    </a:lnTo>
                    <a:lnTo>
                      <a:pt x="277" y="803"/>
                    </a:lnTo>
                    <a:lnTo>
                      <a:pt x="277" y="803"/>
                    </a:lnTo>
                    <a:lnTo>
                      <a:pt x="276" y="802"/>
                    </a:lnTo>
                    <a:lnTo>
                      <a:pt x="274" y="802"/>
                    </a:lnTo>
                    <a:lnTo>
                      <a:pt x="274" y="802"/>
                    </a:lnTo>
                    <a:lnTo>
                      <a:pt x="273" y="800"/>
                    </a:lnTo>
                    <a:lnTo>
                      <a:pt x="271" y="800"/>
                    </a:lnTo>
                    <a:lnTo>
                      <a:pt x="271" y="800"/>
                    </a:lnTo>
                    <a:lnTo>
                      <a:pt x="269" y="800"/>
                    </a:lnTo>
                    <a:lnTo>
                      <a:pt x="268" y="800"/>
                    </a:lnTo>
                    <a:lnTo>
                      <a:pt x="268" y="798"/>
                    </a:lnTo>
                    <a:lnTo>
                      <a:pt x="266" y="798"/>
                    </a:lnTo>
                    <a:lnTo>
                      <a:pt x="265" y="797"/>
                    </a:lnTo>
                    <a:lnTo>
                      <a:pt x="263" y="797"/>
                    </a:lnTo>
                    <a:lnTo>
                      <a:pt x="263" y="795"/>
                    </a:lnTo>
                    <a:lnTo>
                      <a:pt x="265" y="794"/>
                    </a:lnTo>
                    <a:lnTo>
                      <a:pt x="265" y="792"/>
                    </a:lnTo>
                    <a:lnTo>
                      <a:pt x="265" y="791"/>
                    </a:lnTo>
                    <a:lnTo>
                      <a:pt x="263" y="791"/>
                    </a:lnTo>
                    <a:lnTo>
                      <a:pt x="262" y="791"/>
                    </a:lnTo>
                    <a:lnTo>
                      <a:pt x="258" y="791"/>
                    </a:lnTo>
                    <a:lnTo>
                      <a:pt x="257" y="789"/>
                    </a:lnTo>
                    <a:lnTo>
                      <a:pt x="257" y="789"/>
                    </a:lnTo>
                    <a:lnTo>
                      <a:pt x="255" y="787"/>
                    </a:lnTo>
                    <a:lnTo>
                      <a:pt x="254" y="787"/>
                    </a:lnTo>
                    <a:lnTo>
                      <a:pt x="252" y="787"/>
                    </a:lnTo>
                    <a:lnTo>
                      <a:pt x="252" y="787"/>
                    </a:lnTo>
                    <a:lnTo>
                      <a:pt x="251" y="789"/>
                    </a:lnTo>
                    <a:lnTo>
                      <a:pt x="251" y="787"/>
                    </a:lnTo>
                    <a:lnTo>
                      <a:pt x="249" y="787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44" y="787"/>
                    </a:lnTo>
                    <a:lnTo>
                      <a:pt x="243" y="789"/>
                    </a:lnTo>
                    <a:lnTo>
                      <a:pt x="241" y="789"/>
                    </a:lnTo>
                    <a:lnTo>
                      <a:pt x="240" y="789"/>
                    </a:lnTo>
                    <a:lnTo>
                      <a:pt x="240" y="791"/>
                    </a:lnTo>
                    <a:lnTo>
                      <a:pt x="238" y="791"/>
                    </a:lnTo>
                    <a:lnTo>
                      <a:pt x="236" y="789"/>
                    </a:lnTo>
                    <a:lnTo>
                      <a:pt x="236" y="789"/>
                    </a:lnTo>
                    <a:lnTo>
                      <a:pt x="236" y="789"/>
                    </a:lnTo>
                    <a:lnTo>
                      <a:pt x="236" y="787"/>
                    </a:lnTo>
                    <a:lnTo>
                      <a:pt x="236" y="787"/>
                    </a:lnTo>
                    <a:lnTo>
                      <a:pt x="236" y="787"/>
                    </a:lnTo>
                    <a:lnTo>
                      <a:pt x="235" y="786"/>
                    </a:lnTo>
                    <a:lnTo>
                      <a:pt x="233" y="786"/>
                    </a:lnTo>
                    <a:lnTo>
                      <a:pt x="230" y="784"/>
                    </a:lnTo>
                    <a:lnTo>
                      <a:pt x="227" y="783"/>
                    </a:lnTo>
                    <a:lnTo>
                      <a:pt x="225" y="781"/>
                    </a:lnTo>
                    <a:lnTo>
                      <a:pt x="225" y="781"/>
                    </a:lnTo>
                    <a:lnTo>
                      <a:pt x="224" y="780"/>
                    </a:lnTo>
                    <a:lnTo>
                      <a:pt x="222" y="780"/>
                    </a:lnTo>
                    <a:lnTo>
                      <a:pt x="221" y="780"/>
                    </a:lnTo>
                    <a:lnTo>
                      <a:pt x="219" y="780"/>
                    </a:lnTo>
                    <a:lnTo>
                      <a:pt x="217" y="778"/>
                    </a:lnTo>
                    <a:lnTo>
                      <a:pt x="214" y="778"/>
                    </a:lnTo>
                    <a:lnTo>
                      <a:pt x="213" y="780"/>
                    </a:lnTo>
                    <a:lnTo>
                      <a:pt x="213" y="780"/>
                    </a:lnTo>
                    <a:lnTo>
                      <a:pt x="211" y="780"/>
                    </a:lnTo>
                    <a:lnTo>
                      <a:pt x="205" y="778"/>
                    </a:lnTo>
                    <a:lnTo>
                      <a:pt x="203" y="778"/>
                    </a:lnTo>
                    <a:lnTo>
                      <a:pt x="202" y="776"/>
                    </a:lnTo>
                    <a:lnTo>
                      <a:pt x="197" y="776"/>
                    </a:lnTo>
                    <a:lnTo>
                      <a:pt x="195" y="775"/>
                    </a:lnTo>
                    <a:lnTo>
                      <a:pt x="194" y="775"/>
                    </a:lnTo>
                    <a:lnTo>
                      <a:pt x="191" y="773"/>
                    </a:lnTo>
                    <a:lnTo>
                      <a:pt x="189" y="773"/>
                    </a:lnTo>
                    <a:lnTo>
                      <a:pt x="187" y="773"/>
                    </a:lnTo>
                    <a:lnTo>
                      <a:pt x="184" y="773"/>
                    </a:lnTo>
                    <a:lnTo>
                      <a:pt x="183" y="773"/>
                    </a:lnTo>
                    <a:lnTo>
                      <a:pt x="183" y="775"/>
                    </a:lnTo>
                    <a:lnTo>
                      <a:pt x="181" y="775"/>
                    </a:lnTo>
                    <a:lnTo>
                      <a:pt x="180" y="775"/>
                    </a:lnTo>
                    <a:lnTo>
                      <a:pt x="175" y="770"/>
                    </a:lnTo>
                    <a:lnTo>
                      <a:pt x="172" y="767"/>
                    </a:lnTo>
                    <a:lnTo>
                      <a:pt x="164" y="761"/>
                    </a:lnTo>
                    <a:lnTo>
                      <a:pt x="162" y="759"/>
                    </a:lnTo>
                    <a:lnTo>
                      <a:pt x="158" y="759"/>
                    </a:lnTo>
                    <a:lnTo>
                      <a:pt x="156" y="757"/>
                    </a:lnTo>
                    <a:lnTo>
                      <a:pt x="151" y="753"/>
                    </a:lnTo>
                    <a:lnTo>
                      <a:pt x="148" y="753"/>
                    </a:lnTo>
                    <a:lnTo>
                      <a:pt x="146" y="753"/>
                    </a:lnTo>
                    <a:lnTo>
                      <a:pt x="146" y="753"/>
                    </a:lnTo>
                    <a:lnTo>
                      <a:pt x="145" y="753"/>
                    </a:lnTo>
                    <a:lnTo>
                      <a:pt x="143" y="751"/>
                    </a:lnTo>
                    <a:lnTo>
                      <a:pt x="143" y="750"/>
                    </a:lnTo>
                    <a:lnTo>
                      <a:pt x="142" y="748"/>
                    </a:lnTo>
                    <a:lnTo>
                      <a:pt x="137" y="746"/>
                    </a:lnTo>
                    <a:lnTo>
                      <a:pt x="134" y="745"/>
                    </a:lnTo>
                    <a:lnTo>
                      <a:pt x="134" y="745"/>
                    </a:lnTo>
                    <a:lnTo>
                      <a:pt x="134" y="743"/>
                    </a:lnTo>
                    <a:lnTo>
                      <a:pt x="137" y="743"/>
                    </a:lnTo>
                    <a:lnTo>
                      <a:pt x="137" y="742"/>
                    </a:lnTo>
                    <a:lnTo>
                      <a:pt x="135" y="742"/>
                    </a:lnTo>
                    <a:lnTo>
                      <a:pt x="135" y="742"/>
                    </a:lnTo>
                    <a:lnTo>
                      <a:pt x="134" y="740"/>
                    </a:lnTo>
                    <a:lnTo>
                      <a:pt x="135" y="740"/>
                    </a:lnTo>
                    <a:lnTo>
                      <a:pt x="137" y="740"/>
                    </a:lnTo>
                    <a:lnTo>
                      <a:pt x="139" y="740"/>
                    </a:lnTo>
                    <a:lnTo>
                      <a:pt x="140" y="742"/>
                    </a:lnTo>
                    <a:lnTo>
                      <a:pt x="142" y="742"/>
                    </a:lnTo>
                    <a:lnTo>
                      <a:pt x="142" y="742"/>
                    </a:lnTo>
                    <a:lnTo>
                      <a:pt x="148" y="740"/>
                    </a:lnTo>
                    <a:lnTo>
                      <a:pt x="148" y="740"/>
                    </a:lnTo>
                    <a:lnTo>
                      <a:pt x="148" y="739"/>
                    </a:lnTo>
                    <a:lnTo>
                      <a:pt x="148" y="739"/>
                    </a:lnTo>
                    <a:lnTo>
                      <a:pt x="148" y="739"/>
                    </a:lnTo>
                    <a:lnTo>
                      <a:pt x="148" y="737"/>
                    </a:lnTo>
                    <a:lnTo>
                      <a:pt x="148" y="735"/>
                    </a:lnTo>
                    <a:lnTo>
                      <a:pt x="151" y="732"/>
                    </a:lnTo>
                    <a:lnTo>
                      <a:pt x="153" y="729"/>
                    </a:lnTo>
                    <a:lnTo>
                      <a:pt x="153" y="729"/>
                    </a:lnTo>
                    <a:lnTo>
                      <a:pt x="154" y="729"/>
                    </a:lnTo>
                    <a:lnTo>
                      <a:pt x="154" y="729"/>
                    </a:lnTo>
                    <a:lnTo>
                      <a:pt x="154" y="731"/>
                    </a:lnTo>
                    <a:lnTo>
                      <a:pt x="154" y="729"/>
                    </a:lnTo>
                    <a:lnTo>
                      <a:pt x="156" y="728"/>
                    </a:lnTo>
                    <a:lnTo>
                      <a:pt x="158" y="728"/>
                    </a:lnTo>
                    <a:lnTo>
                      <a:pt x="159" y="728"/>
                    </a:lnTo>
                    <a:lnTo>
                      <a:pt x="161" y="728"/>
                    </a:lnTo>
                    <a:lnTo>
                      <a:pt x="158" y="724"/>
                    </a:lnTo>
                    <a:lnTo>
                      <a:pt x="154" y="723"/>
                    </a:lnTo>
                    <a:lnTo>
                      <a:pt x="153" y="723"/>
                    </a:lnTo>
                    <a:lnTo>
                      <a:pt x="151" y="721"/>
                    </a:lnTo>
                    <a:lnTo>
                      <a:pt x="150" y="720"/>
                    </a:lnTo>
                    <a:lnTo>
                      <a:pt x="150" y="718"/>
                    </a:lnTo>
                    <a:lnTo>
                      <a:pt x="151" y="718"/>
                    </a:lnTo>
                    <a:lnTo>
                      <a:pt x="153" y="718"/>
                    </a:lnTo>
                    <a:lnTo>
                      <a:pt x="156" y="717"/>
                    </a:lnTo>
                    <a:lnTo>
                      <a:pt x="156" y="717"/>
                    </a:lnTo>
                    <a:lnTo>
                      <a:pt x="158" y="717"/>
                    </a:lnTo>
                    <a:lnTo>
                      <a:pt x="161" y="718"/>
                    </a:lnTo>
                    <a:lnTo>
                      <a:pt x="161" y="717"/>
                    </a:lnTo>
                    <a:lnTo>
                      <a:pt x="159" y="715"/>
                    </a:lnTo>
                    <a:lnTo>
                      <a:pt x="162" y="713"/>
                    </a:lnTo>
                    <a:lnTo>
                      <a:pt x="165" y="713"/>
                    </a:lnTo>
                    <a:lnTo>
                      <a:pt x="169" y="710"/>
                    </a:lnTo>
                    <a:lnTo>
                      <a:pt x="172" y="710"/>
                    </a:lnTo>
                    <a:lnTo>
                      <a:pt x="172" y="710"/>
                    </a:lnTo>
                    <a:lnTo>
                      <a:pt x="172" y="709"/>
                    </a:lnTo>
                    <a:lnTo>
                      <a:pt x="172" y="707"/>
                    </a:lnTo>
                    <a:lnTo>
                      <a:pt x="170" y="707"/>
                    </a:lnTo>
                    <a:lnTo>
                      <a:pt x="169" y="707"/>
                    </a:lnTo>
                    <a:lnTo>
                      <a:pt x="167" y="709"/>
                    </a:lnTo>
                    <a:lnTo>
                      <a:pt x="162" y="709"/>
                    </a:lnTo>
                    <a:lnTo>
                      <a:pt x="161" y="709"/>
                    </a:lnTo>
                    <a:lnTo>
                      <a:pt x="162" y="707"/>
                    </a:lnTo>
                    <a:lnTo>
                      <a:pt x="164" y="707"/>
                    </a:lnTo>
                    <a:lnTo>
                      <a:pt x="164" y="707"/>
                    </a:lnTo>
                    <a:lnTo>
                      <a:pt x="161" y="707"/>
                    </a:lnTo>
                    <a:lnTo>
                      <a:pt x="161" y="709"/>
                    </a:lnTo>
                    <a:lnTo>
                      <a:pt x="156" y="710"/>
                    </a:lnTo>
                    <a:lnTo>
                      <a:pt x="156" y="709"/>
                    </a:lnTo>
                    <a:lnTo>
                      <a:pt x="156" y="709"/>
                    </a:lnTo>
                    <a:lnTo>
                      <a:pt x="156" y="707"/>
                    </a:lnTo>
                    <a:lnTo>
                      <a:pt x="158" y="707"/>
                    </a:lnTo>
                    <a:lnTo>
                      <a:pt x="158" y="707"/>
                    </a:lnTo>
                    <a:lnTo>
                      <a:pt x="158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5"/>
                    </a:lnTo>
                    <a:lnTo>
                      <a:pt x="156" y="704"/>
                    </a:lnTo>
                    <a:lnTo>
                      <a:pt x="158" y="704"/>
                    </a:lnTo>
                    <a:lnTo>
                      <a:pt x="158" y="702"/>
                    </a:lnTo>
                    <a:lnTo>
                      <a:pt x="158" y="701"/>
                    </a:lnTo>
                    <a:lnTo>
                      <a:pt x="159" y="701"/>
                    </a:lnTo>
                    <a:lnTo>
                      <a:pt x="161" y="699"/>
                    </a:lnTo>
                    <a:lnTo>
                      <a:pt x="162" y="699"/>
                    </a:lnTo>
                    <a:lnTo>
                      <a:pt x="164" y="698"/>
                    </a:lnTo>
                    <a:lnTo>
                      <a:pt x="165" y="696"/>
                    </a:lnTo>
                    <a:lnTo>
                      <a:pt x="165" y="696"/>
                    </a:lnTo>
                    <a:lnTo>
                      <a:pt x="169" y="696"/>
                    </a:lnTo>
                    <a:lnTo>
                      <a:pt x="170" y="696"/>
                    </a:lnTo>
                    <a:lnTo>
                      <a:pt x="173" y="696"/>
                    </a:lnTo>
                    <a:lnTo>
                      <a:pt x="176" y="696"/>
                    </a:lnTo>
                    <a:lnTo>
                      <a:pt x="178" y="696"/>
                    </a:lnTo>
                    <a:lnTo>
                      <a:pt x="178" y="694"/>
                    </a:lnTo>
                    <a:lnTo>
                      <a:pt x="178" y="693"/>
                    </a:lnTo>
                    <a:lnTo>
                      <a:pt x="180" y="693"/>
                    </a:lnTo>
                    <a:lnTo>
                      <a:pt x="180" y="690"/>
                    </a:lnTo>
                    <a:lnTo>
                      <a:pt x="181" y="688"/>
                    </a:lnTo>
                    <a:lnTo>
                      <a:pt x="181" y="688"/>
                    </a:lnTo>
                    <a:lnTo>
                      <a:pt x="181" y="688"/>
                    </a:lnTo>
                    <a:lnTo>
                      <a:pt x="180" y="688"/>
                    </a:lnTo>
                    <a:lnTo>
                      <a:pt x="180" y="688"/>
                    </a:lnTo>
                    <a:lnTo>
                      <a:pt x="180" y="687"/>
                    </a:lnTo>
                    <a:lnTo>
                      <a:pt x="180" y="687"/>
                    </a:lnTo>
                    <a:lnTo>
                      <a:pt x="180" y="685"/>
                    </a:lnTo>
                    <a:lnTo>
                      <a:pt x="180" y="683"/>
                    </a:lnTo>
                    <a:lnTo>
                      <a:pt x="180" y="683"/>
                    </a:lnTo>
                    <a:lnTo>
                      <a:pt x="178" y="682"/>
                    </a:lnTo>
                    <a:lnTo>
                      <a:pt x="176" y="682"/>
                    </a:lnTo>
                    <a:lnTo>
                      <a:pt x="176" y="680"/>
                    </a:lnTo>
                    <a:lnTo>
                      <a:pt x="178" y="679"/>
                    </a:lnTo>
                    <a:lnTo>
                      <a:pt x="178" y="679"/>
                    </a:lnTo>
                    <a:lnTo>
                      <a:pt x="180" y="679"/>
                    </a:lnTo>
                    <a:lnTo>
                      <a:pt x="181" y="679"/>
                    </a:lnTo>
                    <a:lnTo>
                      <a:pt x="181" y="679"/>
                    </a:lnTo>
                    <a:lnTo>
                      <a:pt x="183" y="677"/>
                    </a:lnTo>
                    <a:lnTo>
                      <a:pt x="181" y="677"/>
                    </a:lnTo>
                    <a:lnTo>
                      <a:pt x="180" y="677"/>
                    </a:lnTo>
                    <a:lnTo>
                      <a:pt x="178" y="676"/>
                    </a:lnTo>
                    <a:lnTo>
                      <a:pt x="178" y="676"/>
                    </a:lnTo>
                    <a:lnTo>
                      <a:pt x="178" y="674"/>
                    </a:lnTo>
                    <a:lnTo>
                      <a:pt x="178" y="674"/>
                    </a:lnTo>
                    <a:lnTo>
                      <a:pt x="180" y="674"/>
                    </a:lnTo>
                    <a:lnTo>
                      <a:pt x="181" y="672"/>
                    </a:lnTo>
                    <a:lnTo>
                      <a:pt x="183" y="671"/>
                    </a:lnTo>
                    <a:lnTo>
                      <a:pt x="183" y="669"/>
                    </a:lnTo>
                    <a:lnTo>
                      <a:pt x="184" y="669"/>
                    </a:lnTo>
                    <a:lnTo>
                      <a:pt x="184" y="668"/>
                    </a:lnTo>
                    <a:lnTo>
                      <a:pt x="183" y="666"/>
                    </a:lnTo>
                    <a:lnTo>
                      <a:pt x="183" y="665"/>
                    </a:lnTo>
                    <a:lnTo>
                      <a:pt x="183" y="665"/>
                    </a:lnTo>
                    <a:lnTo>
                      <a:pt x="183" y="663"/>
                    </a:lnTo>
                    <a:lnTo>
                      <a:pt x="183" y="663"/>
                    </a:lnTo>
                    <a:lnTo>
                      <a:pt x="181" y="663"/>
                    </a:lnTo>
                    <a:lnTo>
                      <a:pt x="180" y="665"/>
                    </a:lnTo>
                    <a:lnTo>
                      <a:pt x="178" y="665"/>
                    </a:lnTo>
                    <a:lnTo>
                      <a:pt x="176" y="663"/>
                    </a:lnTo>
                    <a:lnTo>
                      <a:pt x="175" y="661"/>
                    </a:lnTo>
                    <a:lnTo>
                      <a:pt x="173" y="661"/>
                    </a:lnTo>
                    <a:lnTo>
                      <a:pt x="172" y="660"/>
                    </a:lnTo>
                    <a:lnTo>
                      <a:pt x="172" y="660"/>
                    </a:lnTo>
                    <a:lnTo>
                      <a:pt x="170" y="658"/>
                    </a:lnTo>
                    <a:lnTo>
                      <a:pt x="170" y="658"/>
                    </a:lnTo>
                    <a:lnTo>
                      <a:pt x="169" y="658"/>
                    </a:lnTo>
                    <a:lnTo>
                      <a:pt x="169" y="660"/>
                    </a:lnTo>
                    <a:lnTo>
                      <a:pt x="167" y="660"/>
                    </a:lnTo>
                    <a:lnTo>
                      <a:pt x="164" y="658"/>
                    </a:lnTo>
                    <a:lnTo>
                      <a:pt x="162" y="657"/>
                    </a:lnTo>
                    <a:lnTo>
                      <a:pt x="161" y="657"/>
                    </a:lnTo>
                    <a:lnTo>
                      <a:pt x="159" y="657"/>
                    </a:lnTo>
                    <a:lnTo>
                      <a:pt x="158" y="655"/>
                    </a:lnTo>
                    <a:lnTo>
                      <a:pt x="156" y="655"/>
                    </a:lnTo>
                    <a:lnTo>
                      <a:pt x="156" y="655"/>
                    </a:lnTo>
                    <a:lnTo>
                      <a:pt x="156" y="657"/>
                    </a:lnTo>
                    <a:lnTo>
                      <a:pt x="156" y="657"/>
                    </a:lnTo>
                    <a:lnTo>
                      <a:pt x="154" y="657"/>
                    </a:lnTo>
                    <a:lnTo>
                      <a:pt x="154" y="657"/>
                    </a:lnTo>
                    <a:lnTo>
                      <a:pt x="153" y="657"/>
                    </a:lnTo>
                    <a:lnTo>
                      <a:pt x="148" y="653"/>
                    </a:lnTo>
                    <a:lnTo>
                      <a:pt x="148" y="652"/>
                    </a:lnTo>
                    <a:lnTo>
                      <a:pt x="146" y="650"/>
                    </a:lnTo>
                    <a:lnTo>
                      <a:pt x="146" y="649"/>
                    </a:lnTo>
                    <a:lnTo>
                      <a:pt x="145" y="647"/>
                    </a:lnTo>
                    <a:lnTo>
                      <a:pt x="143" y="647"/>
                    </a:lnTo>
                    <a:lnTo>
                      <a:pt x="142" y="649"/>
                    </a:lnTo>
                    <a:lnTo>
                      <a:pt x="142" y="649"/>
                    </a:lnTo>
                    <a:lnTo>
                      <a:pt x="140" y="649"/>
                    </a:lnTo>
                    <a:lnTo>
                      <a:pt x="139" y="649"/>
                    </a:lnTo>
                    <a:lnTo>
                      <a:pt x="135" y="650"/>
                    </a:lnTo>
                    <a:lnTo>
                      <a:pt x="134" y="650"/>
                    </a:lnTo>
                    <a:lnTo>
                      <a:pt x="134" y="652"/>
                    </a:lnTo>
                    <a:lnTo>
                      <a:pt x="132" y="652"/>
                    </a:lnTo>
                    <a:lnTo>
                      <a:pt x="131" y="650"/>
                    </a:lnTo>
                    <a:lnTo>
                      <a:pt x="129" y="650"/>
                    </a:lnTo>
                    <a:lnTo>
                      <a:pt x="129" y="650"/>
                    </a:lnTo>
                    <a:lnTo>
                      <a:pt x="128" y="650"/>
                    </a:lnTo>
                    <a:lnTo>
                      <a:pt x="128" y="649"/>
                    </a:lnTo>
                    <a:lnTo>
                      <a:pt x="126" y="649"/>
                    </a:lnTo>
                    <a:lnTo>
                      <a:pt x="124" y="647"/>
                    </a:lnTo>
                    <a:lnTo>
                      <a:pt x="123" y="647"/>
                    </a:lnTo>
                    <a:lnTo>
                      <a:pt x="121" y="649"/>
                    </a:lnTo>
                    <a:lnTo>
                      <a:pt x="120" y="649"/>
                    </a:lnTo>
                    <a:lnTo>
                      <a:pt x="118" y="649"/>
                    </a:lnTo>
                    <a:lnTo>
                      <a:pt x="118" y="647"/>
                    </a:lnTo>
                    <a:lnTo>
                      <a:pt x="117" y="647"/>
                    </a:lnTo>
                    <a:lnTo>
                      <a:pt x="115" y="646"/>
                    </a:lnTo>
                    <a:lnTo>
                      <a:pt x="115" y="644"/>
                    </a:lnTo>
                    <a:lnTo>
                      <a:pt x="115" y="644"/>
                    </a:lnTo>
                    <a:lnTo>
                      <a:pt x="117" y="642"/>
                    </a:lnTo>
                    <a:lnTo>
                      <a:pt x="117" y="642"/>
                    </a:lnTo>
                    <a:lnTo>
                      <a:pt x="115" y="641"/>
                    </a:lnTo>
                    <a:lnTo>
                      <a:pt x="115" y="641"/>
                    </a:lnTo>
                    <a:lnTo>
                      <a:pt x="115" y="639"/>
                    </a:lnTo>
                    <a:lnTo>
                      <a:pt x="115" y="638"/>
                    </a:lnTo>
                    <a:lnTo>
                      <a:pt x="113" y="638"/>
                    </a:lnTo>
                    <a:lnTo>
                      <a:pt x="115" y="636"/>
                    </a:lnTo>
                    <a:lnTo>
                      <a:pt x="115" y="636"/>
                    </a:lnTo>
                    <a:lnTo>
                      <a:pt x="113" y="636"/>
                    </a:lnTo>
                    <a:lnTo>
                      <a:pt x="112" y="636"/>
                    </a:lnTo>
                    <a:lnTo>
                      <a:pt x="112" y="636"/>
                    </a:lnTo>
                    <a:lnTo>
                      <a:pt x="112" y="635"/>
                    </a:lnTo>
                    <a:lnTo>
                      <a:pt x="112" y="633"/>
                    </a:lnTo>
                    <a:lnTo>
                      <a:pt x="110" y="633"/>
                    </a:lnTo>
                    <a:lnTo>
                      <a:pt x="110" y="633"/>
                    </a:lnTo>
                    <a:lnTo>
                      <a:pt x="107" y="633"/>
                    </a:lnTo>
                    <a:lnTo>
                      <a:pt x="106" y="633"/>
                    </a:lnTo>
                    <a:lnTo>
                      <a:pt x="106" y="633"/>
                    </a:lnTo>
                    <a:lnTo>
                      <a:pt x="104" y="633"/>
                    </a:lnTo>
                    <a:lnTo>
                      <a:pt x="102" y="633"/>
                    </a:lnTo>
                    <a:lnTo>
                      <a:pt x="99" y="631"/>
                    </a:lnTo>
                    <a:lnTo>
                      <a:pt x="98" y="631"/>
                    </a:lnTo>
                    <a:lnTo>
                      <a:pt x="99" y="631"/>
                    </a:lnTo>
                    <a:lnTo>
                      <a:pt x="99" y="631"/>
                    </a:lnTo>
                    <a:lnTo>
                      <a:pt x="99" y="630"/>
                    </a:lnTo>
                    <a:lnTo>
                      <a:pt x="99" y="630"/>
                    </a:lnTo>
                    <a:lnTo>
                      <a:pt x="98" y="628"/>
                    </a:lnTo>
                    <a:lnTo>
                      <a:pt x="98" y="628"/>
                    </a:lnTo>
                    <a:lnTo>
                      <a:pt x="98" y="627"/>
                    </a:lnTo>
                    <a:lnTo>
                      <a:pt x="98" y="625"/>
                    </a:lnTo>
                    <a:lnTo>
                      <a:pt x="98" y="625"/>
                    </a:lnTo>
                    <a:lnTo>
                      <a:pt x="98" y="624"/>
                    </a:lnTo>
                    <a:lnTo>
                      <a:pt x="99" y="624"/>
                    </a:lnTo>
                    <a:lnTo>
                      <a:pt x="101" y="624"/>
                    </a:lnTo>
                    <a:lnTo>
                      <a:pt x="101" y="622"/>
                    </a:lnTo>
                    <a:lnTo>
                      <a:pt x="101" y="622"/>
                    </a:lnTo>
                    <a:lnTo>
                      <a:pt x="98" y="617"/>
                    </a:lnTo>
                    <a:lnTo>
                      <a:pt x="96" y="614"/>
                    </a:lnTo>
                    <a:lnTo>
                      <a:pt x="94" y="613"/>
                    </a:lnTo>
                    <a:lnTo>
                      <a:pt x="93" y="611"/>
                    </a:lnTo>
                    <a:lnTo>
                      <a:pt x="91" y="611"/>
                    </a:lnTo>
                    <a:lnTo>
                      <a:pt x="90" y="611"/>
                    </a:lnTo>
                    <a:lnTo>
                      <a:pt x="87" y="611"/>
                    </a:lnTo>
                    <a:lnTo>
                      <a:pt x="85" y="611"/>
                    </a:lnTo>
                    <a:lnTo>
                      <a:pt x="83" y="611"/>
                    </a:lnTo>
                    <a:lnTo>
                      <a:pt x="79" y="613"/>
                    </a:lnTo>
                    <a:lnTo>
                      <a:pt x="79" y="613"/>
                    </a:lnTo>
                    <a:lnTo>
                      <a:pt x="76" y="613"/>
                    </a:lnTo>
                    <a:lnTo>
                      <a:pt x="74" y="611"/>
                    </a:lnTo>
                    <a:lnTo>
                      <a:pt x="72" y="611"/>
                    </a:lnTo>
                    <a:lnTo>
                      <a:pt x="72" y="613"/>
                    </a:lnTo>
                    <a:lnTo>
                      <a:pt x="71" y="613"/>
                    </a:lnTo>
                    <a:lnTo>
                      <a:pt x="71" y="616"/>
                    </a:lnTo>
                    <a:lnTo>
                      <a:pt x="69" y="616"/>
                    </a:lnTo>
                    <a:lnTo>
                      <a:pt x="68" y="617"/>
                    </a:lnTo>
                    <a:lnTo>
                      <a:pt x="68" y="617"/>
                    </a:lnTo>
                    <a:lnTo>
                      <a:pt x="66" y="617"/>
                    </a:lnTo>
                    <a:lnTo>
                      <a:pt x="65" y="616"/>
                    </a:lnTo>
                    <a:lnTo>
                      <a:pt x="63" y="616"/>
                    </a:lnTo>
                    <a:lnTo>
                      <a:pt x="63" y="616"/>
                    </a:lnTo>
                    <a:lnTo>
                      <a:pt x="63" y="616"/>
                    </a:lnTo>
                    <a:lnTo>
                      <a:pt x="61" y="614"/>
                    </a:lnTo>
                    <a:lnTo>
                      <a:pt x="61" y="613"/>
                    </a:lnTo>
                    <a:lnTo>
                      <a:pt x="61" y="613"/>
                    </a:lnTo>
                    <a:lnTo>
                      <a:pt x="60" y="611"/>
                    </a:lnTo>
                    <a:lnTo>
                      <a:pt x="60" y="609"/>
                    </a:lnTo>
                    <a:lnTo>
                      <a:pt x="60" y="608"/>
                    </a:lnTo>
                    <a:lnTo>
                      <a:pt x="61" y="606"/>
                    </a:lnTo>
                    <a:lnTo>
                      <a:pt x="60" y="605"/>
                    </a:lnTo>
                    <a:lnTo>
                      <a:pt x="60" y="605"/>
                    </a:lnTo>
                    <a:lnTo>
                      <a:pt x="60" y="603"/>
                    </a:lnTo>
                    <a:lnTo>
                      <a:pt x="60" y="603"/>
                    </a:lnTo>
                    <a:lnTo>
                      <a:pt x="60" y="602"/>
                    </a:lnTo>
                    <a:lnTo>
                      <a:pt x="58" y="602"/>
                    </a:lnTo>
                    <a:lnTo>
                      <a:pt x="57" y="600"/>
                    </a:lnTo>
                    <a:lnTo>
                      <a:pt x="57" y="598"/>
                    </a:lnTo>
                    <a:lnTo>
                      <a:pt x="55" y="598"/>
                    </a:lnTo>
                    <a:lnTo>
                      <a:pt x="57" y="597"/>
                    </a:lnTo>
                    <a:lnTo>
                      <a:pt x="57" y="595"/>
                    </a:lnTo>
                    <a:lnTo>
                      <a:pt x="58" y="595"/>
                    </a:lnTo>
                    <a:lnTo>
                      <a:pt x="58" y="594"/>
                    </a:lnTo>
                    <a:lnTo>
                      <a:pt x="60" y="594"/>
                    </a:lnTo>
                    <a:lnTo>
                      <a:pt x="61" y="594"/>
                    </a:lnTo>
                    <a:lnTo>
                      <a:pt x="63" y="595"/>
                    </a:lnTo>
                    <a:lnTo>
                      <a:pt x="63" y="595"/>
                    </a:lnTo>
                    <a:lnTo>
                      <a:pt x="65" y="597"/>
                    </a:lnTo>
                    <a:lnTo>
                      <a:pt x="68" y="597"/>
                    </a:lnTo>
                    <a:lnTo>
                      <a:pt x="68" y="597"/>
                    </a:lnTo>
                    <a:lnTo>
                      <a:pt x="69" y="595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4" y="592"/>
                    </a:lnTo>
                    <a:lnTo>
                      <a:pt x="76" y="592"/>
                    </a:lnTo>
                    <a:lnTo>
                      <a:pt x="77" y="592"/>
                    </a:lnTo>
                    <a:lnTo>
                      <a:pt x="77" y="590"/>
                    </a:lnTo>
                    <a:lnTo>
                      <a:pt x="77" y="590"/>
                    </a:lnTo>
                    <a:lnTo>
                      <a:pt x="76" y="589"/>
                    </a:lnTo>
                    <a:lnTo>
                      <a:pt x="72" y="587"/>
                    </a:lnTo>
                    <a:lnTo>
                      <a:pt x="72" y="587"/>
                    </a:lnTo>
                    <a:lnTo>
                      <a:pt x="72" y="586"/>
                    </a:lnTo>
                    <a:lnTo>
                      <a:pt x="72" y="586"/>
                    </a:lnTo>
                    <a:lnTo>
                      <a:pt x="72" y="584"/>
                    </a:lnTo>
                    <a:lnTo>
                      <a:pt x="69" y="583"/>
                    </a:lnTo>
                    <a:lnTo>
                      <a:pt x="66" y="583"/>
                    </a:lnTo>
                    <a:lnTo>
                      <a:pt x="65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5" y="579"/>
                    </a:lnTo>
                    <a:lnTo>
                      <a:pt x="65" y="578"/>
                    </a:lnTo>
                    <a:lnTo>
                      <a:pt x="65" y="578"/>
                    </a:lnTo>
                    <a:lnTo>
                      <a:pt x="63" y="578"/>
                    </a:lnTo>
                    <a:lnTo>
                      <a:pt x="61" y="576"/>
                    </a:lnTo>
                    <a:lnTo>
                      <a:pt x="58" y="575"/>
                    </a:lnTo>
                    <a:lnTo>
                      <a:pt x="57" y="573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3" y="568"/>
                    </a:lnTo>
                    <a:lnTo>
                      <a:pt x="53" y="568"/>
                    </a:lnTo>
                    <a:lnTo>
                      <a:pt x="53" y="567"/>
                    </a:lnTo>
                    <a:lnTo>
                      <a:pt x="53" y="565"/>
                    </a:lnTo>
                    <a:lnTo>
                      <a:pt x="53" y="565"/>
                    </a:lnTo>
                    <a:lnTo>
                      <a:pt x="52" y="565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1"/>
                    </a:lnTo>
                    <a:lnTo>
                      <a:pt x="50" y="559"/>
                    </a:lnTo>
                    <a:lnTo>
                      <a:pt x="52" y="557"/>
                    </a:lnTo>
                    <a:lnTo>
                      <a:pt x="52" y="557"/>
                    </a:lnTo>
                    <a:lnTo>
                      <a:pt x="52" y="556"/>
                    </a:lnTo>
                    <a:lnTo>
                      <a:pt x="50" y="554"/>
                    </a:lnTo>
                    <a:lnTo>
                      <a:pt x="49" y="553"/>
                    </a:lnTo>
                    <a:lnTo>
                      <a:pt x="49" y="553"/>
                    </a:lnTo>
                    <a:lnTo>
                      <a:pt x="49" y="553"/>
                    </a:lnTo>
                    <a:lnTo>
                      <a:pt x="50" y="551"/>
                    </a:lnTo>
                    <a:lnTo>
                      <a:pt x="50" y="551"/>
                    </a:lnTo>
                    <a:lnTo>
                      <a:pt x="50" y="548"/>
                    </a:lnTo>
                    <a:lnTo>
                      <a:pt x="50" y="546"/>
                    </a:lnTo>
                    <a:lnTo>
                      <a:pt x="50" y="546"/>
                    </a:lnTo>
                    <a:lnTo>
                      <a:pt x="50" y="546"/>
                    </a:lnTo>
                    <a:lnTo>
                      <a:pt x="49" y="546"/>
                    </a:lnTo>
                    <a:lnTo>
                      <a:pt x="47" y="546"/>
                    </a:lnTo>
                    <a:lnTo>
                      <a:pt x="47" y="545"/>
                    </a:lnTo>
                    <a:lnTo>
                      <a:pt x="47" y="545"/>
                    </a:lnTo>
                    <a:lnTo>
                      <a:pt x="46" y="545"/>
                    </a:lnTo>
                    <a:lnTo>
                      <a:pt x="44" y="543"/>
                    </a:lnTo>
                    <a:lnTo>
                      <a:pt x="44" y="543"/>
                    </a:lnTo>
                    <a:lnTo>
                      <a:pt x="41" y="542"/>
                    </a:lnTo>
                    <a:lnTo>
                      <a:pt x="38" y="542"/>
                    </a:lnTo>
                    <a:lnTo>
                      <a:pt x="36" y="542"/>
                    </a:lnTo>
                    <a:lnTo>
                      <a:pt x="36" y="542"/>
                    </a:lnTo>
                    <a:lnTo>
                      <a:pt x="35" y="543"/>
                    </a:lnTo>
                    <a:lnTo>
                      <a:pt x="33" y="543"/>
                    </a:lnTo>
                    <a:lnTo>
                      <a:pt x="33" y="543"/>
                    </a:lnTo>
                    <a:lnTo>
                      <a:pt x="31" y="543"/>
                    </a:lnTo>
                    <a:lnTo>
                      <a:pt x="30" y="545"/>
                    </a:lnTo>
                    <a:lnTo>
                      <a:pt x="28" y="543"/>
                    </a:lnTo>
                    <a:lnTo>
                      <a:pt x="28" y="543"/>
                    </a:lnTo>
                    <a:lnTo>
                      <a:pt x="28" y="542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27" y="538"/>
                    </a:lnTo>
                    <a:lnTo>
                      <a:pt x="24" y="538"/>
                    </a:lnTo>
                    <a:lnTo>
                      <a:pt x="24" y="538"/>
                    </a:lnTo>
                    <a:lnTo>
                      <a:pt x="22" y="538"/>
                    </a:lnTo>
                    <a:lnTo>
                      <a:pt x="20" y="540"/>
                    </a:lnTo>
                    <a:lnTo>
                      <a:pt x="19" y="538"/>
                    </a:lnTo>
                    <a:lnTo>
                      <a:pt x="19" y="538"/>
                    </a:lnTo>
                    <a:lnTo>
                      <a:pt x="17" y="537"/>
                    </a:lnTo>
                    <a:lnTo>
                      <a:pt x="17" y="537"/>
                    </a:lnTo>
                    <a:lnTo>
                      <a:pt x="14" y="537"/>
                    </a:lnTo>
                    <a:lnTo>
                      <a:pt x="14" y="537"/>
                    </a:lnTo>
                    <a:lnTo>
                      <a:pt x="12" y="537"/>
                    </a:lnTo>
                    <a:lnTo>
                      <a:pt x="12" y="537"/>
                    </a:lnTo>
                    <a:lnTo>
                      <a:pt x="11" y="535"/>
                    </a:lnTo>
                    <a:lnTo>
                      <a:pt x="11" y="534"/>
                    </a:lnTo>
                    <a:lnTo>
                      <a:pt x="11" y="534"/>
                    </a:lnTo>
                    <a:lnTo>
                      <a:pt x="11" y="532"/>
                    </a:lnTo>
                    <a:lnTo>
                      <a:pt x="11" y="531"/>
                    </a:lnTo>
                    <a:lnTo>
                      <a:pt x="11" y="527"/>
                    </a:lnTo>
                    <a:lnTo>
                      <a:pt x="9" y="527"/>
                    </a:lnTo>
                    <a:lnTo>
                      <a:pt x="9" y="526"/>
                    </a:lnTo>
                    <a:lnTo>
                      <a:pt x="8" y="526"/>
                    </a:lnTo>
                    <a:lnTo>
                      <a:pt x="8" y="524"/>
                    </a:lnTo>
                    <a:lnTo>
                      <a:pt x="6" y="523"/>
                    </a:lnTo>
                    <a:lnTo>
                      <a:pt x="6" y="521"/>
                    </a:lnTo>
                    <a:lnTo>
                      <a:pt x="6" y="521"/>
                    </a:lnTo>
                    <a:lnTo>
                      <a:pt x="6" y="521"/>
                    </a:lnTo>
                    <a:lnTo>
                      <a:pt x="3" y="521"/>
                    </a:lnTo>
                    <a:lnTo>
                      <a:pt x="3" y="521"/>
                    </a:lnTo>
                    <a:lnTo>
                      <a:pt x="5" y="518"/>
                    </a:lnTo>
                    <a:lnTo>
                      <a:pt x="5" y="516"/>
                    </a:lnTo>
                    <a:lnTo>
                      <a:pt x="5" y="515"/>
                    </a:lnTo>
                    <a:lnTo>
                      <a:pt x="6" y="515"/>
                    </a:lnTo>
                    <a:lnTo>
                      <a:pt x="6" y="513"/>
                    </a:lnTo>
                    <a:lnTo>
                      <a:pt x="6" y="513"/>
                    </a:lnTo>
                    <a:lnTo>
                      <a:pt x="6" y="512"/>
                    </a:lnTo>
                    <a:lnTo>
                      <a:pt x="6" y="512"/>
                    </a:lnTo>
                    <a:lnTo>
                      <a:pt x="3" y="510"/>
                    </a:lnTo>
                    <a:lnTo>
                      <a:pt x="1" y="509"/>
                    </a:lnTo>
                    <a:lnTo>
                      <a:pt x="1" y="507"/>
                    </a:lnTo>
                    <a:lnTo>
                      <a:pt x="1" y="507"/>
                    </a:lnTo>
                    <a:lnTo>
                      <a:pt x="0" y="507"/>
                    </a:lnTo>
                    <a:lnTo>
                      <a:pt x="0" y="507"/>
                    </a:lnTo>
                    <a:lnTo>
                      <a:pt x="0" y="505"/>
                    </a:lnTo>
                    <a:lnTo>
                      <a:pt x="0" y="504"/>
                    </a:lnTo>
                    <a:lnTo>
                      <a:pt x="1" y="502"/>
                    </a:lnTo>
                    <a:lnTo>
                      <a:pt x="1" y="502"/>
                    </a:lnTo>
                    <a:lnTo>
                      <a:pt x="1" y="501"/>
                    </a:lnTo>
                    <a:lnTo>
                      <a:pt x="5" y="501"/>
                    </a:lnTo>
                    <a:lnTo>
                      <a:pt x="5" y="501"/>
                    </a:lnTo>
                    <a:lnTo>
                      <a:pt x="5" y="499"/>
                    </a:lnTo>
                    <a:lnTo>
                      <a:pt x="5" y="499"/>
                    </a:lnTo>
                    <a:lnTo>
                      <a:pt x="5" y="499"/>
                    </a:lnTo>
                    <a:lnTo>
                      <a:pt x="3" y="499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5" y="496"/>
                    </a:lnTo>
                    <a:lnTo>
                      <a:pt x="6" y="498"/>
                    </a:lnTo>
                    <a:lnTo>
                      <a:pt x="6" y="499"/>
                    </a:lnTo>
                    <a:lnTo>
                      <a:pt x="6" y="499"/>
                    </a:lnTo>
                    <a:lnTo>
                      <a:pt x="8" y="499"/>
                    </a:lnTo>
                    <a:lnTo>
                      <a:pt x="8" y="499"/>
                    </a:lnTo>
                    <a:lnTo>
                      <a:pt x="9" y="501"/>
                    </a:lnTo>
                    <a:lnTo>
                      <a:pt x="11" y="499"/>
                    </a:lnTo>
                    <a:lnTo>
                      <a:pt x="11" y="498"/>
                    </a:lnTo>
                    <a:lnTo>
                      <a:pt x="9" y="496"/>
                    </a:lnTo>
                    <a:lnTo>
                      <a:pt x="8" y="494"/>
                    </a:lnTo>
                    <a:lnTo>
                      <a:pt x="6" y="493"/>
                    </a:lnTo>
                    <a:lnTo>
                      <a:pt x="5" y="494"/>
                    </a:lnTo>
                    <a:lnTo>
                      <a:pt x="3" y="493"/>
                    </a:lnTo>
                    <a:lnTo>
                      <a:pt x="3" y="493"/>
                    </a:lnTo>
                    <a:lnTo>
                      <a:pt x="1" y="491"/>
                    </a:lnTo>
                    <a:lnTo>
                      <a:pt x="3" y="491"/>
                    </a:lnTo>
                    <a:lnTo>
                      <a:pt x="5" y="488"/>
                    </a:lnTo>
                    <a:lnTo>
                      <a:pt x="6" y="488"/>
                    </a:lnTo>
                    <a:lnTo>
                      <a:pt x="6" y="486"/>
                    </a:lnTo>
                    <a:lnTo>
                      <a:pt x="6" y="485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3" y="477"/>
                    </a:lnTo>
                    <a:lnTo>
                      <a:pt x="5" y="475"/>
                    </a:lnTo>
                    <a:lnTo>
                      <a:pt x="6" y="472"/>
                    </a:lnTo>
                    <a:lnTo>
                      <a:pt x="8" y="471"/>
                    </a:lnTo>
                    <a:lnTo>
                      <a:pt x="8" y="469"/>
                    </a:lnTo>
                    <a:lnTo>
                      <a:pt x="9" y="469"/>
                    </a:lnTo>
                    <a:lnTo>
                      <a:pt x="9" y="469"/>
                    </a:lnTo>
                    <a:lnTo>
                      <a:pt x="9" y="469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9" y="466"/>
                    </a:lnTo>
                    <a:lnTo>
                      <a:pt x="9" y="466"/>
                    </a:lnTo>
                    <a:lnTo>
                      <a:pt x="9" y="464"/>
                    </a:lnTo>
                    <a:lnTo>
                      <a:pt x="9" y="463"/>
                    </a:lnTo>
                    <a:lnTo>
                      <a:pt x="9" y="460"/>
                    </a:lnTo>
                    <a:lnTo>
                      <a:pt x="9" y="460"/>
                    </a:lnTo>
                    <a:lnTo>
                      <a:pt x="11" y="460"/>
                    </a:lnTo>
                    <a:lnTo>
                      <a:pt x="11" y="460"/>
                    </a:lnTo>
                    <a:lnTo>
                      <a:pt x="14" y="461"/>
                    </a:lnTo>
                    <a:lnTo>
                      <a:pt x="14" y="460"/>
                    </a:lnTo>
                    <a:lnTo>
                      <a:pt x="16" y="458"/>
                    </a:lnTo>
                    <a:lnTo>
                      <a:pt x="16" y="458"/>
                    </a:lnTo>
                    <a:lnTo>
                      <a:pt x="17" y="458"/>
                    </a:lnTo>
                    <a:lnTo>
                      <a:pt x="19" y="458"/>
                    </a:lnTo>
                    <a:lnTo>
                      <a:pt x="20" y="458"/>
                    </a:lnTo>
                    <a:lnTo>
                      <a:pt x="22" y="458"/>
                    </a:lnTo>
                    <a:lnTo>
                      <a:pt x="22" y="458"/>
                    </a:lnTo>
                    <a:lnTo>
                      <a:pt x="24" y="457"/>
                    </a:lnTo>
                    <a:lnTo>
                      <a:pt x="24" y="455"/>
                    </a:lnTo>
                    <a:lnTo>
                      <a:pt x="25" y="455"/>
                    </a:lnTo>
                    <a:lnTo>
                      <a:pt x="33" y="455"/>
                    </a:lnTo>
                    <a:lnTo>
                      <a:pt x="39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38" y="455"/>
                    </a:lnTo>
                    <a:lnTo>
                      <a:pt x="38" y="453"/>
                    </a:lnTo>
                    <a:lnTo>
                      <a:pt x="36" y="452"/>
                    </a:lnTo>
                    <a:lnTo>
                      <a:pt x="33" y="450"/>
                    </a:lnTo>
                    <a:lnTo>
                      <a:pt x="31" y="450"/>
                    </a:lnTo>
                    <a:lnTo>
                      <a:pt x="28" y="450"/>
                    </a:lnTo>
                    <a:lnTo>
                      <a:pt x="24" y="450"/>
                    </a:lnTo>
                    <a:lnTo>
                      <a:pt x="20" y="447"/>
                    </a:lnTo>
                    <a:lnTo>
                      <a:pt x="17" y="447"/>
                    </a:lnTo>
                    <a:lnTo>
                      <a:pt x="16" y="444"/>
                    </a:lnTo>
                    <a:lnTo>
                      <a:pt x="16" y="442"/>
                    </a:lnTo>
                    <a:lnTo>
                      <a:pt x="17" y="444"/>
                    </a:lnTo>
                    <a:lnTo>
                      <a:pt x="17" y="442"/>
                    </a:lnTo>
                    <a:lnTo>
                      <a:pt x="17" y="441"/>
                    </a:lnTo>
                    <a:lnTo>
                      <a:pt x="17" y="441"/>
                    </a:lnTo>
                    <a:lnTo>
                      <a:pt x="16" y="439"/>
                    </a:lnTo>
                    <a:lnTo>
                      <a:pt x="11" y="442"/>
                    </a:lnTo>
                    <a:lnTo>
                      <a:pt x="6" y="442"/>
                    </a:lnTo>
                    <a:lnTo>
                      <a:pt x="11" y="438"/>
                    </a:lnTo>
                    <a:lnTo>
                      <a:pt x="14" y="435"/>
                    </a:lnTo>
                    <a:lnTo>
                      <a:pt x="16" y="435"/>
                    </a:lnTo>
                    <a:lnTo>
                      <a:pt x="17" y="433"/>
                    </a:lnTo>
                    <a:lnTo>
                      <a:pt x="19" y="433"/>
                    </a:lnTo>
                    <a:lnTo>
                      <a:pt x="19" y="431"/>
                    </a:lnTo>
                    <a:lnTo>
                      <a:pt x="24" y="430"/>
                    </a:lnTo>
                    <a:lnTo>
                      <a:pt x="27" y="427"/>
                    </a:lnTo>
                    <a:lnTo>
                      <a:pt x="30" y="423"/>
                    </a:lnTo>
                    <a:lnTo>
                      <a:pt x="31" y="422"/>
                    </a:lnTo>
                    <a:lnTo>
                      <a:pt x="33" y="420"/>
                    </a:lnTo>
                    <a:lnTo>
                      <a:pt x="36" y="417"/>
                    </a:lnTo>
                    <a:lnTo>
                      <a:pt x="38" y="416"/>
                    </a:lnTo>
                    <a:lnTo>
                      <a:pt x="42" y="411"/>
                    </a:lnTo>
                    <a:lnTo>
                      <a:pt x="44" y="409"/>
                    </a:lnTo>
                    <a:lnTo>
                      <a:pt x="46" y="408"/>
                    </a:lnTo>
                    <a:lnTo>
                      <a:pt x="50" y="403"/>
                    </a:lnTo>
                    <a:lnTo>
                      <a:pt x="55" y="400"/>
                    </a:lnTo>
                    <a:lnTo>
                      <a:pt x="57" y="398"/>
                    </a:lnTo>
                    <a:lnTo>
                      <a:pt x="57" y="395"/>
                    </a:lnTo>
                    <a:lnTo>
                      <a:pt x="58" y="394"/>
                    </a:lnTo>
                    <a:lnTo>
                      <a:pt x="60" y="390"/>
                    </a:lnTo>
                    <a:lnTo>
                      <a:pt x="60" y="390"/>
                    </a:lnTo>
                    <a:lnTo>
                      <a:pt x="60" y="389"/>
                    </a:lnTo>
                    <a:lnTo>
                      <a:pt x="58" y="387"/>
                    </a:lnTo>
                    <a:lnTo>
                      <a:pt x="57" y="387"/>
                    </a:lnTo>
                    <a:lnTo>
                      <a:pt x="55" y="384"/>
                    </a:lnTo>
                    <a:lnTo>
                      <a:pt x="55" y="384"/>
                    </a:lnTo>
                    <a:lnTo>
                      <a:pt x="52" y="381"/>
                    </a:lnTo>
                    <a:lnTo>
                      <a:pt x="47" y="379"/>
                    </a:lnTo>
                    <a:lnTo>
                      <a:pt x="44" y="376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8" y="371"/>
                    </a:lnTo>
                    <a:lnTo>
                      <a:pt x="41" y="370"/>
                    </a:lnTo>
                    <a:lnTo>
                      <a:pt x="44" y="367"/>
                    </a:lnTo>
                    <a:lnTo>
                      <a:pt x="44" y="365"/>
                    </a:lnTo>
                    <a:lnTo>
                      <a:pt x="46" y="364"/>
                    </a:lnTo>
                    <a:lnTo>
                      <a:pt x="46" y="362"/>
                    </a:lnTo>
                    <a:lnTo>
                      <a:pt x="46" y="360"/>
                    </a:lnTo>
                    <a:lnTo>
                      <a:pt x="44" y="360"/>
                    </a:lnTo>
                    <a:lnTo>
                      <a:pt x="42" y="359"/>
                    </a:lnTo>
                    <a:lnTo>
                      <a:pt x="39" y="357"/>
                    </a:lnTo>
                    <a:lnTo>
                      <a:pt x="38" y="354"/>
                    </a:lnTo>
                    <a:lnTo>
                      <a:pt x="38" y="353"/>
                    </a:lnTo>
                    <a:lnTo>
                      <a:pt x="38" y="353"/>
                    </a:lnTo>
                    <a:lnTo>
                      <a:pt x="39" y="351"/>
                    </a:lnTo>
                    <a:lnTo>
                      <a:pt x="39" y="349"/>
                    </a:lnTo>
                    <a:lnTo>
                      <a:pt x="39" y="348"/>
                    </a:lnTo>
                    <a:lnTo>
                      <a:pt x="38" y="348"/>
                    </a:lnTo>
                    <a:lnTo>
                      <a:pt x="35" y="346"/>
                    </a:lnTo>
                    <a:lnTo>
                      <a:pt x="33" y="346"/>
                    </a:lnTo>
                    <a:lnTo>
                      <a:pt x="33" y="345"/>
                    </a:lnTo>
                    <a:lnTo>
                      <a:pt x="31" y="343"/>
                    </a:lnTo>
                    <a:lnTo>
                      <a:pt x="31" y="342"/>
                    </a:lnTo>
                    <a:lnTo>
                      <a:pt x="31" y="342"/>
                    </a:lnTo>
                    <a:lnTo>
                      <a:pt x="33" y="340"/>
                    </a:lnTo>
                    <a:lnTo>
                      <a:pt x="35" y="340"/>
                    </a:lnTo>
                    <a:lnTo>
                      <a:pt x="35" y="338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1" y="337"/>
                    </a:lnTo>
                    <a:lnTo>
                      <a:pt x="31" y="337"/>
                    </a:lnTo>
                    <a:lnTo>
                      <a:pt x="31" y="337"/>
                    </a:lnTo>
                    <a:lnTo>
                      <a:pt x="31" y="335"/>
                    </a:lnTo>
                    <a:lnTo>
                      <a:pt x="33" y="334"/>
                    </a:lnTo>
                    <a:lnTo>
                      <a:pt x="33" y="331"/>
                    </a:lnTo>
                    <a:lnTo>
                      <a:pt x="35" y="329"/>
                    </a:lnTo>
                    <a:lnTo>
                      <a:pt x="33" y="327"/>
                    </a:lnTo>
                    <a:lnTo>
                      <a:pt x="33" y="327"/>
                    </a:lnTo>
                    <a:lnTo>
                      <a:pt x="36" y="326"/>
                    </a:lnTo>
                    <a:lnTo>
                      <a:pt x="38" y="326"/>
                    </a:lnTo>
                    <a:lnTo>
                      <a:pt x="39" y="326"/>
                    </a:lnTo>
                    <a:lnTo>
                      <a:pt x="39" y="324"/>
                    </a:lnTo>
                    <a:lnTo>
                      <a:pt x="39" y="323"/>
                    </a:lnTo>
                    <a:lnTo>
                      <a:pt x="36" y="318"/>
                    </a:lnTo>
                    <a:lnTo>
                      <a:pt x="36" y="316"/>
                    </a:lnTo>
                    <a:lnTo>
                      <a:pt x="35" y="313"/>
                    </a:lnTo>
                    <a:lnTo>
                      <a:pt x="33" y="313"/>
                    </a:lnTo>
                    <a:lnTo>
                      <a:pt x="33" y="312"/>
                    </a:lnTo>
                    <a:lnTo>
                      <a:pt x="31" y="310"/>
                    </a:lnTo>
                    <a:lnTo>
                      <a:pt x="31" y="307"/>
                    </a:lnTo>
                    <a:lnTo>
                      <a:pt x="30" y="305"/>
                    </a:lnTo>
                    <a:lnTo>
                      <a:pt x="28" y="304"/>
                    </a:lnTo>
                    <a:lnTo>
                      <a:pt x="27" y="302"/>
                    </a:lnTo>
                    <a:lnTo>
                      <a:pt x="25" y="297"/>
                    </a:lnTo>
                    <a:lnTo>
                      <a:pt x="24" y="297"/>
                    </a:lnTo>
                    <a:lnTo>
                      <a:pt x="24" y="296"/>
                    </a:lnTo>
                    <a:lnTo>
                      <a:pt x="24" y="294"/>
                    </a:lnTo>
                    <a:lnTo>
                      <a:pt x="27" y="291"/>
                    </a:lnTo>
                    <a:lnTo>
                      <a:pt x="28" y="290"/>
                    </a:lnTo>
                    <a:lnTo>
                      <a:pt x="31" y="286"/>
                    </a:lnTo>
                    <a:lnTo>
                      <a:pt x="35" y="283"/>
                    </a:lnTo>
                    <a:lnTo>
                      <a:pt x="36" y="280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5" y="275"/>
                    </a:lnTo>
                    <a:lnTo>
                      <a:pt x="30" y="271"/>
                    </a:lnTo>
                    <a:lnTo>
                      <a:pt x="28" y="267"/>
                    </a:lnTo>
                    <a:lnTo>
                      <a:pt x="24" y="266"/>
                    </a:lnTo>
                    <a:lnTo>
                      <a:pt x="19" y="264"/>
                    </a:lnTo>
                    <a:lnTo>
                      <a:pt x="17" y="261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9" y="250"/>
                    </a:lnTo>
                    <a:lnTo>
                      <a:pt x="20" y="249"/>
                    </a:lnTo>
                    <a:lnTo>
                      <a:pt x="20" y="249"/>
                    </a:lnTo>
                    <a:lnTo>
                      <a:pt x="19" y="249"/>
                    </a:lnTo>
                    <a:lnTo>
                      <a:pt x="19" y="247"/>
                    </a:lnTo>
                    <a:lnTo>
                      <a:pt x="16" y="247"/>
                    </a:lnTo>
                    <a:lnTo>
                      <a:pt x="14" y="247"/>
                    </a:lnTo>
                    <a:lnTo>
                      <a:pt x="17" y="245"/>
                    </a:lnTo>
                    <a:lnTo>
                      <a:pt x="19" y="245"/>
                    </a:lnTo>
                    <a:lnTo>
                      <a:pt x="22" y="244"/>
                    </a:lnTo>
                    <a:lnTo>
                      <a:pt x="22" y="244"/>
                    </a:lnTo>
                    <a:lnTo>
                      <a:pt x="25" y="242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8" y="238"/>
                    </a:lnTo>
                    <a:lnTo>
                      <a:pt x="28" y="236"/>
                    </a:lnTo>
                    <a:lnTo>
                      <a:pt x="35" y="234"/>
                    </a:lnTo>
                    <a:lnTo>
                      <a:pt x="38" y="234"/>
                    </a:lnTo>
                    <a:lnTo>
                      <a:pt x="39" y="233"/>
                    </a:lnTo>
                    <a:lnTo>
                      <a:pt x="39" y="233"/>
                    </a:lnTo>
                    <a:lnTo>
                      <a:pt x="39" y="231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41" y="228"/>
                    </a:lnTo>
                    <a:lnTo>
                      <a:pt x="42" y="230"/>
                    </a:lnTo>
                    <a:lnTo>
                      <a:pt x="46" y="231"/>
                    </a:lnTo>
                    <a:lnTo>
                      <a:pt x="49" y="231"/>
                    </a:lnTo>
                    <a:lnTo>
                      <a:pt x="50" y="231"/>
                    </a:lnTo>
                    <a:lnTo>
                      <a:pt x="50" y="230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5"/>
                    </a:lnTo>
                    <a:lnTo>
                      <a:pt x="52" y="225"/>
                    </a:lnTo>
                    <a:lnTo>
                      <a:pt x="58" y="227"/>
                    </a:lnTo>
                    <a:lnTo>
                      <a:pt x="60" y="227"/>
                    </a:lnTo>
                    <a:lnTo>
                      <a:pt x="61" y="227"/>
                    </a:lnTo>
                    <a:lnTo>
                      <a:pt x="63" y="223"/>
                    </a:lnTo>
                    <a:lnTo>
                      <a:pt x="65" y="223"/>
                    </a:lnTo>
                    <a:lnTo>
                      <a:pt x="66" y="223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2" y="222"/>
                    </a:lnTo>
                    <a:lnTo>
                      <a:pt x="74" y="223"/>
                    </a:lnTo>
                    <a:lnTo>
                      <a:pt x="80" y="225"/>
                    </a:lnTo>
                    <a:lnTo>
                      <a:pt x="80" y="227"/>
                    </a:lnTo>
                    <a:lnTo>
                      <a:pt x="80" y="227"/>
                    </a:lnTo>
                    <a:lnTo>
                      <a:pt x="80" y="228"/>
                    </a:lnTo>
                    <a:lnTo>
                      <a:pt x="80" y="230"/>
                    </a:lnTo>
                    <a:lnTo>
                      <a:pt x="77" y="228"/>
                    </a:lnTo>
                    <a:lnTo>
                      <a:pt x="69" y="227"/>
                    </a:lnTo>
                    <a:lnTo>
                      <a:pt x="68" y="228"/>
                    </a:lnTo>
                    <a:lnTo>
                      <a:pt x="69" y="230"/>
                    </a:lnTo>
                    <a:lnTo>
                      <a:pt x="71" y="230"/>
                    </a:lnTo>
                    <a:lnTo>
                      <a:pt x="72" y="233"/>
                    </a:lnTo>
                    <a:lnTo>
                      <a:pt x="76" y="231"/>
                    </a:lnTo>
                    <a:lnTo>
                      <a:pt x="79" y="233"/>
                    </a:lnTo>
                    <a:lnTo>
                      <a:pt x="80" y="233"/>
                    </a:lnTo>
                    <a:lnTo>
                      <a:pt x="82" y="233"/>
                    </a:lnTo>
                    <a:lnTo>
                      <a:pt x="80" y="234"/>
                    </a:lnTo>
                    <a:lnTo>
                      <a:pt x="80" y="234"/>
                    </a:lnTo>
                    <a:lnTo>
                      <a:pt x="85" y="233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8" y="234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41"/>
                    </a:lnTo>
                    <a:lnTo>
                      <a:pt x="83" y="241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7" y="241"/>
                    </a:lnTo>
                    <a:lnTo>
                      <a:pt x="90" y="238"/>
                    </a:lnTo>
                    <a:lnTo>
                      <a:pt x="91" y="236"/>
                    </a:lnTo>
                    <a:lnTo>
                      <a:pt x="99" y="236"/>
                    </a:lnTo>
                    <a:lnTo>
                      <a:pt x="101" y="236"/>
                    </a:lnTo>
                    <a:lnTo>
                      <a:pt x="107" y="239"/>
                    </a:lnTo>
                    <a:lnTo>
                      <a:pt x="110" y="239"/>
                    </a:lnTo>
                    <a:lnTo>
                      <a:pt x="112" y="239"/>
                    </a:lnTo>
                    <a:lnTo>
                      <a:pt x="113" y="238"/>
                    </a:lnTo>
                    <a:lnTo>
                      <a:pt x="113" y="238"/>
                    </a:lnTo>
                    <a:lnTo>
                      <a:pt x="123" y="239"/>
                    </a:lnTo>
                    <a:lnTo>
                      <a:pt x="132" y="244"/>
                    </a:lnTo>
                    <a:lnTo>
                      <a:pt x="150" y="252"/>
                    </a:lnTo>
                    <a:lnTo>
                      <a:pt x="158" y="260"/>
                    </a:lnTo>
                    <a:lnTo>
                      <a:pt x="159" y="261"/>
                    </a:lnTo>
                    <a:lnTo>
                      <a:pt x="162" y="261"/>
                    </a:lnTo>
                    <a:lnTo>
                      <a:pt x="164" y="261"/>
                    </a:lnTo>
                    <a:lnTo>
                      <a:pt x="165" y="261"/>
                    </a:lnTo>
                    <a:lnTo>
                      <a:pt x="176" y="267"/>
                    </a:lnTo>
                    <a:lnTo>
                      <a:pt x="180" y="267"/>
                    </a:lnTo>
                    <a:lnTo>
                      <a:pt x="180" y="266"/>
                    </a:lnTo>
                    <a:lnTo>
                      <a:pt x="178" y="266"/>
                    </a:lnTo>
                    <a:lnTo>
                      <a:pt x="180" y="266"/>
                    </a:lnTo>
                    <a:lnTo>
                      <a:pt x="181" y="266"/>
                    </a:lnTo>
                    <a:lnTo>
                      <a:pt x="183" y="269"/>
                    </a:lnTo>
                    <a:lnTo>
                      <a:pt x="184" y="271"/>
                    </a:lnTo>
                    <a:lnTo>
                      <a:pt x="187" y="274"/>
                    </a:lnTo>
                    <a:lnTo>
                      <a:pt x="189" y="275"/>
                    </a:lnTo>
                    <a:lnTo>
                      <a:pt x="192" y="275"/>
                    </a:lnTo>
                    <a:lnTo>
                      <a:pt x="194" y="275"/>
                    </a:lnTo>
                    <a:lnTo>
                      <a:pt x="195" y="277"/>
                    </a:lnTo>
                    <a:lnTo>
                      <a:pt x="197" y="283"/>
                    </a:lnTo>
                    <a:lnTo>
                      <a:pt x="199" y="285"/>
                    </a:lnTo>
                    <a:lnTo>
                      <a:pt x="199" y="288"/>
                    </a:lnTo>
                    <a:lnTo>
                      <a:pt x="200" y="288"/>
                    </a:lnTo>
                    <a:lnTo>
                      <a:pt x="202" y="290"/>
                    </a:lnTo>
                    <a:lnTo>
                      <a:pt x="202" y="291"/>
                    </a:lnTo>
                    <a:lnTo>
                      <a:pt x="200" y="296"/>
                    </a:lnTo>
                    <a:lnTo>
                      <a:pt x="199" y="299"/>
                    </a:lnTo>
                    <a:lnTo>
                      <a:pt x="189" y="307"/>
                    </a:lnTo>
                    <a:lnTo>
                      <a:pt x="183" y="312"/>
                    </a:lnTo>
                    <a:lnTo>
                      <a:pt x="172" y="315"/>
                    </a:lnTo>
                    <a:lnTo>
                      <a:pt x="162" y="316"/>
                    </a:lnTo>
                    <a:lnTo>
                      <a:pt x="159" y="316"/>
                    </a:lnTo>
                    <a:lnTo>
                      <a:pt x="151" y="316"/>
                    </a:lnTo>
                    <a:lnTo>
                      <a:pt x="148" y="315"/>
                    </a:lnTo>
                    <a:lnTo>
                      <a:pt x="143" y="313"/>
                    </a:lnTo>
                    <a:lnTo>
                      <a:pt x="139" y="312"/>
                    </a:lnTo>
                    <a:lnTo>
                      <a:pt x="135" y="312"/>
                    </a:lnTo>
                    <a:lnTo>
                      <a:pt x="129" y="312"/>
                    </a:lnTo>
                    <a:lnTo>
                      <a:pt x="117" y="308"/>
                    </a:lnTo>
                    <a:lnTo>
                      <a:pt x="115" y="308"/>
                    </a:lnTo>
                    <a:lnTo>
                      <a:pt x="107" y="304"/>
                    </a:lnTo>
                    <a:lnTo>
                      <a:pt x="104" y="305"/>
                    </a:lnTo>
                    <a:lnTo>
                      <a:pt x="102" y="305"/>
                    </a:lnTo>
                    <a:lnTo>
                      <a:pt x="101" y="304"/>
                    </a:lnTo>
                    <a:lnTo>
                      <a:pt x="101" y="304"/>
                    </a:lnTo>
                    <a:lnTo>
                      <a:pt x="102" y="302"/>
                    </a:lnTo>
                    <a:lnTo>
                      <a:pt x="98" y="301"/>
                    </a:lnTo>
                    <a:lnTo>
                      <a:pt x="94" y="301"/>
                    </a:lnTo>
                    <a:lnTo>
                      <a:pt x="91" y="301"/>
                    </a:lnTo>
                    <a:lnTo>
                      <a:pt x="90" y="299"/>
                    </a:lnTo>
                    <a:lnTo>
                      <a:pt x="88" y="299"/>
                    </a:lnTo>
                    <a:lnTo>
                      <a:pt x="88" y="299"/>
                    </a:lnTo>
                    <a:lnTo>
                      <a:pt x="83" y="297"/>
                    </a:lnTo>
                    <a:lnTo>
                      <a:pt x="80" y="296"/>
                    </a:lnTo>
                    <a:lnTo>
                      <a:pt x="79" y="294"/>
                    </a:lnTo>
                    <a:lnTo>
                      <a:pt x="79" y="293"/>
                    </a:lnTo>
                    <a:lnTo>
                      <a:pt x="80" y="293"/>
                    </a:lnTo>
                    <a:lnTo>
                      <a:pt x="72" y="290"/>
                    </a:lnTo>
                    <a:lnTo>
                      <a:pt x="65" y="290"/>
                    </a:lnTo>
                    <a:lnTo>
                      <a:pt x="66" y="291"/>
                    </a:lnTo>
                    <a:lnTo>
                      <a:pt x="69" y="291"/>
                    </a:lnTo>
                    <a:lnTo>
                      <a:pt x="71" y="293"/>
                    </a:lnTo>
                    <a:lnTo>
                      <a:pt x="74" y="294"/>
                    </a:lnTo>
                    <a:lnTo>
                      <a:pt x="72" y="296"/>
                    </a:lnTo>
                    <a:lnTo>
                      <a:pt x="76" y="297"/>
                    </a:lnTo>
                    <a:lnTo>
                      <a:pt x="79" y="301"/>
                    </a:lnTo>
                    <a:lnTo>
                      <a:pt x="79" y="301"/>
                    </a:lnTo>
                    <a:lnTo>
                      <a:pt x="80" y="301"/>
                    </a:lnTo>
                    <a:lnTo>
                      <a:pt x="83" y="302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83" y="305"/>
                    </a:lnTo>
                    <a:lnTo>
                      <a:pt x="87" y="307"/>
                    </a:lnTo>
                    <a:lnTo>
                      <a:pt x="88" y="307"/>
                    </a:lnTo>
                    <a:lnTo>
                      <a:pt x="90" y="307"/>
                    </a:lnTo>
                    <a:lnTo>
                      <a:pt x="90" y="308"/>
                    </a:lnTo>
                    <a:lnTo>
                      <a:pt x="88" y="310"/>
                    </a:lnTo>
                    <a:lnTo>
                      <a:pt x="87" y="310"/>
                    </a:lnTo>
                    <a:lnTo>
                      <a:pt x="87" y="310"/>
                    </a:lnTo>
                    <a:lnTo>
                      <a:pt x="90" y="310"/>
                    </a:lnTo>
                    <a:lnTo>
                      <a:pt x="98" y="313"/>
                    </a:lnTo>
                    <a:lnTo>
                      <a:pt x="101" y="315"/>
                    </a:lnTo>
                    <a:lnTo>
                      <a:pt x="106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6" y="324"/>
                    </a:lnTo>
                    <a:lnTo>
                      <a:pt x="106" y="326"/>
                    </a:lnTo>
                    <a:lnTo>
                      <a:pt x="104" y="331"/>
                    </a:lnTo>
                    <a:lnTo>
                      <a:pt x="102" y="331"/>
                    </a:lnTo>
                    <a:lnTo>
                      <a:pt x="101" y="332"/>
                    </a:lnTo>
                    <a:lnTo>
                      <a:pt x="102" y="335"/>
                    </a:lnTo>
                    <a:lnTo>
                      <a:pt x="106" y="338"/>
                    </a:lnTo>
                    <a:lnTo>
                      <a:pt x="107" y="342"/>
                    </a:lnTo>
                    <a:lnTo>
                      <a:pt x="107" y="345"/>
                    </a:lnTo>
                    <a:lnTo>
                      <a:pt x="107" y="346"/>
                    </a:lnTo>
                    <a:lnTo>
                      <a:pt x="109" y="348"/>
                    </a:lnTo>
                    <a:lnTo>
                      <a:pt x="109" y="348"/>
                    </a:lnTo>
                    <a:lnTo>
                      <a:pt x="107" y="349"/>
                    </a:lnTo>
                    <a:lnTo>
                      <a:pt x="107" y="353"/>
                    </a:lnTo>
                    <a:lnTo>
                      <a:pt x="110" y="356"/>
                    </a:lnTo>
                    <a:lnTo>
                      <a:pt x="113" y="357"/>
                    </a:lnTo>
                    <a:lnTo>
                      <a:pt x="117" y="357"/>
                    </a:lnTo>
                    <a:lnTo>
                      <a:pt x="120" y="356"/>
                    </a:lnTo>
                    <a:lnTo>
                      <a:pt x="121" y="357"/>
                    </a:lnTo>
                    <a:lnTo>
                      <a:pt x="126" y="360"/>
                    </a:lnTo>
                    <a:lnTo>
                      <a:pt x="129" y="365"/>
                    </a:lnTo>
                    <a:lnTo>
                      <a:pt x="129" y="365"/>
                    </a:lnTo>
                    <a:lnTo>
                      <a:pt x="134" y="367"/>
                    </a:lnTo>
                    <a:lnTo>
                      <a:pt x="139" y="367"/>
                    </a:lnTo>
                    <a:lnTo>
                      <a:pt x="143" y="370"/>
                    </a:lnTo>
                    <a:lnTo>
                      <a:pt x="145" y="370"/>
                    </a:lnTo>
                    <a:lnTo>
                      <a:pt x="148" y="368"/>
                    </a:lnTo>
                    <a:lnTo>
                      <a:pt x="153" y="367"/>
                    </a:lnTo>
                    <a:lnTo>
                      <a:pt x="154" y="365"/>
                    </a:lnTo>
                    <a:lnTo>
                      <a:pt x="154" y="364"/>
                    </a:lnTo>
                    <a:lnTo>
                      <a:pt x="153" y="360"/>
                    </a:lnTo>
                    <a:lnTo>
                      <a:pt x="153" y="357"/>
                    </a:lnTo>
                    <a:lnTo>
                      <a:pt x="151" y="357"/>
                    </a:lnTo>
                    <a:lnTo>
                      <a:pt x="150" y="356"/>
                    </a:lnTo>
                    <a:lnTo>
                      <a:pt x="145" y="357"/>
                    </a:lnTo>
                    <a:lnTo>
                      <a:pt x="143" y="356"/>
                    </a:lnTo>
                    <a:lnTo>
                      <a:pt x="142" y="356"/>
                    </a:lnTo>
                    <a:lnTo>
                      <a:pt x="139" y="354"/>
                    </a:lnTo>
                    <a:lnTo>
                      <a:pt x="135" y="349"/>
                    </a:lnTo>
                    <a:lnTo>
                      <a:pt x="134" y="348"/>
                    </a:lnTo>
                    <a:lnTo>
                      <a:pt x="132" y="346"/>
                    </a:lnTo>
                    <a:lnTo>
                      <a:pt x="132" y="346"/>
                    </a:lnTo>
                    <a:lnTo>
                      <a:pt x="132" y="343"/>
                    </a:lnTo>
                    <a:lnTo>
                      <a:pt x="134" y="343"/>
                    </a:lnTo>
                    <a:lnTo>
                      <a:pt x="135" y="342"/>
                    </a:lnTo>
                    <a:lnTo>
                      <a:pt x="137" y="338"/>
                    </a:lnTo>
                    <a:lnTo>
                      <a:pt x="139" y="337"/>
                    </a:lnTo>
                    <a:lnTo>
                      <a:pt x="140" y="337"/>
                    </a:lnTo>
                    <a:lnTo>
                      <a:pt x="146" y="340"/>
                    </a:lnTo>
                    <a:lnTo>
                      <a:pt x="153" y="345"/>
                    </a:lnTo>
                    <a:lnTo>
                      <a:pt x="154" y="345"/>
                    </a:lnTo>
                    <a:lnTo>
                      <a:pt x="156" y="345"/>
                    </a:lnTo>
                    <a:lnTo>
                      <a:pt x="159" y="345"/>
                    </a:lnTo>
                    <a:lnTo>
                      <a:pt x="159" y="346"/>
                    </a:lnTo>
                    <a:lnTo>
                      <a:pt x="161" y="346"/>
                    </a:lnTo>
                    <a:lnTo>
                      <a:pt x="162" y="346"/>
                    </a:lnTo>
                    <a:lnTo>
                      <a:pt x="169" y="348"/>
                    </a:lnTo>
                    <a:lnTo>
                      <a:pt x="176" y="353"/>
                    </a:lnTo>
                    <a:lnTo>
                      <a:pt x="178" y="353"/>
                    </a:lnTo>
                    <a:lnTo>
                      <a:pt x="180" y="349"/>
                    </a:lnTo>
                    <a:lnTo>
                      <a:pt x="180" y="349"/>
                    </a:lnTo>
                    <a:lnTo>
                      <a:pt x="183" y="348"/>
                    </a:lnTo>
                    <a:lnTo>
                      <a:pt x="184" y="346"/>
                    </a:lnTo>
                    <a:lnTo>
                      <a:pt x="187" y="348"/>
                    </a:lnTo>
                    <a:lnTo>
                      <a:pt x="189" y="348"/>
                    </a:lnTo>
                    <a:lnTo>
                      <a:pt x="187" y="345"/>
                    </a:lnTo>
                    <a:lnTo>
                      <a:pt x="186" y="342"/>
                    </a:lnTo>
                    <a:lnTo>
                      <a:pt x="184" y="340"/>
                    </a:lnTo>
                    <a:lnTo>
                      <a:pt x="181" y="335"/>
                    </a:lnTo>
                    <a:lnTo>
                      <a:pt x="180" y="334"/>
                    </a:lnTo>
                    <a:lnTo>
                      <a:pt x="178" y="332"/>
                    </a:lnTo>
                    <a:lnTo>
                      <a:pt x="178" y="329"/>
                    </a:lnTo>
                    <a:lnTo>
                      <a:pt x="180" y="327"/>
                    </a:lnTo>
                    <a:lnTo>
                      <a:pt x="187" y="324"/>
                    </a:lnTo>
                    <a:lnTo>
                      <a:pt x="189" y="323"/>
                    </a:lnTo>
                    <a:lnTo>
                      <a:pt x="192" y="319"/>
                    </a:lnTo>
                    <a:lnTo>
                      <a:pt x="194" y="318"/>
                    </a:lnTo>
                    <a:lnTo>
                      <a:pt x="197" y="318"/>
                    </a:lnTo>
                    <a:lnTo>
                      <a:pt x="203" y="315"/>
                    </a:lnTo>
                    <a:lnTo>
                      <a:pt x="208" y="312"/>
                    </a:lnTo>
                    <a:lnTo>
                      <a:pt x="213" y="307"/>
                    </a:lnTo>
                    <a:lnTo>
                      <a:pt x="214" y="305"/>
                    </a:lnTo>
                    <a:lnTo>
                      <a:pt x="216" y="305"/>
                    </a:lnTo>
                    <a:lnTo>
                      <a:pt x="217" y="307"/>
                    </a:lnTo>
                    <a:lnTo>
                      <a:pt x="219" y="308"/>
                    </a:lnTo>
                    <a:lnTo>
                      <a:pt x="222" y="308"/>
                    </a:lnTo>
                    <a:lnTo>
                      <a:pt x="225" y="308"/>
                    </a:lnTo>
                    <a:lnTo>
                      <a:pt x="228" y="308"/>
                    </a:lnTo>
                    <a:lnTo>
                      <a:pt x="233" y="310"/>
                    </a:lnTo>
                    <a:lnTo>
                      <a:pt x="235" y="312"/>
                    </a:lnTo>
                    <a:lnTo>
                      <a:pt x="235" y="312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35" y="315"/>
                    </a:lnTo>
                    <a:lnTo>
                      <a:pt x="236" y="315"/>
                    </a:lnTo>
                    <a:lnTo>
                      <a:pt x="238" y="315"/>
                    </a:lnTo>
                    <a:lnTo>
                      <a:pt x="240" y="316"/>
                    </a:lnTo>
                    <a:lnTo>
                      <a:pt x="240" y="316"/>
                    </a:lnTo>
                    <a:lnTo>
                      <a:pt x="241" y="318"/>
                    </a:lnTo>
                    <a:lnTo>
                      <a:pt x="241" y="316"/>
                    </a:lnTo>
                    <a:lnTo>
                      <a:pt x="243" y="315"/>
                    </a:lnTo>
                    <a:lnTo>
                      <a:pt x="241" y="313"/>
                    </a:lnTo>
                    <a:lnTo>
                      <a:pt x="243" y="308"/>
                    </a:lnTo>
                    <a:lnTo>
                      <a:pt x="244" y="307"/>
                    </a:lnTo>
                    <a:lnTo>
                      <a:pt x="247" y="302"/>
                    </a:lnTo>
                    <a:lnTo>
                      <a:pt x="246" y="299"/>
                    </a:lnTo>
                    <a:lnTo>
                      <a:pt x="246" y="296"/>
                    </a:lnTo>
                    <a:lnTo>
                      <a:pt x="246" y="294"/>
                    </a:lnTo>
                    <a:lnTo>
                      <a:pt x="244" y="291"/>
                    </a:lnTo>
                    <a:lnTo>
                      <a:pt x="241" y="290"/>
                    </a:lnTo>
                    <a:lnTo>
                      <a:pt x="238" y="290"/>
                    </a:lnTo>
                    <a:lnTo>
                      <a:pt x="236" y="288"/>
                    </a:lnTo>
                    <a:lnTo>
                      <a:pt x="236" y="286"/>
                    </a:lnTo>
                    <a:lnTo>
                      <a:pt x="238" y="283"/>
                    </a:lnTo>
                    <a:lnTo>
                      <a:pt x="241" y="277"/>
                    </a:lnTo>
                    <a:lnTo>
                      <a:pt x="243" y="269"/>
                    </a:lnTo>
                    <a:lnTo>
                      <a:pt x="243" y="267"/>
                    </a:lnTo>
                    <a:lnTo>
                      <a:pt x="243" y="266"/>
                    </a:lnTo>
                    <a:lnTo>
                      <a:pt x="243" y="266"/>
                    </a:lnTo>
                    <a:lnTo>
                      <a:pt x="243" y="263"/>
                    </a:lnTo>
                    <a:lnTo>
                      <a:pt x="243" y="261"/>
                    </a:lnTo>
                    <a:lnTo>
                      <a:pt x="232" y="255"/>
                    </a:lnTo>
                    <a:lnTo>
                      <a:pt x="230" y="253"/>
                    </a:lnTo>
                    <a:lnTo>
                      <a:pt x="230" y="253"/>
                    </a:lnTo>
                    <a:lnTo>
                      <a:pt x="232" y="252"/>
                    </a:lnTo>
                    <a:lnTo>
                      <a:pt x="232" y="252"/>
                    </a:lnTo>
                    <a:lnTo>
                      <a:pt x="241" y="256"/>
                    </a:lnTo>
                    <a:lnTo>
                      <a:pt x="243" y="256"/>
                    </a:lnTo>
                    <a:lnTo>
                      <a:pt x="255" y="255"/>
                    </a:lnTo>
                    <a:lnTo>
                      <a:pt x="262" y="256"/>
                    </a:lnTo>
                    <a:lnTo>
                      <a:pt x="268" y="258"/>
                    </a:lnTo>
                    <a:lnTo>
                      <a:pt x="271" y="263"/>
                    </a:lnTo>
                    <a:lnTo>
                      <a:pt x="274" y="266"/>
                    </a:lnTo>
                    <a:lnTo>
                      <a:pt x="279" y="271"/>
                    </a:lnTo>
                    <a:lnTo>
                      <a:pt x="279" y="274"/>
                    </a:lnTo>
                    <a:lnTo>
                      <a:pt x="274" y="274"/>
                    </a:lnTo>
                    <a:lnTo>
                      <a:pt x="271" y="274"/>
                    </a:lnTo>
                    <a:lnTo>
                      <a:pt x="262" y="275"/>
                    </a:lnTo>
                    <a:lnTo>
                      <a:pt x="260" y="277"/>
                    </a:lnTo>
                    <a:lnTo>
                      <a:pt x="254" y="282"/>
                    </a:lnTo>
                    <a:lnTo>
                      <a:pt x="252" y="283"/>
                    </a:lnTo>
                    <a:lnTo>
                      <a:pt x="254" y="285"/>
                    </a:lnTo>
                    <a:lnTo>
                      <a:pt x="257" y="286"/>
                    </a:lnTo>
                    <a:lnTo>
                      <a:pt x="262" y="290"/>
                    </a:lnTo>
                    <a:lnTo>
                      <a:pt x="265" y="294"/>
                    </a:lnTo>
                    <a:lnTo>
                      <a:pt x="266" y="297"/>
                    </a:lnTo>
                    <a:lnTo>
                      <a:pt x="268" y="297"/>
                    </a:lnTo>
                    <a:lnTo>
                      <a:pt x="269" y="297"/>
                    </a:lnTo>
                    <a:lnTo>
                      <a:pt x="273" y="297"/>
                    </a:lnTo>
                    <a:lnTo>
                      <a:pt x="276" y="299"/>
                    </a:lnTo>
                    <a:lnTo>
                      <a:pt x="276" y="299"/>
                    </a:lnTo>
                    <a:lnTo>
                      <a:pt x="277" y="299"/>
                    </a:lnTo>
                    <a:lnTo>
                      <a:pt x="279" y="299"/>
                    </a:lnTo>
                    <a:lnTo>
                      <a:pt x="290" y="296"/>
                    </a:lnTo>
                    <a:lnTo>
                      <a:pt x="293" y="294"/>
                    </a:lnTo>
                    <a:lnTo>
                      <a:pt x="293" y="293"/>
                    </a:lnTo>
                    <a:lnTo>
                      <a:pt x="295" y="288"/>
                    </a:lnTo>
                    <a:lnTo>
                      <a:pt x="295" y="285"/>
                    </a:lnTo>
                    <a:lnTo>
                      <a:pt x="296" y="283"/>
                    </a:lnTo>
                    <a:lnTo>
                      <a:pt x="296" y="282"/>
                    </a:lnTo>
                    <a:lnTo>
                      <a:pt x="296" y="280"/>
                    </a:lnTo>
                    <a:lnTo>
                      <a:pt x="301" y="279"/>
                    </a:lnTo>
                    <a:lnTo>
                      <a:pt x="307" y="277"/>
                    </a:lnTo>
                    <a:lnTo>
                      <a:pt x="309" y="277"/>
                    </a:lnTo>
                    <a:lnTo>
                      <a:pt x="310" y="275"/>
                    </a:lnTo>
                    <a:lnTo>
                      <a:pt x="309" y="274"/>
                    </a:lnTo>
                    <a:lnTo>
                      <a:pt x="307" y="272"/>
                    </a:lnTo>
                    <a:lnTo>
                      <a:pt x="309" y="272"/>
                    </a:lnTo>
                    <a:lnTo>
                      <a:pt x="310" y="272"/>
                    </a:lnTo>
                    <a:lnTo>
                      <a:pt x="312" y="274"/>
                    </a:lnTo>
                    <a:lnTo>
                      <a:pt x="314" y="272"/>
                    </a:lnTo>
                    <a:lnTo>
                      <a:pt x="326" y="267"/>
                    </a:lnTo>
                    <a:lnTo>
                      <a:pt x="329" y="264"/>
                    </a:lnTo>
                    <a:lnTo>
                      <a:pt x="333" y="264"/>
                    </a:lnTo>
                    <a:lnTo>
                      <a:pt x="337" y="261"/>
                    </a:lnTo>
                    <a:lnTo>
                      <a:pt x="339" y="261"/>
                    </a:lnTo>
                    <a:lnTo>
                      <a:pt x="342" y="260"/>
                    </a:lnTo>
                    <a:lnTo>
                      <a:pt x="345" y="260"/>
                    </a:lnTo>
                    <a:lnTo>
                      <a:pt x="350" y="258"/>
                    </a:lnTo>
                    <a:lnTo>
                      <a:pt x="355" y="256"/>
                    </a:lnTo>
                    <a:lnTo>
                      <a:pt x="356" y="256"/>
                    </a:lnTo>
                    <a:lnTo>
                      <a:pt x="358" y="256"/>
                    </a:lnTo>
                    <a:lnTo>
                      <a:pt x="359" y="258"/>
                    </a:lnTo>
                    <a:lnTo>
                      <a:pt x="359" y="260"/>
                    </a:lnTo>
                    <a:lnTo>
                      <a:pt x="358" y="260"/>
                    </a:lnTo>
                    <a:lnTo>
                      <a:pt x="359" y="261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3" y="260"/>
                    </a:lnTo>
                    <a:lnTo>
                      <a:pt x="366" y="258"/>
                    </a:lnTo>
                    <a:lnTo>
                      <a:pt x="366" y="258"/>
                    </a:lnTo>
                    <a:lnTo>
                      <a:pt x="364" y="256"/>
                    </a:lnTo>
                    <a:lnTo>
                      <a:pt x="364" y="255"/>
                    </a:lnTo>
                    <a:lnTo>
                      <a:pt x="361" y="255"/>
                    </a:lnTo>
                    <a:lnTo>
                      <a:pt x="361" y="255"/>
                    </a:lnTo>
                    <a:lnTo>
                      <a:pt x="366" y="252"/>
                    </a:lnTo>
                    <a:lnTo>
                      <a:pt x="375" y="247"/>
                    </a:lnTo>
                    <a:lnTo>
                      <a:pt x="381" y="244"/>
                    </a:lnTo>
                    <a:lnTo>
                      <a:pt x="388" y="244"/>
                    </a:lnTo>
                    <a:lnTo>
                      <a:pt x="391" y="244"/>
                    </a:lnTo>
                    <a:lnTo>
                      <a:pt x="389" y="245"/>
                    </a:lnTo>
                    <a:lnTo>
                      <a:pt x="383" y="245"/>
                    </a:lnTo>
                    <a:lnTo>
                      <a:pt x="381" y="247"/>
                    </a:lnTo>
                    <a:lnTo>
                      <a:pt x="381" y="247"/>
                    </a:lnTo>
                    <a:lnTo>
                      <a:pt x="383" y="247"/>
                    </a:lnTo>
                    <a:lnTo>
                      <a:pt x="385" y="249"/>
                    </a:lnTo>
                    <a:lnTo>
                      <a:pt x="383" y="249"/>
                    </a:lnTo>
                    <a:lnTo>
                      <a:pt x="383" y="249"/>
                    </a:lnTo>
                    <a:lnTo>
                      <a:pt x="381" y="252"/>
                    </a:lnTo>
                    <a:lnTo>
                      <a:pt x="381" y="253"/>
                    </a:lnTo>
                    <a:lnTo>
                      <a:pt x="383" y="256"/>
                    </a:lnTo>
                    <a:lnTo>
                      <a:pt x="383" y="258"/>
                    </a:lnTo>
                    <a:lnTo>
                      <a:pt x="381" y="260"/>
                    </a:lnTo>
                    <a:lnTo>
                      <a:pt x="380" y="260"/>
                    </a:lnTo>
                    <a:lnTo>
                      <a:pt x="378" y="260"/>
                    </a:lnTo>
                    <a:lnTo>
                      <a:pt x="375" y="261"/>
                    </a:lnTo>
                    <a:lnTo>
                      <a:pt x="374" y="261"/>
                    </a:lnTo>
                    <a:lnTo>
                      <a:pt x="374" y="263"/>
                    </a:lnTo>
                    <a:lnTo>
                      <a:pt x="375" y="263"/>
                    </a:lnTo>
                    <a:lnTo>
                      <a:pt x="377" y="263"/>
                    </a:lnTo>
                    <a:lnTo>
                      <a:pt x="383" y="264"/>
                    </a:lnTo>
                    <a:lnTo>
                      <a:pt x="385" y="264"/>
                    </a:lnTo>
                    <a:lnTo>
                      <a:pt x="386" y="263"/>
                    </a:lnTo>
                    <a:lnTo>
                      <a:pt x="388" y="263"/>
                    </a:lnTo>
                    <a:lnTo>
                      <a:pt x="389" y="263"/>
                    </a:lnTo>
                    <a:lnTo>
                      <a:pt x="391" y="263"/>
                    </a:lnTo>
                    <a:lnTo>
                      <a:pt x="392" y="263"/>
                    </a:lnTo>
                    <a:lnTo>
                      <a:pt x="394" y="264"/>
                    </a:lnTo>
                    <a:lnTo>
                      <a:pt x="397" y="264"/>
                    </a:lnTo>
                    <a:lnTo>
                      <a:pt x="397" y="260"/>
                    </a:lnTo>
                    <a:lnTo>
                      <a:pt x="400" y="258"/>
                    </a:lnTo>
                    <a:lnTo>
                      <a:pt x="405" y="255"/>
                    </a:lnTo>
                    <a:lnTo>
                      <a:pt x="408" y="255"/>
                    </a:lnTo>
                    <a:lnTo>
                      <a:pt x="411" y="253"/>
                    </a:lnTo>
                    <a:lnTo>
                      <a:pt x="415" y="253"/>
                    </a:lnTo>
                    <a:lnTo>
                      <a:pt x="418" y="253"/>
                    </a:lnTo>
                    <a:lnTo>
                      <a:pt x="422" y="253"/>
                    </a:lnTo>
                    <a:lnTo>
                      <a:pt x="427" y="255"/>
                    </a:lnTo>
                    <a:lnTo>
                      <a:pt x="430" y="255"/>
                    </a:lnTo>
                    <a:lnTo>
                      <a:pt x="433" y="253"/>
                    </a:lnTo>
                    <a:lnTo>
                      <a:pt x="445" y="247"/>
                    </a:lnTo>
                    <a:lnTo>
                      <a:pt x="446" y="249"/>
                    </a:lnTo>
                    <a:lnTo>
                      <a:pt x="448" y="247"/>
                    </a:lnTo>
                    <a:lnTo>
                      <a:pt x="456" y="244"/>
                    </a:lnTo>
                    <a:lnTo>
                      <a:pt x="457" y="244"/>
                    </a:lnTo>
                    <a:lnTo>
                      <a:pt x="457" y="245"/>
                    </a:lnTo>
                    <a:lnTo>
                      <a:pt x="459" y="247"/>
                    </a:lnTo>
                    <a:lnTo>
                      <a:pt x="460" y="249"/>
                    </a:lnTo>
                    <a:lnTo>
                      <a:pt x="462" y="250"/>
                    </a:lnTo>
                    <a:lnTo>
                      <a:pt x="460" y="252"/>
                    </a:lnTo>
                    <a:lnTo>
                      <a:pt x="460" y="252"/>
                    </a:lnTo>
                    <a:lnTo>
                      <a:pt x="459" y="253"/>
                    </a:lnTo>
                    <a:lnTo>
                      <a:pt x="459" y="258"/>
                    </a:lnTo>
                    <a:lnTo>
                      <a:pt x="462" y="260"/>
                    </a:lnTo>
                    <a:lnTo>
                      <a:pt x="465" y="261"/>
                    </a:lnTo>
                    <a:lnTo>
                      <a:pt x="467" y="261"/>
                    </a:lnTo>
                    <a:lnTo>
                      <a:pt x="468" y="260"/>
                    </a:lnTo>
                    <a:lnTo>
                      <a:pt x="470" y="260"/>
                    </a:lnTo>
                    <a:lnTo>
                      <a:pt x="470" y="260"/>
                    </a:lnTo>
                    <a:lnTo>
                      <a:pt x="470" y="258"/>
                    </a:lnTo>
                    <a:lnTo>
                      <a:pt x="470" y="256"/>
                    </a:lnTo>
                    <a:lnTo>
                      <a:pt x="470" y="255"/>
                    </a:lnTo>
                    <a:lnTo>
                      <a:pt x="470" y="252"/>
                    </a:lnTo>
                    <a:lnTo>
                      <a:pt x="473" y="252"/>
                    </a:lnTo>
                    <a:lnTo>
                      <a:pt x="478" y="252"/>
                    </a:lnTo>
                    <a:lnTo>
                      <a:pt x="481" y="250"/>
                    </a:lnTo>
                    <a:lnTo>
                      <a:pt x="482" y="247"/>
                    </a:lnTo>
                    <a:lnTo>
                      <a:pt x="484" y="244"/>
                    </a:lnTo>
                    <a:lnTo>
                      <a:pt x="484" y="241"/>
                    </a:lnTo>
                    <a:lnTo>
                      <a:pt x="481" y="241"/>
                    </a:lnTo>
                    <a:lnTo>
                      <a:pt x="476" y="233"/>
                    </a:lnTo>
                    <a:lnTo>
                      <a:pt x="473" y="230"/>
                    </a:lnTo>
                    <a:lnTo>
                      <a:pt x="474" y="228"/>
                    </a:lnTo>
                    <a:lnTo>
                      <a:pt x="479" y="227"/>
                    </a:lnTo>
                    <a:lnTo>
                      <a:pt x="482" y="223"/>
                    </a:lnTo>
                    <a:lnTo>
                      <a:pt x="484" y="223"/>
                    </a:lnTo>
                    <a:lnTo>
                      <a:pt x="486" y="222"/>
                    </a:lnTo>
                    <a:lnTo>
                      <a:pt x="497" y="225"/>
                    </a:lnTo>
                    <a:lnTo>
                      <a:pt x="509" y="225"/>
                    </a:lnTo>
                    <a:lnTo>
                      <a:pt x="520" y="227"/>
                    </a:lnTo>
                    <a:lnTo>
                      <a:pt x="531" y="231"/>
                    </a:lnTo>
                    <a:lnTo>
                      <a:pt x="538" y="233"/>
                    </a:lnTo>
                    <a:lnTo>
                      <a:pt x="542" y="236"/>
                    </a:lnTo>
                    <a:lnTo>
                      <a:pt x="542" y="238"/>
                    </a:lnTo>
                    <a:lnTo>
                      <a:pt x="544" y="238"/>
                    </a:lnTo>
                    <a:lnTo>
                      <a:pt x="549" y="239"/>
                    </a:lnTo>
                    <a:lnTo>
                      <a:pt x="552" y="239"/>
                    </a:lnTo>
                    <a:lnTo>
                      <a:pt x="553" y="241"/>
                    </a:lnTo>
                    <a:lnTo>
                      <a:pt x="555" y="242"/>
                    </a:lnTo>
                    <a:lnTo>
                      <a:pt x="560" y="244"/>
                    </a:lnTo>
                    <a:lnTo>
                      <a:pt x="563" y="245"/>
                    </a:lnTo>
                    <a:lnTo>
                      <a:pt x="564" y="245"/>
                    </a:lnTo>
                    <a:lnTo>
                      <a:pt x="569" y="247"/>
                    </a:lnTo>
                    <a:lnTo>
                      <a:pt x="572" y="247"/>
                    </a:lnTo>
                    <a:lnTo>
                      <a:pt x="574" y="250"/>
                    </a:lnTo>
                    <a:lnTo>
                      <a:pt x="582" y="255"/>
                    </a:lnTo>
                    <a:lnTo>
                      <a:pt x="583" y="256"/>
                    </a:lnTo>
                    <a:lnTo>
                      <a:pt x="590" y="260"/>
                    </a:lnTo>
                    <a:lnTo>
                      <a:pt x="593" y="261"/>
                    </a:lnTo>
                    <a:lnTo>
                      <a:pt x="594" y="261"/>
                    </a:lnTo>
                    <a:lnTo>
                      <a:pt x="599" y="255"/>
                    </a:lnTo>
                    <a:lnTo>
                      <a:pt x="602" y="249"/>
                    </a:lnTo>
                    <a:lnTo>
                      <a:pt x="604" y="245"/>
                    </a:lnTo>
                    <a:lnTo>
                      <a:pt x="601" y="245"/>
                    </a:lnTo>
                    <a:lnTo>
                      <a:pt x="597" y="247"/>
                    </a:lnTo>
                    <a:lnTo>
                      <a:pt x="596" y="245"/>
                    </a:lnTo>
                    <a:lnTo>
                      <a:pt x="594" y="245"/>
                    </a:lnTo>
                    <a:lnTo>
                      <a:pt x="591" y="242"/>
                    </a:lnTo>
                    <a:lnTo>
                      <a:pt x="588" y="238"/>
                    </a:lnTo>
                    <a:lnTo>
                      <a:pt x="588" y="233"/>
                    </a:lnTo>
                    <a:lnTo>
                      <a:pt x="586" y="233"/>
                    </a:lnTo>
                    <a:lnTo>
                      <a:pt x="583" y="231"/>
                    </a:lnTo>
                    <a:lnTo>
                      <a:pt x="582" y="230"/>
                    </a:lnTo>
                    <a:lnTo>
                      <a:pt x="574" y="227"/>
                    </a:lnTo>
                    <a:lnTo>
                      <a:pt x="572" y="228"/>
                    </a:lnTo>
                    <a:lnTo>
                      <a:pt x="571" y="230"/>
                    </a:lnTo>
                    <a:lnTo>
                      <a:pt x="571" y="230"/>
                    </a:lnTo>
                    <a:lnTo>
                      <a:pt x="571" y="228"/>
                    </a:lnTo>
                    <a:lnTo>
                      <a:pt x="569" y="228"/>
                    </a:lnTo>
                    <a:lnTo>
                      <a:pt x="569" y="225"/>
                    </a:lnTo>
                    <a:lnTo>
                      <a:pt x="569" y="223"/>
                    </a:lnTo>
                    <a:lnTo>
                      <a:pt x="571" y="219"/>
                    </a:lnTo>
                    <a:lnTo>
                      <a:pt x="574" y="219"/>
                    </a:lnTo>
                    <a:lnTo>
                      <a:pt x="574" y="219"/>
                    </a:lnTo>
                    <a:lnTo>
                      <a:pt x="575" y="216"/>
                    </a:lnTo>
                    <a:lnTo>
                      <a:pt x="575" y="214"/>
                    </a:lnTo>
                    <a:lnTo>
                      <a:pt x="574" y="212"/>
                    </a:lnTo>
                    <a:lnTo>
                      <a:pt x="574" y="211"/>
                    </a:lnTo>
                    <a:lnTo>
                      <a:pt x="575" y="206"/>
                    </a:lnTo>
                    <a:lnTo>
                      <a:pt x="577" y="200"/>
                    </a:lnTo>
                    <a:lnTo>
                      <a:pt x="575" y="198"/>
                    </a:lnTo>
                    <a:lnTo>
                      <a:pt x="574" y="197"/>
                    </a:lnTo>
                    <a:lnTo>
                      <a:pt x="569" y="198"/>
                    </a:lnTo>
                    <a:lnTo>
                      <a:pt x="568" y="197"/>
                    </a:lnTo>
                    <a:lnTo>
                      <a:pt x="568" y="197"/>
                    </a:lnTo>
                    <a:lnTo>
                      <a:pt x="568" y="195"/>
                    </a:lnTo>
                    <a:lnTo>
                      <a:pt x="569" y="193"/>
                    </a:lnTo>
                    <a:lnTo>
                      <a:pt x="571" y="190"/>
                    </a:lnTo>
                    <a:lnTo>
                      <a:pt x="568" y="192"/>
                    </a:lnTo>
                    <a:lnTo>
                      <a:pt x="568" y="190"/>
                    </a:lnTo>
                    <a:lnTo>
                      <a:pt x="569" y="189"/>
                    </a:lnTo>
                    <a:lnTo>
                      <a:pt x="571" y="186"/>
                    </a:lnTo>
                    <a:lnTo>
                      <a:pt x="577" y="184"/>
                    </a:lnTo>
                    <a:lnTo>
                      <a:pt x="580" y="181"/>
                    </a:lnTo>
                    <a:lnTo>
                      <a:pt x="586" y="178"/>
                    </a:lnTo>
                    <a:lnTo>
                      <a:pt x="591" y="175"/>
                    </a:lnTo>
                    <a:lnTo>
                      <a:pt x="593" y="170"/>
                    </a:lnTo>
                    <a:lnTo>
                      <a:pt x="596" y="165"/>
                    </a:lnTo>
                    <a:lnTo>
                      <a:pt x="599" y="156"/>
                    </a:lnTo>
                    <a:lnTo>
                      <a:pt x="602" y="148"/>
                    </a:lnTo>
                    <a:lnTo>
                      <a:pt x="607" y="140"/>
                    </a:lnTo>
                    <a:lnTo>
                      <a:pt x="610" y="138"/>
                    </a:lnTo>
                    <a:lnTo>
                      <a:pt x="612" y="138"/>
                    </a:lnTo>
                    <a:lnTo>
                      <a:pt x="612" y="140"/>
                    </a:lnTo>
                    <a:lnTo>
                      <a:pt x="610" y="140"/>
                    </a:lnTo>
                    <a:lnTo>
                      <a:pt x="610" y="141"/>
                    </a:lnTo>
                    <a:lnTo>
                      <a:pt x="612" y="141"/>
                    </a:lnTo>
                    <a:lnTo>
                      <a:pt x="613" y="141"/>
                    </a:lnTo>
                    <a:lnTo>
                      <a:pt x="618" y="141"/>
                    </a:lnTo>
                    <a:lnTo>
                      <a:pt x="626" y="141"/>
                    </a:lnTo>
                    <a:lnTo>
                      <a:pt x="637" y="141"/>
                    </a:lnTo>
                    <a:lnTo>
                      <a:pt x="638" y="141"/>
                    </a:lnTo>
                    <a:lnTo>
                      <a:pt x="643" y="143"/>
                    </a:lnTo>
                    <a:lnTo>
                      <a:pt x="646" y="143"/>
                    </a:lnTo>
                    <a:lnTo>
                      <a:pt x="651" y="145"/>
                    </a:lnTo>
                    <a:lnTo>
                      <a:pt x="654" y="146"/>
                    </a:lnTo>
                    <a:lnTo>
                      <a:pt x="656" y="146"/>
                    </a:lnTo>
                    <a:lnTo>
                      <a:pt x="656" y="152"/>
                    </a:lnTo>
                    <a:lnTo>
                      <a:pt x="656" y="157"/>
                    </a:lnTo>
                    <a:lnTo>
                      <a:pt x="654" y="164"/>
                    </a:lnTo>
                    <a:lnTo>
                      <a:pt x="653" y="165"/>
                    </a:lnTo>
                    <a:lnTo>
                      <a:pt x="650" y="170"/>
                    </a:lnTo>
                    <a:lnTo>
                      <a:pt x="648" y="175"/>
                    </a:lnTo>
                    <a:lnTo>
                      <a:pt x="646" y="176"/>
                    </a:lnTo>
                    <a:lnTo>
                      <a:pt x="643" y="178"/>
                    </a:lnTo>
                    <a:lnTo>
                      <a:pt x="643" y="179"/>
                    </a:lnTo>
                    <a:lnTo>
                      <a:pt x="643" y="181"/>
                    </a:lnTo>
                    <a:lnTo>
                      <a:pt x="646" y="184"/>
                    </a:lnTo>
                    <a:lnTo>
                      <a:pt x="653" y="189"/>
                    </a:lnTo>
                    <a:lnTo>
                      <a:pt x="654" y="193"/>
                    </a:lnTo>
                    <a:lnTo>
                      <a:pt x="656" y="197"/>
                    </a:lnTo>
                    <a:lnTo>
                      <a:pt x="654" y="206"/>
                    </a:lnTo>
                    <a:lnTo>
                      <a:pt x="654" y="208"/>
                    </a:lnTo>
                    <a:lnTo>
                      <a:pt x="653" y="209"/>
                    </a:lnTo>
                    <a:lnTo>
                      <a:pt x="651" y="211"/>
                    </a:lnTo>
                    <a:lnTo>
                      <a:pt x="653" y="214"/>
                    </a:lnTo>
                    <a:lnTo>
                      <a:pt x="653" y="223"/>
                    </a:lnTo>
                    <a:lnTo>
                      <a:pt x="654" y="231"/>
                    </a:lnTo>
                    <a:lnTo>
                      <a:pt x="653" y="234"/>
                    </a:lnTo>
                    <a:lnTo>
                      <a:pt x="653" y="241"/>
                    </a:lnTo>
                    <a:lnTo>
                      <a:pt x="653" y="242"/>
                    </a:lnTo>
                    <a:lnTo>
                      <a:pt x="653" y="245"/>
                    </a:lnTo>
                    <a:lnTo>
                      <a:pt x="654" y="247"/>
                    </a:lnTo>
                    <a:lnTo>
                      <a:pt x="656" y="249"/>
                    </a:lnTo>
                    <a:lnTo>
                      <a:pt x="662" y="252"/>
                    </a:lnTo>
                    <a:lnTo>
                      <a:pt x="667" y="255"/>
                    </a:lnTo>
                    <a:lnTo>
                      <a:pt x="667" y="256"/>
                    </a:lnTo>
                    <a:lnTo>
                      <a:pt x="667" y="258"/>
                    </a:lnTo>
                    <a:lnTo>
                      <a:pt x="665" y="258"/>
                    </a:lnTo>
                    <a:lnTo>
                      <a:pt x="662" y="263"/>
                    </a:lnTo>
                    <a:lnTo>
                      <a:pt x="661" y="264"/>
                    </a:lnTo>
                    <a:lnTo>
                      <a:pt x="661" y="267"/>
                    </a:lnTo>
                    <a:lnTo>
                      <a:pt x="662" y="271"/>
                    </a:lnTo>
                    <a:lnTo>
                      <a:pt x="661" y="272"/>
                    </a:lnTo>
                    <a:lnTo>
                      <a:pt x="661" y="275"/>
                    </a:lnTo>
                    <a:lnTo>
                      <a:pt x="659" y="277"/>
                    </a:lnTo>
                    <a:lnTo>
                      <a:pt x="653" y="280"/>
                    </a:lnTo>
                    <a:lnTo>
                      <a:pt x="642" y="294"/>
                    </a:lnTo>
                    <a:lnTo>
                      <a:pt x="640" y="296"/>
                    </a:lnTo>
                    <a:lnTo>
                      <a:pt x="635" y="294"/>
                    </a:lnTo>
                    <a:lnTo>
                      <a:pt x="637" y="297"/>
                    </a:lnTo>
                    <a:lnTo>
                      <a:pt x="638" y="301"/>
                    </a:lnTo>
                    <a:lnTo>
                      <a:pt x="638" y="302"/>
                    </a:lnTo>
                    <a:lnTo>
                      <a:pt x="635" y="302"/>
                    </a:lnTo>
                    <a:lnTo>
                      <a:pt x="631" y="304"/>
                    </a:lnTo>
                    <a:lnTo>
                      <a:pt x="629" y="305"/>
                    </a:lnTo>
                    <a:lnTo>
                      <a:pt x="626" y="305"/>
                    </a:lnTo>
                    <a:lnTo>
                      <a:pt x="624" y="305"/>
                    </a:lnTo>
                    <a:lnTo>
                      <a:pt x="621" y="304"/>
                    </a:lnTo>
                    <a:lnTo>
                      <a:pt x="621" y="302"/>
                    </a:lnTo>
                    <a:lnTo>
                      <a:pt x="623" y="302"/>
                    </a:lnTo>
                    <a:lnTo>
                      <a:pt x="624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4" y="301"/>
                    </a:lnTo>
                    <a:lnTo>
                      <a:pt x="623" y="302"/>
                    </a:lnTo>
                    <a:lnTo>
                      <a:pt x="620" y="302"/>
                    </a:lnTo>
                    <a:lnTo>
                      <a:pt x="616" y="301"/>
                    </a:lnTo>
                    <a:lnTo>
                      <a:pt x="615" y="297"/>
                    </a:lnTo>
                    <a:lnTo>
                      <a:pt x="613" y="297"/>
                    </a:lnTo>
                    <a:lnTo>
                      <a:pt x="612" y="299"/>
                    </a:lnTo>
                    <a:lnTo>
                      <a:pt x="604" y="297"/>
                    </a:lnTo>
                    <a:lnTo>
                      <a:pt x="602" y="299"/>
                    </a:lnTo>
                    <a:lnTo>
                      <a:pt x="601" y="299"/>
                    </a:lnTo>
                    <a:lnTo>
                      <a:pt x="602" y="299"/>
                    </a:lnTo>
                    <a:lnTo>
                      <a:pt x="602" y="301"/>
                    </a:lnTo>
                    <a:lnTo>
                      <a:pt x="604" y="302"/>
                    </a:lnTo>
                    <a:lnTo>
                      <a:pt x="604" y="304"/>
                    </a:lnTo>
                    <a:lnTo>
                      <a:pt x="607" y="305"/>
                    </a:lnTo>
                    <a:lnTo>
                      <a:pt x="612" y="307"/>
                    </a:lnTo>
                    <a:lnTo>
                      <a:pt x="615" y="308"/>
                    </a:lnTo>
                    <a:lnTo>
                      <a:pt x="621" y="310"/>
                    </a:lnTo>
                    <a:lnTo>
                      <a:pt x="632" y="310"/>
                    </a:lnTo>
                    <a:lnTo>
                      <a:pt x="635" y="310"/>
                    </a:lnTo>
                    <a:lnTo>
                      <a:pt x="638" y="310"/>
                    </a:lnTo>
                    <a:lnTo>
                      <a:pt x="643" y="312"/>
                    </a:lnTo>
                    <a:lnTo>
                      <a:pt x="645" y="312"/>
                    </a:lnTo>
                    <a:lnTo>
                      <a:pt x="650" y="310"/>
                    </a:lnTo>
                    <a:lnTo>
                      <a:pt x="650" y="305"/>
                    </a:lnTo>
                    <a:lnTo>
                      <a:pt x="651" y="305"/>
                    </a:lnTo>
                    <a:lnTo>
                      <a:pt x="664" y="299"/>
                    </a:lnTo>
                    <a:lnTo>
                      <a:pt x="667" y="297"/>
                    </a:lnTo>
                    <a:lnTo>
                      <a:pt x="670" y="294"/>
                    </a:lnTo>
                    <a:lnTo>
                      <a:pt x="672" y="293"/>
                    </a:lnTo>
                    <a:lnTo>
                      <a:pt x="673" y="286"/>
                    </a:lnTo>
                    <a:lnTo>
                      <a:pt x="675" y="283"/>
                    </a:lnTo>
                    <a:lnTo>
                      <a:pt x="683" y="277"/>
                    </a:lnTo>
                    <a:lnTo>
                      <a:pt x="684" y="275"/>
                    </a:lnTo>
                    <a:lnTo>
                      <a:pt x="684" y="272"/>
                    </a:lnTo>
                    <a:lnTo>
                      <a:pt x="684" y="269"/>
                    </a:lnTo>
                    <a:lnTo>
                      <a:pt x="684" y="267"/>
                    </a:lnTo>
                    <a:lnTo>
                      <a:pt x="683" y="264"/>
                    </a:lnTo>
                    <a:lnTo>
                      <a:pt x="681" y="261"/>
                    </a:lnTo>
                    <a:lnTo>
                      <a:pt x="679" y="260"/>
                    </a:lnTo>
                    <a:lnTo>
                      <a:pt x="681" y="253"/>
                    </a:lnTo>
                    <a:lnTo>
                      <a:pt x="683" y="250"/>
                    </a:lnTo>
                    <a:lnTo>
                      <a:pt x="691" y="247"/>
                    </a:lnTo>
                    <a:lnTo>
                      <a:pt x="697" y="247"/>
                    </a:lnTo>
                    <a:lnTo>
                      <a:pt x="705" y="245"/>
                    </a:lnTo>
                    <a:lnTo>
                      <a:pt x="706" y="244"/>
                    </a:lnTo>
                    <a:lnTo>
                      <a:pt x="709" y="245"/>
                    </a:lnTo>
                    <a:lnTo>
                      <a:pt x="711" y="247"/>
                    </a:lnTo>
                    <a:lnTo>
                      <a:pt x="713" y="250"/>
                    </a:lnTo>
                    <a:lnTo>
                      <a:pt x="719" y="255"/>
                    </a:lnTo>
                    <a:lnTo>
                      <a:pt x="720" y="258"/>
                    </a:lnTo>
                    <a:lnTo>
                      <a:pt x="720" y="261"/>
                    </a:lnTo>
                    <a:lnTo>
                      <a:pt x="720" y="271"/>
                    </a:lnTo>
                    <a:lnTo>
                      <a:pt x="719" y="275"/>
                    </a:lnTo>
                    <a:lnTo>
                      <a:pt x="722" y="275"/>
                    </a:lnTo>
                    <a:lnTo>
                      <a:pt x="722" y="277"/>
                    </a:lnTo>
                    <a:lnTo>
                      <a:pt x="725" y="279"/>
                    </a:lnTo>
                    <a:lnTo>
                      <a:pt x="727" y="280"/>
                    </a:lnTo>
                    <a:lnTo>
                      <a:pt x="728" y="280"/>
                    </a:lnTo>
                    <a:lnTo>
                      <a:pt x="732" y="280"/>
                    </a:lnTo>
                    <a:lnTo>
                      <a:pt x="739" y="280"/>
                    </a:lnTo>
                    <a:lnTo>
                      <a:pt x="744" y="280"/>
                    </a:lnTo>
                    <a:lnTo>
                      <a:pt x="744" y="279"/>
                    </a:lnTo>
                    <a:lnTo>
                      <a:pt x="744" y="279"/>
                    </a:lnTo>
                    <a:lnTo>
                      <a:pt x="739" y="279"/>
                    </a:lnTo>
                    <a:lnTo>
                      <a:pt x="733" y="277"/>
                    </a:lnTo>
                    <a:lnTo>
                      <a:pt x="725" y="275"/>
                    </a:lnTo>
                    <a:lnTo>
                      <a:pt x="724" y="272"/>
                    </a:lnTo>
                    <a:lnTo>
                      <a:pt x="725" y="269"/>
                    </a:lnTo>
                    <a:lnTo>
                      <a:pt x="727" y="264"/>
                    </a:lnTo>
                    <a:lnTo>
                      <a:pt x="728" y="264"/>
                    </a:lnTo>
                    <a:lnTo>
                      <a:pt x="730" y="264"/>
                    </a:lnTo>
                    <a:lnTo>
                      <a:pt x="732" y="263"/>
                    </a:lnTo>
                    <a:lnTo>
                      <a:pt x="730" y="260"/>
                    </a:lnTo>
                    <a:lnTo>
                      <a:pt x="730" y="258"/>
                    </a:lnTo>
                    <a:lnTo>
                      <a:pt x="728" y="253"/>
                    </a:lnTo>
                    <a:lnTo>
                      <a:pt x="727" y="247"/>
                    </a:lnTo>
                    <a:lnTo>
                      <a:pt x="724" y="247"/>
                    </a:lnTo>
                    <a:lnTo>
                      <a:pt x="722" y="245"/>
                    </a:lnTo>
                    <a:lnTo>
                      <a:pt x="711" y="241"/>
                    </a:lnTo>
                    <a:lnTo>
                      <a:pt x="703" y="238"/>
                    </a:lnTo>
                    <a:lnTo>
                      <a:pt x="697" y="238"/>
                    </a:lnTo>
                    <a:lnTo>
                      <a:pt x="694" y="238"/>
                    </a:lnTo>
                    <a:lnTo>
                      <a:pt x="689" y="241"/>
                    </a:lnTo>
                    <a:lnTo>
                      <a:pt x="686" y="242"/>
                    </a:lnTo>
                    <a:lnTo>
                      <a:pt x="679" y="241"/>
                    </a:lnTo>
                    <a:lnTo>
                      <a:pt x="673" y="241"/>
                    </a:lnTo>
                    <a:lnTo>
                      <a:pt x="672" y="241"/>
                    </a:lnTo>
                    <a:lnTo>
                      <a:pt x="670" y="239"/>
                    </a:lnTo>
                    <a:lnTo>
                      <a:pt x="672" y="234"/>
                    </a:lnTo>
                    <a:lnTo>
                      <a:pt x="672" y="231"/>
                    </a:lnTo>
                    <a:lnTo>
                      <a:pt x="668" y="228"/>
                    </a:lnTo>
                    <a:lnTo>
                      <a:pt x="667" y="227"/>
                    </a:lnTo>
                    <a:lnTo>
                      <a:pt x="667" y="223"/>
                    </a:lnTo>
                    <a:lnTo>
                      <a:pt x="672" y="214"/>
                    </a:lnTo>
                    <a:lnTo>
                      <a:pt x="673" y="212"/>
                    </a:lnTo>
                    <a:lnTo>
                      <a:pt x="676" y="208"/>
                    </a:lnTo>
                    <a:lnTo>
                      <a:pt x="678" y="203"/>
                    </a:lnTo>
                    <a:lnTo>
                      <a:pt x="678" y="201"/>
                    </a:lnTo>
                    <a:lnTo>
                      <a:pt x="670" y="190"/>
                    </a:lnTo>
                    <a:lnTo>
                      <a:pt x="667" y="187"/>
                    </a:lnTo>
                    <a:lnTo>
                      <a:pt x="667" y="186"/>
                    </a:lnTo>
                    <a:lnTo>
                      <a:pt x="664" y="184"/>
                    </a:lnTo>
                    <a:lnTo>
                      <a:pt x="661" y="182"/>
                    </a:lnTo>
                    <a:lnTo>
                      <a:pt x="661" y="181"/>
                    </a:lnTo>
                    <a:lnTo>
                      <a:pt x="668" y="170"/>
                    </a:lnTo>
                    <a:lnTo>
                      <a:pt x="673" y="168"/>
                    </a:lnTo>
                    <a:lnTo>
                      <a:pt x="678" y="167"/>
                    </a:lnTo>
                    <a:lnTo>
                      <a:pt x="681" y="165"/>
                    </a:lnTo>
                    <a:lnTo>
                      <a:pt x="686" y="164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89" y="159"/>
                    </a:lnTo>
                    <a:lnTo>
                      <a:pt x="689" y="154"/>
                    </a:lnTo>
                    <a:lnTo>
                      <a:pt x="689" y="151"/>
                    </a:lnTo>
                    <a:lnTo>
                      <a:pt x="687" y="149"/>
                    </a:lnTo>
                    <a:lnTo>
                      <a:pt x="686" y="146"/>
                    </a:lnTo>
                    <a:lnTo>
                      <a:pt x="684" y="143"/>
                    </a:lnTo>
                    <a:lnTo>
                      <a:pt x="686" y="143"/>
                    </a:lnTo>
                    <a:lnTo>
                      <a:pt x="687" y="143"/>
                    </a:lnTo>
                    <a:lnTo>
                      <a:pt x="691" y="143"/>
                    </a:lnTo>
                    <a:lnTo>
                      <a:pt x="694" y="145"/>
                    </a:lnTo>
                    <a:lnTo>
                      <a:pt x="695" y="148"/>
                    </a:lnTo>
                    <a:lnTo>
                      <a:pt x="697" y="149"/>
                    </a:lnTo>
                    <a:lnTo>
                      <a:pt x="697" y="152"/>
                    </a:lnTo>
                    <a:lnTo>
                      <a:pt x="697" y="154"/>
                    </a:lnTo>
                    <a:lnTo>
                      <a:pt x="697" y="156"/>
                    </a:lnTo>
                    <a:lnTo>
                      <a:pt x="698" y="156"/>
                    </a:lnTo>
                    <a:lnTo>
                      <a:pt x="698" y="157"/>
                    </a:lnTo>
                    <a:lnTo>
                      <a:pt x="698" y="159"/>
                    </a:lnTo>
                    <a:lnTo>
                      <a:pt x="697" y="159"/>
                    </a:lnTo>
                    <a:lnTo>
                      <a:pt x="695" y="160"/>
                    </a:lnTo>
                    <a:lnTo>
                      <a:pt x="694" y="167"/>
                    </a:lnTo>
                    <a:lnTo>
                      <a:pt x="692" y="167"/>
                    </a:lnTo>
                    <a:lnTo>
                      <a:pt x="692" y="171"/>
                    </a:lnTo>
                    <a:lnTo>
                      <a:pt x="695" y="175"/>
                    </a:lnTo>
                    <a:lnTo>
                      <a:pt x="695" y="178"/>
                    </a:lnTo>
                    <a:lnTo>
                      <a:pt x="694" y="179"/>
                    </a:lnTo>
                    <a:lnTo>
                      <a:pt x="692" y="181"/>
                    </a:lnTo>
                    <a:lnTo>
                      <a:pt x="692" y="182"/>
                    </a:lnTo>
                    <a:lnTo>
                      <a:pt x="692" y="184"/>
                    </a:lnTo>
                    <a:lnTo>
                      <a:pt x="698" y="186"/>
                    </a:lnTo>
                    <a:lnTo>
                      <a:pt x="705" y="187"/>
                    </a:lnTo>
                    <a:lnTo>
                      <a:pt x="713" y="187"/>
                    </a:lnTo>
                    <a:lnTo>
                      <a:pt x="716" y="189"/>
                    </a:lnTo>
                    <a:lnTo>
                      <a:pt x="717" y="187"/>
                    </a:lnTo>
                    <a:lnTo>
                      <a:pt x="725" y="189"/>
                    </a:lnTo>
                    <a:lnTo>
                      <a:pt x="732" y="193"/>
                    </a:lnTo>
                    <a:lnTo>
                      <a:pt x="736" y="195"/>
                    </a:lnTo>
                    <a:lnTo>
                      <a:pt x="739" y="195"/>
                    </a:lnTo>
                    <a:lnTo>
                      <a:pt x="746" y="195"/>
                    </a:lnTo>
                    <a:lnTo>
                      <a:pt x="746" y="193"/>
                    </a:lnTo>
                    <a:lnTo>
                      <a:pt x="747" y="192"/>
                    </a:lnTo>
                    <a:lnTo>
                      <a:pt x="744" y="192"/>
                    </a:lnTo>
                    <a:lnTo>
                      <a:pt x="743" y="193"/>
                    </a:lnTo>
                    <a:lnTo>
                      <a:pt x="743" y="193"/>
                    </a:lnTo>
                    <a:lnTo>
                      <a:pt x="739" y="192"/>
                    </a:lnTo>
                    <a:lnTo>
                      <a:pt x="738" y="192"/>
                    </a:lnTo>
                    <a:lnTo>
                      <a:pt x="736" y="190"/>
                    </a:lnTo>
                    <a:lnTo>
                      <a:pt x="735" y="186"/>
                    </a:lnTo>
                    <a:lnTo>
                      <a:pt x="730" y="184"/>
                    </a:lnTo>
                    <a:lnTo>
                      <a:pt x="727" y="184"/>
                    </a:lnTo>
                    <a:lnTo>
                      <a:pt x="724" y="184"/>
                    </a:lnTo>
                    <a:lnTo>
                      <a:pt x="719" y="181"/>
                    </a:lnTo>
                    <a:lnTo>
                      <a:pt x="716" y="181"/>
                    </a:lnTo>
                    <a:lnTo>
                      <a:pt x="709" y="178"/>
                    </a:lnTo>
                    <a:lnTo>
                      <a:pt x="706" y="176"/>
                    </a:lnTo>
                    <a:lnTo>
                      <a:pt x="706" y="175"/>
                    </a:lnTo>
                    <a:lnTo>
                      <a:pt x="703" y="170"/>
                    </a:lnTo>
                    <a:lnTo>
                      <a:pt x="703" y="168"/>
                    </a:lnTo>
                    <a:lnTo>
                      <a:pt x="705" y="168"/>
                    </a:lnTo>
                    <a:lnTo>
                      <a:pt x="708" y="165"/>
                    </a:lnTo>
                    <a:lnTo>
                      <a:pt x="716" y="165"/>
                    </a:lnTo>
                    <a:lnTo>
                      <a:pt x="717" y="165"/>
                    </a:lnTo>
                    <a:lnTo>
                      <a:pt x="725" y="170"/>
                    </a:lnTo>
                    <a:lnTo>
                      <a:pt x="728" y="170"/>
                    </a:lnTo>
                    <a:lnTo>
                      <a:pt x="735" y="168"/>
                    </a:lnTo>
                    <a:lnTo>
                      <a:pt x="735" y="167"/>
                    </a:lnTo>
                    <a:lnTo>
                      <a:pt x="733" y="165"/>
                    </a:lnTo>
                    <a:lnTo>
                      <a:pt x="732" y="164"/>
                    </a:lnTo>
                    <a:lnTo>
                      <a:pt x="728" y="162"/>
                    </a:lnTo>
                    <a:lnTo>
                      <a:pt x="724" y="164"/>
                    </a:lnTo>
                    <a:lnTo>
                      <a:pt x="722" y="164"/>
                    </a:lnTo>
                    <a:lnTo>
                      <a:pt x="724" y="162"/>
                    </a:lnTo>
                    <a:lnTo>
                      <a:pt x="724" y="160"/>
                    </a:lnTo>
                    <a:lnTo>
                      <a:pt x="725" y="160"/>
                    </a:lnTo>
                    <a:lnTo>
                      <a:pt x="727" y="159"/>
                    </a:lnTo>
                    <a:lnTo>
                      <a:pt x="732" y="157"/>
                    </a:lnTo>
                    <a:lnTo>
                      <a:pt x="735" y="156"/>
                    </a:lnTo>
                    <a:lnTo>
                      <a:pt x="738" y="156"/>
                    </a:lnTo>
                    <a:lnTo>
                      <a:pt x="752" y="156"/>
                    </a:lnTo>
                    <a:lnTo>
                      <a:pt x="760" y="160"/>
                    </a:lnTo>
                    <a:lnTo>
                      <a:pt x="768" y="162"/>
                    </a:lnTo>
                    <a:lnTo>
                      <a:pt x="771" y="164"/>
                    </a:lnTo>
                    <a:lnTo>
                      <a:pt x="771" y="164"/>
                    </a:lnTo>
                    <a:lnTo>
                      <a:pt x="773" y="164"/>
                    </a:lnTo>
                    <a:lnTo>
                      <a:pt x="773" y="167"/>
                    </a:lnTo>
                    <a:lnTo>
                      <a:pt x="782" y="173"/>
                    </a:lnTo>
                    <a:lnTo>
                      <a:pt x="784" y="173"/>
                    </a:lnTo>
                    <a:lnTo>
                      <a:pt x="790" y="173"/>
                    </a:lnTo>
                    <a:lnTo>
                      <a:pt x="798" y="173"/>
                    </a:lnTo>
                    <a:lnTo>
                      <a:pt x="799" y="171"/>
                    </a:lnTo>
                    <a:lnTo>
                      <a:pt x="804" y="173"/>
                    </a:lnTo>
                    <a:lnTo>
                      <a:pt x="806" y="173"/>
                    </a:lnTo>
                    <a:lnTo>
                      <a:pt x="807" y="175"/>
                    </a:lnTo>
                    <a:lnTo>
                      <a:pt x="806" y="176"/>
                    </a:lnTo>
                    <a:lnTo>
                      <a:pt x="806" y="178"/>
                    </a:lnTo>
                    <a:lnTo>
                      <a:pt x="802" y="181"/>
                    </a:lnTo>
                    <a:lnTo>
                      <a:pt x="802" y="181"/>
                    </a:lnTo>
                    <a:lnTo>
                      <a:pt x="796" y="184"/>
                    </a:lnTo>
                    <a:lnTo>
                      <a:pt x="795" y="186"/>
                    </a:lnTo>
                    <a:lnTo>
                      <a:pt x="793" y="190"/>
                    </a:lnTo>
                    <a:lnTo>
                      <a:pt x="793" y="190"/>
                    </a:lnTo>
                    <a:lnTo>
                      <a:pt x="793" y="192"/>
                    </a:lnTo>
                    <a:lnTo>
                      <a:pt x="793" y="195"/>
                    </a:lnTo>
                    <a:lnTo>
                      <a:pt x="795" y="198"/>
                    </a:lnTo>
                    <a:lnTo>
                      <a:pt x="793" y="200"/>
                    </a:lnTo>
                    <a:lnTo>
                      <a:pt x="791" y="203"/>
                    </a:lnTo>
                    <a:lnTo>
                      <a:pt x="791" y="206"/>
                    </a:lnTo>
                    <a:lnTo>
                      <a:pt x="793" y="208"/>
                    </a:lnTo>
                    <a:lnTo>
                      <a:pt x="793" y="208"/>
                    </a:lnTo>
                    <a:lnTo>
                      <a:pt x="793" y="206"/>
                    </a:lnTo>
                    <a:lnTo>
                      <a:pt x="793" y="204"/>
                    </a:lnTo>
                    <a:lnTo>
                      <a:pt x="796" y="201"/>
                    </a:lnTo>
                    <a:lnTo>
                      <a:pt x="798" y="195"/>
                    </a:lnTo>
                    <a:lnTo>
                      <a:pt x="799" y="193"/>
                    </a:lnTo>
                    <a:lnTo>
                      <a:pt x="802" y="193"/>
                    </a:lnTo>
                    <a:lnTo>
                      <a:pt x="804" y="195"/>
                    </a:lnTo>
                    <a:lnTo>
                      <a:pt x="804" y="197"/>
                    </a:lnTo>
                    <a:lnTo>
                      <a:pt x="804" y="201"/>
                    </a:lnTo>
                    <a:lnTo>
                      <a:pt x="804" y="203"/>
                    </a:lnTo>
                    <a:lnTo>
                      <a:pt x="802" y="208"/>
                    </a:lnTo>
                    <a:lnTo>
                      <a:pt x="799" y="211"/>
                    </a:lnTo>
                    <a:lnTo>
                      <a:pt x="799" y="212"/>
                    </a:lnTo>
                    <a:lnTo>
                      <a:pt x="801" y="214"/>
                    </a:lnTo>
                    <a:lnTo>
                      <a:pt x="801" y="216"/>
                    </a:lnTo>
                    <a:lnTo>
                      <a:pt x="802" y="217"/>
                    </a:lnTo>
                    <a:lnTo>
                      <a:pt x="804" y="216"/>
                    </a:lnTo>
                    <a:lnTo>
                      <a:pt x="806" y="216"/>
                    </a:lnTo>
                    <a:lnTo>
                      <a:pt x="806" y="214"/>
                    </a:lnTo>
                    <a:lnTo>
                      <a:pt x="806" y="212"/>
                    </a:lnTo>
                    <a:lnTo>
                      <a:pt x="804" y="211"/>
                    </a:lnTo>
                    <a:lnTo>
                      <a:pt x="807" y="211"/>
                    </a:lnTo>
                    <a:lnTo>
                      <a:pt x="810" y="209"/>
                    </a:lnTo>
                    <a:lnTo>
                      <a:pt x="814" y="208"/>
                    </a:lnTo>
                    <a:lnTo>
                      <a:pt x="814" y="206"/>
                    </a:lnTo>
                    <a:lnTo>
                      <a:pt x="814" y="204"/>
                    </a:lnTo>
                    <a:lnTo>
                      <a:pt x="814" y="201"/>
                    </a:lnTo>
                    <a:lnTo>
                      <a:pt x="812" y="198"/>
                    </a:lnTo>
                    <a:lnTo>
                      <a:pt x="809" y="193"/>
                    </a:lnTo>
                    <a:lnTo>
                      <a:pt x="806" y="190"/>
                    </a:lnTo>
                    <a:lnTo>
                      <a:pt x="807" y="186"/>
                    </a:lnTo>
                    <a:lnTo>
                      <a:pt x="810" y="181"/>
                    </a:lnTo>
                    <a:lnTo>
                      <a:pt x="812" y="179"/>
                    </a:lnTo>
                    <a:lnTo>
                      <a:pt x="812" y="178"/>
                    </a:lnTo>
                    <a:lnTo>
                      <a:pt x="812" y="176"/>
                    </a:lnTo>
                    <a:lnTo>
                      <a:pt x="812" y="175"/>
                    </a:lnTo>
                    <a:lnTo>
                      <a:pt x="812" y="175"/>
                    </a:lnTo>
                    <a:lnTo>
                      <a:pt x="809" y="170"/>
                    </a:lnTo>
                    <a:lnTo>
                      <a:pt x="807" y="170"/>
                    </a:lnTo>
                    <a:lnTo>
                      <a:pt x="799" y="168"/>
                    </a:lnTo>
                    <a:lnTo>
                      <a:pt x="798" y="168"/>
                    </a:lnTo>
                    <a:lnTo>
                      <a:pt x="793" y="164"/>
                    </a:lnTo>
                    <a:lnTo>
                      <a:pt x="793" y="164"/>
                    </a:lnTo>
                    <a:lnTo>
                      <a:pt x="791" y="160"/>
                    </a:lnTo>
                    <a:lnTo>
                      <a:pt x="791" y="159"/>
                    </a:lnTo>
                    <a:lnTo>
                      <a:pt x="790" y="159"/>
                    </a:lnTo>
                    <a:lnTo>
                      <a:pt x="787" y="157"/>
                    </a:lnTo>
                    <a:lnTo>
                      <a:pt x="784" y="156"/>
                    </a:lnTo>
                    <a:lnTo>
                      <a:pt x="779" y="156"/>
                    </a:lnTo>
                    <a:lnTo>
                      <a:pt x="776" y="156"/>
                    </a:lnTo>
                    <a:lnTo>
                      <a:pt x="773" y="152"/>
                    </a:lnTo>
                    <a:lnTo>
                      <a:pt x="773" y="151"/>
                    </a:lnTo>
                    <a:lnTo>
                      <a:pt x="771" y="148"/>
                    </a:lnTo>
                    <a:lnTo>
                      <a:pt x="769" y="146"/>
                    </a:lnTo>
                    <a:lnTo>
                      <a:pt x="769" y="145"/>
                    </a:lnTo>
                    <a:lnTo>
                      <a:pt x="771" y="143"/>
                    </a:lnTo>
                    <a:lnTo>
                      <a:pt x="773" y="140"/>
                    </a:lnTo>
                    <a:lnTo>
                      <a:pt x="771" y="138"/>
                    </a:lnTo>
                    <a:lnTo>
                      <a:pt x="769" y="137"/>
                    </a:lnTo>
                    <a:lnTo>
                      <a:pt x="768" y="137"/>
                    </a:lnTo>
                    <a:lnTo>
                      <a:pt x="766" y="134"/>
                    </a:lnTo>
                    <a:lnTo>
                      <a:pt x="766" y="132"/>
                    </a:lnTo>
                    <a:lnTo>
                      <a:pt x="766" y="130"/>
                    </a:lnTo>
                    <a:lnTo>
                      <a:pt x="766" y="129"/>
                    </a:lnTo>
                    <a:lnTo>
                      <a:pt x="766" y="127"/>
                    </a:lnTo>
                    <a:lnTo>
                      <a:pt x="769" y="126"/>
                    </a:lnTo>
                    <a:lnTo>
                      <a:pt x="768" y="124"/>
                    </a:lnTo>
                    <a:lnTo>
                      <a:pt x="769" y="123"/>
                    </a:lnTo>
                    <a:lnTo>
                      <a:pt x="782" y="121"/>
                    </a:lnTo>
                    <a:lnTo>
                      <a:pt x="787" y="119"/>
                    </a:lnTo>
                    <a:lnTo>
                      <a:pt x="812" y="119"/>
                    </a:lnTo>
                    <a:lnTo>
                      <a:pt x="814" y="119"/>
                    </a:lnTo>
                    <a:lnTo>
                      <a:pt x="825" y="118"/>
                    </a:lnTo>
                    <a:lnTo>
                      <a:pt x="829" y="118"/>
                    </a:lnTo>
                    <a:lnTo>
                      <a:pt x="834" y="118"/>
                    </a:lnTo>
                    <a:lnTo>
                      <a:pt x="836" y="118"/>
                    </a:lnTo>
                    <a:lnTo>
                      <a:pt x="839" y="118"/>
                    </a:lnTo>
                    <a:lnTo>
                      <a:pt x="842" y="116"/>
                    </a:lnTo>
                    <a:lnTo>
                      <a:pt x="847" y="115"/>
                    </a:lnTo>
                    <a:lnTo>
                      <a:pt x="856" y="113"/>
                    </a:lnTo>
                    <a:lnTo>
                      <a:pt x="859" y="113"/>
                    </a:lnTo>
                    <a:lnTo>
                      <a:pt x="861" y="115"/>
                    </a:lnTo>
                    <a:lnTo>
                      <a:pt x="862" y="115"/>
                    </a:lnTo>
                    <a:lnTo>
                      <a:pt x="858" y="118"/>
                    </a:lnTo>
                    <a:lnTo>
                      <a:pt x="853" y="121"/>
                    </a:lnTo>
                    <a:lnTo>
                      <a:pt x="848" y="123"/>
                    </a:lnTo>
                    <a:lnTo>
                      <a:pt x="845" y="124"/>
                    </a:lnTo>
                    <a:lnTo>
                      <a:pt x="843" y="126"/>
                    </a:lnTo>
                    <a:lnTo>
                      <a:pt x="843" y="126"/>
                    </a:lnTo>
                    <a:lnTo>
                      <a:pt x="843" y="129"/>
                    </a:lnTo>
                    <a:lnTo>
                      <a:pt x="845" y="129"/>
                    </a:lnTo>
                    <a:lnTo>
                      <a:pt x="848" y="130"/>
                    </a:lnTo>
                    <a:lnTo>
                      <a:pt x="851" y="134"/>
                    </a:lnTo>
                    <a:lnTo>
                      <a:pt x="855" y="135"/>
                    </a:lnTo>
                    <a:lnTo>
                      <a:pt x="856" y="135"/>
                    </a:lnTo>
                    <a:lnTo>
                      <a:pt x="858" y="135"/>
                    </a:lnTo>
                    <a:lnTo>
                      <a:pt x="848" y="130"/>
                    </a:lnTo>
                    <a:lnTo>
                      <a:pt x="847" y="129"/>
                    </a:lnTo>
                    <a:lnTo>
                      <a:pt x="845" y="127"/>
                    </a:lnTo>
                    <a:lnTo>
                      <a:pt x="847" y="126"/>
                    </a:lnTo>
                    <a:lnTo>
                      <a:pt x="847" y="124"/>
                    </a:lnTo>
                    <a:lnTo>
                      <a:pt x="848" y="124"/>
                    </a:lnTo>
                    <a:lnTo>
                      <a:pt x="850" y="124"/>
                    </a:lnTo>
                    <a:lnTo>
                      <a:pt x="853" y="123"/>
                    </a:lnTo>
                    <a:lnTo>
                      <a:pt x="862" y="121"/>
                    </a:lnTo>
                    <a:lnTo>
                      <a:pt x="866" y="119"/>
                    </a:lnTo>
                    <a:lnTo>
                      <a:pt x="867" y="118"/>
                    </a:lnTo>
                    <a:lnTo>
                      <a:pt x="870" y="116"/>
                    </a:lnTo>
                    <a:lnTo>
                      <a:pt x="869" y="115"/>
                    </a:lnTo>
                    <a:lnTo>
                      <a:pt x="866" y="115"/>
                    </a:lnTo>
                    <a:lnTo>
                      <a:pt x="864" y="113"/>
                    </a:lnTo>
                    <a:lnTo>
                      <a:pt x="858" y="105"/>
                    </a:lnTo>
                    <a:lnTo>
                      <a:pt x="855" y="104"/>
                    </a:lnTo>
                    <a:lnTo>
                      <a:pt x="850" y="102"/>
                    </a:lnTo>
                    <a:lnTo>
                      <a:pt x="847" y="102"/>
                    </a:lnTo>
                    <a:lnTo>
                      <a:pt x="850" y="99"/>
                    </a:lnTo>
                    <a:lnTo>
                      <a:pt x="853" y="97"/>
                    </a:lnTo>
                    <a:lnTo>
                      <a:pt x="855" y="97"/>
                    </a:lnTo>
                    <a:lnTo>
                      <a:pt x="856" y="99"/>
                    </a:lnTo>
                    <a:lnTo>
                      <a:pt x="859" y="100"/>
                    </a:lnTo>
                    <a:lnTo>
                      <a:pt x="864" y="100"/>
                    </a:lnTo>
                    <a:lnTo>
                      <a:pt x="862" y="99"/>
                    </a:lnTo>
                    <a:lnTo>
                      <a:pt x="859" y="97"/>
                    </a:lnTo>
                    <a:lnTo>
                      <a:pt x="858" y="96"/>
                    </a:lnTo>
                    <a:lnTo>
                      <a:pt x="853" y="94"/>
                    </a:lnTo>
                    <a:lnTo>
                      <a:pt x="848" y="93"/>
                    </a:lnTo>
                    <a:lnTo>
                      <a:pt x="843" y="93"/>
                    </a:lnTo>
                    <a:lnTo>
                      <a:pt x="845" y="89"/>
                    </a:lnTo>
                    <a:lnTo>
                      <a:pt x="848" y="89"/>
                    </a:lnTo>
                    <a:lnTo>
                      <a:pt x="848" y="89"/>
                    </a:lnTo>
                    <a:lnTo>
                      <a:pt x="850" y="88"/>
                    </a:lnTo>
                    <a:lnTo>
                      <a:pt x="856" y="91"/>
                    </a:lnTo>
                    <a:lnTo>
                      <a:pt x="859" y="89"/>
                    </a:lnTo>
                    <a:lnTo>
                      <a:pt x="862" y="88"/>
                    </a:lnTo>
                    <a:lnTo>
                      <a:pt x="867" y="83"/>
                    </a:lnTo>
                    <a:lnTo>
                      <a:pt x="869" y="82"/>
                    </a:lnTo>
                    <a:lnTo>
                      <a:pt x="866" y="80"/>
                    </a:lnTo>
                    <a:lnTo>
                      <a:pt x="864" y="80"/>
                    </a:lnTo>
                    <a:lnTo>
                      <a:pt x="861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4" y="77"/>
                    </a:lnTo>
                    <a:lnTo>
                      <a:pt x="872" y="78"/>
                    </a:lnTo>
                    <a:lnTo>
                      <a:pt x="883" y="74"/>
                    </a:lnTo>
                    <a:lnTo>
                      <a:pt x="886" y="71"/>
                    </a:lnTo>
                    <a:lnTo>
                      <a:pt x="895" y="67"/>
                    </a:lnTo>
                    <a:lnTo>
                      <a:pt x="899" y="69"/>
                    </a:lnTo>
                    <a:lnTo>
                      <a:pt x="908" y="64"/>
                    </a:lnTo>
                    <a:lnTo>
                      <a:pt x="919" y="63"/>
                    </a:lnTo>
                    <a:lnTo>
                      <a:pt x="925" y="63"/>
                    </a:lnTo>
                    <a:lnTo>
                      <a:pt x="932" y="61"/>
                    </a:lnTo>
                    <a:lnTo>
                      <a:pt x="940" y="60"/>
                    </a:lnTo>
                    <a:lnTo>
                      <a:pt x="943" y="60"/>
                    </a:lnTo>
                    <a:lnTo>
                      <a:pt x="955" y="56"/>
                    </a:lnTo>
                    <a:lnTo>
                      <a:pt x="963" y="55"/>
                    </a:lnTo>
                    <a:lnTo>
                      <a:pt x="965" y="53"/>
                    </a:lnTo>
                    <a:lnTo>
                      <a:pt x="959" y="55"/>
                    </a:lnTo>
                    <a:lnTo>
                      <a:pt x="957" y="53"/>
                    </a:lnTo>
                    <a:lnTo>
                      <a:pt x="955" y="55"/>
                    </a:lnTo>
                    <a:lnTo>
                      <a:pt x="954" y="55"/>
                    </a:lnTo>
                    <a:lnTo>
                      <a:pt x="951" y="53"/>
                    </a:lnTo>
                    <a:lnTo>
                      <a:pt x="949" y="55"/>
                    </a:lnTo>
                    <a:lnTo>
                      <a:pt x="949" y="55"/>
                    </a:lnTo>
                    <a:lnTo>
                      <a:pt x="948" y="55"/>
                    </a:lnTo>
                    <a:lnTo>
                      <a:pt x="946" y="55"/>
                    </a:lnTo>
                    <a:lnTo>
                      <a:pt x="946" y="53"/>
                    </a:lnTo>
                    <a:lnTo>
                      <a:pt x="948" y="50"/>
                    </a:lnTo>
                    <a:lnTo>
                      <a:pt x="949" y="52"/>
                    </a:lnTo>
                    <a:lnTo>
                      <a:pt x="952" y="50"/>
                    </a:lnTo>
                    <a:lnTo>
                      <a:pt x="954" y="50"/>
                    </a:lnTo>
                    <a:lnTo>
                      <a:pt x="957" y="50"/>
                    </a:lnTo>
                    <a:lnTo>
                      <a:pt x="960" y="50"/>
                    </a:lnTo>
                    <a:lnTo>
                      <a:pt x="963" y="49"/>
                    </a:lnTo>
                    <a:lnTo>
                      <a:pt x="968" y="50"/>
                    </a:lnTo>
                    <a:lnTo>
                      <a:pt x="970" y="49"/>
                    </a:lnTo>
                    <a:lnTo>
                      <a:pt x="971" y="49"/>
                    </a:lnTo>
                    <a:lnTo>
                      <a:pt x="977" y="49"/>
                    </a:lnTo>
                    <a:lnTo>
                      <a:pt x="982" y="49"/>
                    </a:lnTo>
                    <a:lnTo>
                      <a:pt x="985" y="49"/>
                    </a:lnTo>
                    <a:lnTo>
                      <a:pt x="990" y="49"/>
                    </a:lnTo>
                    <a:lnTo>
                      <a:pt x="993" y="50"/>
                    </a:lnTo>
                    <a:lnTo>
                      <a:pt x="992" y="52"/>
                    </a:lnTo>
                    <a:lnTo>
                      <a:pt x="987" y="56"/>
                    </a:lnTo>
                    <a:lnTo>
                      <a:pt x="989" y="56"/>
                    </a:lnTo>
                    <a:lnTo>
                      <a:pt x="990" y="55"/>
                    </a:lnTo>
                    <a:lnTo>
                      <a:pt x="1000" y="52"/>
                    </a:lnTo>
                    <a:lnTo>
                      <a:pt x="1000" y="53"/>
                    </a:lnTo>
                    <a:lnTo>
                      <a:pt x="1000" y="55"/>
                    </a:lnTo>
                    <a:lnTo>
                      <a:pt x="998" y="56"/>
                    </a:lnTo>
                    <a:lnTo>
                      <a:pt x="1004" y="55"/>
                    </a:lnTo>
                    <a:lnTo>
                      <a:pt x="1009" y="52"/>
                    </a:lnTo>
                    <a:lnTo>
                      <a:pt x="1011" y="52"/>
                    </a:lnTo>
                    <a:lnTo>
                      <a:pt x="1014" y="53"/>
                    </a:lnTo>
                    <a:lnTo>
                      <a:pt x="1015" y="52"/>
                    </a:lnTo>
                    <a:lnTo>
                      <a:pt x="1015" y="50"/>
                    </a:lnTo>
                    <a:lnTo>
                      <a:pt x="1018" y="50"/>
                    </a:lnTo>
                    <a:lnTo>
                      <a:pt x="1020" y="49"/>
                    </a:lnTo>
                    <a:lnTo>
                      <a:pt x="1023" y="47"/>
                    </a:lnTo>
                    <a:lnTo>
                      <a:pt x="1025" y="47"/>
                    </a:lnTo>
                    <a:lnTo>
                      <a:pt x="1030" y="45"/>
                    </a:lnTo>
                    <a:lnTo>
                      <a:pt x="1031" y="45"/>
                    </a:lnTo>
                    <a:lnTo>
                      <a:pt x="1034" y="47"/>
                    </a:lnTo>
                    <a:lnTo>
                      <a:pt x="1037" y="47"/>
                    </a:lnTo>
                    <a:lnTo>
                      <a:pt x="1044" y="49"/>
                    </a:lnTo>
                    <a:lnTo>
                      <a:pt x="1044" y="50"/>
                    </a:lnTo>
                    <a:lnTo>
                      <a:pt x="1044" y="50"/>
                    </a:lnTo>
                    <a:lnTo>
                      <a:pt x="1045" y="52"/>
                    </a:lnTo>
                    <a:lnTo>
                      <a:pt x="1045" y="53"/>
                    </a:lnTo>
                    <a:lnTo>
                      <a:pt x="1044" y="56"/>
                    </a:lnTo>
                    <a:lnTo>
                      <a:pt x="1041" y="58"/>
                    </a:lnTo>
                    <a:lnTo>
                      <a:pt x="1042" y="58"/>
                    </a:lnTo>
                    <a:lnTo>
                      <a:pt x="1044" y="58"/>
                    </a:lnTo>
                    <a:lnTo>
                      <a:pt x="1045" y="56"/>
                    </a:lnTo>
                    <a:lnTo>
                      <a:pt x="1047" y="55"/>
                    </a:lnTo>
                    <a:lnTo>
                      <a:pt x="1047" y="49"/>
                    </a:lnTo>
                    <a:lnTo>
                      <a:pt x="1044" y="45"/>
                    </a:lnTo>
                    <a:lnTo>
                      <a:pt x="1042" y="44"/>
                    </a:lnTo>
                    <a:lnTo>
                      <a:pt x="1036" y="41"/>
                    </a:lnTo>
                    <a:lnTo>
                      <a:pt x="1034" y="39"/>
                    </a:lnTo>
                    <a:lnTo>
                      <a:pt x="1033" y="37"/>
                    </a:lnTo>
                    <a:lnTo>
                      <a:pt x="1033" y="37"/>
                    </a:lnTo>
                    <a:lnTo>
                      <a:pt x="1044" y="39"/>
                    </a:lnTo>
                    <a:lnTo>
                      <a:pt x="1048" y="37"/>
                    </a:lnTo>
                    <a:lnTo>
                      <a:pt x="1055" y="37"/>
                    </a:lnTo>
                    <a:lnTo>
                      <a:pt x="1061" y="37"/>
                    </a:lnTo>
                    <a:lnTo>
                      <a:pt x="1064" y="37"/>
                    </a:lnTo>
                    <a:lnTo>
                      <a:pt x="1069" y="37"/>
                    </a:lnTo>
                    <a:lnTo>
                      <a:pt x="1072" y="39"/>
                    </a:lnTo>
                    <a:lnTo>
                      <a:pt x="1074" y="37"/>
                    </a:lnTo>
                    <a:lnTo>
                      <a:pt x="1067" y="36"/>
                    </a:lnTo>
                    <a:lnTo>
                      <a:pt x="1064" y="36"/>
                    </a:lnTo>
                    <a:lnTo>
                      <a:pt x="1063" y="36"/>
                    </a:lnTo>
                    <a:lnTo>
                      <a:pt x="1064" y="34"/>
                    </a:lnTo>
                    <a:lnTo>
                      <a:pt x="1066" y="31"/>
                    </a:lnTo>
                    <a:lnTo>
                      <a:pt x="1064" y="30"/>
                    </a:lnTo>
                    <a:lnTo>
                      <a:pt x="1063" y="28"/>
                    </a:lnTo>
                    <a:lnTo>
                      <a:pt x="1063" y="25"/>
                    </a:lnTo>
                    <a:lnTo>
                      <a:pt x="1064" y="23"/>
                    </a:lnTo>
                    <a:lnTo>
                      <a:pt x="1066" y="22"/>
                    </a:lnTo>
                    <a:lnTo>
                      <a:pt x="1067" y="19"/>
                    </a:lnTo>
                    <a:lnTo>
                      <a:pt x="1071" y="17"/>
                    </a:lnTo>
                    <a:lnTo>
                      <a:pt x="1086" y="8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100" y="3"/>
                    </a:lnTo>
                    <a:lnTo>
                      <a:pt x="1107" y="0"/>
                    </a:lnTo>
                    <a:lnTo>
                      <a:pt x="111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FAAC62E2-BA1F-3646-AF60-A4FF72953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7326" y="3257101"/>
                <a:ext cx="221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7A817611-3C2C-7547-8998-A87654709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875" y="1372396"/>
                <a:ext cx="31042" cy="17739"/>
              </a:xfrm>
              <a:custGeom>
                <a:avLst/>
                <a:gdLst>
                  <a:gd name="T0" fmla="*/ 9 w 14"/>
                  <a:gd name="T1" fmla="*/ 0 h 8"/>
                  <a:gd name="T2" fmla="*/ 12 w 14"/>
                  <a:gd name="T3" fmla="*/ 2 h 8"/>
                  <a:gd name="T4" fmla="*/ 14 w 14"/>
                  <a:gd name="T5" fmla="*/ 5 h 8"/>
                  <a:gd name="T6" fmla="*/ 11 w 14"/>
                  <a:gd name="T7" fmla="*/ 7 h 8"/>
                  <a:gd name="T8" fmla="*/ 6 w 14"/>
                  <a:gd name="T9" fmla="*/ 8 h 8"/>
                  <a:gd name="T10" fmla="*/ 4 w 14"/>
                  <a:gd name="T11" fmla="*/ 7 h 8"/>
                  <a:gd name="T12" fmla="*/ 3 w 14"/>
                  <a:gd name="T13" fmla="*/ 7 h 8"/>
                  <a:gd name="T14" fmla="*/ 3 w 14"/>
                  <a:gd name="T15" fmla="*/ 7 h 8"/>
                  <a:gd name="T16" fmla="*/ 0 w 14"/>
                  <a:gd name="T17" fmla="*/ 5 h 8"/>
                  <a:gd name="T18" fmla="*/ 0 w 14"/>
                  <a:gd name="T19" fmla="*/ 4 h 8"/>
                  <a:gd name="T20" fmla="*/ 1 w 14"/>
                  <a:gd name="T21" fmla="*/ 4 h 8"/>
                  <a:gd name="T22" fmla="*/ 9 w 1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9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A6129BC0-0480-B447-B2F3-C23E19C0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792" y="1265966"/>
                <a:ext cx="101996" cy="33260"/>
              </a:xfrm>
              <a:custGeom>
                <a:avLst/>
                <a:gdLst>
                  <a:gd name="T0" fmla="*/ 33 w 46"/>
                  <a:gd name="T1" fmla="*/ 0 h 15"/>
                  <a:gd name="T2" fmla="*/ 35 w 46"/>
                  <a:gd name="T3" fmla="*/ 1 h 15"/>
                  <a:gd name="T4" fmla="*/ 35 w 46"/>
                  <a:gd name="T5" fmla="*/ 3 h 15"/>
                  <a:gd name="T6" fmla="*/ 38 w 46"/>
                  <a:gd name="T7" fmla="*/ 3 h 15"/>
                  <a:gd name="T8" fmla="*/ 44 w 46"/>
                  <a:gd name="T9" fmla="*/ 4 h 15"/>
                  <a:gd name="T10" fmla="*/ 46 w 46"/>
                  <a:gd name="T11" fmla="*/ 6 h 15"/>
                  <a:gd name="T12" fmla="*/ 43 w 46"/>
                  <a:gd name="T13" fmla="*/ 6 h 15"/>
                  <a:gd name="T14" fmla="*/ 35 w 46"/>
                  <a:gd name="T15" fmla="*/ 8 h 15"/>
                  <a:gd name="T16" fmla="*/ 36 w 46"/>
                  <a:gd name="T17" fmla="*/ 9 h 15"/>
                  <a:gd name="T18" fmla="*/ 38 w 46"/>
                  <a:gd name="T19" fmla="*/ 11 h 15"/>
                  <a:gd name="T20" fmla="*/ 36 w 46"/>
                  <a:gd name="T21" fmla="*/ 12 h 15"/>
                  <a:gd name="T22" fmla="*/ 33 w 46"/>
                  <a:gd name="T23" fmla="*/ 14 h 15"/>
                  <a:gd name="T24" fmla="*/ 28 w 46"/>
                  <a:gd name="T25" fmla="*/ 15 h 15"/>
                  <a:gd name="T26" fmla="*/ 25 w 46"/>
                  <a:gd name="T27" fmla="*/ 14 h 15"/>
                  <a:gd name="T28" fmla="*/ 21 w 46"/>
                  <a:gd name="T29" fmla="*/ 11 h 15"/>
                  <a:gd name="T30" fmla="*/ 17 w 46"/>
                  <a:gd name="T31" fmla="*/ 12 h 15"/>
                  <a:gd name="T32" fmla="*/ 16 w 46"/>
                  <a:gd name="T33" fmla="*/ 14 h 15"/>
                  <a:gd name="T34" fmla="*/ 14 w 46"/>
                  <a:gd name="T35" fmla="*/ 14 h 15"/>
                  <a:gd name="T36" fmla="*/ 11 w 46"/>
                  <a:gd name="T37" fmla="*/ 12 h 15"/>
                  <a:gd name="T38" fmla="*/ 5 w 46"/>
                  <a:gd name="T39" fmla="*/ 14 h 15"/>
                  <a:gd name="T40" fmla="*/ 2 w 46"/>
                  <a:gd name="T41" fmla="*/ 12 h 15"/>
                  <a:gd name="T42" fmla="*/ 0 w 46"/>
                  <a:gd name="T43" fmla="*/ 9 h 15"/>
                  <a:gd name="T44" fmla="*/ 5 w 46"/>
                  <a:gd name="T45" fmla="*/ 8 h 15"/>
                  <a:gd name="T46" fmla="*/ 11 w 46"/>
                  <a:gd name="T47" fmla="*/ 9 h 15"/>
                  <a:gd name="T48" fmla="*/ 14 w 46"/>
                  <a:gd name="T49" fmla="*/ 6 h 15"/>
                  <a:gd name="T50" fmla="*/ 19 w 46"/>
                  <a:gd name="T51" fmla="*/ 4 h 15"/>
                  <a:gd name="T52" fmla="*/ 22 w 46"/>
                  <a:gd name="T53" fmla="*/ 3 h 15"/>
                  <a:gd name="T54" fmla="*/ 24 w 46"/>
                  <a:gd name="T55" fmla="*/ 1 h 15"/>
                  <a:gd name="T56" fmla="*/ 28 w 46"/>
                  <a:gd name="T57" fmla="*/ 1 h 15"/>
                  <a:gd name="T58" fmla="*/ 30 w 46"/>
                  <a:gd name="T59" fmla="*/ 1 h 15"/>
                  <a:gd name="T60" fmla="*/ 33 w 46"/>
                  <a:gd name="T6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15">
                    <a:moveTo>
                      <a:pt x="33" y="0"/>
                    </a:moveTo>
                    <a:lnTo>
                      <a:pt x="35" y="1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28" y="15"/>
                    </a:lnTo>
                    <a:lnTo>
                      <a:pt x="25" y="14"/>
                    </a:lnTo>
                    <a:lnTo>
                      <a:pt x="21" y="11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1" y="12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F90CCF83-4DF5-4B4B-BB59-F9C0243F2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615" y="1243792"/>
                <a:ext cx="46564" cy="11088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2 h 5"/>
                  <a:gd name="T4" fmla="*/ 21 w 21"/>
                  <a:gd name="T5" fmla="*/ 3 h 5"/>
                  <a:gd name="T6" fmla="*/ 21 w 21"/>
                  <a:gd name="T7" fmla="*/ 3 h 5"/>
                  <a:gd name="T8" fmla="*/ 5 w 21"/>
                  <a:gd name="T9" fmla="*/ 5 h 5"/>
                  <a:gd name="T10" fmla="*/ 0 w 21"/>
                  <a:gd name="T11" fmla="*/ 5 h 5"/>
                  <a:gd name="T12" fmla="*/ 0 w 21"/>
                  <a:gd name="T13" fmla="*/ 5 h 5"/>
                  <a:gd name="T14" fmla="*/ 0 w 21"/>
                  <a:gd name="T15" fmla="*/ 5 h 5"/>
                  <a:gd name="T16" fmla="*/ 0 w 21"/>
                  <a:gd name="T17" fmla="*/ 3 h 5"/>
                  <a:gd name="T18" fmla="*/ 0 w 21"/>
                  <a:gd name="T19" fmla="*/ 2 h 5"/>
                  <a:gd name="T20" fmla="*/ 4 w 21"/>
                  <a:gd name="T21" fmla="*/ 0 h 5"/>
                  <a:gd name="T22" fmla="*/ 19 w 21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613E5655-3665-4A42-B24F-96A31E4E0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745" y="1316964"/>
                <a:ext cx="95344" cy="35477"/>
              </a:xfrm>
              <a:custGeom>
                <a:avLst/>
                <a:gdLst>
                  <a:gd name="T0" fmla="*/ 33 w 43"/>
                  <a:gd name="T1" fmla="*/ 0 h 16"/>
                  <a:gd name="T2" fmla="*/ 38 w 43"/>
                  <a:gd name="T3" fmla="*/ 0 h 16"/>
                  <a:gd name="T4" fmla="*/ 41 w 43"/>
                  <a:gd name="T5" fmla="*/ 2 h 16"/>
                  <a:gd name="T6" fmla="*/ 43 w 43"/>
                  <a:gd name="T7" fmla="*/ 2 h 16"/>
                  <a:gd name="T8" fmla="*/ 43 w 43"/>
                  <a:gd name="T9" fmla="*/ 3 h 16"/>
                  <a:gd name="T10" fmla="*/ 43 w 43"/>
                  <a:gd name="T11" fmla="*/ 5 h 16"/>
                  <a:gd name="T12" fmla="*/ 41 w 43"/>
                  <a:gd name="T13" fmla="*/ 7 h 16"/>
                  <a:gd name="T14" fmla="*/ 41 w 43"/>
                  <a:gd name="T15" fmla="*/ 10 h 16"/>
                  <a:gd name="T16" fmla="*/ 37 w 43"/>
                  <a:gd name="T17" fmla="*/ 10 h 16"/>
                  <a:gd name="T18" fmla="*/ 35 w 43"/>
                  <a:gd name="T19" fmla="*/ 11 h 16"/>
                  <a:gd name="T20" fmla="*/ 33 w 43"/>
                  <a:gd name="T21" fmla="*/ 13 h 16"/>
                  <a:gd name="T22" fmla="*/ 30 w 43"/>
                  <a:gd name="T23" fmla="*/ 13 h 16"/>
                  <a:gd name="T24" fmla="*/ 26 w 43"/>
                  <a:gd name="T25" fmla="*/ 16 h 16"/>
                  <a:gd name="T26" fmla="*/ 21 w 43"/>
                  <a:gd name="T27" fmla="*/ 16 h 16"/>
                  <a:gd name="T28" fmla="*/ 14 w 43"/>
                  <a:gd name="T29" fmla="*/ 13 h 16"/>
                  <a:gd name="T30" fmla="*/ 10 w 43"/>
                  <a:gd name="T31" fmla="*/ 16 h 16"/>
                  <a:gd name="T32" fmla="*/ 7 w 43"/>
                  <a:gd name="T33" fmla="*/ 16 h 16"/>
                  <a:gd name="T34" fmla="*/ 2 w 43"/>
                  <a:gd name="T35" fmla="*/ 13 h 16"/>
                  <a:gd name="T36" fmla="*/ 0 w 43"/>
                  <a:gd name="T37" fmla="*/ 13 h 16"/>
                  <a:gd name="T38" fmla="*/ 0 w 43"/>
                  <a:gd name="T39" fmla="*/ 11 h 16"/>
                  <a:gd name="T40" fmla="*/ 0 w 43"/>
                  <a:gd name="T41" fmla="*/ 10 h 16"/>
                  <a:gd name="T42" fmla="*/ 2 w 43"/>
                  <a:gd name="T43" fmla="*/ 7 h 16"/>
                  <a:gd name="T44" fmla="*/ 3 w 43"/>
                  <a:gd name="T45" fmla="*/ 5 h 16"/>
                  <a:gd name="T46" fmla="*/ 5 w 43"/>
                  <a:gd name="T47" fmla="*/ 3 h 16"/>
                  <a:gd name="T48" fmla="*/ 5 w 43"/>
                  <a:gd name="T49" fmla="*/ 3 h 16"/>
                  <a:gd name="T50" fmla="*/ 7 w 43"/>
                  <a:gd name="T51" fmla="*/ 2 h 16"/>
                  <a:gd name="T52" fmla="*/ 13 w 43"/>
                  <a:gd name="T53" fmla="*/ 2 h 16"/>
                  <a:gd name="T54" fmla="*/ 14 w 43"/>
                  <a:gd name="T55" fmla="*/ 2 h 16"/>
                  <a:gd name="T56" fmla="*/ 14 w 43"/>
                  <a:gd name="T57" fmla="*/ 3 h 16"/>
                  <a:gd name="T58" fmla="*/ 18 w 43"/>
                  <a:gd name="T59" fmla="*/ 3 h 16"/>
                  <a:gd name="T60" fmla="*/ 22 w 43"/>
                  <a:gd name="T61" fmla="*/ 2 h 16"/>
                  <a:gd name="T62" fmla="*/ 30 w 43"/>
                  <a:gd name="T63" fmla="*/ 2 h 16"/>
                  <a:gd name="T64" fmla="*/ 33 w 43"/>
                  <a:gd name="T6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16">
                    <a:moveTo>
                      <a:pt x="33" y="0"/>
                    </a:moveTo>
                    <a:lnTo>
                      <a:pt x="38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37" y="10"/>
                    </a:lnTo>
                    <a:lnTo>
                      <a:pt x="35" y="11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6" y="16"/>
                    </a:lnTo>
                    <a:lnTo>
                      <a:pt x="21" y="16"/>
                    </a:lnTo>
                    <a:lnTo>
                      <a:pt x="14" y="13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233F6F95-AF0F-0A4C-B6EC-D665A4DB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446" y="1299225"/>
                <a:ext cx="117517" cy="39911"/>
              </a:xfrm>
              <a:custGeom>
                <a:avLst/>
                <a:gdLst>
                  <a:gd name="T0" fmla="*/ 9 w 53"/>
                  <a:gd name="T1" fmla="*/ 0 h 18"/>
                  <a:gd name="T2" fmla="*/ 20 w 53"/>
                  <a:gd name="T3" fmla="*/ 4 h 18"/>
                  <a:gd name="T4" fmla="*/ 31 w 53"/>
                  <a:gd name="T5" fmla="*/ 4 h 18"/>
                  <a:gd name="T6" fmla="*/ 36 w 53"/>
                  <a:gd name="T7" fmla="*/ 5 h 18"/>
                  <a:gd name="T8" fmla="*/ 42 w 53"/>
                  <a:gd name="T9" fmla="*/ 8 h 18"/>
                  <a:gd name="T10" fmla="*/ 52 w 53"/>
                  <a:gd name="T11" fmla="*/ 11 h 18"/>
                  <a:gd name="T12" fmla="*/ 53 w 53"/>
                  <a:gd name="T13" fmla="*/ 11 h 18"/>
                  <a:gd name="T14" fmla="*/ 52 w 53"/>
                  <a:gd name="T15" fmla="*/ 13 h 18"/>
                  <a:gd name="T16" fmla="*/ 41 w 53"/>
                  <a:gd name="T17" fmla="*/ 16 h 18"/>
                  <a:gd name="T18" fmla="*/ 33 w 53"/>
                  <a:gd name="T19" fmla="*/ 18 h 18"/>
                  <a:gd name="T20" fmla="*/ 26 w 53"/>
                  <a:gd name="T21" fmla="*/ 18 h 18"/>
                  <a:gd name="T22" fmla="*/ 25 w 53"/>
                  <a:gd name="T23" fmla="*/ 16 h 18"/>
                  <a:gd name="T24" fmla="*/ 22 w 53"/>
                  <a:gd name="T25" fmla="*/ 15 h 18"/>
                  <a:gd name="T26" fmla="*/ 15 w 53"/>
                  <a:gd name="T27" fmla="*/ 13 h 18"/>
                  <a:gd name="T28" fmla="*/ 9 w 53"/>
                  <a:gd name="T29" fmla="*/ 13 h 18"/>
                  <a:gd name="T30" fmla="*/ 9 w 53"/>
                  <a:gd name="T31" fmla="*/ 13 h 18"/>
                  <a:gd name="T32" fmla="*/ 7 w 53"/>
                  <a:gd name="T33" fmla="*/ 11 h 18"/>
                  <a:gd name="T34" fmla="*/ 4 w 53"/>
                  <a:gd name="T35" fmla="*/ 11 h 18"/>
                  <a:gd name="T36" fmla="*/ 0 w 53"/>
                  <a:gd name="T37" fmla="*/ 11 h 18"/>
                  <a:gd name="T38" fmla="*/ 0 w 53"/>
                  <a:gd name="T39" fmla="*/ 8 h 18"/>
                  <a:gd name="T40" fmla="*/ 3 w 53"/>
                  <a:gd name="T41" fmla="*/ 8 h 18"/>
                  <a:gd name="T42" fmla="*/ 4 w 53"/>
                  <a:gd name="T43" fmla="*/ 8 h 18"/>
                  <a:gd name="T44" fmla="*/ 6 w 53"/>
                  <a:gd name="T45" fmla="*/ 5 h 18"/>
                  <a:gd name="T46" fmla="*/ 9 w 53"/>
                  <a:gd name="T47" fmla="*/ 0 h 18"/>
                  <a:gd name="T48" fmla="*/ 9 w 53"/>
                  <a:gd name="T4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18">
                    <a:moveTo>
                      <a:pt x="9" y="0"/>
                    </a:moveTo>
                    <a:lnTo>
                      <a:pt x="20" y="4"/>
                    </a:lnTo>
                    <a:lnTo>
                      <a:pt x="31" y="4"/>
                    </a:lnTo>
                    <a:lnTo>
                      <a:pt x="36" y="5"/>
                    </a:lnTo>
                    <a:lnTo>
                      <a:pt x="42" y="8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41" y="16"/>
                    </a:lnTo>
                    <a:lnTo>
                      <a:pt x="33" y="18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F2096F13-CC34-E440-9F39-1FEEFD25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577" y="1339136"/>
                <a:ext cx="22173" cy="13303"/>
              </a:xfrm>
              <a:custGeom>
                <a:avLst/>
                <a:gdLst>
                  <a:gd name="T0" fmla="*/ 2 w 10"/>
                  <a:gd name="T1" fmla="*/ 0 h 6"/>
                  <a:gd name="T2" fmla="*/ 5 w 10"/>
                  <a:gd name="T3" fmla="*/ 1 h 6"/>
                  <a:gd name="T4" fmla="*/ 7 w 10"/>
                  <a:gd name="T5" fmla="*/ 1 h 6"/>
                  <a:gd name="T6" fmla="*/ 10 w 10"/>
                  <a:gd name="T7" fmla="*/ 3 h 6"/>
                  <a:gd name="T8" fmla="*/ 10 w 10"/>
                  <a:gd name="T9" fmla="*/ 3 h 6"/>
                  <a:gd name="T10" fmla="*/ 10 w 10"/>
                  <a:gd name="T11" fmla="*/ 4 h 6"/>
                  <a:gd name="T12" fmla="*/ 7 w 10"/>
                  <a:gd name="T13" fmla="*/ 6 h 6"/>
                  <a:gd name="T14" fmla="*/ 0 w 10"/>
                  <a:gd name="T15" fmla="*/ 4 h 6"/>
                  <a:gd name="T16" fmla="*/ 0 w 10"/>
                  <a:gd name="T17" fmla="*/ 3 h 6"/>
                  <a:gd name="T18" fmla="*/ 2 w 10"/>
                  <a:gd name="T19" fmla="*/ 3 h 6"/>
                  <a:gd name="T20" fmla="*/ 2 w 10"/>
                  <a:gd name="T21" fmla="*/ 1 h 6"/>
                  <a:gd name="T22" fmla="*/ 2 w 10"/>
                  <a:gd name="T23" fmla="*/ 1 h 6"/>
                  <a:gd name="T24" fmla="*/ 2 w 10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2" y="0"/>
                    </a:moveTo>
                    <a:lnTo>
                      <a:pt x="5" y="1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51BB11DA-B0AF-604E-96C1-3A800A75B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580" y="1352441"/>
                <a:ext cx="50999" cy="17739"/>
              </a:xfrm>
              <a:custGeom>
                <a:avLst/>
                <a:gdLst>
                  <a:gd name="T0" fmla="*/ 14 w 23"/>
                  <a:gd name="T1" fmla="*/ 0 h 8"/>
                  <a:gd name="T2" fmla="*/ 17 w 23"/>
                  <a:gd name="T3" fmla="*/ 0 h 8"/>
                  <a:gd name="T4" fmla="*/ 17 w 23"/>
                  <a:gd name="T5" fmla="*/ 2 h 8"/>
                  <a:gd name="T6" fmla="*/ 19 w 23"/>
                  <a:gd name="T7" fmla="*/ 3 h 8"/>
                  <a:gd name="T8" fmla="*/ 23 w 23"/>
                  <a:gd name="T9" fmla="*/ 5 h 8"/>
                  <a:gd name="T10" fmla="*/ 23 w 23"/>
                  <a:gd name="T11" fmla="*/ 6 h 8"/>
                  <a:gd name="T12" fmla="*/ 22 w 23"/>
                  <a:gd name="T13" fmla="*/ 6 h 8"/>
                  <a:gd name="T14" fmla="*/ 19 w 23"/>
                  <a:gd name="T15" fmla="*/ 8 h 8"/>
                  <a:gd name="T16" fmla="*/ 9 w 23"/>
                  <a:gd name="T17" fmla="*/ 8 h 8"/>
                  <a:gd name="T18" fmla="*/ 6 w 23"/>
                  <a:gd name="T19" fmla="*/ 8 h 8"/>
                  <a:gd name="T20" fmla="*/ 6 w 23"/>
                  <a:gd name="T21" fmla="*/ 8 h 8"/>
                  <a:gd name="T22" fmla="*/ 6 w 23"/>
                  <a:gd name="T23" fmla="*/ 8 h 8"/>
                  <a:gd name="T24" fmla="*/ 3 w 23"/>
                  <a:gd name="T25" fmla="*/ 6 h 8"/>
                  <a:gd name="T26" fmla="*/ 0 w 23"/>
                  <a:gd name="T27" fmla="*/ 5 h 8"/>
                  <a:gd name="T28" fmla="*/ 1 w 23"/>
                  <a:gd name="T29" fmla="*/ 5 h 8"/>
                  <a:gd name="T30" fmla="*/ 6 w 23"/>
                  <a:gd name="T31" fmla="*/ 5 h 8"/>
                  <a:gd name="T32" fmla="*/ 8 w 23"/>
                  <a:gd name="T33" fmla="*/ 3 h 8"/>
                  <a:gd name="T34" fmla="*/ 8 w 23"/>
                  <a:gd name="T35" fmla="*/ 3 h 8"/>
                  <a:gd name="T36" fmla="*/ 9 w 23"/>
                  <a:gd name="T37" fmla="*/ 0 h 8"/>
                  <a:gd name="T38" fmla="*/ 14 w 23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8">
                    <a:moveTo>
                      <a:pt x="14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5B31A8D8-5111-5B40-BCBE-2355CA37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573" y="1348006"/>
                <a:ext cx="73172" cy="28825"/>
              </a:xfrm>
              <a:custGeom>
                <a:avLst/>
                <a:gdLst>
                  <a:gd name="T0" fmla="*/ 2 w 33"/>
                  <a:gd name="T1" fmla="*/ 0 h 13"/>
                  <a:gd name="T2" fmla="*/ 8 w 33"/>
                  <a:gd name="T3" fmla="*/ 0 h 13"/>
                  <a:gd name="T4" fmla="*/ 22 w 33"/>
                  <a:gd name="T5" fmla="*/ 0 h 13"/>
                  <a:gd name="T6" fmla="*/ 29 w 33"/>
                  <a:gd name="T7" fmla="*/ 2 h 13"/>
                  <a:gd name="T8" fmla="*/ 32 w 33"/>
                  <a:gd name="T9" fmla="*/ 4 h 13"/>
                  <a:gd name="T10" fmla="*/ 33 w 33"/>
                  <a:gd name="T11" fmla="*/ 5 h 13"/>
                  <a:gd name="T12" fmla="*/ 21 w 33"/>
                  <a:gd name="T13" fmla="*/ 5 h 13"/>
                  <a:gd name="T14" fmla="*/ 19 w 33"/>
                  <a:gd name="T15" fmla="*/ 7 h 13"/>
                  <a:gd name="T16" fmla="*/ 19 w 33"/>
                  <a:gd name="T17" fmla="*/ 8 h 13"/>
                  <a:gd name="T18" fmla="*/ 19 w 33"/>
                  <a:gd name="T19" fmla="*/ 10 h 13"/>
                  <a:gd name="T20" fmla="*/ 18 w 33"/>
                  <a:gd name="T21" fmla="*/ 10 h 13"/>
                  <a:gd name="T22" fmla="*/ 14 w 33"/>
                  <a:gd name="T23" fmla="*/ 11 h 13"/>
                  <a:gd name="T24" fmla="*/ 13 w 33"/>
                  <a:gd name="T25" fmla="*/ 13 h 13"/>
                  <a:gd name="T26" fmla="*/ 6 w 33"/>
                  <a:gd name="T27" fmla="*/ 11 h 13"/>
                  <a:gd name="T28" fmla="*/ 5 w 33"/>
                  <a:gd name="T29" fmla="*/ 11 h 13"/>
                  <a:gd name="T30" fmla="*/ 5 w 33"/>
                  <a:gd name="T31" fmla="*/ 10 h 13"/>
                  <a:gd name="T32" fmla="*/ 3 w 33"/>
                  <a:gd name="T33" fmla="*/ 5 h 13"/>
                  <a:gd name="T34" fmla="*/ 3 w 33"/>
                  <a:gd name="T35" fmla="*/ 4 h 13"/>
                  <a:gd name="T36" fmla="*/ 3 w 33"/>
                  <a:gd name="T37" fmla="*/ 4 h 13"/>
                  <a:gd name="T38" fmla="*/ 2 w 33"/>
                  <a:gd name="T39" fmla="*/ 2 h 13"/>
                  <a:gd name="T40" fmla="*/ 0 w 33"/>
                  <a:gd name="T41" fmla="*/ 0 h 13"/>
                  <a:gd name="T42" fmla="*/ 2 w 3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3">
                    <a:moveTo>
                      <a:pt x="2" y="0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8EAFA1A9-77FC-9E4C-9CB9-8DABB1454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788" y="1279269"/>
                <a:ext cx="24391" cy="6652"/>
              </a:xfrm>
              <a:custGeom>
                <a:avLst/>
                <a:gdLst>
                  <a:gd name="T0" fmla="*/ 6 w 11"/>
                  <a:gd name="T1" fmla="*/ 0 h 3"/>
                  <a:gd name="T2" fmla="*/ 9 w 11"/>
                  <a:gd name="T3" fmla="*/ 2 h 3"/>
                  <a:gd name="T4" fmla="*/ 11 w 11"/>
                  <a:gd name="T5" fmla="*/ 3 h 3"/>
                  <a:gd name="T6" fmla="*/ 11 w 11"/>
                  <a:gd name="T7" fmla="*/ 3 h 3"/>
                  <a:gd name="T8" fmla="*/ 8 w 11"/>
                  <a:gd name="T9" fmla="*/ 3 h 3"/>
                  <a:gd name="T10" fmla="*/ 1 w 11"/>
                  <a:gd name="T11" fmla="*/ 3 h 3"/>
                  <a:gd name="T12" fmla="*/ 0 w 11"/>
                  <a:gd name="T13" fmla="*/ 2 h 3"/>
                  <a:gd name="T14" fmla="*/ 0 w 11"/>
                  <a:gd name="T15" fmla="*/ 2 h 3"/>
                  <a:gd name="T16" fmla="*/ 5 w 11"/>
                  <a:gd name="T17" fmla="*/ 0 h 3"/>
                  <a:gd name="T18" fmla="*/ 6 w 11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45B5D520-75F4-5B4C-88F0-2FFB38F71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189" y="1826943"/>
                <a:ext cx="199557" cy="170733"/>
              </a:xfrm>
              <a:custGeom>
                <a:avLst/>
                <a:gdLst>
                  <a:gd name="T0" fmla="*/ 53 w 90"/>
                  <a:gd name="T1" fmla="*/ 2 h 77"/>
                  <a:gd name="T2" fmla="*/ 68 w 90"/>
                  <a:gd name="T3" fmla="*/ 5 h 77"/>
                  <a:gd name="T4" fmla="*/ 72 w 90"/>
                  <a:gd name="T5" fmla="*/ 8 h 77"/>
                  <a:gd name="T6" fmla="*/ 69 w 90"/>
                  <a:gd name="T7" fmla="*/ 11 h 77"/>
                  <a:gd name="T8" fmla="*/ 68 w 90"/>
                  <a:gd name="T9" fmla="*/ 16 h 77"/>
                  <a:gd name="T10" fmla="*/ 63 w 90"/>
                  <a:gd name="T11" fmla="*/ 18 h 77"/>
                  <a:gd name="T12" fmla="*/ 61 w 90"/>
                  <a:gd name="T13" fmla="*/ 22 h 77"/>
                  <a:gd name="T14" fmla="*/ 58 w 90"/>
                  <a:gd name="T15" fmla="*/ 25 h 77"/>
                  <a:gd name="T16" fmla="*/ 58 w 90"/>
                  <a:gd name="T17" fmla="*/ 29 h 77"/>
                  <a:gd name="T18" fmla="*/ 60 w 90"/>
                  <a:gd name="T19" fmla="*/ 33 h 77"/>
                  <a:gd name="T20" fmla="*/ 57 w 90"/>
                  <a:gd name="T21" fmla="*/ 41 h 77"/>
                  <a:gd name="T22" fmla="*/ 61 w 90"/>
                  <a:gd name="T23" fmla="*/ 48 h 77"/>
                  <a:gd name="T24" fmla="*/ 72 w 90"/>
                  <a:gd name="T25" fmla="*/ 63 h 77"/>
                  <a:gd name="T26" fmla="*/ 88 w 90"/>
                  <a:gd name="T27" fmla="*/ 71 h 77"/>
                  <a:gd name="T28" fmla="*/ 86 w 90"/>
                  <a:gd name="T29" fmla="*/ 74 h 77"/>
                  <a:gd name="T30" fmla="*/ 83 w 90"/>
                  <a:gd name="T31" fmla="*/ 76 h 77"/>
                  <a:gd name="T32" fmla="*/ 74 w 90"/>
                  <a:gd name="T33" fmla="*/ 73 h 77"/>
                  <a:gd name="T34" fmla="*/ 71 w 90"/>
                  <a:gd name="T35" fmla="*/ 73 h 77"/>
                  <a:gd name="T36" fmla="*/ 74 w 90"/>
                  <a:gd name="T37" fmla="*/ 76 h 77"/>
                  <a:gd name="T38" fmla="*/ 68 w 90"/>
                  <a:gd name="T39" fmla="*/ 74 h 77"/>
                  <a:gd name="T40" fmla="*/ 66 w 90"/>
                  <a:gd name="T41" fmla="*/ 74 h 77"/>
                  <a:gd name="T42" fmla="*/ 61 w 90"/>
                  <a:gd name="T43" fmla="*/ 74 h 77"/>
                  <a:gd name="T44" fmla="*/ 55 w 90"/>
                  <a:gd name="T45" fmla="*/ 74 h 77"/>
                  <a:gd name="T46" fmla="*/ 47 w 90"/>
                  <a:gd name="T47" fmla="*/ 73 h 77"/>
                  <a:gd name="T48" fmla="*/ 45 w 90"/>
                  <a:gd name="T49" fmla="*/ 74 h 77"/>
                  <a:gd name="T50" fmla="*/ 33 w 90"/>
                  <a:gd name="T51" fmla="*/ 71 h 77"/>
                  <a:gd name="T52" fmla="*/ 31 w 90"/>
                  <a:gd name="T53" fmla="*/ 68 h 77"/>
                  <a:gd name="T54" fmla="*/ 31 w 90"/>
                  <a:gd name="T55" fmla="*/ 65 h 77"/>
                  <a:gd name="T56" fmla="*/ 34 w 90"/>
                  <a:gd name="T57" fmla="*/ 62 h 77"/>
                  <a:gd name="T58" fmla="*/ 39 w 90"/>
                  <a:gd name="T59" fmla="*/ 62 h 77"/>
                  <a:gd name="T60" fmla="*/ 31 w 90"/>
                  <a:gd name="T61" fmla="*/ 57 h 77"/>
                  <a:gd name="T62" fmla="*/ 28 w 90"/>
                  <a:gd name="T63" fmla="*/ 55 h 77"/>
                  <a:gd name="T64" fmla="*/ 28 w 90"/>
                  <a:gd name="T65" fmla="*/ 51 h 77"/>
                  <a:gd name="T66" fmla="*/ 14 w 90"/>
                  <a:gd name="T67" fmla="*/ 51 h 77"/>
                  <a:gd name="T68" fmla="*/ 6 w 90"/>
                  <a:gd name="T69" fmla="*/ 52 h 77"/>
                  <a:gd name="T70" fmla="*/ 1 w 90"/>
                  <a:gd name="T71" fmla="*/ 48 h 77"/>
                  <a:gd name="T72" fmla="*/ 0 w 90"/>
                  <a:gd name="T73" fmla="*/ 41 h 77"/>
                  <a:gd name="T74" fmla="*/ 3 w 90"/>
                  <a:gd name="T75" fmla="*/ 37 h 77"/>
                  <a:gd name="T76" fmla="*/ 9 w 90"/>
                  <a:gd name="T77" fmla="*/ 35 h 77"/>
                  <a:gd name="T78" fmla="*/ 14 w 90"/>
                  <a:gd name="T79" fmla="*/ 33 h 77"/>
                  <a:gd name="T80" fmla="*/ 17 w 90"/>
                  <a:gd name="T81" fmla="*/ 30 h 77"/>
                  <a:gd name="T82" fmla="*/ 19 w 90"/>
                  <a:gd name="T83" fmla="*/ 27 h 77"/>
                  <a:gd name="T84" fmla="*/ 20 w 90"/>
                  <a:gd name="T85" fmla="*/ 22 h 77"/>
                  <a:gd name="T86" fmla="*/ 19 w 90"/>
                  <a:gd name="T87" fmla="*/ 21 h 77"/>
                  <a:gd name="T88" fmla="*/ 17 w 90"/>
                  <a:gd name="T89" fmla="*/ 18 h 77"/>
                  <a:gd name="T90" fmla="*/ 22 w 90"/>
                  <a:gd name="T91" fmla="*/ 14 h 77"/>
                  <a:gd name="T92" fmla="*/ 27 w 90"/>
                  <a:gd name="T93" fmla="*/ 14 h 77"/>
                  <a:gd name="T94" fmla="*/ 27 w 90"/>
                  <a:gd name="T95" fmla="*/ 11 h 77"/>
                  <a:gd name="T96" fmla="*/ 27 w 90"/>
                  <a:gd name="T97" fmla="*/ 7 h 77"/>
                  <a:gd name="T98" fmla="*/ 31 w 90"/>
                  <a:gd name="T99" fmla="*/ 3 h 77"/>
                  <a:gd name="T100" fmla="*/ 39 w 90"/>
                  <a:gd name="T101" fmla="*/ 3 h 77"/>
                  <a:gd name="T102" fmla="*/ 47 w 90"/>
                  <a:gd name="T103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77">
                    <a:moveTo>
                      <a:pt x="49" y="0"/>
                    </a:moveTo>
                    <a:lnTo>
                      <a:pt x="50" y="0"/>
                    </a:lnTo>
                    <a:lnTo>
                      <a:pt x="53" y="2"/>
                    </a:lnTo>
                    <a:lnTo>
                      <a:pt x="57" y="3"/>
                    </a:lnTo>
                    <a:lnTo>
                      <a:pt x="63" y="3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8" y="29"/>
                    </a:lnTo>
                    <a:lnTo>
                      <a:pt x="58" y="30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7"/>
                    </a:lnTo>
                    <a:lnTo>
                      <a:pt x="57" y="38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2"/>
                    </a:lnTo>
                    <a:lnTo>
                      <a:pt x="68" y="57"/>
                    </a:lnTo>
                    <a:lnTo>
                      <a:pt x="72" y="63"/>
                    </a:lnTo>
                    <a:lnTo>
                      <a:pt x="79" y="68"/>
                    </a:lnTo>
                    <a:lnTo>
                      <a:pt x="82" y="68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0" y="73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2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72" y="74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2" y="77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6"/>
                    </a:lnTo>
                    <a:lnTo>
                      <a:pt x="63" y="76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55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7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2" y="73"/>
                    </a:lnTo>
                    <a:lnTo>
                      <a:pt x="41" y="71"/>
                    </a:lnTo>
                    <a:lnTo>
                      <a:pt x="33" y="71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6" y="63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36" y="60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4" y="51"/>
                    </a:lnTo>
                    <a:lnTo>
                      <a:pt x="11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1" y="48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7" y="2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0270E8C4-02A2-F541-9F0B-FE20617A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135" y="1299225"/>
                <a:ext cx="48781" cy="15522"/>
              </a:xfrm>
              <a:custGeom>
                <a:avLst/>
                <a:gdLst>
                  <a:gd name="T0" fmla="*/ 21 w 22"/>
                  <a:gd name="T1" fmla="*/ 0 h 7"/>
                  <a:gd name="T2" fmla="*/ 22 w 22"/>
                  <a:gd name="T3" fmla="*/ 4 h 7"/>
                  <a:gd name="T4" fmla="*/ 21 w 22"/>
                  <a:gd name="T5" fmla="*/ 4 h 7"/>
                  <a:gd name="T6" fmla="*/ 16 w 22"/>
                  <a:gd name="T7" fmla="*/ 7 h 7"/>
                  <a:gd name="T8" fmla="*/ 11 w 22"/>
                  <a:gd name="T9" fmla="*/ 7 h 7"/>
                  <a:gd name="T10" fmla="*/ 5 w 22"/>
                  <a:gd name="T11" fmla="*/ 7 h 7"/>
                  <a:gd name="T12" fmla="*/ 0 w 22"/>
                  <a:gd name="T13" fmla="*/ 5 h 7"/>
                  <a:gd name="T14" fmla="*/ 2 w 22"/>
                  <a:gd name="T15" fmla="*/ 5 h 7"/>
                  <a:gd name="T16" fmla="*/ 2 w 22"/>
                  <a:gd name="T17" fmla="*/ 4 h 7"/>
                  <a:gd name="T18" fmla="*/ 8 w 22"/>
                  <a:gd name="T19" fmla="*/ 2 h 7"/>
                  <a:gd name="T20" fmla="*/ 21 w 22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21" y="0"/>
                    </a:moveTo>
                    <a:lnTo>
                      <a:pt x="22" y="4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479E4AFA-FE4F-C847-84C0-42EA3FFE4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175" y="1292573"/>
                <a:ext cx="93126" cy="39911"/>
              </a:xfrm>
              <a:custGeom>
                <a:avLst/>
                <a:gdLst>
                  <a:gd name="T0" fmla="*/ 30 w 42"/>
                  <a:gd name="T1" fmla="*/ 0 h 18"/>
                  <a:gd name="T2" fmla="*/ 33 w 42"/>
                  <a:gd name="T3" fmla="*/ 0 h 18"/>
                  <a:gd name="T4" fmla="*/ 36 w 42"/>
                  <a:gd name="T5" fmla="*/ 2 h 18"/>
                  <a:gd name="T6" fmla="*/ 37 w 42"/>
                  <a:gd name="T7" fmla="*/ 3 h 18"/>
                  <a:gd name="T8" fmla="*/ 41 w 42"/>
                  <a:gd name="T9" fmla="*/ 5 h 18"/>
                  <a:gd name="T10" fmla="*/ 41 w 42"/>
                  <a:gd name="T11" fmla="*/ 5 h 18"/>
                  <a:gd name="T12" fmla="*/ 41 w 42"/>
                  <a:gd name="T13" fmla="*/ 7 h 18"/>
                  <a:gd name="T14" fmla="*/ 41 w 42"/>
                  <a:gd name="T15" fmla="*/ 8 h 18"/>
                  <a:gd name="T16" fmla="*/ 42 w 42"/>
                  <a:gd name="T17" fmla="*/ 10 h 18"/>
                  <a:gd name="T18" fmla="*/ 36 w 42"/>
                  <a:gd name="T19" fmla="*/ 14 h 18"/>
                  <a:gd name="T20" fmla="*/ 30 w 42"/>
                  <a:gd name="T21" fmla="*/ 16 h 18"/>
                  <a:gd name="T22" fmla="*/ 12 w 42"/>
                  <a:gd name="T23" fmla="*/ 18 h 18"/>
                  <a:gd name="T24" fmla="*/ 9 w 42"/>
                  <a:gd name="T25" fmla="*/ 18 h 18"/>
                  <a:gd name="T26" fmla="*/ 6 w 42"/>
                  <a:gd name="T27" fmla="*/ 18 h 18"/>
                  <a:gd name="T28" fmla="*/ 3 w 42"/>
                  <a:gd name="T29" fmla="*/ 16 h 18"/>
                  <a:gd name="T30" fmla="*/ 0 w 42"/>
                  <a:gd name="T31" fmla="*/ 13 h 18"/>
                  <a:gd name="T32" fmla="*/ 1 w 42"/>
                  <a:gd name="T33" fmla="*/ 13 h 18"/>
                  <a:gd name="T34" fmla="*/ 4 w 42"/>
                  <a:gd name="T35" fmla="*/ 11 h 18"/>
                  <a:gd name="T36" fmla="*/ 7 w 42"/>
                  <a:gd name="T37" fmla="*/ 8 h 18"/>
                  <a:gd name="T38" fmla="*/ 15 w 42"/>
                  <a:gd name="T39" fmla="*/ 8 h 18"/>
                  <a:gd name="T40" fmla="*/ 19 w 42"/>
                  <a:gd name="T41" fmla="*/ 8 h 18"/>
                  <a:gd name="T42" fmla="*/ 22 w 42"/>
                  <a:gd name="T43" fmla="*/ 8 h 18"/>
                  <a:gd name="T44" fmla="*/ 23 w 42"/>
                  <a:gd name="T45" fmla="*/ 7 h 18"/>
                  <a:gd name="T46" fmla="*/ 23 w 42"/>
                  <a:gd name="T47" fmla="*/ 3 h 18"/>
                  <a:gd name="T48" fmla="*/ 25 w 42"/>
                  <a:gd name="T49" fmla="*/ 3 h 18"/>
                  <a:gd name="T50" fmla="*/ 25 w 42"/>
                  <a:gd name="T51" fmla="*/ 2 h 18"/>
                  <a:gd name="T52" fmla="*/ 30 w 42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18">
                    <a:moveTo>
                      <a:pt x="30" y="0"/>
                    </a:moveTo>
                    <a:lnTo>
                      <a:pt x="33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42" y="10"/>
                    </a:lnTo>
                    <a:lnTo>
                      <a:pt x="36" y="14"/>
                    </a:lnTo>
                    <a:lnTo>
                      <a:pt x="30" y="16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5E2461C8-A996-EB4E-9D8B-E4068BB20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8457" y="3263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" name="Freeform 539">
                <a:extLst>
                  <a:ext uri="{FF2B5EF4-FFF2-40B4-BE49-F238E27FC236}">
                    <a16:creationId xmlns:a16="http://schemas.microsoft.com/office/drawing/2014/main" id="{C1FE16A1-5BB0-C840-82DF-6C5C168BD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653" y="1254879"/>
                <a:ext cx="57650" cy="11088"/>
              </a:xfrm>
              <a:custGeom>
                <a:avLst/>
                <a:gdLst>
                  <a:gd name="T0" fmla="*/ 10 w 26"/>
                  <a:gd name="T1" fmla="*/ 0 h 5"/>
                  <a:gd name="T2" fmla="*/ 24 w 26"/>
                  <a:gd name="T3" fmla="*/ 1 h 5"/>
                  <a:gd name="T4" fmla="*/ 24 w 26"/>
                  <a:gd name="T5" fmla="*/ 1 h 5"/>
                  <a:gd name="T6" fmla="*/ 26 w 26"/>
                  <a:gd name="T7" fmla="*/ 1 h 5"/>
                  <a:gd name="T8" fmla="*/ 22 w 26"/>
                  <a:gd name="T9" fmla="*/ 3 h 5"/>
                  <a:gd name="T10" fmla="*/ 21 w 26"/>
                  <a:gd name="T11" fmla="*/ 5 h 5"/>
                  <a:gd name="T12" fmla="*/ 11 w 26"/>
                  <a:gd name="T13" fmla="*/ 3 h 5"/>
                  <a:gd name="T14" fmla="*/ 7 w 26"/>
                  <a:gd name="T15" fmla="*/ 3 h 5"/>
                  <a:gd name="T16" fmla="*/ 7 w 26"/>
                  <a:gd name="T17" fmla="*/ 3 h 5"/>
                  <a:gd name="T18" fmla="*/ 7 w 26"/>
                  <a:gd name="T19" fmla="*/ 1 h 5"/>
                  <a:gd name="T20" fmla="*/ 0 w 26"/>
                  <a:gd name="T21" fmla="*/ 1 h 5"/>
                  <a:gd name="T22" fmla="*/ 3 w 26"/>
                  <a:gd name="T23" fmla="*/ 0 h 5"/>
                  <a:gd name="T24" fmla="*/ 10 w 26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5">
                    <a:moveTo>
                      <a:pt x="10" y="0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21" y="5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3FEA1B53-B4BE-F343-AA60-2E42B6602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7448" y="2771513"/>
                <a:ext cx="101996" cy="42130"/>
              </a:xfrm>
              <a:custGeom>
                <a:avLst/>
                <a:gdLst>
                  <a:gd name="T0" fmla="*/ 17 w 46"/>
                  <a:gd name="T1" fmla="*/ 0 h 19"/>
                  <a:gd name="T2" fmla="*/ 19 w 46"/>
                  <a:gd name="T3" fmla="*/ 0 h 19"/>
                  <a:gd name="T4" fmla="*/ 17 w 46"/>
                  <a:gd name="T5" fmla="*/ 1 h 19"/>
                  <a:gd name="T6" fmla="*/ 14 w 46"/>
                  <a:gd name="T7" fmla="*/ 6 h 19"/>
                  <a:gd name="T8" fmla="*/ 14 w 46"/>
                  <a:gd name="T9" fmla="*/ 6 h 19"/>
                  <a:gd name="T10" fmla="*/ 16 w 46"/>
                  <a:gd name="T11" fmla="*/ 6 h 19"/>
                  <a:gd name="T12" fmla="*/ 17 w 46"/>
                  <a:gd name="T13" fmla="*/ 8 h 19"/>
                  <a:gd name="T14" fmla="*/ 19 w 46"/>
                  <a:gd name="T15" fmla="*/ 8 h 19"/>
                  <a:gd name="T16" fmla="*/ 22 w 46"/>
                  <a:gd name="T17" fmla="*/ 8 h 19"/>
                  <a:gd name="T18" fmla="*/ 22 w 46"/>
                  <a:gd name="T19" fmla="*/ 3 h 19"/>
                  <a:gd name="T20" fmla="*/ 22 w 46"/>
                  <a:gd name="T21" fmla="*/ 0 h 19"/>
                  <a:gd name="T22" fmla="*/ 24 w 46"/>
                  <a:gd name="T23" fmla="*/ 0 h 19"/>
                  <a:gd name="T24" fmla="*/ 25 w 46"/>
                  <a:gd name="T25" fmla="*/ 0 h 19"/>
                  <a:gd name="T26" fmla="*/ 25 w 46"/>
                  <a:gd name="T27" fmla="*/ 1 h 19"/>
                  <a:gd name="T28" fmla="*/ 27 w 46"/>
                  <a:gd name="T29" fmla="*/ 1 h 19"/>
                  <a:gd name="T30" fmla="*/ 30 w 46"/>
                  <a:gd name="T31" fmla="*/ 3 h 19"/>
                  <a:gd name="T32" fmla="*/ 31 w 46"/>
                  <a:gd name="T33" fmla="*/ 3 h 19"/>
                  <a:gd name="T34" fmla="*/ 35 w 46"/>
                  <a:gd name="T35" fmla="*/ 4 h 19"/>
                  <a:gd name="T36" fmla="*/ 36 w 46"/>
                  <a:gd name="T37" fmla="*/ 4 h 19"/>
                  <a:gd name="T38" fmla="*/ 39 w 46"/>
                  <a:gd name="T39" fmla="*/ 4 h 19"/>
                  <a:gd name="T40" fmla="*/ 42 w 46"/>
                  <a:gd name="T41" fmla="*/ 4 h 19"/>
                  <a:gd name="T42" fmla="*/ 42 w 46"/>
                  <a:gd name="T43" fmla="*/ 6 h 19"/>
                  <a:gd name="T44" fmla="*/ 44 w 46"/>
                  <a:gd name="T45" fmla="*/ 8 h 19"/>
                  <a:gd name="T46" fmla="*/ 46 w 46"/>
                  <a:gd name="T47" fmla="*/ 8 h 19"/>
                  <a:gd name="T48" fmla="*/ 46 w 46"/>
                  <a:gd name="T49" fmla="*/ 9 h 19"/>
                  <a:gd name="T50" fmla="*/ 44 w 46"/>
                  <a:gd name="T51" fmla="*/ 12 h 19"/>
                  <a:gd name="T52" fmla="*/ 44 w 46"/>
                  <a:gd name="T53" fmla="*/ 14 h 19"/>
                  <a:gd name="T54" fmla="*/ 44 w 46"/>
                  <a:gd name="T55" fmla="*/ 15 h 19"/>
                  <a:gd name="T56" fmla="*/ 44 w 46"/>
                  <a:gd name="T57" fmla="*/ 17 h 19"/>
                  <a:gd name="T58" fmla="*/ 46 w 46"/>
                  <a:gd name="T59" fmla="*/ 19 h 19"/>
                  <a:gd name="T60" fmla="*/ 44 w 46"/>
                  <a:gd name="T61" fmla="*/ 19 h 19"/>
                  <a:gd name="T62" fmla="*/ 36 w 46"/>
                  <a:gd name="T63" fmla="*/ 19 h 19"/>
                  <a:gd name="T64" fmla="*/ 28 w 46"/>
                  <a:gd name="T65" fmla="*/ 19 h 19"/>
                  <a:gd name="T66" fmla="*/ 22 w 46"/>
                  <a:gd name="T67" fmla="*/ 17 h 19"/>
                  <a:gd name="T68" fmla="*/ 14 w 46"/>
                  <a:gd name="T69" fmla="*/ 17 h 19"/>
                  <a:gd name="T70" fmla="*/ 8 w 46"/>
                  <a:gd name="T71" fmla="*/ 17 h 19"/>
                  <a:gd name="T72" fmla="*/ 3 w 46"/>
                  <a:gd name="T73" fmla="*/ 17 h 19"/>
                  <a:gd name="T74" fmla="*/ 0 w 46"/>
                  <a:gd name="T75" fmla="*/ 17 h 19"/>
                  <a:gd name="T76" fmla="*/ 0 w 46"/>
                  <a:gd name="T77" fmla="*/ 17 h 19"/>
                  <a:gd name="T78" fmla="*/ 1 w 46"/>
                  <a:gd name="T79" fmla="*/ 15 h 19"/>
                  <a:gd name="T80" fmla="*/ 3 w 46"/>
                  <a:gd name="T81" fmla="*/ 12 h 19"/>
                  <a:gd name="T82" fmla="*/ 5 w 46"/>
                  <a:gd name="T83" fmla="*/ 11 h 19"/>
                  <a:gd name="T84" fmla="*/ 5 w 46"/>
                  <a:gd name="T85" fmla="*/ 9 h 19"/>
                  <a:gd name="T86" fmla="*/ 5 w 46"/>
                  <a:gd name="T87" fmla="*/ 8 h 19"/>
                  <a:gd name="T88" fmla="*/ 6 w 46"/>
                  <a:gd name="T89" fmla="*/ 6 h 19"/>
                  <a:gd name="T90" fmla="*/ 11 w 46"/>
                  <a:gd name="T91" fmla="*/ 6 h 19"/>
                  <a:gd name="T92" fmla="*/ 13 w 46"/>
                  <a:gd name="T93" fmla="*/ 6 h 19"/>
                  <a:gd name="T94" fmla="*/ 14 w 46"/>
                  <a:gd name="T95" fmla="*/ 3 h 19"/>
                  <a:gd name="T96" fmla="*/ 17 w 46"/>
                  <a:gd name="T97" fmla="*/ 1 h 19"/>
                  <a:gd name="T98" fmla="*/ 17 w 46"/>
                  <a:gd name="T9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" h="19">
                    <a:moveTo>
                      <a:pt x="17" y="0"/>
                    </a:moveTo>
                    <a:lnTo>
                      <a:pt x="19" y="0"/>
                    </a:lnTo>
                    <a:lnTo>
                      <a:pt x="17" y="1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36" y="19"/>
                    </a:lnTo>
                    <a:lnTo>
                      <a:pt x="28" y="19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FB108792-11FD-5E44-B88E-A20D9E207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39" y="2208319"/>
                <a:ext cx="8869" cy="6652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4 w 4"/>
                  <a:gd name="T9" fmla="*/ 3 h 3"/>
                  <a:gd name="T10" fmla="*/ 0 w 4"/>
                  <a:gd name="T11" fmla="*/ 2 h 3"/>
                  <a:gd name="T12" fmla="*/ 0 w 4"/>
                  <a:gd name="T13" fmla="*/ 0 h 3"/>
                  <a:gd name="T14" fmla="*/ 0 w 4"/>
                  <a:gd name="T15" fmla="*/ 0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EDD7EB9-6B81-7648-8833-E4CC322A6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546" y="1321399"/>
                <a:ext cx="121952" cy="31042"/>
              </a:xfrm>
              <a:custGeom>
                <a:avLst/>
                <a:gdLst>
                  <a:gd name="T0" fmla="*/ 38 w 55"/>
                  <a:gd name="T1" fmla="*/ 0 h 14"/>
                  <a:gd name="T2" fmla="*/ 44 w 55"/>
                  <a:gd name="T3" fmla="*/ 1 h 14"/>
                  <a:gd name="T4" fmla="*/ 49 w 55"/>
                  <a:gd name="T5" fmla="*/ 0 h 14"/>
                  <a:gd name="T6" fmla="*/ 51 w 55"/>
                  <a:gd name="T7" fmla="*/ 1 h 14"/>
                  <a:gd name="T8" fmla="*/ 52 w 55"/>
                  <a:gd name="T9" fmla="*/ 1 h 14"/>
                  <a:gd name="T10" fmla="*/ 54 w 55"/>
                  <a:gd name="T11" fmla="*/ 1 h 14"/>
                  <a:gd name="T12" fmla="*/ 55 w 55"/>
                  <a:gd name="T13" fmla="*/ 5 h 14"/>
                  <a:gd name="T14" fmla="*/ 55 w 55"/>
                  <a:gd name="T15" fmla="*/ 8 h 14"/>
                  <a:gd name="T16" fmla="*/ 55 w 55"/>
                  <a:gd name="T17" fmla="*/ 8 h 14"/>
                  <a:gd name="T18" fmla="*/ 46 w 55"/>
                  <a:gd name="T19" fmla="*/ 6 h 14"/>
                  <a:gd name="T20" fmla="*/ 43 w 55"/>
                  <a:gd name="T21" fmla="*/ 3 h 14"/>
                  <a:gd name="T22" fmla="*/ 41 w 55"/>
                  <a:gd name="T23" fmla="*/ 3 h 14"/>
                  <a:gd name="T24" fmla="*/ 40 w 55"/>
                  <a:gd name="T25" fmla="*/ 3 h 14"/>
                  <a:gd name="T26" fmla="*/ 38 w 55"/>
                  <a:gd name="T27" fmla="*/ 5 h 14"/>
                  <a:gd name="T28" fmla="*/ 36 w 55"/>
                  <a:gd name="T29" fmla="*/ 6 h 14"/>
                  <a:gd name="T30" fmla="*/ 35 w 55"/>
                  <a:gd name="T31" fmla="*/ 8 h 14"/>
                  <a:gd name="T32" fmla="*/ 33 w 55"/>
                  <a:gd name="T33" fmla="*/ 8 h 14"/>
                  <a:gd name="T34" fmla="*/ 33 w 55"/>
                  <a:gd name="T35" fmla="*/ 8 h 14"/>
                  <a:gd name="T36" fmla="*/ 32 w 55"/>
                  <a:gd name="T37" fmla="*/ 9 h 14"/>
                  <a:gd name="T38" fmla="*/ 27 w 55"/>
                  <a:gd name="T39" fmla="*/ 9 h 14"/>
                  <a:gd name="T40" fmla="*/ 25 w 55"/>
                  <a:gd name="T41" fmla="*/ 11 h 14"/>
                  <a:gd name="T42" fmla="*/ 24 w 55"/>
                  <a:gd name="T43" fmla="*/ 12 h 14"/>
                  <a:gd name="T44" fmla="*/ 22 w 55"/>
                  <a:gd name="T45" fmla="*/ 12 h 14"/>
                  <a:gd name="T46" fmla="*/ 19 w 55"/>
                  <a:gd name="T47" fmla="*/ 14 h 14"/>
                  <a:gd name="T48" fmla="*/ 17 w 55"/>
                  <a:gd name="T49" fmla="*/ 12 h 14"/>
                  <a:gd name="T50" fmla="*/ 17 w 55"/>
                  <a:gd name="T51" fmla="*/ 9 h 14"/>
                  <a:gd name="T52" fmla="*/ 16 w 55"/>
                  <a:gd name="T53" fmla="*/ 9 h 14"/>
                  <a:gd name="T54" fmla="*/ 11 w 55"/>
                  <a:gd name="T55" fmla="*/ 11 h 14"/>
                  <a:gd name="T56" fmla="*/ 8 w 55"/>
                  <a:gd name="T57" fmla="*/ 9 h 14"/>
                  <a:gd name="T58" fmla="*/ 5 w 55"/>
                  <a:gd name="T59" fmla="*/ 8 h 14"/>
                  <a:gd name="T60" fmla="*/ 0 w 55"/>
                  <a:gd name="T61" fmla="*/ 8 h 14"/>
                  <a:gd name="T62" fmla="*/ 3 w 55"/>
                  <a:gd name="T63" fmla="*/ 6 h 14"/>
                  <a:gd name="T64" fmla="*/ 22 w 55"/>
                  <a:gd name="T65" fmla="*/ 3 h 14"/>
                  <a:gd name="T66" fmla="*/ 29 w 55"/>
                  <a:gd name="T67" fmla="*/ 3 h 14"/>
                  <a:gd name="T68" fmla="*/ 32 w 55"/>
                  <a:gd name="T69" fmla="*/ 1 h 14"/>
                  <a:gd name="T70" fmla="*/ 36 w 55"/>
                  <a:gd name="T71" fmla="*/ 0 h 14"/>
                  <a:gd name="T72" fmla="*/ 38 w 55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14">
                    <a:moveTo>
                      <a:pt x="38" y="0"/>
                    </a:moveTo>
                    <a:lnTo>
                      <a:pt x="44" y="1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46" y="6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1" y="11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2F537ADF-7D15-7D42-908D-543B35AF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805" y="3263755"/>
                <a:ext cx="4434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2 w 2"/>
                  <a:gd name="T6" fmla="*/ 2 w 2"/>
                  <a:gd name="T7" fmla="*/ 0 w 2"/>
                  <a:gd name="T8" fmla="*/ 0 w 2"/>
                  <a:gd name="T9" fmla="*/ 0 w 2"/>
                  <a:gd name="T10" fmla="*/ 0 w 2"/>
                  <a:gd name="T11" fmla="*/ 0 w 2"/>
                  <a:gd name="T12" fmla="*/ 0 w 2"/>
                  <a:gd name="T1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5B48941-4EDD-5144-BE48-E43CDE2F4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549" y="2809207"/>
                <a:ext cx="97562" cy="356986"/>
              </a:xfrm>
              <a:custGeom>
                <a:avLst/>
                <a:gdLst>
                  <a:gd name="T0" fmla="*/ 20 w 44"/>
                  <a:gd name="T1" fmla="*/ 6 h 161"/>
                  <a:gd name="T2" fmla="*/ 19 w 44"/>
                  <a:gd name="T3" fmla="*/ 9 h 161"/>
                  <a:gd name="T4" fmla="*/ 19 w 44"/>
                  <a:gd name="T5" fmla="*/ 13 h 161"/>
                  <a:gd name="T6" fmla="*/ 23 w 44"/>
                  <a:gd name="T7" fmla="*/ 24 h 161"/>
                  <a:gd name="T8" fmla="*/ 25 w 44"/>
                  <a:gd name="T9" fmla="*/ 35 h 161"/>
                  <a:gd name="T10" fmla="*/ 23 w 44"/>
                  <a:gd name="T11" fmla="*/ 38 h 161"/>
                  <a:gd name="T12" fmla="*/ 22 w 44"/>
                  <a:gd name="T13" fmla="*/ 46 h 161"/>
                  <a:gd name="T14" fmla="*/ 23 w 44"/>
                  <a:gd name="T15" fmla="*/ 52 h 161"/>
                  <a:gd name="T16" fmla="*/ 27 w 44"/>
                  <a:gd name="T17" fmla="*/ 57 h 161"/>
                  <a:gd name="T18" fmla="*/ 27 w 44"/>
                  <a:gd name="T19" fmla="*/ 61 h 161"/>
                  <a:gd name="T20" fmla="*/ 31 w 44"/>
                  <a:gd name="T21" fmla="*/ 76 h 161"/>
                  <a:gd name="T22" fmla="*/ 36 w 44"/>
                  <a:gd name="T23" fmla="*/ 91 h 161"/>
                  <a:gd name="T24" fmla="*/ 38 w 44"/>
                  <a:gd name="T25" fmla="*/ 99 h 161"/>
                  <a:gd name="T26" fmla="*/ 42 w 44"/>
                  <a:gd name="T27" fmla="*/ 106 h 161"/>
                  <a:gd name="T28" fmla="*/ 44 w 44"/>
                  <a:gd name="T29" fmla="*/ 112 h 161"/>
                  <a:gd name="T30" fmla="*/ 42 w 44"/>
                  <a:gd name="T31" fmla="*/ 107 h 161"/>
                  <a:gd name="T32" fmla="*/ 36 w 44"/>
                  <a:gd name="T33" fmla="*/ 101 h 161"/>
                  <a:gd name="T34" fmla="*/ 31 w 44"/>
                  <a:gd name="T35" fmla="*/ 99 h 161"/>
                  <a:gd name="T36" fmla="*/ 23 w 44"/>
                  <a:gd name="T37" fmla="*/ 99 h 161"/>
                  <a:gd name="T38" fmla="*/ 20 w 44"/>
                  <a:gd name="T39" fmla="*/ 106 h 161"/>
                  <a:gd name="T40" fmla="*/ 14 w 44"/>
                  <a:gd name="T41" fmla="*/ 124 h 161"/>
                  <a:gd name="T42" fmla="*/ 16 w 44"/>
                  <a:gd name="T43" fmla="*/ 131 h 161"/>
                  <a:gd name="T44" fmla="*/ 19 w 44"/>
                  <a:gd name="T45" fmla="*/ 134 h 161"/>
                  <a:gd name="T46" fmla="*/ 20 w 44"/>
                  <a:gd name="T47" fmla="*/ 137 h 161"/>
                  <a:gd name="T48" fmla="*/ 23 w 44"/>
                  <a:gd name="T49" fmla="*/ 145 h 161"/>
                  <a:gd name="T50" fmla="*/ 27 w 44"/>
                  <a:gd name="T51" fmla="*/ 145 h 161"/>
                  <a:gd name="T52" fmla="*/ 28 w 44"/>
                  <a:gd name="T53" fmla="*/ 153 h 161"/>
                  <a:gd name="T54" fmla="*/ 27 w 44"/>
                  <a:gd name="T55" fmla="*/ 156 h 161"/>
                  <a:gd name="T56" fmla="*/ 27 w 44"/>
                  <a:gd name="T57" fmla="*/ 159 h 161"/>
                  <a:gd name="T58" fmla="*/ 25 w 44"/>
                  <a:gd name="T59" fmla="*/ 151 h 161"/>
                  <a:gd name="T60" fmla="*/ 17 w 44"/>
                  <a:gd name="T61" fmla="*/ 148 h 161"/>
                  <a:gd name="T62" fmla="*/ 16 w 44"/>
                  <a:gd name="T63" fmla="*/ 147 h 161"/>
                  <a:gd name="T64" fmla="*/ 12 w 44"/>
                  <a:gd name="T65" fmla="*/ 148 h 161"/>
                  <a:gd name="T66" fmla="*/ 9 w 44"/>
                  <a:gd name="T67" fmla="*/ 153 h 161"/>
                  <a:gd name="T68" fmla="*/ 6 w 44"/>
                  <a:gd name="T69" fmla="*/ 161 h 161"/>
                  <a:gd name="T70" fmla="*/ 5 w 44"/>
                  <a:gd name="T71" fmla="*/ 158 h 161"/>
                  <a:gd name="T72" fmla="*/ 3 w 44"/>
                  <a:gd name="T73" fmla="*/ 147 h 161"/>
                  <a:gd name="T74" fmla="*/ 6 w 44"/>
                  <a:gd name="T75" fmla="*/ 137 h 161"/>
                  <a:gd name="T76" fmla="*/ 5 w 44"/>
                  <a:gd name="T77" fmla="*/ 131 h 161"/>
                  <a:gd name="T78" fmla="*/ 8 w 44"/>
                  <a:gd name="T79" fmla="*/ 124 h 161"/>
                  <a:gd name="T80" fmla="*/ 6 w 44"/>
                  <a:gd name="T81" fmla="*/ 113 h 161"/>
                  <a:gd name="T82" fmla="*/ 3 w 44"/>
                  <a:gd name="T83" fmla="*/ 109 h 161"/>
                  <a:gd name="T84" fmla="*/ 6 w 44"/>
                  <a:gd name="T85" fmla="*/ 99 h 161"/>
                  <a:gd name="T86" fmla="*/ 8 w 44"/>
                  <a:gd name="T87" fmla="*/ 82 h 161"/>
                  <a:gd name="T88" fmla="*/ 6 w 44"/>
                  <a:gd name="T89" fmla="*/ 74 h 161"/>
                  <a:gd name="T90" fmla="*/ 9 w 44"/>
                  <a:gd name="T91" fmla="*/ 66 h 161"/>
                  <a:gd name="T92" fmla="*/ 6 w 44"/>
                  <a:gd name="T93" fmla="*/ 57 h 161"/>
                  <a:gd name="T94" fmla="*/ 1 w 44"/>
                  <a:gd name="T95" fmla="*/ 52 h 161"/>
                  <a:gd name="T96" fmla="*/ 1 w 44"/>
                  <a:gd name="T97" fmla="*/ 50 h 161"/>
                  <a:gd name="T98" fmla="*/ 1 w 44"/>
                  <a:gd name="T99" fmla="*/ 41 h 161"/>
                  <a:gd name="T100" fmla="*/ 3 w 44"/>
                  <a:gd name="T101" fmla="*/ 32 h 161"/>
                  <a:gd name="T102" fmla="*/ 3 w 44"/>
                  <a:gd name="T103" fmla="*/ 22 h 161"/>
                  <a:gd name="T104" fmla="*/ 8 w 44"/>
                  <a:gd name="T105" fmla="*/ 19 h 161"/>
                  <a:gd name="T106" fmla="*/ 11 w 44"/>
                  <a:gd name="T107" fmla="*/ 20 h 161"/>
                  <a:gd name="T108" fmla="*/ 14 w 44"/>
                  <a:gd name="T109" fmla="*/ 17 h 161"/>
                  <a:gd name="T110" fmla="*/ 16 w 44"/>
                  <a:gd name="T111" fmla="*/ 14 h 161"/>
                  <a:gd name="T112" fmla="*/ 16 w 44"/>
                  <a:gd name="T113" fmla="*/ 13 h 161"/>
                  <a:gd name="T114" fmla="*/ 12 w 44"/>
                  <a:gd name="T115" fmla="*/ 6 h 161"/>
                  <a:gd name="T116" fmla="*/ 14 w 44"/>
                  <a:gd name="T117" fmla="*/ 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" h="161">
                    <a:moveTo>
                      <a:pt x="16" y="0"/>
                    </a:moveTo>
                    <a:lnTo>
                      <a:pt x="17" y="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2" y="19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5" y="28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2" y="41"/>
                    </a:lnTo>
                    <a:lnTo>
                      <a:pt x="22" y="46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31" y="76"/>
                    </a:lnTo>
                    <a:lnTo>
                      <a:pt x="31" y="80"/>
                    </a:lnTo>
                    <a:lnTo>
                      <a:pt x="34" y="88"/>
                    </a:lnTo>
                    <a:lnTo>
                      <a:pt x="36" y="91"/>
                    </a:lnTo>
                    <a:lnTo>
                      <a:pt x="38" y="95"/>
                    </a:lnTo>
                    <a:lnTo>
                      <a:pt x="38" y="96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1" y="104"/>
                    </a:lnTo>
                    <a:lnTo>
                      <a:pt x="42" y="106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1" y="104"/>
                    </a:lnTo>
                    <a:lnTo>
                      <a:pt x="39" y="102"/>
                    </a:lnTo>
                    <a:lnTo>
                      <a:pt x="36" y="101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22" y="101"/>
                    </a:lnTo>
                    <a:lnTo>
                      <a:pt x="20" y="102"/>
                    </a:lnTo>
                    <a:lnTo>
                      <a:pt x="20" y="106"/>
                    </a:lnTo>
                    <a:lnTo>
                      <a:pt x="16" y="118"/>
                    </a:lnTo>
                    <a:lnTo>
                      <a:pt x="14" y="121"/>
                    </a:lnTo>
                    <a:lnTo>
                      <a:pt x="14" y="124"/>
                    </a:lnTo>
                    <a:lnTo>
                      <a:pt x="14" y="128"/>
                    </a:lnTo>
                    <a:lnTo>
                      <a:pt x="14" y="129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7" y="134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2" y="142"/>
                    </a:lnTo>
                    <a:lnTo>
                      <a:pt x="22" y="143"/>
                    </a:lnTo>
                    <a:lnTo>
                      <a:pt x="23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7" y="145"/>
                    </a:lnTo>
                    <a:lnTo>
                      <a:pt x="27" y="147"/>
                    </a:lnTo>
                    <a:lnTo>
                      <a:pt x="28" y="150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7" y="156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0" y="148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4" y="147"/>
                    </a:lnTo>
                    <a:lnTo>
                      <a:pt x="12" y="148"/>
                    </a:lnTo>
                    <a:lnTo>
                      <a:pt x="11" y="150"/>
                    </a:lnTo>
                    <a:lnTo>
                      <a:pt x="11" y="151"/>
                    </a:lnTo>
                    <a:lnTo>
                      <a:pt x="9" y="153"/>
                    </a:lnTo>
                    <a:lnTo>
                      <a:pt x="9" y="158"/>
                    </a:lnTo>
                    <a:lnTo>
                      <a:pt x="8" y="159"/>
                    </a:lnTo>
                    <a:lnTo>
                      <a:pt x="6" y="161"/>
                    </a:lnTo>
                    <a:lnTo>
                      <a:pt x="6" y="161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3" y="151"/>
                    </a:lnTo>
                    <a:lnTo>
                      <a:pt x="3" y="147"/>
                    </a:lnTo>
                    <a:lnTo>
                      <a:pt x="6" y="140"/>
                    </a:lnTo>
                    <a:lnTo>
                      <a:pt x="6" y="139"/>
                    </a:lnTo>
                    <a:lnTo>
                      <a:pt x="6" y="137"/>
                    </a:lnTo>
                    <a:lnTo>
                      <a:pt x="5" y="135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6" y="129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23"/>
                    </a:lnTo>
                    <a:lnTo>
                      <a:pt x="8" y="118"/>
                    </a:lnTo>
                    <a:lnTo>
                      <a:pt x="6" y="113"/>
                    </a:lnTo>
                    <a:lnTo>
                      <a:pt x="5" y="110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5" y="106"/>
                    </a:lnTo>
                    <a:lnTo>
                      <a:pt x="6" y="102"/>
                    </a:lnTo>
                    <a:lnTo>
                      <a:pt x="6" y="99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8" y="63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5469F079-2320-1145-8CA7-6E6EB354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3060" y="1376831"/>
                <a:ext cx="42130" cy="13303"/>
              </a:xfrm>
              <a:custGeom>
                <a:avLst/>
                <a:gdLst>
                  <a:gd name="T0" fmla="*/ 12 w 19"/>
                  <a:gd name="T1" fmla="*/ 0 h 6"/>
                  <a:gd name="T2" fmla="*/ 17 w 19"/>
                  <a:gd name="T3" fmla="*/ 2 h 6"/>
                  <a:gd name="T4" fmla="*/ 17 w 19"/>
                  <a:gd name="T5" fmla="*/ 3 h 6"/>
                  <a:gd name="T6" fmla="*/ 17 w 19"/>
                  <a:gd name="T7" fmla="*/ 3 h 6"/>
                  <a:gd name="T8" fmla="*/ 17 w 19"/>
                  <a:gd name="T9" fmla="*/ 5 h 6"/>
                  <a:gd name="T10" fmla="*/ 19 w 19"/>
                  <a:gd name="T11" fmla="*/ 5 h 6"/>
                  <a:gd name="T12" fmla="*/ 19 w 19"/>
                  <a:gd name="T13" fmla="*/ 5 h 6"/>
                  <a:gd name="T14" fmla="*/ 19 w 19"/>
                  <a:gd name="T15" fmla="*/ 6 h 6"/>
                  <a:gd name="T16" fmla="*/ 14 w 19"/>
                  <a:gd name="T17" fmla="*/ 5 h 6"/>
                  <a:gd name="T18" fmla="*/ 5 w 19"/>
                  <a:gd name="T19" fmla="*/ 6 h 6"/>
                  <a:gd name="T20" fmla="*/ 0 w 19"/>
                  <a:gd name="T21" fmla="*/ 3 h 6"/>
                  <a:gd name="T22" fmla="*/ 6 w 19"/>
                  <a:gd name="T23" fmla="*/ 2 h 6"/>
                  <a:gd name="T24" fmla="*/ 8 w 19"/>
                  <a:gd name="T25" fmla="*/ 2 h 6"/>
                  <a:gd name="T26" fmla="*/ 12 w 1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6">
                    <a:moveTo>
                      <a:pt x="12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4" y="5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39BFECE4-EEFA-E640-8FB7-E31FA9B5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3193" y="2057542"/>
                <a:ext cx="66519" cy="46564"/>
              </a:xfrm>
              <a:custGeom>
                <a:avLst/>
                <a:gdLst>
                  <a:gd name="T0" fmla="*/ 14 w 30"/>
                  <a:gd name="T1" fmla="*/ 0 h 21"/>
                  <a:gd name="T2" fmla="*/ 25 w 30"/>
                  <a:gd name="T3" fmla="*/ 5 h 21"/>
                  <a:gd name="T4" fmla="*/ 28 w 30"/>
                  <a:gd name="T5" fmla="*/ 7 h 21"/>
                  <a:gd name="T6" fmla="*/ 30 w 30"/>
                  <a:gd name="T7" fmla="*/ 8 h 21"/>
                  <a:gd name="T8" fmla="*/ 30 w 30"/>
                  <a:gd name="T9" fmla="*/ 11 h 21"/>
                  <a:gd name="T10" fmla="*/ 28 w 30"/>
                  <a:gd name="T11" fmla="*/ 11 h 21"/>
                  <a:gd name="T12" fmla="*/ 28 w 30"/>
                  <a:gd name="T13" fmla="*/ 13 h 21"/>
                  <a:gd name="T14" fmla="*/ 27 w 30"/>
                  <a:gd name="T15" fmla="*/ 11 h 21"/>
                  <a:gd name="T16" fmla="*/ 27 w 30"/>
                  <a:gd name="T17" fmla="*/ 10 h 21"/>
                  <a:gd name="T18" fmla="*/ 24 w 30"/>
                  <a:gd name="T19" fmla="*/ 11 h 21"/>
                  <a:gd name="T20" fmla="*/ 24 w 30"/>
                  <a:gd name="T21" fmla="*/ 14 h 21"/>
                  <a:gd name="T22" fmla="*/ 21 w 30"/>
                  <a:gd name="T23" fmla="*/ 18 h 21"/>
                  <a:gd name="T24" fmla="*/ 14 w 30"/>
                  <a:gd name="T25" fmla="*/ 19 h 21"/>
                  <a:gd name="T26" fmla="*/ 9 w 30"/>
                  <a:gd name="T27" fmla="*/ 19 h 21"/>
                  <a:gd name="T28" fmla="*/ 6 w 30"/>
                  <a:gd name="T29" fmla="*/ 21 h 21"/>
                  <a:gd name="T30" fmla="*/ 3 w 30"/>
                  <a:gd name="T31" fmla="*/ 18 h 21"/>
                  <a:gd name="T32" fmla="*/ 2 w 30"/>
                  <a:gd name="T33" fmla="*/ 14 h 21"/>
                  <a:gd name="T34" fmla="*/ 2 w 30"/>
                  <a:gd name="T35" fmla="*/ 14 h 21"/>
                  <a:gd name="T36" fmla="*/ 0 w 30"/>
                  <a:gd name="T37" fmla="*/ 13 h 21"/>
                  <a:gd name="T38" fmla="*/ 0 w 30"/>
                  <a:gd name="T39" fmla="*/ 11 h 21"/>
                  <a:gd name="T40" fmla="*/ 2 w 30"/>
                  <a:gd name="T41" fmla="*/ 8 h 21"/>
                  <a:gd name="T42" fmla="*/ 2 w 30"/>
                  <a:gd name="T43" fmla="*/ 7 h 21"/>
                  <a:gd name="T44" fmla="*/ 3 w 30"/>
                  <a:gd name="T45" fmla="*/ 5 h 21"/>
                  <a:gd name="T46" fmla="*/ 6 w 30"/>
                  <a:gd name="T47" fmla="*/ 2 h 21"/>
                  <a:gd name="T48" fmla="*/ 9 w 30"/>
                  <a:gd name="T49" fmla="*/ 0 h 21"/>
                  <a:gd name="T50" fmla="*/ 11 w 30"/>
                  <a:gd name="T51" fmla="*/ 0 h 21"/>
                  <a:gd name="T52" fmla="*/ 14 w 30"/>
                  <a:gd name="T5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21">
                    <a:moveTo>
                      <a:pt x="14" y="0"/>
                    </a:moveTo>
                    <a:lnTo>
                      <a:pt x="25" y="5"/>
                    </a:lnTo>
                    <a:lnTo>
                      <a:pt x="28" y="7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1" y="18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" name="Freeform 547">
                <a:extLst>
                  <a:ext uri="{FF2B5EF4-FFF2-40B4-BE49-F238E27FC236}">
                    <a16:creationId xmlns:a16="http://schemas.microsoft.com/office/drawing/2014/main" id="{0B513A5D-351E-EE45-A493-3EF7D5F8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323" y="1365744"/>
                <a:ext cx="24391" cy="15522"/>
              </a:xfrm>
              <a:custGeom>
                <a:avLst/>
                <a:gdLst>
                  <a:gd name="T0" fmla="*/ 5 w 11"/>
                  <a:gd name="T1" fmla="*/ 0 h 7"/>
                  <a:gd name="T2" fmla="*/ 9 w 11"/>
                  <a:gd name="T3" fmla="*/ 0 h 7"/>
                  <a:gd name="T4" fmla="*/ 11 w 11"/>
                  <a:gd name="T5" fmla="*/ 2 h 7"/>
                  <a:gd name="T6" fmla="*/ 11 w 11"/>
                  <a:gd name="T7" fmla="*/ 2 h 7"/>
                  <a:gd name="T8" fmla="*/ 8 w 11"/>
                  <a:gd name="T9" fmla="*/ 5 h 7"/>
                  <a:gd name="T10" fmla="*/ 8 w 11"/>
                  <a:gd name="T11" fmla="*/ 5 h 7"/>
                  <a:gd name="T12" fmla="*/ 6 w 11"/>
                  <a:gd name="T13" fmla="*/ 7 h 7"/>
                  <a:gd name="T14" fmla="*/ 0 w 11"/>
                  <a:gd name="T15" fmla="*/ 3 h 7"/>
                  <a:gd name="T16" fmla="*/ 0 w 11"/>
                  <a:gd name="T17" fmla="*/ 3 h 7"/>
                  <a:gd name="T18" fmla="*/ 5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9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" name="Freeform 548">
                <a:extLst>
                  <a:ext uri="{FF2B5EF4-FFF2-40B4-BE49-F238E27FC236}">
                    <a16:creationId xmlns:a16="http://schemas.microsoft.com/office/drawing/2014/main" id="{84417C44-8A66-B241-937F-7F4CBEE2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147" y="1297008"/>
                <a:ext cx="15522" cy="11088"/>
              </a:xfrm>
              <a:custGeom>
                <a:avLst/>
                <a:gdLst>
                  <a:gd name="T0" fmla="*/ 4 w 7"/>
                  <a:gd name="T1" fmla="*/ 0 h 5"/>
                  <a:gd name="T2" fmla="*/ 6 w 7"/>
                  <a:gd name="T3" fmla="*/ 0 h 5"/>
                  <a:gd name="T4" fmla="*/ 7 w 7"/>
                  <a:gd name="T5" fmla="*/ 1 h 5"/>
                  <a:gd name="T6" fmla="*/ 4 w 7"/>
                  <a:gd name="T7" fmla="*/ 3 h 5"/>
                  <a:gd name="T8" fmla="*/ 4 w 7"/>
                  <a:gd name="T9" fmla="*/ 5 h 5"/>
                  <a:gd name="T10" fmla="*/ 3 w 7"/>
                  <a:gd name="T11" fmla="*/ 5 h 5"/>
                  <a:gd name="T12" fmla="*/ 1 w 7"/>
                  <a:gd name="T13" fmla="*/ 5 h 5"/>
                  <a:gd name="T14" fmla="*/ 0 w 7"/>
                  <a:gd name="T15" fmla="*/ 3 h 5"/>
                  <a:gd name="T16" fmla="*/ 0 w 7"/>
                  <a:gd name="T17" fmla="*/ 1 h 5"/>
                  <a:gd name="T18" fmla="*/ 0 w 7"/>
                  <a:gd name="T19" fmla="*/ 1 h 5"/>
                  <a:gd name="T20" fmla="*/ 0 w 7"/>
                  <a:gd name="T21" fmla="*/ 1 h 5"/>
                  <a:gd name="T22" fmla="*/ 1 w 7"/>
                  <a:gd name="T23" fmla="*/ 1 h 5"/>
                  <a:gd name="T24" fmla="*/ 1 w 7"/>
                  <a:gd name="T25" fmla="*/ 0 h 5"/>
                  <a:gd name="T26" fmla="*/ 3 w 7"/>
                  <a:gd name="T27" fmla="*/ 0 h 5"/>
                  <a:gd name="T28" fmla="*/ 4 w 7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63EBF650-5ACB-C24D-9EC6-C9C266887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797" y="1948894"/>
                <a:ext cx="33260" cy="24391"/>
              </a:xfrm>
              <a:custGeom>
                <a:avLst/>
                <a:gdLst>
                  <a:gd name="T0" fmla="*/ 7 w 15"/>
                  <a:gd name="T1" fmla="*/ 0 h 11"/>
                  <a:gd name="T2" fmla="*/ 8 w 15"/>
                  <a:gd name="T3" fmla="*/ 0 h 11"/>
                  <a:gd name="T4" fmla="*/ 10 w 15"/>
                  <a:gd name="T5" fmla="*/ 0 h 11"/>
                  <a:gd name="T6" fmla="*/ 11 w 15"/>
                  <a:gd name="T7" fmla="*/ 2 h 11"/>
                  <a:gd name="T8" fmla="*/ 11 w 15"/>
                  <a:gd name="T9" fmla="*/ 4 h 11"/>
                  <a:gd name="T10" fmla="*/ 13 w 15"/>
                  <a:gd name="T11" fmla="*/ 4 h 11"/>
                  <a:gd name="T12" fmla="*/ 13 w 15"/>
                  <a:gd name="T13" fmla="*/ 5 h 11"/>
                  <a:gd name="T14" fmla="*/ 15 w 15"/>
                  <a:gd name="T15" fmla="*/ 7 h 11"/>
                  <a:gd name="T16" fmla="*/ 11 w 15"/>
                  <a:gd name="T17" fmla="*/ 8 h 11"/>
                  <a:gd name="T18" fmla="*/ 11 w 15"/>
                  <a:gd name="T19" fmla="*/ 10 h 11"/>
                  <a:gd name="T20" fmla="*/ 13 w 15"/>
                  <a:gd name="T21" fmla="*/ 10 h 11"/>
                  <a:gd name="T22" fmla="*/ 13 w 15"/>
                  <a:gd name="T23" fmla="*/ 11 h 11"/>
                  <a:gd name="T24" fmla="*/ 11 w 15"/>
                  <a:gd name="T25" fmla="*/ 11 h 11"/>
                  <a:gd name="T26" fmla="*/ 11 w 15"/>
                  <a:gd name="T27" fmla="*/ 10 h 11"/>
                  <a:gd name="T28" fmla="*/ 10 w 15"/>
                  <a:gd name="T29" fmla="*/ 8 h 11"/>
                  <a:gd name="T30" fmla="*/ 8 w 15"/>
                  <a:gd name="T31" fmla="*/ 8 h 11"/>
                  <a:gd name="T32" fmla="*/ 8 w 15"/>
                  <a:gd name="T33" fmla="*/ 7 h 11"/>
                  <a:gd name="T34" fmla="*/ 7 w 15"/>
                  <a:gd name="T35" fmla="*/ 5 h 11"/>
                  <a:gd name="T36" fmla="*/ 5 w 15"/>
                  <a:gd name="T37" fmla="*/ 4 h 11"/>
                  <a:gd name="T38" fmla="*/ 2 w 15"/>
                  <a:gd name="T39" fmla="*/ 4 h 11"/>
                  <a:gd name="T40" fmla="*/ 0 w 15"/>
                  <a:gd name="T41" fmla="*/ 4 h 11"/>
                  <a:gd name="T42" fmla="*/ 0 w 15"/>
                  <a:gd name="T43" fmla="*/ 4 h 11"/>
                  <a:gd name="T44" fmla="*/ 0 w 15"/>
                  <a:gd name="T45" fmla="*/ 2 h 11"/>
                  <a:gd name="T46" fmla="*/ 0 w 15"/>
                  <a:gd name="T47" fmla="*/ 0 h 11"/>
                  <a:gd name="T48" fmla="*/ 4 w 15"/>
                  <a:gd name="T49" fmla="*/ 0 h 11"/>
                  <a:gd name="T50" fmla="*/ 5 w 15"/>
                  <a:gd name="T51" fmla="*/ 0 h 11"/>
                  <a:gd name="T52" fmla="*/ 7 w 15"/>
                  <a:gd name="T53" fmla="*/ 0 h 11"/>
                  <a:gd name="T54" fmla="*/ 7 w 15"/>
                  <a:gd name="T55" fmla="*/ 0 h 11"/>
                  <a:gd name="T56" fmla="*/ 7 w 15"/>
                  <a:gd name="T5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1">
                    <a:moveTo>
                      <a:pt x="7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CEB5CE41-4BAB-4E41-9046-D0A38F245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9978" y="1314745"/>
                <a:ext cx="164080" cy="62084"/>
              </a:xfrm>
              <a:custGeom>
                <a:avLst/>
                <a:gdLst>
                  <a:gd name="T0" fmla="*/ 54 w 74"/>
                  <a:gd name="T1" fmla="*/ 0 h 28"/>
                  <a:gd name="T2" fmla="*/ 56 w 74"/>
                  <a:gd name="T3" fmla="*/ 1 h 28"/>
                  <a:gd name="T4" fmla="*/ 62 w 74"/>
                  <a:gd name="T5" fmla="*/ 0 h 28"/>
                  <a:gd name="T6" fmla="*/ 63 w 74"/>
                  <a:gd name="T7" fmla="*/ 1 h 28"/>
                  <a:gd name="T8" fmla="*/ 71 w 74"/>
                  <a:gd name="T9" fmla="*/ 6 h 28"/>
                  <a:gd name="T10" fmla="*/ 73 w 74"/>
                  <a:gd name="T11" fmla="*/ 6 h 28"/>
                  <a:gd name="T12" fmla="*/ 74 w 74"/>
                  <a:gd name="T13" fmla="*/ 8 h 28"/>
                  <a:gd name="T14" fmla="*/ 67 w 74"/>
                  <a:gd name="T15" fmla="*/ 11 h 28"/>
                  <a:gd name="T16" fmla="*/ 63 w 74"/>
                  <a:gd name="T17" fmla="*/ 14 h 28"/>
                  <a:gd name="T18" fmla="*/ 54 w 74"/>
                  <a:gd name="T19" fmla="*/ 14 h 28"/>
                  <a:gd name="T20" fmla="*/ 48 w 74"/>
                  <a:gd name="T21" fmla="*/ 14 h 28"/>
                  <a:gd name="T22" fmla="*/ 46 w 74"/>
                  <a:gd name="T23" fmla="*/ 15 h 28"/>
                  <a:gd name="T24" fmla="*/ 46 w 74"/>
                  <a:gd name="T25" fmla="*/ 17 h 28"/>
                  <a:gd name="T26" fmla="*/ 43 w 74"/>
                  <a:gd name="T27" fmla="*/ 19 h 28"/>
                  <a:gd name="T28" fmla="*/ 33 w 74"/>
                  <a:gd name="T29" fmla="*/ 19 h 28"/>
                  <a:gd name="T30" fmla="*/ 32 w 74"/>
                  <a:gd name="T31" fmla="*/ 19 h 28"/>
                  <a:gd name="T32" fmla="*/ 30 w 74"/>
                  <a:gd name="T33" fmla="*/ 22 h 28"/>
                  <a:gd name="T34" fmla="*/ 30 w 74"/>
                  <a:gd name="T35" fmla="*/ 22 h 28"/>
                  <a:gd name="T36" fmla="*/ 33 w 74"/>
                  <a:gd name="T37" fmla="*/ 22 h 28"/>
                  <a:gd name="T38" fmla="*/ 35 w 74"/>
                  <a:gd name="T39" fmla="*/ 22 h 28"/>
                  <a:gd name="T40" fmla="*/ 35 w 74"/>
                  <a:gd name="T41" fmla="*/ 23 h 28"/>
                  <a:gd name="T42" fmla="*/ 35 w 74"/>
                  <a:gd name="T43" fmla="*/ 25 h 28"/>
                  <a:gd name="T44" fmla="*/ 35 w 74"/>
                  <a:gd name="T45" fmla="*/ 26 h 28"/>
                  <a:gd name="T46" fmla="*/ 33 w 74"/>
                  <a:gd name="T47" fmla="*/ 26 h 28"/>
                  <a:gd name="T48" fmla="*/ 32 w 74"/>
                  <a:gd name="T49" fmla="*/ 26 h 28"/>
                  <a:gd name="T50" fmla="*/ 29 w 74"/>
                  <a:gd name="T51" fmla="*/ 25 h 28"/>
                  <a:gd name="T52" fmla="*/ 29 w 74"/>
                  <a:gd name="T53" fmla="*/ 25 h 28"/>
                  <a:gd name="T54" fmla="*/ 29 w 74"/>
                  <a:gd name="T55" fmla="*/ 26 h 28"/>
                  <a:gd name="T56" fmla="*/ 27 w 74"/>
                  <a:gd name="T57" fmla="*/ 28 h 28"/>
                  <a:gd name="T58" fmla="*/ 26 w 74"/>
                  <a:gd name="T59" fmla="*/ 28 h 28"/>
                  <a:gd name="T60" fmla="*/ 22 w 74"/>
                  <a:gd name="T61" fmla="*/ 26 h 28"/>
                  <a:gd name="T62" fmla="*/ 22 w 74"/>
                  <a:gd name="T63" fmla="*/ 26 h 28"/>
                  <a:gd name="T64" fmla="*/ 21 w 74"/>
                  <a:gd name="T65" fmla="*/ 28 h 28"/>
                  <a:gd name="T66" fmla="*/ 19 w 74"/>
                  <a:gd name="T67" fmla="*/ 28 h 28"/>
                  <a:gd name="T68" fmla="*/ 16 w 74"/>
                  <a:gd name="T69" fmla="*/ 28 h 28"/>
                  <a:gd name="T70" fmla="*/ 15 w 74"/>
                  <a:gd name="T71" fmla="*/ 28 h 28"/>
                  <a:gd name="T72" fmla="*/ 16 w 74"/>
                  <a:gd name="T73" fmla="*/ 26 h 28"/>
                  <a:gd name="T74" fmla="*/ 21 w 74"/>
                  <a:gd name="T75" fmla="*/ 23 h 28"/>
                  <a:gd name="T76" fmla="*/ 19 w 74"/>
                  <a:gd name="T77" fmla="*/ 23 h 28"/>
                  <a:gd name="T78" fmla="*/ 16 w 74"/>
                  <a:gd name="T79" fmla="*/ 23 h 28"/>
                  <a:gd name="T80" fmla="*/ 13 w 74"/>
                  <a:gd name="T81" fmla="*/ 23 h 28"/>
                  <a:gd name="T82" fmla="*/ 11 w 74"/>
                  <a:gd name="T83" fmla="*/ 25 h 28"/>
                  <a:gd name="T84" fmla="*/ 10 w 74"/>
                  <a:gd name="T85" fmla="*/ 25 h 28"/>
                  <a:gd name="T86" fmla="*/ 7 w 74"/>
                  <a:gd name="T87" fmla="*/ 25 h 28"/>
                  <a:gd name="T88" fmla="*/ 4 w 74"/>
                  <a:gd name="T89" fmla="*/ 23 h 28"/>
                  <a:gd name="T90" fmla="*/ 2 w 74"/>
                  <a:gd name="T91" fmla="*/ 23 h 28"/>
                  <a:gd name="T92" fmla="*/ 0 w 74"/>
                  <a:gd name="T93" fmla="*/ 22 h 28"/>
                  <a:gd name="T94" fmla="*/ 11 w 74"/>
                  <a:gd name="T95" fmla="*/ 17 h 28"/>
                  <a:gd name="T96" fmla="*/ 16 w 74"/>
                  <a:gd name="T97" fmla="*/ 14 h 28"/>
                  <a:gd name="T98" fmla="*/ 19 w 74"/>
                  <a:gd name="T99" fmla="*/ 14 h 28"/>
                  <a:gd name="T100" fmla="*/ 24 w 74"/>
                  <a:gd name="T101" fmla="*/ 12 h 28"/>
                  <a:gd name="T102" fmla="*/ 26 w 74"/>
                  <a:gd name="T103" fmla="*/ 12 h 28"/>
                  <a:gd name="T104" fmla="*/ 27 w 74"/>
                  <a:gd name="T105" fmla="*/ 12 h 28"/>
                  <a:gd name="T106" fmla="*/ 27 w 74"/>
                  <a:gd name="T107" fmla="*/ 12 h 28"/>
                  <a:gd name="T108" fmla="*/ 30 w 74"/>
                  <a:gd name="T109" fmla="*/ 14 h 28"/>
                  <a:gd name="T110" fmla="*/ 37 w 74"/>
                  <a:gd name="T111" fmla="*/ 14 h 28"/>
                  <a:gd name="T112" fmla="*/ 38 w 74"/>
                  <a:gd name="T113" fmla="*/ 12 h 28"/>
                  <a:gd name="T114" fmla="*/ 38 w 74"/>
                  <a:gd name="T115" fmla="*/ 9 h 28"/>
                  <a:gd name="T116" fmla="*/ 37 w 74"/>
                  <a:gd name="T117" fmla="*/ 8 h 28"/>
                  <a:gd name="T118" fmla="*/ 38 w 74"/>
                  <a:gd name="T119" fmla="*/ 3 h 28"/>
                  <a:gd name="T120" fmla="*/ 43 w 74"/>
                  <a:gd name="T121" fmla="*/ 3 h 28"/>
                  <a:gd name="T122" fmla="*/ 51 w 74"/>
                  <a:gd name="T123" fmla="*/ 0 h 28"/>
                  <a:gd name="T124" fmla="*/ 54 w 74"/>
                  <a:gd name="T1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" h="28">
                    <a:moveTo>
                      <a:pt x="54" y="0"/>
                    </a:moveTo>
                    <a:lnTo>
                      <a:pt x="56" y="1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71" y="6"/>
                    </a:lnTo>
                    <a:lnTo>
                      <a:pt x="73" y="6"/>
                    </a:lnTo>
                    <a:lnTo>
                      <a:pt x="74" y="8"/>
                    </a:lnTo>
                    <a:lnTo>
                      <a:pt x="67" y="11"/>
                    </a:lnTo>
                    <a:lnTo>
                      <a:pt x="63" y="14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3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6" y="26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11" y="17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30" y="14"/>
                    </a:lnTo>
                    <a:lnTo>
                      <a:pt x="37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7" y="8"/>
                    </a:lnTo>
                    <a:lnTo>
                      <a:pt x="38" y="3"/>
                    </a:lnTo>
                    <a:lnTo>
                      <a:pt x="43" y="3"/>
                    </a:lnTo>
                    <a:lnTo>
                      <a:pt x="51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A18E2C88-D15D-9F40-9087-88B8A063D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0588" y="1935590"/>
                <a:ext cx="126387" cy="46564"/>
              </a:xfrm>
              <a:custGeom>
                <a:avLst/>
                <a:gdLst>
                  <a:gd name="T0" fmla="*/ 33 w 57"/>
                  <a:gd name="T1" fmla="*/ 0 h 21"/>
                  <a:gd name="T2" fmla="*/ 35 w 57"/>
                  <a:gd name="T3" fmla="*/ 0 h 21"/>
                  <a:gd name="T4" fmla="*/ 37 w 57"/>
                  <a:gd name="T5" fmla="*/ 2 h 21"/>
                  <a:gd name="T6" fmla="*/ 43 w 57"/>
                  <a:gd name="T7" fmla="*/ 2 h 21"/>
                  <a:gd name="T8" fmla="*/ 45 w 57"/>
                  <a:gd name="T9" fmla="*/ 2 h 21"/>
                  <a:gd name="T10" fmla="*/ 46 w 57"/>
                  <a:gd name="T11" fmla="*/ 3 h 21"/>
                  <a:gd name="T12" fmla="*/ 48 w 57"/>
                  <a:gd name="T13" fmla="*/ 5 h 21"/>
                  <a:gd name="T14" fmla="*/ 49 w 57"/>
                  <a:gd name="T15" fmla="*/ 5 h 21"/>
                  <a:gd name="T16" fmla="*/ 51 w 57"/>
                  <a:gd name="T17" fmla="*/ 6 h 21"/>
                  <a:gd name="T18" fmla="*/ 52 w 57"/>
                  <a:gd name="T19" fmla="*/ 8 h 21"/>
                  <a:gd name="T20" fmla="*/ 56 w 57"/>
                  <a:gd name="T21" fmla="*/ 10 h 21"/>
                  <a:gd name="T22" fmla="*/ 57 w 57"/>
                  <a:gd name="T23" fmla="*/ 10 h 21"/>
                  <a:gd name="T24" fmla="*/ 57 w 57"/>
                  <a:gd name="T25" fmla="*/ 11 h 21"/>
                  <a:gd name="T26" fmla="*/ 57 w 57"/>
                  <a:gd name="T27" fmla="*/ 13 h 21"/>
                  <a:gd name="T28" fmla="*/ 52 w 57"/>
                  <a:gd name="T29" fmla="*/ 14 h 21"/>
                  <a:gd name="T30" fmla="*/ 49 w 57"/>
                  <a:gd name="T31" fmla="*/ 16 h 21"/>
                  <a:gd name="T32" fmla="*/ 41 w 57"/>
                  <a:gd name="T33" fmla="*/ 16 h 21"/>
                  <a:gd name="T34" fmla="*/ 33 w 57"/>
                  <a:gd name="T35" fmla="*/ 17 h 21"/>
                  <a:gd name="T36" fmla="*/ 29 w 57"/>
                  <a:gd name="T37" fmla="*/ 19 h 21"/>
                  <a:gd name="T38" fmla="*/ 27 w 57"/>
                  <a:gd name="T39" fmla="*/ 19 h 21"/>
                  <a:gd name="T40" fmla="*/ 24 w 57"/>
                  <a:gd name="T41" fmla="*/ 17 h 21"/>
                  <a:gd name="T42" fmla="*/ 21 w 57"/>
                  <a:gd name="T43" fmla="*/ 17 h 21"/>
                  <a:gd name="T44" fmla="*/ 19 w 57"/>
                  <a:gd name="T45" fmla="*/ 17 h 21"/>
                  <a:gd name="T46" fmla="*/ 16 w 57"/>
                  <a:gd name="T47" fmla="*/ 19 h 21"/>
                  <a:gd name="T48" fmla="*/ 8 w 57"/>
                  <a:gd name="T49" fmla="*/ 19 h 21"/>
                  <a:gd name="T50" fmla="*/ 5 w 57"/>
                  <a:gd name="T51" fmla="*/ 21 h 21"/>
                  <a:gd name="T52" fmla="*/ 4 w 57"/>
                  <a:gd name="T53" fmla="*/ 21 h 21"/>
                  <a:gd name="T54" fmla="*/ 2 w 57"/>
                  <a:gd name="T55" fmla="*/ 16 h 21"/>
                  <a:gd name="T56" fmla="*/ 0 w 57"/>
                  <a:gd name="T57" fmla="*/ 16 h 21"/>
                  <a:gd name="T58" fmla="*/ 2 w 57"/>
                  <a:gd name="T59" fmla="*/ 14 h 21"/>
                  <a:gd name="T60" fmla="*/ 4 w 57"/>
                  <a:gd name="T61" fmla="*/ 11 h 21"/>
                  <a:gd name="T62" fmla="*/ 5 w 57"/>
                  <a:gd name="T63" fmla="*/ 11 h 21"/>
                  <a:gd name="T64" fmla="*/ 10 w 57"/>
                  <a:gd name="T65" fmla="*/ 8 h 21"/>
                  <a:gd name="T66" fmla="*/ 15 w 57"/>
                  <a:gd name="T67" fmla="*/ 5 h 21"/>
                  <a:gd name="T68" fmla="*/ 16 w 57"/>
                  <a:gd name="T69" fmla="*/ 5 h 21"/>
                  <a:gd name="T70" fmla="*/ 19 w 57"/>
                  <a:gd name="T71" fmla="*/ 3 h 21"/>
                  <a:gd name="T72" fmla="*/ 21 w 57"/>
                  <a:gd name="T73" fmla="*/ 2 h 21"/>
                  <a:gd name="T74" fmla="*/ 22 w 57"/>
                  <a:gd name="T75" fmla="*/ 2 h 21"/>
                  <a:gd name="T76" fmla="*/ 26 w 57"/>
                  <a:gd name="T77" fmla="*/ 2 h 21"/>
                  <a:gd name="T78" fmla="*/ 27 w 57"/>
                  <a:gd name="T79" fmla="*/ 2 h 21"/>
                  <a:gd name="T80" fmla="*/ 29 w 57"/>
                  <a:gd name="T81" fmla="*/ 2 h 21"/>
                  <a:gd name="T82" fmla="*/ 32 w 57"/>
                  <a:gd name="T83" fmla="*/ 2 h 21"/>
                  <a:gd name="T84" fmla="*/ 33 w 57"/>
                  <a:gd name="T8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21">
                    <a:moveTo>
                      <a:pt x="33" y="0"/>
                    </a:moveTo>
                    <a:lnTo>
                      <a:pt x="35" y="0"/>
                    </a:lnTo>
                    <a:lnTo>
                      <a:pt x="37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2" y="14"/>
                    </a:lnTo>
                    <a:lnTo>
                      <a:pt x="49" y="16"/>
                    </a:lnTo>
                    <a:lnTo>
                      <a:pt x="41" y="16"/>
                    </a:lnTo>
                    <a:lnTo>
                      <a:pt x="33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10" y="8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B9BF356E-0A5C-9C48-83C9-C53DCB414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057" y="3155106"/>
                <a:ext cx="128604" cy="152995"/>
              </a:xfrm>
              <a:custGeom>
                <a:avLst/>
                <a:gdLst>
                  <a:gd name="T0" fmla="*/ 19 w 58"/>
                  <a:gd name="T1" fmla="*/ 2 h 69"/>
                  <a:gd name="T2" fmla="*/ 22 w 58"/>
                  <a:gd name="T3" fmla="*/ 5 h 69"/>
                  <a:gd name="T4" fmla="*/ 27 w 58"/>
                  <a:gd name="T5" fmla="*/ 8 h 69"/>
                  <a:gd name="T6" fmla="*/ 27 w 58"/>
                  <a:gd name="T7" fmla="*/ 9 h 69"/>
                  <a:gd name="T8" fmla="*/ 27 w 58"/>
                  <a:gd name="T9" fmla="*/ 13 h 69"/>
                  <a:gd name="T10" fmla="*/ 31 w 58"/>
                  <a:gd name="T11" fmla="*/ 16 h 69"/>
                  <a:gd name="T12" fmla="*/ 38 w 58"/>
                  <a:gd name="T13" fmla="*/ 19 h 69"/>
                  <a:gd name="T14" fmla="*/ 36 w 58"/>
                  <a:gd name="T15" fmla="*/ 20 h 69"/>
                  <a:gd name="T16" fmla="*/ 36 w 58"/>
                  <a:gd name="T17" fmla="*/ 22 h 69"/>
                  <a:gd name="T18" fmla="*/ 38 w 58"/>
                  <a:gd name="T19" fmla="*/ 24 h 69"/>
                  <a:gd name="T20" fmla="*/ 38 w 58"/>
                  <a:gd name="T21" fmla="*/ 25 h 69"/>
                  <a:gd name="T22" fmla="*/ 46 w 58"/>
                  <a:gd name="T23" fmla="*/ 28 h 69"/>
                  <a:gd name="T24" fmla="*/ 53 w 58"/>
                  <a:gd name="T25" fmla="*/ 27 h 69"/>
                  <a:gd name="T26" fmla="*/ 53 w 58"/>
                  <a:gd name="T27" fmla="*/ 30 h 69"/>
                  <a:gd name="T28" fmla="*/ 53 w 58"/>
                  <a:gd name="T29" fmla="*/ 33 h 69"/>
                  <a:gd name="T30" fmla="*/ 53 w 58"/>
                  <a:gd name="T31" fmla="*/ 36 h 69"/>
                  <a:gd name="T32" fmla="*/ 50 w 58"/>
                  <a:gd name="T33" fmla="*/ 39 h 69"/>
                  <a:gd name="T34" fmla="*/ 50 w 58"/>
                  <a:gd name="T35" fmla="*/ 46 h 69"/>
                  <a:gd name="T36" fmla="*/ 57 w 58"/>
                  <a:gd name="T37" fmla="*/ 50 h 69"/>
                  <a:gd name="T38" fmla="*/ 58 w 58"/>
                  <a:gd name="T39" fmla="*/ 55 h 69"/>
                  <a:gd name="T40" fmla="*/ 53 w 58"/>
                  <a:gd name="T41" fmla="*/ 58 h 69"/>
                  <a:gd name="T42" fmla="*/ 52 w 58"/>
                  <a:gd name="T43" fmla="*/ 61 h 69"/>
                  <a:gd name="T44" fmla="*/ 52 w 58"/>
                  <a:gd name="T45" fmla="*/ 66 h 69"/>
                  <a:gd name="T46" fmla="*/ 49 w 58"/>
                  <a:gd name="T47" fmla="*/ 68 h 69"/>
                  <a:gd name="T48" fmla="*/ 44 w 58"/>
                  <a:gd name="T49" fmla="*/ 68 h 69"/>
                  <a:gd name="T50" fmla="*/ 38 w 58"/>
                  <a:gd name="T51" fmla="*/ 69 h 69"/>
                  <a:gd name="T52" fmla="*/ 39 w 58"/>
                  <a:gd name="T53" fmla="*/ 66 h 69"/>
                  <a:gd name="T54" fmla="*/ 39 w 58"/>
                  <a:gd name="T55" fmla="*/ 61 h 69"/>
                  <a:gd name="T56" fmla="*/ 33 w 58"/>
                  <a:gd name="T57" fmla="*/ 57 h 69"/>
                  <a:gd name="T58" fmla="*/ 28 w 58"/>
                  <a:gd name="T59" fmla="*/ 54 h 69"/>
                  <a:gd name="T60" fmla="*/ 27 w 58"/>
                  <a:gd name="T61" fmla="*/ 52 h 69"/>
                  <a:gd name="T62" fmla="*/ 25 w 58"/>
                  <a:gd name="T63" fmla="*/ 55 h 69"/>
                  <a:gd name="T64" fmla="*/ 22 w 58"/>
                  <a:gd name="T65" fmla="*/ 58 h 69"/>
                  <a:gd name="T66" fmla="*/ 19 w 58"/>
                  <a:gd name="T67" fmla="*/ 57 h 69"/>
                  <a:gd name="T68" fmla="*/ 11 w 58"/>
                  <a:gd name="T69" fmla="*/ 54 h 69"/>
                  <a:gd name="T70" fmla="*/ 5 w 58"/>
                  <a:gd name="T71" fmla="*/ 49 h 69"/>
                  <a:gd name="T72" fmla="*/ 6 w 58"/>
                  <a:gd name="T73" fmla="*/ 46 h 69"/>
                  <a:gd name="T74" fmla="*/ 8 w 58"/>
                  <a:gd name="T75" fmla="*/ 44 h 69"/>
                  <a:gd name="T76" fmla="*/ 6 w 58"/>
                  <a:gd name="T77" fmla="*/ 39 h 69"/>
                  <a:gd name="T78" fmla="*/ 9 w 58"/>
                  <a:gd name="T79" fmla="*/ 38 h 69"/>
                  <a:gd name="T80" fmla="*/ 3 w 58"/>
                  <a:gd name="T81" fmla="*/ 33 h 69"/>
                  <a:gd name="T82" fmla="*/ 3 w 58"/>
                  <a:gd name="T83" fmla="*/ 30 h 69"/>
                  <a:gd name="T84" fmla="*/ 6 w 58"/>
                  <a:gd name="T85" fmla="*/ 24 h 69"/>
                  <a:gd name="T86" fmla="*/ 1 w 58"/>
                  <a:gd name="T87" fmla="*/ 24 h 69"/>
                  <a:gd name="T88" fmla="*/ 3 w 58"/>
                  <a:gd name="T89" fmla="*/ 22 h 69"/>
                  <a:gd name="T90" fmla="*/ 3 w 58"/>
                  <a:gd name="T91" fmla="*/ 17 h 69"/>
                  <a:gd name="T92" fmla="*/ 8 w 58"/>
                  <a:gd name="T93" fmla="*/ 17 h 69"/>
                  <a:gd name="T94" fmla="*/ 3 w 58"/>
                  <a:gd name="T95" fmla="*/ 16 h 69"/>
                  <a:gd name="T96" fmla="*/ 1 w 58"/>
                  <a:gd name="T97" fmla="*/ 13 h 69"/>
                  <a:gd name="T98" fmla="*/ 0 w 58"/>
                  <a:gd name="T99" fmla="*/ 6 h 69"/>
                  <a:gd name="T100" fmla="*/ 1 w 58"/>
                  <a:gd name="T101" fmla="*/ 5 h 69"/>
                  <a:gd name="T102" fmla="*/ 5 w 58"/>
                  <a:gd name="T103" fmla="*/ 3 h 69"/>
                  <a:gd name="T104" fmla="*/ 8 w 58"/>
                  <a:gd name="T105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69">
                    <a:moveTo>
                      <a:pt x="11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7" y="28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3" y="49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5"/>
                    </a:lnTo>
                    <a:lnTo>
                      <a:pt x="58" y="55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0" y="63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9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6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" name="Freeform 553">
                <a:extLst>
                  <a:ext uri="{FF2B5EF4-FFF2-40B4-BE49-F238E27FC236}">
                    <a16:creationId xmlns:a16="http://schemas.microsoft.com/office/drawing/2014/main" id="{ED991841-AB42-F049-9575-10691BE8A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187" y="3070849"/>
                <a:ext cx="303771" cy="181819"/>
              </a:xfrm>
              <a:custGeom>
                <a:avLst/>
                <a:gdLst>
                  <a:gd name="T0" fmla="*/ 98 w 137"/>
                  <a:gd name="T1" fmla="*/ 3 h 82"/>
                  <a:gd name="T2" fmla="*/ 102 w 137"/>
                  <a:gd name="T3" fmla="*/ 10 h 82"/>
                  <a:gd name="T4" fmla="*/ 107 w 137"/>
                  <a:gd name="T5" fmla="*/ 17 h 82"/>
                  <a:gd name="T6" fmla="*/ 112 w 137"/>
                  <a:gd name="T7" fmla="*/ 22 h 82"/>
                  <a:gd name="T8" fmla="*/ 116 w 137"/>
                  <a:gd name="T9" fmla="*/ 32 h 82"/>
                  <a:gd name="T10" fmla="*/ 115 w 137"/>
                  <a:gd name="T11" fmla="*/ 43 h 82"/>
                  <a:gd name="T12" fmla="*/ 115 w 137"/>
                  <a:gd name="T13" fmla="*/ 47 h 82"/>
                  <a:gd name="T14" fmla="*/ 115 w 137"/>
                  <a:gd name="T15" fmla="*/ 51 h 82"/>
                  <a:gd name="T16" fmla="*/ 124 w 137"/>
                  <a:gd name="T17" fmla="*/ 55 h 82"/>
                  <a:gd name="T18" fmla="*/ 126 w 137"/>
                  <a:gd name="T19" fmla="*/ 54 h 82"/>
                  <a:gd name="T20" fmla="*/ 137 w 137"/>
                  <a:gd name="T21" fmla="*/ 54 h 82"/>
                  <a:gd name="T22" fmla="*/ 135 w 137"/>
                  <a:gd name="T23" fmla="*/ 60 h 82"/>
                  <a:gd name="T24" fmla="*/ 128 w 137"/>
                  <a:gd name="T25" fmla="*/ 60 h 82"/>
                  <a:gd name="T26" fmla="*/ 126 w 137"/>
                  <a:gd name="T27" fmla="*/ 63 h 82"/>
                  <a:gd name="T28" fmla="*/ 124 w 137"/>
                  <a:gd name="T29" fmla="*/ 66 h 82"/>
                  <a:gd name="T30" fmla="*/ 123 w 137"/>
                  <a:gd name="T31" fmla="*/ 77 h 82"/>
                  <a:gd name="T32" fmla="*/ 116 w 137"/>
                  <a:gd name="T33" fmla="*/ 81 h 82"/>
                  <a:gd name="T34" fmla="*/ 109 w 137"/>
                  <a:gd name="T35" fmla="*/ 77 h 82"/>
                  <a:gd name="T36" fmla="*/ 99 w 137"/>
                  <a:gd name="T37" fmla="*/ 74 h 82"/>
                  <a:gd name="T38" fmla="*/ 80 w 137"/>
                  <a:gd name="T39" fmla="*/ 81 h 82"/>
                  <a:gd name="T40" fmla="*/ 61 w 137"/>
                  <a:gd name="T41" fmla="*/ 81 h 82"/>
                  <a:gd name="T42" fmla="*/ 39 w 137"/>
                  <a:gd name="T43" fmla="*/ 81 h 82"/>
                  <a:gd name="T44" fmla="*/ 41 w 137"/>
                  <a:gd name="T45" fmla="*/ 77 h 82"/>
                  <a:gd name="T46" fmla="*/ 36 w 137"/>
                  <a:gd name="T47" fmla="*/ 73 h 82"/>
                  <a:gd name="T48" fmla="*/ 33 w 137"/>
                  <a:gd name="T49" fmla="*/ 71 h 82"/>
                  <a:gd name="T50" fmla="*/ 36 w 137"/>
                  <a:gd name="T51" fmla="*/ 68 h 82"/>
                  <a:gd name="T52" fmla="*/ 31 w 137"/>
                  <a:gd name="T53" fmla="*/ 65 h 82"/>
                  <a:gd name="T54" fmla="*/ 22 w 137"/>
                  <a:gd name="T55" fmla="*/ 65 h 82"/>
                  <a:gd name="T56" fmla="*/ 17 w 137"/>
                  <a:gd name="T57" fmla="*/ 62 h 82"/>
                  <a:gd name="T58" fmla="*/ 19 w 137"/>
                  <a:gd name="T59" fmla="*/ 60 h 82"/>
                  <a:gd name="T60" fmla="*/ 17 w 137"/>
                  <a:gd name="T61" fmla="*/ 58 h 82"/>
                  <a:gd name="T62" fmla="*/ 19 w 137"/>
                  <a:gd name="T63" fmla="*/ 57 h 82"/>
                  <a:gd name="T64" fmla="*/ 17 w 137"/>
                  <a:gd name="T65" fmla="*/ 55 h 82"/>
                  <a:gd name="T66" fmla="*/ 11 w 137"/>
                  <a:gd name="T67" fmla="*/ 52 h 82"/>
                  <a:gd name="T68" fmla="*/ 8 w 137"/>
                  <a:gd name="T69" fmla="*/ 51 h 82"/>
                  <a:gd name="T70" fmla="*/ 8 w 137"/>
                  <a:gd name="T71" fmla="*/ 46 h 82"/>
                  <a:gd name="T72" fmla="*/ 6 w 137"/>
                  <a:gd name="T73" fmla="*/ 46 h 82"/>
                  <a:gd name="T74" fmla="*/ 1 w 137"/>
                  <a:gd name="T75" fmla="*/ 41 h 82"/>
                  <a:gd name="T76" fmla="*/ 6 w 137"/>
                  <a:gd name="T77" fmla="*/ 38 h 82"/>
                  <a:gd name="T78" fmla="*/ 9 w 137"/>
                  <a:gd name="T79" fmla="*/ 36 h 82"/>
                  <a:gd name="T80" fmla="*/ 14 w 137"/>
                  <a:gd name="T81" fmla="*/ 35 h 82"/>
                  <a:gd name="T82" fmla="*/ 16 w 137"/>
                  <a:gd name="T83" fmla="*/ 30 h 82"/>
                  <a:gd name="T84" fmla="*/ 19 w 137"/>
                  <a:gd name="T85" fmla="*/ 27 h 82"/>
                  <a:gd name="T86" fmla="*/ 22 w 137"/>
                  <a:gd name="T87" fmla="*/ 22 h 82"/>
                  <a:gd name="T88" fmla="*/ 25 w 137"/>
                  <a:gd name="T89" fmla="*/ 16 h 82"/>
                  <a:gd name="T90" fmla="*/ 30 w 137"/>
                  <a:gd name="T91" fmla="*/ 11 h 82"/>
                  <a:gd name="T92" fmla="*/ 34 w 137"/>
                  <a:gd name="T93" fmla="*/ 10 h 82"/>
                  <a:gd name="T94" fmla="*/ 39 w 137"/>
                  <a:gd name="T95" fmla="*/ 5 h 82"/>
                  <a:gd name="T96" fmla="*/ 46 w 137"/>
                  <a:gd name="T97" fmla="*/ 5 h 82"/>
                  <a:gd name="T98" fmla="*/ 55 w 137"/>
                  <a:gd name="T99" fmla="*/ 6 h 82"/>
                  <a:gd name="T100" fmla="*/ 60 w 137"/>
                  <a:gd name="T101" fmla="*/ 6 h 82"/>
                  <a:gd name="T102" fmla="*/ 68 w 137"/>
                  <a:gd name="T103" fmla="*/ 10 h 82"/>
                  <a:gd name="T104" fmla="*/ 79 w 137"/>
                  <a:gd name="T105" fmla="*/ 6 h 82"/>
                  <a:gd name="T106" fmla="*/ 88 w 137"/>
                  <a:gd name="T10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7" h="82">
                    <a:moveTo>
                      <a:pt x="94" y="0"/>
                    </a:moveTo>
                    <a:lnTo>
                      <a:pt x="94" y="0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5" y="13"/>
                    </a:lnTo>
                    <a:lnTo>
                      <a:pt x="105" y="14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2" y="22"/>
                    </a:lnTo>
                    <a:lnTo>
                      <a:pt x="113" y="24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3"/>
                    </a:lnTo>
                    <a:lnTo>
                      <a:pt x="115" y="35"/>
                    </a:lnTo>
                    <a:lnTo>
                      <a:pt x="115" y="40"/>
                    </a:lnTo>
                    <a:lnTo>
                      <a:pt x="113" y="41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7"/>
                    </a:lnTo>
                    <a:lnTo>
                      <a:pt x="115" y="47"/>
                    </a:lnTo>
                    <a:lnTo>
                      <a:pt x="113" y="49"/>
                    </a:lnTo>
                    <a:lnTo>
                      <a:pt x="113" y="49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6" y="54"/>
                    </a:lnTo>
                    <a:lnTo>
                      <a:pt x="120" y="54"/>
                    </a:lnTo>
                    <a:lnTo>
                      <a:pt x="123" y="55"/>
                    </a:lnTo>
                    <a:lnTo>
                      <a:pt x="124" y="55"/>
                    </a:lnTo>
                    <a:lnTo>
                      <a:pt x="124" y="55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6" y="54"/>
                    </a:lnTo>
                    <a:lnTo>
                      <a:pt x="128" y="54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5" y="52"/>
                    </a:lnTo>
                    <a:lnTo>
                      <a:pt x="137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60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28" y="63"/>
                    </a:lnTo>
                    <a:lnTo>
                      <a:pt x="128" y="63"/>
                    </a:lnTo>
                    <a:lnTo>
                      <a:pt x="128" y="62"/>
                    </a:lnTo>
                    <a:lnTo>
                      <a:pt x="128" y="60"/>
                    </a:lnTo>
                    <a:lnTo>
                      <a:pt x="129" y="60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6" y="66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77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6" y="81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4" y="77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6" y="74"/>
                    </a:lnTo>
                    <a:lnTo>
                      <a:pt x="91" y="76"/>
                    </a:lnTo>
                    <a:lnTo>
                      <a:pt x="87" y="77"/>
                    </a:lnTo>
                    <a:lnTo>
                      <a:pt x="83" y="79"/>
                    </a:lnTo>
                    <a:lnTo>
                      <a:pt x="80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1" y="81"/>
                    </a:lnTo>
                    <a:lnTo>
                      <a:pt x="58" y="81"/>
                    </a:lnTo>
                    <a:lnTo>
                      <a:pt x="53" y="81"/>
                    </a:lnTo>
                    <a:lnTo>
                      <a:pt x="49" y="79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9" y="77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8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28" y="66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5" y="65"/>
                    </a:lnTo>
                    <a:lnTo>
                      <a:pt x="22" y="65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5" y="38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2" y="8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585F7848-B278-D640-A257-B663D6A6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141" y="5414536"/>
                <a:ext cx="19957" cy="17739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6 w 9"/>
                  <a:gd name="T5" fmla="*/ 0 h 8"/>
                  <a:gd name="T6" fmla="*/ 8 w 9"/>
                  <a:gd name="T7" fmla="*/ 2 h 8"/>
                  <a:gd name="T8" fmla="*/ 9 w 9"/>
                  <a:gd name="T9" fmla="*/ 3 h 8"/>
                  <a:gd name="T10" fmla="*/ 9 w 9"/>
                  <a:gd name="T11" fmla="*/ 7 h 8"/>
                  <a:gd name="T12" fmla="*/ 8 w 9"/>
                  <a:gd name="T13" fmla="*/ 7 h 8"/>
                  <a:gd name="T14" fmla="*/ 6 w 9"/>
                  <a:gd name="T15" fmla="*/ 8 h 8"/>
                  <a:gd name="T16" fmla="*/ 5 w 9"/>
                  <a:gd name="T17" fmla="*/ 8 h 8"/>
                  <a:gd name="T18" fmla="*/ 2 w 9"/>
                  <a:gd name="T19" fmla="*/ 7 h 8"/>
                  <a:gd name="T20" fmla="*/ 2 w 9"/>
                  <a:gd name="T21" fmla="*/ 5 h 8"/>
                  <a:gd name="T22" fmla="*/ 0 w 9"/>
                  <a:gd name="T23" fmla="*/ 3 h 8"/>
                  <a:gd name="T24" fmla="*/ 0 w 9"/>
                  <a:gd name="T25" fmla="*/ 2 h 8"/>
                  <a:gd name="T26" fmla="*/ 2 w 9"/>
                  <a:gd name="T27" fmla="*/ 0 h 8"/>
                  <a:gd name="T28" fmla="*/ 3 w 9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" name="Freeform 555">
                <a:extLst>
                  <a:ext uri="{FF2B5EF4-FFF2-40B4-BE49-F238E27FC236}">
                    <a16:creationId xmlns:a16="http://schemas.microsoft.com/office/drawing/2014/main" id="{F33E49DC-4EB5-A543-9D29-218B31FE4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016" y="3889033"/>
                <a:ext cx="28825" cy="55433"/>
              </a:xfrm>
              <a:custGeom>
                <a:avLst/>
                <a:gdLst>
                  <a:gd name="T0" fmla="*/ 8 w 13"/>
                  <a:gd name="T1" fmla="*/ 0 h 25"/>
                  <a:gd name="T2" fmla="*/ 10 w 13"/>
                  <a:gd name="T3" fmla="*/ 3 h 25"/>
                  <a:gd name="T4" fmla="*/ 11 w 13"/>
                  <a:gd name="T5" fmla="*/ 5 h 25"/>
                  <a:gd name="T6" fmla="*/ 13 w 13"/>
                  <a:gd name="T7" fmla="*/ 6 h 25"/>
                  <a:gd name="T8" fmla="*/ 11 w 13"/>
                  <a:gd name="T9" fmla="*/ 8 h 25"/>
                  <a:gd name="T10" fmla="*/ 11 w 13"/>
                  <a:gd name="T11" fmla="*/ 9 h 25"/>
                  <a:gd name="T12" fmla="*/ 11 w 13"/>
                  <a:gd name="T13" fmla="*/ 11 h 25"/>
                  <a:gd name="T14" fmla="*/ 11 w 13"/>
                  <a:gd name="T15" fmla="*/ 12 h 25"/>
                  <a:gd name="T16" fmla="*/ 11 w 13"/>
                  <a:gd name="T17" fmla="*/ 14 h 25"/>
                  <a:gd name="T18" fmla="*/ 13 w 13"/>
                  <a:gd name="T19" fmla="*/ 16 h 25"/>
                  <a:gd name="T20" fmla="*/ 13 w 13"/>
                  <a:gd name="T21" fmla="*/ 17 h 25"/>
                  <a:gd name="T22" fmla="*/ 13 w 13"/>
                  <a:gd name="T23" fmla="*/ 19 h 25"/>
                  <a:gd name="T24" fmla="*/ 11 w 13"/>
                  <a:gd name="T25" fmla="*/ 20 h 25"/>
                  <a:gd name="T26" fmla="*/ 10 w 13"/>
                  <a:gd name="T27" fmla="*/ 23 h 25"/>
                  <a:gd name="T28" fmla="*/ 10 w 13"/>
                  <a:gd name="T29" fmla="*/ 23 h 25"/>
                  <a:gd name="T30" fmla="*/ 8 w 13"/>
                  <a:gd name="T31" fmla="*/ 23 h 25"/>
                  <a:gd name="T32" fmla="*/ 7 w 13"/>
                  <a:gd name="T33" fmla="*/ 25 h 25"/>
                  <a:gd name="T34" fmla="*/ 5 w 13"/>
                  <a:gd name="T35" fmla="*/ 25 h 25"/>
                  <a:gd name="T36" fmla="*/ 5 w 13"/>
                  <a:gd name="T37" fmla="*/ 25 h 25"/>
                  <a:gd name="T38" fmla="*/ 3 w 13"/>
                  <a:gd name="T39" fmla="*/ 25 h 25"/>
                  <a:gd name="T40" fmla="*/ 3 w 13"/>
                  <a:gd name="T41" fmla="*/ 23 h 25"/>
                  <a:gd name="T42" fmla="*/ 2 w 13"/>
                  <a:gd name="T43" fmla="*/ 23 h 25"/>
                  <a:gd name="T44" fmla="*/ 2 w 13"/>
                  <a:gd name="T45" fmla="*/ 22 h 25"/>
                  <a:gd name="T46" fmla="*/ 2 w 13"/>
                  <a:gd name="T47" fmla="*/ 20 h 25"/>
                  <a:gd name="T48" fmla="*/ 2 w 13"/>
                  <a:gd name="T49" fmla="*/ 20 h 25"/>
                  <a:gd name="T50" fmla="*/ 0 w 13"/>
                  <a:gd name="T51" fmla="*/ 16 h 25"/>
                  <a:gd name="T52" fmla="*/ 0 w 13"/>
                  <a:gd name="T53" fmla="*/ 12 h 25"/>
                  <a:gd name="T54" fmla="*/ 0 w 13"/>
                  <a:gd name="T55" fmla="*/ 11 h 25"/>
                  <a:gd name="T56" fmla="*/ 2 w 13"/>
                  <a:gd name="T57" fmla="*/ 11 h 25"/>
                  <a:gd name="T58" fmla="*/ 2 w 13"/>
                  <a:gd name="T59" fmla="*/ 9 h 25"/>
                  <a:gd name="T60" fmla="*/ 2 w 13"/>
                  <a:gd name="T61" fmla="*/ 6 h 25"/>
                  <a:gd name="T62" fmla="*/ 3 w 13"/>
                  <a:gd name="T63" fmla="*/ 3 h 25"/>
                  <a:gd name="T64" fmla="*/ 5 w 13"/>
                  <a:gd name="T65" fmla="*/ 1 h 25"/>
                  <a:gd name="T66" fmla="*/ 8 w 13"/>
                  <a:gd name="T6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25">
                    <a:moveTo>
                      <a:pt x="8" y="0"/>
                    </a:moveTo>
                    <a:lnTo>
                      <a:pt x="10" y="3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" name="Freeform 556">
                <a:extLst>
                  <a:ext uri="{FF2B5EF4-FFF2-40B4-BE49-F238E27FC236}">
                    <a16:creationId xmlns:a16="http://schemas.microsoft.com/office/drawing/2014/main" id="{A54BEEF7-D293-7748-8207-924087315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42" y="5363538"/>
                <a:ext cx="272729" cy="279380"/>
              </a:xfrm>
              <a:custGeom>
                <a:avLst/>
                <a:gdLst>
                  <a:gd name="T0" fmla="*/ 67 w 123"/>
                  <a:gd name="T1" fmla="*/ 8 h 126"/>
                  <a:gd name="T2" fmla="*/ 67 w 123"/>
                  <a:gd name="T3" fmla="*/ 15 h 126"/>
                  <a:gd name="T4" fmla="*/ 68 w 123"/>
                  <a:gd name="T5" fmla="*/ 19 h 126"/>
                  <a:gd name="T6" fmla="*/ 70 w 123"/>
                  <a:gd name="T7" fmla="*/ 22 h 126"/>
                  <a:gd name="T8" fmla="*/ 70 w 123"/>
                  <a:gd name="T9" fmla="*/ 23 h 126"/>
                  <a:gd name="T10" fmla="*/ 70 w 123"/>
                  <a:gd name="T11" fmla="*/ 30 h 126"/>
                  <a:gd name="T12" fmla="*/ 70 w 123"/>
                  <a:gd name="T13" fmla="*/ 34 h 126"/>
                  <a:gd name="T14" fmla="*/ 70 w 123"/>
                  <a:gd name="T15" fmla="*/ 37 h 126"/>
                  <a:gd name="T16" fmla="*/ 68 w 123"/>
                  <a:gd name="T17" fmla="*/ 42 h 126"/>
                  <a:gd name="T18" fmla="*/ 73 w 123"/>
                  <a:gd name="T19" fmla="*/ 42 h 126"/>
                  <a:gd name="T20" fmla="*/ 79 w 123"/>
                  <a:gd name="T21" fmla="*/ 44 h 126"/>
                  <a:gd name="T22" fmla="*/ 86 w 123"/>
                  <a:gd name="T23" fmla="*/ 44 h 126"/>
                  <a:gd name="T24" fmla="*/ 90 w 123"/>
                  <a:gd name="T25" fmla="*/ 42 h 126"/>
                  <a:gd name="T26" fmla="*/ 93 w 123"/>
                  <a:gd name="T27" fmla="*/ 44 h 126"/>
                  <a:gd name="T28" fmla="*/ 100 w 123"/>
                  <a:gd name="T29" fmla="*/ 45 h 126"/>
                  <a:gd name="T30" fmla="*/ 103 w 123"/>
                  <a:gd name="T31" fmla="*/ 50 h 126"/>
                  <a:gd name="T32" fmla="*/ 103 w 123"/>
                  <a:gd name="T33" fmla="*/ 55 h 126"/>
                  <a:gd name="T34" fmla="*/ 103 w 123"/>
                  <a:gd name="T35" fmla="*/ 60 h 126"/>
                  <a:gd name="T36" fmla="*/ 104 w 123"/>
                  <a:gd name="T37" fmla="*/ 64 h 126"/>
                  <a:gd name="T38" fmla="*/ 106 w 123"/>
                  <a:gd name="T39" fmla="*/ 69 h 126"/>
                  <a:gd name="T40" fmla="*/ 112 w 123"/>
                  <a:gd name="T41" fmla="*/ 71 h 126"/>
                  <a:gd name="T42" fmla="*/ 117 w 123"/>
                  <a:gd name="T43" fmla="*/ 67 h 126"/>
                  <a:gd name="T44" fmla="*/ 122 w 123"/>
                  <a:gd name="T45" fmla="*/ 72 h 126"/>
                  <a:gd name="T46" fmla="*/ 120 w 123"/>
                  <a:gd name="T47" fmla="*/ 83 h 126"/>
                  <a:gd name="T48" fmla="*/ 117 w 123"/>
                  <a:gd name="T49" fmla="*/ 94 h 126"/>
                  <a:gd name="T50" fmla="*/ 114 w 123"/>
                  <a:gd name="T51" fmla="*/ 112 h 126"/>
                  <a:gd name="T52" fmla="*/ 109 w 123"/>
                  <a:gd name="T53" fmla="*/ 115 h 126"/>
                  <a:gd name="T54" fmla="*/ 104 w 123"/>
                  <a:gd name="T55" fmla="*/ 118 h 126"/>
                  <a:gd name="T56" fmla="*/ 103 w 123"/>
                  <a:gd name="T57" fmla="*/ 123 h 126"/>
                  <a:gd name="T58" fmla="*/ 97 w 123"/>
                  <a:gd name="T59" fmla="*/ 121 h 126"/>
                  <a:gd name="T60" fmla="*/ 90 w 123"/>
                  <a:gd name="T61" fmla="*/ 126 h 126"/>
                  <a:gd name="T62" fmla="*/ 84 w 123"/>
                  <a:gd name="T63" fmla="*/ 123 h 126"/>
                  <a:gd name="T64" fmla="*/ 67 w 123"/>
                  <a:gd name="T65" fmla="*/ 121 h 126"/>
                  <a:gd name="T66" fmla="*/ 60 w 123"/>
                  <a:gd name="T67" fmla="*/ 116 h 126"/>
                  <a:gd name="T68" fmla="*/ 63 w 123"/>
                  <a:gd name="T69" fmla="*/ 113 h 126"/>
                  <a:gd name="T70" fmla="*/ 65 w 123"/>
                  <a:gd name="T71" fmla="*/ 112 h 126"/>
                  <a:gd name="T72" fmla="*/ 65 w 123"/>
                  <a:gd name="T73" fmla="*/ 105 h 126"/>
                  <a:gd name="T74" fmla="*/ 67 w 123"/>
                  <a:gd name="T75" fmla="*/ 104 h 126"/>
                  <a:gd name="T76" fmla="*/ 71 w 123"/>
                  <a:gd name="T77" fmla="*/ 97 h 126"/>
                  <a:gd name="T78" fmla="*/ 74 w 123"/>
                  <a:gd name="T79" fmla="*/ 94 h 126"/>
                  <a:gd name="T80" fmla="*/ 68 w 123"/>
                  <a:gd name="T81" fmla="*/ 86 h 126"/>
                  <a:gd name="T82" fmla="*/ 62 w 123"/>
                  <a:gd name="T83" fmla="*/ 85 h 126"/>
                  <a:gd name="T84" fmla="*/ 48 w 123"/>
                  <a:gd name="T85" fmla="*/ 77 h 126"/>
                  <a:gd name="T86" fmla="*/ 32 w 123"/>
                  <a:gd name="T87" fmla="*/ 71 h 126"/>
                  <a:gd name="T88" fmla="*/ 19 w 123"/>
                  <a:gd name="T89" fmla="*/ 63 h 126"/>
                  <a:gd name="T90" fmla="*/ 13 w 123"/>
                  <a:gd name="T91" fmla="*/ 58 h 126"/>
                  <a:gd name="T92" fmla="*/ 2 w 123"/>
                  <a:gd name="T93" fmla="*/ 45 h 126"/>
                  <a:gd name="T94" fmla="*/ 2 w 123"/>
                  <a:gd name="T95" fmla="*/ 41 h 126"/>
                  <a:gd name="T96" fmla="*/ 8 w 123"/>
                  <a:gd name="T97" fmla="*/ 15 h 126"/>
                  <a:gd name="T98" fmla="*/ 18 w 123"/>
                  <a:gd name="T99" fmla="*/ 4 h 126"/>
                  <a:gd name="T100" fmla="*/ 46 w 123"/>
                  <a:gd name="T10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" h="126">
                    <a:moveTo>
                      <a:pt x="52" y="0"/>
                    </a:moveTo>
                    <a:lnTo>
                      <a:pt x="57" y="3"/>
                    </a:lnTo>
                    <a:lnTo>
                      <a:pt x="62" y="4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9" y="44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8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03" y="50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3" y="53"/>
                    </a:lnTo>
                    <a:lnTo>
                      <a:pt x="103" y="55"/>
                    </a:lnTo>
                    <a:lnTo>
                      <a:pt x="103" y="56"/>
                    </a:lnTo>
                    <a:lnTo>
                      <a:pt x="103" y="56"/>
                    </a:lnTo>
                    <a:lnTo>
                      <a:pt x="103" y="58"/>
                    </a:lnTo>
                    <a:lnTo>
                      <a:pt x="104" y="60"/>
                    </a:lnTo>
                    <a:lnTo>
                      <a:pt x="103" y="60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09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5" y="69"/>
                    </a:lnTo>
                    <a:lnTo>
                      <a:pt x="117" y="67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0" y="69"/>
                    </a:lnTo>
                    <a:lnTo>
                      <a:pt x="120" y="71"/>
                    </a:lnTo>
                    <a:lnTo>
                      <a:pt x="123" y="71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4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20" y="83"/>
                    </a:lnTo>
                    <a:lnTo>
                      <a:pt x="120" y="86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7" y="101"/>
                    </a:lnTo>
                    <a:lnTo>
                      <a:pt x="117" y="105"/>
                    </a:lnTo>
                    <a:lnTo>
                      <a:pt x="115" y="110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3"/>
                    </a:lnTo>
                    <a:lnTo>
                      <a:pt x="111" y="113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03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98" y="121"/>
                    </a:lnTo>
                    <a:lnTo>
                      <a:pt x="97" y="121"/>
                    </a:lnTo>
                    <a:lnTo>
                      <a:pt x="95" y="121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2" y="124"/>
                    </a:lnTo>
                    <a:lnTo>
                      <a:pt x="90" y="126"/>
                    </a:lnTo>
                    <a:lnTo>
                      <a:pt x="90" y="124"/>
                    </a:lnTo>
                    <a:lnTo>
                      <a:pt x="89" y="124"/>
                    </a:lnTo>
                    <a:lnTo>
                      <a:pt x="87" y="124"/>
                    </a:lnTo>
                    <a:lnTo>
                      <a:pt x="86" y="124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1" y="124"/>
                    </a:lnTo>
                    <a:lnTo>
                      <a:pt x="78" y="123"/>
                    </a:lnTo>
                    <a:lnTo>
                      <a:pt x="71" y="121"/>
                    </a:lnTo>
                    <a:lnTo>
                      <a:pt x="67" y="121"/>
                    </a:lnTo>
                    <a:lnTo>
                      <a:pt x="60" y="121"/>
                    </a:lnTo>
                    <a:lnTo>
                      <a:pt x="59" y="119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5"/>
                    </a:lnTo>
                    <a:lnTo>
                      <a:pt x="63" y="115"/>
                    </a:lnTo>
                    <a:lnTo>
                      <a:pt x="63" y="115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5" y="113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5" y="110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5" y="105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70" y="102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99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3" y="96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3" y="91"/>
                    </a:lnTo>
                    <a:lnTo>
                      <a:pt x="71" y="88"/>
                    </a:lnTo>
                    <a:lnTo>
                      <a:pt x="68" y="86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7" y="83"/>
                    </a:lnTo>
                    <a:lnTo>
                      <a:pt x="51" y="78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5" y="75"/>
                    </a:lnTo>
                    <a:lnTo>
                      <a:pt x="41" y="72"/>
                    </a:lnTo>
                    <a:lnTo>
                      <a:pt x="38" y="71"/>
                    </a:lnTo>
                    <a:lnTo>
                      <a:pt x="35" y="71"/>
                    </a:lnTo>
                    <a:lnTo>
                      <a:pt x="32" y="71"/>
                    </a:lnTo>
                    <a:lnTo>
                      <a:pt x="27" y="69"/>
                    </a:lnTo>
                    <a:lnTo>
                      <a:pt x="24" y="67"/>
                    </a:lnTo>
                    <a:lnTo>
                      <a:pt x="24" y="66"/>
                    </a:lnTo>
                    <a:lnTo>
                      <a:pt x="22" y="64"/>
                    </a:lnTo>
                    <a:lnTo>
                      <a:pt x="19" y="63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0" y="53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4" y="36"/>
                    </a:lnTo>
                    <a:lnTo>
                      <a:pt x="5" y="31"/>
                    </a:lnTo>
                    <a:lnTo>
                      <a:pt x="7" y="26"/>
                    </a:lnTo>
                    <a:lnTo>
                      <a:pt x="7" y="19"/>
                    </a:lnTo>
                    <a:lnTo>
                      <a:pt x="8" y="15"/>
                    </a:lnTo>
                    <a:lnTo>
                      <a:pt x="10" y="14"/>
                    </a:lnTo>
                    <a:lnTo>
                      <a:pt x="11" y="11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882E5EE5-837E-4C45-938C-39A0F88CD5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9519" y="4496574"/>
                <a:ext cx="113083" cy="150776"/>
              </a:xfrm>
              <a:custGeom>
                <a:avLst/>
                <a:gdLst>
                  <a:gd name="T0" fmla="*/ 0 w 51"/>
                  <a:gd name="T1" fmla="*/ 66 h 68"/>
                  <a:gd name="T2" fmla="*/ 0 w 51"/>
                  <a:gd name="T3" fmla="*/ 66 h 68"/>
                  <a:gd name="T4" fmla="*/ 0 w 51"/>
                  <a:gd name="T5" fmla="*/ 66 h 68"/>
                  <a:gd name="T6" fmla="*/ 0 w 51"/>
                  <a:gd name="T7" fmla="*/ 66 h 68"/>
                  <a:gd name="T8" fmla="*/ 0 w 51"/>
                  <a:gd name="T9" fmla="*/ 68 h 68"/>
                  <a:gd name="T10" fmla="*/ 0 w 51"/>
                  <a:gd name="T11" fmla="*/ 68 h 68"/>
                  <a:gd name="T12" fmla="*/ 0 w 51"/>
                  <a:gd name="T13" fmla="*/ 66 h 68"/>
                  <a:gd name="T14" fmla="*/ 0 w 51"/>
                  <a:gd name="T15" fmla="*/ 66 h 68"/>
                  <a:gd name="T16" fmla="*/ 0 w 51"/>
                  <a:gd name="T17" fmla="*/ 66 h 68"/>
                  <a:gd name="T18" fmla="*/ 51 w 51"/>
                  <a:gd name="T19" fmla="*/ 0 h 68"/>
                  <a:gd name="T20" fmla="*/ 51 w 51"/>
                  <a:gd name="T21" fmla="*/ 0 h 68"/>
                  <a:gd name="T22" fmla="*/ 51 w 51"/>
                  <a:gd name="T23" fmla="*/ 3 h 68"/>
                  <a:gd name="T24" fmla="*/ 51 w 51"/>
                  <a:gd name="T25" fmla="*/ 3 h 68"/>
                  <a:gd name="T26" fmla="*/ 51 w 51"/>
                  <a:gd name="T27" fmla="*/ 5 h 68"/>
                  <a:gd name="T28" fmla="*/ 49 w 51"/>
                  <a:gd name="T29" fmla="*/ 5 h 68"/>
                  <a:gd name="T30" fmla="*/ 49 w 51"/>
                  <a:gd name="T31" fmla="*/ 3 h 68"/>
                  <a:gd name="T32" fmla="*/ 49 w 51"/>
                  <a:gd name="T33" fmla="*/ 2 h 68"/>
                  <a:gd name="T34" fmla="*/ 49 w 51"/>
                  <a:gd name="T35" fmla="*/ 2 h 68"/>
                  <a:gd name="T36" fmla="*/ 51 w 51"/>
                  <a:gd name="T37" fmla="*/ 2 h 68"/>
                  <a:gd name="T38" fmla="*/ 51 w 51"/>
                  <a:gd name="T39" fmla="*/ 2 h 68"/>
                  <a:gd name="T40" fmla="*/ 51 w 51"/>
                  <a:gd name="T4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8"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  <a:moveTo>
                      <a:pt x="51" y="0"/>
                    </a:moveTo>
                    <a:lnTo>
                      <a:pt x="51" y="0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19039D8F-4377-7B43-BEC8-7455D29AE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5515" y="3312534"/>
                <a:ext cx="802663" cy="352552"/>
              </a:xfrm>
              <a:custGeom>
                <a:avLst/>
                <a:gdLst>
                  <a:gd name="T0" fmla="*/ 211 w 362"/>
                  <a:gd name="T1" fmla="*/ 156 h 159"/>
                  <a:gd name="T2" fmla="*/ 203 w 362"/>
                  <a:gd name="T3" fmla="*/ 156 h 159"/>
                  <a:gd name="T4" fmla="*/ 89 w 362"/>
                  <a:gd name="T5" fmla="*/ 88 h 159"/>
                  <a:gd name="T6" fmla="*/ 88 w 362"/>
                  <a:gd name="T7" fmla="*/ 87 h 159"/>
                  <a:gd name="T8" fmla="*/ 86 w 362"/>
                  <a:gd name="T9" fmla="*/ 74 h 159"/>
                  <a:gd name="T10" fmla="*/ 80 w 362"/>
                  <a:gd name="T11" fmla="*/ 75 h 159"/>
                  <a:gd name="T12" fmla="*/ 41 w 362"/>
                  <a:gd name="T13" fmla="*/ 61 h 159"/>
                  <a:gd name="T14" fmla="*/ 42 w 362"/>
                  <a:gd name="T15" fmla="*/ 64 h 159"/>
                  <a:gd name="T16" fmla="*/ 41 w 362"/>
                  <a:gd name="T17" fmla="*/ 61 h 159"/>
                  <a:gd name="T18" fmla="*/ 37 w 362"/>
                  <a:gd name="T19" fmla="*/ 61 h 159"/>
                  <a:gd name="T20" fmla="*/ 47 w 362"/>
                  <a:gd name="T21" fmla="*/ 60 h 159"/>
                  <a:gd name="T22" fmla="*/ 42 w 362"/>
                  <a:gd name="T23" fmla="*/ 58 h 159"/>
                  <a:gd name="T24" fmla="*/ 61 w 362"/>
                  <a:gd name="T25" fmla="*/ 60 h 159"/>
                  <a:gd name="T26" fmla="*/ 56 w 362"/>
                  <a:gd name="T27" fmla="*/ 58 h 159"/>
                  <a:gd name="T28" fmla="*/ 1 w 362"/>
                  <a:gd name="T29" fmla="*/ 49 h 159"/>
                  <a:gd name="T30" fmla="*/ 332 w 362"/>
                  <a:gd name="T31" fmla="*/ 0 h 159"/>
                  <a:gd name="T32" fmla="*/ 334 w 362"/>
                  <a:gd name="T33" fmla="*/ 3 h 159"/>
                  <a:gd name="T34" fmla="*/ 334 w 362"/>
                  <a:gd name="T35" fmla="*/ 6 h 159"/>
                  <a:gd name="T36" fmla="*/ 340 w 362"/>
                  <a:gd name="T37" fmla="*/ 5 h 159"/>
                  <a:gd name="T38" fmla="*/ 346 w 362"/>
                  <a:gd name="T39" fmla="*/ 5 h 159"/>
                  <a:gd name="T40" fmla="*/ 348 w 362"/>
                  <a:gd name="T41" fmla="*/ 3 h 159"/>
                  <a:gd name="T42" fmla="*/ 354 w 362"/>
                  <a:gd name="T43" fmla="*/ 3 h 159"/>
                  <a:gd name="T44" fmla="*/ 357 w 362"/>
                  <a:gd name="T45" fmla="*/ 6 h 159"/>
                  <a:gd name="T46" fmla="*/ 361 w 362"/>
                  <a:gd name="T47" fmla="*/ 9 h 159"/>
                  <a:gd name="T48" fmla="*/ 361 w 362"/>
                  <a:gd name="T49" fmla="*/ 12 h 159"/>
                  <a:gd name="T50" fmla="*/ 353 w 362"/>
                  <a:gd name="T51" fmla="*/ 19 h 159"/>
                  <a:gd name="T52" fmla="*/ 353 w 362"/>
                  <a:gd name="T53" fmla="*/ 27 h 159"/>
                  <a:gd name="T54" fmla="*/ 353 w 362"/>
                  <a:gd name="T55" fmla="*/ 31 h 159"/>
                  <a:gd name="T56" fmla="*/ 350 w 362"/>
                  <a:gd name="T57" fmla="*/ 35 h 159"/>
                  <a:gd name="T58" fmla="*/ 351 w 362"/>
                  <a:gd name="T59" fmla="*/ 41 h 159"/>
                  <a:gd name="T60" fmla="*/ 343 w 362"/>
                  <a:gd name="T61" fmla="*/ 42 h 159"/>
                  <a:gd name="T62" fmla="*/ 346 w 362"/>
                  <a:gd name="T63" fmla="*/ 49 h 159"/>
                  <a:gd name="T64" fmla="*/ 350 w 362"/>
                  <a:gd name="T65" fmla="*/ 55 h 159"/>
                  <a:gd name="T66" fmla="*/ 346 w 362"/>
                  <a:gd name="T67" fmla="*/ 61 h 159"/>
                  <a:gd name="T68" fmla="*/ 351 w 362"/>
                  <a:gd name="T69" fmla="*/ 68 h 159"/>
                  <a:gd name="T70" fmla="*/ 346 w 362"/>
                  <a:gd name="T71" fmla="*/ 72 h 159"/>
                  <a:gd name="T72" fmla="*/ 343 w 362"/>
                  <a:gd name="T73" fmla="*/ 80 h 159"/>
                  <a:gd name="T74" fmla="*/ 334 w 362"/>
                  <a:gd name="T75" fmla="*/ 87 h 159"/>
                  <a:gd name="T76" fmla="*/ 323 w 362"/>
                  <a:gd name="T77" fmla="*/ 87 h 159"/>
                  <a:gd name="T78" fmla="*/ 324 w 362"/>
                  <a:gd name="T79" fmla="*/ 75 h 159"/>
                  <a:gd name="T80" fmla="*/ 323 w 362"/>
                  <a:gd name="T81" fmla="*/ 63 h 159"/>
                  <a:gd name="T82" fmla="*/ 323 w 362"/>
                  <a:gd name="T83" fmla="*/ 63 h 159"/>
                  <a:gd name="T84" fmla="*/ 318 w 362"/>
                  <a:gd name="T85" fmla="*/ 60 h 159"/>
                  <a:gd name="T86" fmla="*/ 321 w 362"/>
                  <a:gd name="T87" fmla="*/ 55 h 159"/>
                  <a:gd name="T88" fmla="*/ 320 w 362"/>
                  <a:gd name="T89" fmla="*/ 57 h 159"/>
                  <a:gd name="T90" fmla="*/ 315 w 362"/>
                  <a:gd name="T91" fmla="*/ 58 h 159"/>
                  <a:gd name="T92" fmla="*/ 316 w 362"/>
                  <a:gd name="T93" fmla="*/ 50 h 159"/>
                  <a:gd name="T94" fmla="*/ 320 w 362"/>
                  <a:gd name="T95" fmla="*/ 46 h 159"/>
                  <a:gd name="T96" fmla="*/ 323 w 362"/>
                  <a:gd name="T97" fmla="*/ 33 h 159"/>
                  <a:gd name="T98" fmla="*/ 326 w 362"/>
                  <a:gd name="T99" fmla="*/ 20 h 159"/>
                  <a:gd name="T100" fmla="*/ 324 w 362"/>
                  <a:gd name="T101" fmla="*/ 9 h 159"/>
                  <a:gd name="T102" fmla="*/ 324 w 362"/>
                  <a:gd name="T103" fmla="*/ 5 h 159"/>
                  <a:gd name="T104" fmla="*/ 332 w 362"/>
                  <a:gd name="T10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2" h="159">
                    <a:moveTo>
                      <a:pt x="203" y="154"/>
                    </a:moveTo>
                    <a:lnTo>
                      <a:pt x="205" y="156"/>
                    </a:lnTo>
                    <a:lnTo>
                      <a:pt x="208" y="156"/>
                    </a:lnTo>
                    <a:lnTo>
                      <a:pt x="209" y="156"/>
                    </a:lnTo>
                    <a:lnTo>
                      <a:pt x="211" y="156"/>
                    </a:lnTo>
                    <a:lnTo>
                      <a:pt x="209" y="157"/>
                    </a:lnTo>
                    <a:lnTo>
                      <a:pt x="208" y="159"/>
                    </a:lnTo>
                    <a:lnTo>
                      <a:pt x="206" y="157"/>
                    </a:lnTo>
                    <a:lnTo>
                      <a:pt x="203" y="157"/>
                    </a:lnTo>
                    <a:lnTo>
                      <a:pt x="203" y="156"/>
                    </a:lnTo>
                    <a:lnTo>
                      <a:pt x="203" y="156"/>
                    </a:lnTo>
                    <a:lnTo>
                      <a:pt x="203" y="154"/>
                    </a:lnTo>
                    <a:close/>
                    <a:moveTo>
                      <a:pt x="89" y="87"/>
                    </a:move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87"/>
                    </a:lnTo>
                    <a:lnTo>
                      <a:pt x="89" y="87"/>
                    </a:lnTo>
                    <a:close/>
                    <a:moveTo>
                      <a:pt x="78" y="72"/>
                    </a:moveTo>
                    <a:lnTo>
                      <a:pt x="82" y="74"/>
                    </a:lnTo>
                    <a:lnTo>
                      <a:pt x="82" y="74"/>
                    </a:lnTo>
                    <a:lnTo>
                      <a:pt x="86" y="74"/>
                    </a:lnTo>
                    <a:lnTo>
                      <a:pt x="88" y="74"/>
                    </a:lnTo>
                    <a:lnTo>
                      <a:pt x="88" y="75"/>
                    </a:lnTo>
                    <a:lnTo>
                      <a:pt x="86" y="75"/>
                    </a:lnTo>
                    <a:lnTo>
                      <a:pt x="85" y="75"/>
                    </a:lnTo>
                    <a:lnTo>
                      <a:pt x="80" y="75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close/>
                    <a:moveTo>
                      <a:pt x="41" y="61"/>
                    </a:moveTo>
                    <a:lnTo>
                      <a:pt x="45" y="63"/>
                    </a:lnTo>
                    <a:lnTo>
                      <a:pt x="47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41" y="61"/>
                    </a:lnTo>
                    <a:close/>
                    <a:moveTo>
                      <a:pt x="37" y="60"/>
                    </a:moveTo>
                    <a:lnTo>
                      <a:pt x="37" y="61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7" y="61"/>
                    </a:lnTo>
                    <a:lnTo>
                      <a:pt x="36" y="63"/>
                    </a:lnTo>
                    <a:lnTo>
                      <a:pt x="34" y="61"/>
                    </a:lnTo>
                    <a:lnTo>
                      <a:pt x="37" y="60"/>
                    </a:lnTo>
                    <a:close/>
                    <a:moveTo>
                      <a:pt x="42" y="58"/>
                    </a:moveTo>
                    <a:lnTo>
                      <a:pt x="47" y="60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58"/>
                    </a:lnTo>
                    <a:close/>
                    <a:moveTo>
                      <a:pt x="58" y="58"/>
                    </a:moveTo>
                    <a:lnTo>
                      <a:pt x="59" y="58"/>
                    </a:lnTo>
                    <a:lnTo>
                      <a:pt x="61" y="5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59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8" y="58"/>
                    </a:lnTo>
                    <a:close/>
                    <a:moveTo>
                      <a:pt x="1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6"/>
                    </a:lnTo>
                    <a:close/>
                    <a:moveTo>
                      <a:pt x="332" y="0"/>
                    </a:moveTo>
                    <a:lnTo>
                      <a:pt x="332" y="0"/>
                    </a:lnTo>
                    <a:lnTo>
                      <a:pt x="334" y="1"/>
                    </a:lnTo>
                    <a:lnTo>
                      <a:pt x="334" y="1"/>
                    </a:lnTo>
                    <a:lnTo>
                      <a:pt x="334" y="3"/>
                    </a:lnTo>
                    <a:lnTo>
                      <a:pt x="334" y="3"/>
                    </a:lnTo>
                    <a:lnTo>
                      <a:pt x="332" y="5"/>
                    </a:lnTo>
                    <a:lnTo>
                      <a:pt x="332" y="5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5" y="6"/>
                    </a:lnTo>
                    <a:lnTo>
                      <a:pt x="337" y="6"/>
                    </a:lnTo>
                    <a:lnTo>
                      <a:pt x="337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2" y="6"/>
                    </a:lnTo>
                    <a:lnTo>
                      <a:pt x="343" y="6"/>
                    </a:lnTo>
                    <a:lnTo>
                      <a:pt x="345" y="6"/>
                    </a:lnTo>
                    <a:lnTo>
                      <a:pt x="346" y="5"/>
                    </a:lnTo>
                    <a:lnTo>
                      <a:pt x="348" y="5"/>
                    </a:lnTo>
                    <a:lnTo>
                      <a:pt x="348" y="5"/>
                    </a:lnTo>
                    <a:lnTo>
                      <a:pt x="348" y="3"/>
                    </a:lnTo>
                    <a:lnTo>
                      <a:pt x="348" y="3"/>
                    </a:lnTo>
                    <a:lnTo>
                      <a:pt x="348" y="3"/>
                    </a:lnTo>
                    <a:lnTo>
                      <a:pt x="350" y="3"/>
                    </a:lnTo>
                    <a:lnTo>
                      <a:pt x="350" y="3"/>
                    </a:lnTo>
                    <a:lnTo>
                      <a:pt x="353" y="5"/>
                    </a:lnTo>
                    <a:lnTo>
                      <a:pt x="353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57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57" y="9"/>
                    </a:lnTo>
                    <a:lnTo>
                      <a:pt x="357" y="9"/>
                    </a:lnTo>
                    <a:lnTo>
                      <a:pt x="359" y="9"/>
                    </a:lnTo>
                    <a:lnTo>
                      <a:pt x="361" y="9"/>
                    </a:lnTo>
                    <a:lnTo>
                      <a:pt x="362" y="9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2" y="11"/>
                    </a:lnTo>
                    <a:lnTo>
                      <a:pt x="361" y="12"/>
                    </a:lnTo>
                    <a:lnTo>
                      <a:pt x="359" y="14"/>
                    </a:lnTo>
                    <a:lnTo>
                      <a:pt x="357" y="16"/>
                    </a:lnTo>
                    <a:lnTo>
                      <a:pt x="354" y="17"/>
                    </a:lnTo>
                    <a:lnTo>
                      <a:pt x="354" y="19"/>
                    </a:lnTo>
                    <a:lnTo>
                      <a:pt x="353" y="19"/>
                    </a:lnTo>
                    <a:lnTo>
                      <a:pt x="351" y="19"/>
                    </a:lnTo>
                    <a:lnTo>
                      <a:pt x="351" y="20"/>
                    </a:lnTo>
                    <a:lnTo>
                      <a:pt x="353" y="22"/>
                    </a:lnTo>
                    <a:lnTo>
                      <a:pt x="353" y="23"/>
                    </a:lnTo>
                    <a:lnTo>
                      <a:pt x="353" y="27"/>
                    </a:lnTo>
                    <a:lnTo>
                      <a:pt x="353" y="27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3" y="30"/>
                    </a:lnTo>
                    <a:lnTo>
                      <a:pt x="353" y="31"/>
                    </a:lnTo>
                    <a:lnTo>
                      <a:pt x="353" y="31"/>
                    </a:lnTo>
                    <a:lnTo>
                      <a:pt x="353" y="31"/>
                    </a:lnTo>
                    <a:lnTo>
                      <a:pt x="351" y="33"/>
                    </a:lnTo>
                    <a:lnTo>
                      <a:pt x="350" y="33"/>
                    </a:lnTo>
                    <a:lnTo>
                      <a:pt x="350" y="35"/>
                    </a:lnTo>
                    <a:lnTo>
                      <a:pt x="350" y="35"/>
                    </a:lnTo>
                    <a:lnTo>
                      <a:pt x="351" y="36"/>
                    </a:lnTo>
                    <a:lnTo>
                      <a:pt x="353" y="36"/>
                    </a:lnTo>
                    <a:lnTo>
                      <a:pt x="351" y="38"/>
                    </a:lnTo>
                    <a:lnTo>
                      <a:pt x="351" y="41"/>
                    </a:lnTo>
                    <a:lnTo>
                      <a:pt x="350" y="42"/>
                    </a:lnTo>
                    <a:lnTo>
                      <a:pt x="350" y="42"/>
                    </a:lnTo>
                    <a:lnTo>
                      <a:pt x="350" y="42"/>
                    </a:lnTo>
                    <a:lnTo>
                      <a:pt x="343" y="42"/>
                    </a:lnTo>
                    <a:lnTo>
                      <a:pt x="343" y="42"/>
                    </a:lnTo>
                    <a:lnTo>
                      <a:pt x="343" y="44"/>
                    </a:lnTo>
                    <a:lnTo>
                      <a:pt x="345" y="46"/>
                    </a:lnTo>
                    <a:lnTo>
                      <a:pt x="345" y="46"/>
                    </a:lnTo>
                    <a:lnTo>
                      <a:pt x="346" y="46"/>
                    </a:lnTo>
                    <a:lnTo>
                      <a:pt x="346" y="49"/>
                    </a:lnTo>
                    <a:lnTo>
                      <a:pt x="348" y="52"/>
                    </a:lnTo>
                    <a:lnTo>
                      <a:pt x="350" y="52"/>
                    </a:lnTo>
                    <a:lnTo>
                      <a:pt x="351" y="53"/>
                    </a:lnTo>
                    <a:lnTo>
                      <a:pt x="351" y="55"/>
                    </a:lnTo>
                    <a:lnTo>
                      <a:pt x="350" y="55"/>
                    </a:lnTo>
                    <a:lnTo>
                      <a:pt x="348" y="57"/>
                    </a:lnTo>
                    <a:lnTo>
                      <a:pt x="348" y="58"/>
                    </a:lnTo>
                    <a:lnTo>
                      <a:pt x="346" y="58"/>
                    </a:lnTo>
                    <a:lnTo>
                      <a:pt x="346" y="60"/>
                    </a:lnTo>
                    <a:lnTo>
                      <a:pt x="346" y="61"/>
                    </a:lnTo>
                    <a:lnTo>
                      <a:pt x="346" y="63"/>
                    </a:lnTo>
                    <a:lnTo>
                      <a:pt x="345" y="63"/>
                    </a:lnTo>
                    <a:lnTo>
                      <a:pt x="350" y="68"/>
                    </a:lnTo>
                    <a:lnTo>
                      <a:pt x="351" y="68"/>
                    </a:lnTo>
                    <a:lnTo>
                      <a:pt x="351" y="68"/>
                    </a:lnTo>
                    <a:lnTo>
                      <a:pt x="351" y="69"/>
                    </a:lnTo>
                    <a:lnTo>
                      <a:pt x="350" y="71"/>
                    </a:lnTo>
                    <a:lnTo>
                      <a:pt x="350" y="71"/>
                    </a:lnTo>
                    <a:lnTo>
                      <a:pt x="348" y="71"/>
                    </a:lnTo>
                    <a:lnTo>
                      <a:pt x="346" y="72"/>
                    </a:lnTo>
                    <a:lnTo>
                      <a:pt x="345" y="74"/>
                    </a:lnTo>
                    <a:lnTo>
                      <a:pt x="345" y="75"/>
                    </a:lnTo>
                    <a:lnTo>
                      <a:pt x="343" y="77"/>
                    </a:lnTo>
                    <a:lnTo>
                      <a:pt x="343" y="79"/>
                    </a:lnTo>
                    <a:lnTo>
                      <a:pt x="343" y="80"/>
                    </a:lnTo>
                    <a:lnTo>
                      <a:pt x="345" y="85"/>
                    </a:lnTo>
                    <a:lnTo>
                      <a:pt x="343" y="85"/>
                    </a:lnTo>
                    <a:lnTo>
                      <a:pt x="339" y="88"/>
                    </a:lnTo>
                    <a:lnTo>
                      <a:pt x="337" y="88"/>
                    </a:lnTo>
                    <a:lnTo>
                      <a:pt x="334" y="87"/>
                    </a:lnTo>
                    <a:lnTo>
                      <a:pt x="329" y="87"/>
                    </a:lnTo>
                    <a:lnTo>
                      <a:pt x="327" y="85"/>
                    </a:lnTo>
                    <a:lnTo>
                      <a:pt x="326" y="87"/>
                    </a:lnTo>
                    <a:lnTo>
                      <a:pt x="324" y="87"/>
                    </a:lnTo>
                    <a:lnTo>
                      <a:pt x="323" y="87"/>
                    </a:lnTo>
                    <a:lnTo>
                      <a:pt x="321" y="87"/>
                    </a:lnTo>
                    <a:lnTo>
                      <a:pt x="323" y="85"/>
                    </a:lnTo>
                    <a:lnTo>
                      <a:pt x="324" y="80"/>
                    </a:lnTo>
                    <a:lnTo>
                      <a:pt x="324" y="77"/>
                    </a:lnTo>
                    <a:lnTo>
                      <a:pt x="324" y="75"/>
                    </a:lnTo>
                    <a:lnTo>
                      <a:pt x="324" y="72"/>
                    </a:lnTo>
                    <a:lnTo>
                      <a:pt x="323" y="72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3" y="63"/>
                    </a:lnTo>
                    <a:lnTo>
                      <a:pt x="326" y="64"/>
                    </a:lnTo>
                    <a:lnTo>
                      <a:pt x="326" y="63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23" y="63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8" y="61"/>
                    </a:lnTo>
                    <a:lnTo>
                      <a:pt x="318" y="60"/>
                    </a:lnTo>
                    <a:lnTo>
                      <a:pt x="320" y="60"/>
                    </a:lnTo>
                    <a:lnTo>
                      <a:pt x="320" y="60"/>
                    </a:lnTo>
                    <a:lnTo>
                      <a:pt x="321" y="58"/>
                    </a:lnTo>
                    <a:lnTo>
                      <a:pt x="321" y="58"/>
                    </a:lnTo>
                    <a:lnTo>
                      <a:pt x="321" y="55"/>
                    </a:lnTo>
                    <a:lnTo>
                      <a:pt x="323" y="53"/>
                    </a:lnTo>
                    <a:lnTo>
                      <a:pt x="324" y="53"/>
                    </a:lnTo>
                    <a:lnTo>
                      <a:pt x="324" y="53"/>
                    </a:lnTo>
                    <a:lnTo>
                      <a:pt x="323" y="53"/>
                    </a:lnTo>
                    <a:lnTo>
                      <a:pt x="320" y="57"/>
                    </a:lnTo>
                    <a:lnTo>
                      <a:pt x="320" y="58"/>
                    </a:lnTo>
                    <a:lnTo>
                      <a:pt x="318" y="58"/>
                    </a:lnTo>
                    <a:lnTo>
                      <a:pt x="316" y="60"/>
                    </a:lnTo>
                    <a:lnTo>
                      <a:pt x="316" y="60"/>
                    </a:lnTo>
                    <a:lnTo>
                      <a:pt x="315" y="58"/>
                    </a:lnTo>
                    <a:lnTo>
                      <a:pt x="315" y="58"/>
                    </a:lnTo>
                    <a:lnTo>
                      <a:pt x="315" y="57"/>
                    </a:lnTo>
                    <a:lnTo>
                      <a:pt x="315" y="55"/>
                    </a:lnTo>
                    <a:lnTo>
                      <a:pt x="315" y="52"/>
                    </a:lnTo>
                    <a:lnTo>
                      <a:pt x="316" y="50"/>
                    </a:lnTo>
                    <a:lnTo>
                      <a:pt x="316" y="49"/>
                    </a:lnTo>
                    <a:lnTo>
                      <a:pt x="316" y="49"/>
                    </a:lnTo>
                    <a:lnTo>
                      <a:pt x="316" y="47"/>
                    </a:lnTo>
                    <a:lnTo>
                      <a:pt x="318" y="47"/>
                    </a:lnTo>
                    <a:lnTo>
                      <a:pt x="320" y="46"/>
                    </a:lnTo>
                    <a:lnTo>
                      <a:pt x="321" y="41"/>
                    </a:lnTo>
                    <a:lnTo>
                      <a:pt x="324" y="35"/>
                    </a:lnTo>
                    <a:lnTo>
                      <a:pt x="324" y="35"/>
                    </a:lnTo>
                    <a:lnTo>
                      <a:pt x="323" y="35"/>
                    </a:lnTo>
                    <a:lnTo>
                      <a:pt x="323" y="33"/>
                    </a:lnTo>
                    <a:lnTo>
                      <a:pt x="324" y="27"/>
                    </a:lnTo>
                    <a:lnTo>
                      <a:pt x="326" y="27"/>
                    </a:lnTo>
                    <a:lnTo>
                      <a:pt x="326" y="25"/>
                    </a:lnTo>
                    <a:lnTo>
                      <a:pt x="326" y="22"/>
                    </a:lnTo>
                    <a:lnTo>
                      <a:pt x="326" y="20"/>
                    </a:lnTo>
                    <a:lnTo>
                      <a:pt x="326" y="19"/>
                    </a:lnTo>
                    <a:lnTo>
                      <a:pt x="326" y="17"/>
                    </a:lnTo>
                    <a:lnTo>
                      <a:pt x="326" y="16"/>
                    </a:lnTo>
                    <a:lnTo>
                      <a:pt x="324" y="11"/>
                    </a:lnTo>
                    <a:lnTo>
                      <a:pt x="324" y="9"/>
                    </a:lnTo>
                    <a:lnTo>
                      <a:pt x="326" y="8"/>
                    </a:lnTo>
                    <a:lnTo>
                      <a:pt x="324" y="8"/>
                    </a:lnTo>
                    <a:lnTo>
                      <a:pt x="323" y="8"/>
                    </a:lnTo>
                    <a:lnTo>
                      <a:pt x="323" y="6"/>
                    </a:lnTo>
                    <a:lnTo>
                      <a:pt x="324" y="5"/>
                    </a:lnTo>
                    <a:lnTo>
                      <a:pt x="326" y="3"/>
                    </a:lnTo>
                    <a:lnTo>
                      <a:pt x="327" y="1"/>
                    </a:lnTo>
                    <a:lnTo>
                      <a:pt x="329" y="1"/>
                    </a:lnTo>
                    <a:lnTo>
                      <a:pt x="331" y="1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1709FB99-4C78-E24F-97CE-1BDD70A11B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3082" y="3669519"/>
                <a:ext cx="44346" cy="44346"/>
              </a:xfrm>
              <a:custGeom>
                <a:avLst/>
                <a:gdLst>
                  <a:gd name="T0" fmla="*/ 4 w 20"/>
                  <a:gd name="T1" fmla="*/ 14 h 20"/>
                  <a:gd name="T2" fmla="*/ 4 w 20"/>
                  <a:gd name="T3" fmla="*/ 15 h 20"/>
                  <a:gd name="T4" fmla="*/ 4 w 20"/>
                  <a:gd name="T5" fmla="*/ 15 h 20"/>
                  <a:gd name="T6" fmla="*/ 3 w 20"/>
                  <a:gd name="T7" fmla="*/ 18 h 20"/>
                  <a:gd name="T8" fmla="*/ 3 w 20"/>
                  <a:gd name="T9" fmla="*/ 18 h 20"/>
                  <a:gd name="T10" fmla="*/ 1 w 20"/>
                  <a:gd name="T11" fmla="*/ 20 h 20"/>
                  <a:gd name="T12" fmla="*/ 0 w 20"/>
                  <a:gd name="T13" fmla="*/ 18 h 20"/>
                  <a:gd name="T14" fmla="*/ 0 w 20"/>
                  <a:gd name="T15" fmla="*/ 18 h 20"/>
                  <a:gd name="T16" fmla="*/ 3 w 20"/>
                  <a:gd name="T17" fmla="*/ 15 h 20"/>
                  <a:gd name="T18" fmla="*/ 4 w 20"/>
                  <a:gd name="T19" fmla="*/ 14 h 20"/>
                  <a:gd name="T20" fmla="*/ 14 w 20"/>
                  <a:gd name="T21" fmla="*/ 0 h 20"/>
                  <a:gd name="T22" fmla="*/ 15 w 20"/>
                  <a:gd name="T23" fmla="*/ 0 h 20"/>
                  <a:gd name="T24" fmla="*/ 17 w 20"/>
                  <a:gd name="T25" fmla="*/ 0 h 20"/>
                  <a:gd name="T26" fmla="*/ 17 w 20"/>
                  <a:gd name="T27" fmla="*/ 0 h 20"/>
                  <a:gd name="T28" fmla="*/ 17 w 20"/>
                  <a:gd name="T29" fmla="*/ 1 h 20"/>
                  <a:gd name="T30" fmla="*/ 19 w 20"/>
                  <a:gd name="T31" fmla="*/ 1 h 20"/>
                  <a:gd name="T32" fmla="*/ 20 w 20"/>
                  <a:gd name="T33" fmla="*/ 1 h 20"/>
                  <a:gd name="T34" fmla="*/ 20 w 20"/>
                  <a:gd name="T35" fmla="*/ 4 h 20"/>
                  <a:gd name="T36" fmla="*/ 20 w 20"/>
                  <a:gd name="T37" fmla="*/ 6 h 20"/>
                  <a:gd name="T38" fmla="*/ 20 w 20"/>
                  <a:gd name="T39" fmla="*/ 7 h 20"/>
                  <a:gd name="T40" fmla="*/ 20 w 20"/>
                  <a:gd name="T41" fmla="*/ 12 h 20"/>
                  <a:gd name="T42" fmla="*/ 19 w 20"/>
                  <a:gd name="T43" fmla="*/ 12 h 20"/>
                  <a:gd name="T44" fmla="*/ 19 w 20"/>
                  <a:gd name="T45" fmla="*/ 15 h 20"/>
                  <a:gd name="T46" fmla="*/ 19 w 20"/>
                  <a:gd name="T47" fmla="*/ 15 h 20"/>
                  <a:gd name="T48" fmla="*/ 17 w 20"/>
                  <a:gd name="T49" fmla="*/ 15 h 20"/>
                  <a:gd name="T50" fmla="*/ 15 w 20"/>
                  <a:gd name="T51" fmla="*/ 17 h 20"/>
                  <a:gd name="T52" fmla="*/ 14 w 20"/>
                  <a:gd name="T53" fmla="*/ 18 h 20"/>
                  <a:gd name="T54" fmla="*/ 11 w 20"/>
                  <a:gd name="T55" fmla="*/ 18 h 20"/>
                  <a:gd name="T56" fmla="*/ 11 w 20"/>
                  <a:gd name="T57" fmla="*/ 18 h 20"/>
                  <a:gd name="T58" fmla="*/ 9 w 20"/>
                  <a:gd name="T59" fmla="*/ 17 h 20"/>
                  <a:gd name="T60" fmla="*/ 11 w 20"/>
                  <a:gd name="T61" fmla="*/ 15 h 20"/>
                  <a:gd name="T62" fmla="*/ 11 w 20"/>
                  <a:gd name="T63" fmla="*/ 14 h 20"/>
                  <a:gd name="T64" fmla="*/ 12 w 20"/>
                  <a:gd name="T65" fmla="*/ 12 h 20"/>
                  <a:gd name="T66" fmla="*/ 14 w 20"/>
                  <a:gd name="T67" fmla="*/ 12 h 20"/>
                  <a:gd name="T68" fmla="*/ 15 w 20"/>
                  <a:gd name="T69" fmla="*/ 12 h 20"/>
                  <a:gd name="T70" fmla="*/ 14 w 20"/>
                  <a:gd name="T71" fmla="*/ 11 h 20"/>
                  <a:gd name="T72" fmla="*/ 14 w 20"/>
                  <a:gd name="T73" fmla="*/ 11 h 20"/>
                  <a:gd name="T74" fmla="*/ 12 w 20"/>
                  <a:gd name="T75" fmla="*/ 11 h 20"/>
                  <a:gd name="T76" fmla="*/ 12 w 20"/>
                  <a:gd name="T77" fmla="*/ 11 h 20"/>
                  <a:gd name="T78" fmla="*/ 11 w 20"/>
                  <a:gd name="T79" fmla="*/ 11 h 20"/>
                  <a:gd name="T80" fmla="*/ 11 w 20"/>
                  <a:gd name="T81" fmla="*/ 11 h 20"/>
                  <a:gd name="T82" fmla="*/ 11 w 20"/>
                  <a:gd name="T83" fmla="*/ 11 h 20"/>
                  <a:gd name="T84" fmla="*/ 12 w 20"/>
                  <a:gd name="T85" fmla="*/ 9 h 20"/>
                  <a:gd name="T86" fmla="*/ 11 w 20"/>
                  <a:gd name="T87" fmla="*/ 7 h 20"/>
                  <a:gd name="T88" fmla="*/ 11 w 20"/>
                  <a:gd name="T89" fmla="*/ 6 h 20"/>
                  <a:gd name="T90" fmla="*/ 11 w 20"/>
                  <a:gd name="T91" fmla="*/ 6 h 20"/>
                  <a:gd name="T92" fmla="*/ 12 w 20"/>
                  <a:gd name="T93" fmla="*/ 3 h 20"/>
                  <a:gd name="T94" fmla="*/ 12 w 20"/>
                  <a:gd name="T95" fmla="*/ 3 h 20"/>
                  <a:gd name="T96" fmla="*/ 12 w 20"/>
                  <a:gd name="T97" fmla="*/ 1 h 20"/>
                  <a:gd name="T98" fmla="*/ 14 w 20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" h="20">
                    <a:moveTo>
                      <a:pt x="4" y="14"/>
                    </a:moveTo>
                    <a:lnTo>
                      <a:pt x="4" y="15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4" y="14"/>
                    </a:lnTo>
                    <a:close/>
                    <a:moveTo>
                      <a:pt x="14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B7D87A80-CC6B-F44C-A245-399B5F85F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0346" y="4144022"/>
                <a:ext cx="84257" cy="19957"/>
              </a:xfrm>
              <a:custGeom>
                <a:avLst/>
                <a:gdLst>
                  <a:gd name="T0" fmla="*/ 1 w 38"/>
                  <a:gd name="T1" fmla="*/ 6 h 9"/>
                  <a:gd name="T2" fmla="*/ 1 w 38"/>
                  <a:gd name="T3" fmla="*/ 6 h 9"/>
                  <a:gd name="T4" fmla="*/ 1 w 38"/>
                  <a:gd name="T5" fmla="*/ 8 h 9"/>
                  <a:gd name="T6" fmla="*/ 1 w 38"/>
                  <a:gd name="T7" fmla="*/ 8 h 9"/>
                  <a:gd name="T8" fmla="*/ 1 w 38"/>
                  <a:gd name="T9" fmla="*/ 8 h 9"/>
                  <a:gd name="T10" fmla="*/ 0 w 38"/>
                  <a:gd name="T11" fmla="*/ 8 h 9"/>
                  <a:gd name="T12" fmla="*/ 0 w 38"/>
                  <a:gd name="T13" fmla="*/ 8 h 9"/>
                  <a:gd name="T14" fmla="*/ 0 w 38"/>
                  <a:gd name="T15" fmla="*/ 6 h 9"/>
                  <a:gd name="T16" fmla="*/ 0 w 38"/>
                  <a:gd name="T17" fmla="*/ 6 h 9"/>
                  <a:gd name="T18" fmla="*/ 36 w 38"/>
                  <a:gd name="T19" fmla="*/ 6 h 9"/>
                  <a:gd name="T20" fmla="*/ 38 w 38"/>
                  <a:gd name="T21" fmla="*/ 6 h 9"/>
                  <a:gd name="T22" fmla="*/ 36 w 38"/>
                  <a:gd name="T23" fmla="*/ 6 h 9"/>
                  <a:gd name="T24" fmla="*/ 34 w 38"/>
                  <a:gd name="T25" fmla="*/ 6 h 9"/>
                  <a:gd name="T26" fmla="*/ 36 w 38"/>
                  <a:gd name="T27" fmla="*/ 6 h 9"/>
                  <a:gd name="T28" fmla="*/ 15 w 38"/>
                  <a:gd name="T29" fmla="*/ 1 h 9"/>
                  <a:gd name="T30" fmla="*/ 25 w 38"/>
                  <a:gd name="T31" fmla="*/ 1 h 9"/>
                  <a:gd name="T32" fmla="*/ 27 w 38"/>
                  <a:gd name="T33" fmla="*/ 1 h 9"/>
                  <a:gd name="T34" fmla="*/ 27 w 38"/>
                  <a:gd name="T35" fmla="*/ 1 h 9"/>
                  <a:gd name="T36" fmla="*/ 30 w 38"/>
                  <a:gd name="T37" fmla="*/ 1 h 9"/>
                  <a:gd name="T38" fmla="*/ 33 w 38"/>
                  <a:gd name="T39" fmla="*/ 3 h 9"/>
                  <a:gd name="T40" fmla="*/ 31 w 38"/>
                  <a:gd name="T41" fmla="*/ 6 h 9"/>
                  <a:gd name="T42" fmla="*/ 30 w 38"/>
                  <a:gd name="T43" fmla="*/ 8 h 9"/>
                  <a:gd name="T44" fmla="*/ 25 w 38"/>
                  <a:gd name="T45" fmla="*/ 9 h 9"/>
                  <a:gd name="T46" fmla="*/ 23 w 38"/>
                  <a:gd name="T47" fmla="*/ 9 h 9"/>
                  <a:gd name="T48" fmla="*/ 22 w 38"/>
                  <a:gd name="T49" fmla="*/ 9 h 9"/>
                  <a:gd name="T50" fmla="*/ 19 w 38"/>
                  <a:gd name="T51" fmla="*/ 9 h 9"/>
                  <a:gd name="T52" fmla="*/ 15 w 38"/>
                  <a:gd name="T53" fmla="*/ 9 h 9"/>
                  <a:gd name="T54" fmla="*/ 14 w 38"/>
                  <a:gd name="T55" fmla="*/ 9 h 9"/>
                  <a:gd name="T56" fmla="*/ 11 w 38"/>
                  <a:gd name="T57" fmla="*/ 9 h 9"/>
                  <a:gd name="T58" fmla="*/ 11 w 38"/>
                  <a:gd name="T59" fmla="*/ 6 h 9"/>
                  <a:gd name="T60" fmla="*/ 11 w 38"/>
                  <a:gd name="T61" fmla="*/ 5 h 9"/>
                  <a:gd name="T62" fmla="*/ 9 w 38"/>
                  <a:gd name="T63" fmla="*/ 3 h 9"/>
                  <a:gd name="T64" fmla="*/ 11 w 38"/>
                  <a:gd name="T65" fmla="*/ 1 h 9"/>
                  <a:gd name="T66" fmla="*/ 12 w 38"/>
                  <a:gd name="T6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9">
                    <a:moveTo>
                      <a:pt x="1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  <a:moveTo>
                      <a:pt x="36" y="6"/>
                    </a:move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6"/>
                    </a:lnTo>
                    <a:close/>
                    <a:moveTo>
                      <a:pt x="12" y="0"/>
                    </a:moveTo>
                    <a:lnTo>
                      <a:pt x="1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8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" name="Freeform 561">
                <a:extLst>
                  <a:ext uri="{FF2B5EF4-FFF2-40B4-BE49-F238E27FC236}">
                    <a16:creationId xmlns:a16="http://schemas.microsoft.com/office/drawing/2014/main" id="{6FB04BF8-BB3E-6348-B681-998434ABA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0634" y="3119629"/>
                <a:ext cx="6652" cy="15522"/>
              </a:xfrm>
              <a:custGeom>
                <a:avLst/>
                <a:gdLst>
                  <a:gd name="T0" fmla="*/ 3 w 3"/>
                  <a:gd name="T1" fmla="*/ 5 h 7"/>
                  <a:gd name="T2" fmla="*/ 3 w 3"/>
                  <a:gd name="T3" fmla="*/ 5 h 7"/>
                  <a:gd name="T4" fmla="*/ 3 w 3"/>
                  <a:gd name="T5" fmla="*/ 5 h 7"/>
                  <a:gd name="T6" fmla="*/ 3 w 3"/>
                  <a:gd name="T7" fmla="*/ 5 h 7"/>
                  <a:gd name="T8" fmla="*/ 3 w 3"/>
                  <a:gd name="T9" fmla="*/ 7 h 7"/>
                  <a:gd name="T10" fmla="*/ 1 w 3"/>
                  <a:gd name="T11" fmla="*/ 5 h 7"/>
                  <a:gd name="T12" fmla="*/ 1 w 3"/>
                  <a:gd name="T13" fmla="*/ 5 h 7"/>
                  <a:gd name="T14" fmla="*/ 3 w 3"/>
                  <a:gd name="T15" fmla="*/ 5 h 7"/>
                  <a:gd name="T16" fmla="*/ 3 w 3"/>
                  <a:gd name="T17" fmla="*/ 5 h 7"/>
                  <a:gd name="T18" fmla="*/ 0 w 3"/>
                  <a:gd name="T19" fmla="*/ 0 h 7"/>
                  <a:gd name="T20" fmla="*/ 1 w 3"/>
                  <a:gd name="T21" fmla="*/ 0 h 7"/>
                  <a:gd name="T22" fmla="*/ 1 w 3"/>
                  <a:gd name="T23" fmla="*/ 0 h 7"/>
                  <a:gd name="T24" fmla="*/ 1 w 3"/>
                  <a:gd name="T25" fmla="*/ 2 h 7"/>
                  <a:gd name="T26" fmla="*/ 1 w 3"/>
                  <a:gd name="T27" fmla="*/ 3 h 7"/>
                  <a:gd name="T28" fmla="*/ 1 w 3"/>
                  <a:gd name="T29" fmla="*/ 3 h 7"/>
                  <a:gd name="T30" fmla="*/ 1 w 3"/>
                  <a:gd name="T31" fmla="*/ 5 h 7"/>
                  <a:gd name="T32" fmla="*/ 0 w 3"/>
                  <a:gd name="T33" fmla="*/ 5 h 7"/>
                  <a:gd name="T34" fmla="*/ 0 w 3"/>
                  <a:gd name="T35" fmla="*/ 5 h 7"/>
                  <a:gd name="T36" fmla="*/ 0 w 3"/>
                  <a:gd name="T37" fmla="*/ 3 h 7"/>
                  <a:gd name="T38" fmla="*/ 0 w 3"/>
                  <a:gd name="T39" fmla="*/ 3 h 7"/>
                  <a:gd name="T40" fmla="*/ 0 w 3"/>
                  <a:gd name="T41" fmla="*/ 2 h 7"/>
                  <a:gd name="T42" fmla="*/ 0 w 3"/>
                  <a:gd name="T43" fmla="*/ 0 h 7"/>
                  <a:gd name="T44" fmla="*/ 0 w 3"/>
                  <a:gd name="T45" fmla="*/ 0 h 7"/>
                  <a:gd name="T46" fmla="*/ 0 w 3"/>
                  <a:gd name="T4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" name="Freeform 562">
                <a:extLst>
                  <a:ext uri="{FF2B5EF4-FFF2-40B4-BE49-F238E27FC236}">
                    <a16:creationId xmlns:a16="http://schemas.microsoft.com/office/drawing/2014/main" id="{8986D7ED-E75F-B049-9E14-DF0F4A52B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847" y="2791469"/>
                <a:ext cx="323726" cy="248338"/>
              </a:xfrm>
              <a:custGeom>
                <a:avLst/>
                <a:gdLst>
                  <a:gd name="T0" fmla="*/ 67 w 146"/>
                  <a:gd name="T1" fmla="*/ 3 h 112"/>
                  <a:gd name="T2" fmla="*/ 68 w 146"/>
                  <a:gd name="T3" fmla="*/ 10 h 112"/>
                  <a:gd name="T4" fmla="*/ 81 w 146"/>
                  <a:gd name="T5" fmla="*/ 8 h 112"/>
                  <a:gd name="T6" fmla="*/ 109 w 146"/>
                  <a:gd name="T7" fmla="*/ 10 h 112"/>
                  <a:gd name="T8" fmla="*/ 128 w 146"/>
                  <a:gd name="T9" fmla="*/ 8 h 112"/>
                  <a:gd name="T10" fmla="*/ 130 w 146"/>
                  <a:gd name="T11" fmla="*/ 11 h 112"/>
                  <a:gd name="T12" fmla="*/ 136 w 146"/>
                  <a:gd name="T13" fmla="*/ 14 h 112"/>
                  <a:gd name="T14" fmla="*/ 141 w 146"/>
                  <a:gd name="T15" fmla="*/ 32 h 112"/>
                  <a:gd name="T16" fmla="*/ 142 w 146"/>
                  <a:gd name="T17" fmla="*/ 41 h 112"/>
                  <a:gd name="T18" fmla="*/ 133 w 146"/>
                  <a:gd name="T19" fmla="*/ 47 h 112"/>
                  <a:gd name="T20" fmla="*/ 135 w 146"/>
                  <a:gd name="T21" fmla="*/ 52 h 112"/>
                  <a:gd name="T22" fmla="*/ 139 w 146"/>
                  <a:gd name="T23" fmla="*/ 55 h 112"/>
                  <a:gd name="T24" fmla="*/ 138 w 146"/>
                  <a:gd name="T25" fmla="*/ 62 h 112"/>
                  <a:gd name="T26" fmla="*/ 139 w 146"/>
                  <a:gd name="T27" fmla="*/ 68 h 112"/>
                  <a:gd name="T28" fmla="*/ 144 w 146"/>
                  <a:gd name="T29" fmla="*/ 76 h 112"/>
                  <a:gd name="T30" fmla="*/ 144 w 146"/>
                  <a:gd name="T31" fmla="*/ 79 h 112"/>
                  <a:gd name="T32" fmla="*/ 146 w 146"/>
                  <a:gd name="T33" fmla="*/ 84 h 112"/>
                  <a:gd name="T34" fmla="*/ 139 w 146"/>
                  <a:gd name="T35" fmla="*/ 87 h 112"/>
                  <a:gd name="T36" fmla="*/ 128 w 146"/>
                  <a:gd name="T37" fmla="*/ 96 h 112"/>
                  <a:gd name="T38" fmla="*/ 125 w 146"/>
                  <a:gd name="T39" fmla="*/ 106 h 112"/>
                  <a:gd name="T40" fmla="*/ 125 w 146"/>
                  <a:gd name="T41" fmla="*/ 110 h 112"/>
                  <a:gd name="T42" fmla="*/ 125 w 146"/>
                  <a:gd name="T43" fmla="*/ 112 h 112"/>
                  <a:gd name="T44" fmla="*/ 116 w 146"/>
                  <a:gd name="T45" fmla="*/ 109 h 112"/>
                  <a:gd name="T46" fmla="*/ 109 w 146"/>
                  <a:gd name="T47" fmla="*/ 104 h 112"/>
                  <a:gd name="T48" fmla="*/ 100 w 146"/>
                  <a:gd name="T49" fmla="*/ 106 h 112"/>
                  <a:gd name="T50" fmla="*/ 95 w 146"/>
                  <a:gd name="T51" fmla="*/ 106 h 112"/>
                  <a:gd name="T52" fmla="*/ 90 w 146"/>
                  <a:gd name="T53" fmla="*/ 106 h 112"/>
                  <a:gd name="T54" fmla="*/ 87 w 146"/>
                  <a:gd name="T55" fmla="*/ 109 h 112"/>
                  <a:gd name="T56" fmla="*/ 82 w 146"/>
                  <a:gd name="T57" fmla="*/ 109 h 112"/>
                  <a:gd name="T58" fmla="*/ 81 w 146"/>
                  <a:gd name="T59" fmla="*/ 106 h 112"/>
                  <a:gd name="T60" fmla="*/ 78 w 146"/>
                  <a:gd name="T61" fmla="*/ 101 h 112"/>
                  <a:gd name="T62" fmla="*/ 73 w 146"/>
                  <a:gd name="T63" fmla="*/ 106 h 112"/>
                  <a:gd name="T64" fmla="*/ 68 w 146"/>
                  <a:gd name="T65" fmla="*/ 103 h 112"/>
                  <a:gd name="T66" fmla="*/ 65 w 146"/>
                  <a:gd name="T67" fmla="*/ 96 h 112"/>
                  <a:gd name="T68" fmla="*/ 60 w 146"/>
                  <a:gd name="T69" fmla="*/ 95 h 112"/>
                  <a:gd name="T70" fmla="*/ 57 w 146"/>
                  <a:gd name="T71" fmla="*/ 93 h 112"/>
                  <a:gd name="T72" fmla="*/ 53 w 146"/>
                  <a:gd name="T73" fmla="*/ 93 h 112"/>
                  <a:gd name="T74" fmla="*/ 53 w 146"/>
                  <a:gd name="T75" fmla="*/ 90 h 112"/>
                  <a:gd name="T76" fmla="*/ 51 w 146"/>
                  <a:gd name="T77" fmla="*/ 88 h 112"/>
                  <a:gd name="T78" fmla="*/ 41 w 146"/>
                  <a:gd name="T79" fmla="*/ 85 h 112"/>
                  <a:gd name="T80" fmla="*/ 41 w 146"/>
                  <a:gd name="T81" fmla="*/ 90 h 112"/>
                  <a:gd name="T82" fmla="*/ 37 w 146"/>
                  <a:gd name="T83" fmla="*/ 91 h 112"/>
                  <a:gd name="T84" fmla="*/ 32 w 146"/>
                  <a:gd name="T85" fmla="*/ 87 h 112"/>
                  <a:gd name="T86" fmla="*/ 34 w 146"/>
                  <a:gd name="T87" fmla="*/ 84 h 112"/>
                  <a:gd name="T88" fmla="*/ 34 w 146"/>
                  <a:gd name="T89" fmla="*/ 82 h 112"/>
                  <a:gd name="T90" fmla="*/ 27 w 146"/>
                  <a:gd name="T91" fmla="*/ 80 h 112"/>
                  <a:gd name="T92" fmla="*/ 21 w 146"/>
                  <a:gd name="T93" fmla="*/ 79 h 112"/>
                  <a:gd name="T94" fmla="*/ 18 w 146"/>
                  <a:gd name="T95" fmla="*/ 76 h 112"/>
                  <a:gd name="T96" fmla="*/ 13 w 146"/>
                  <a:gd name="T97" fmla="*/ 77 h 112"/>
                  <a:gd name="T98" fmla="*/ 13 w 146"/>
                  <a:gd name="T99" fmla="*/ 73 h 112"/>
                  <a:gd name="T100" fmla="*/ 10 w 146"/>
                  <a:gd name="T101" fmla="*/ 65 h 112"/>
                  <a:gd name="T102" fmla="*/ 8 w 146"/>
                  <a:gd name="T103" fmla="*/ 60 h 112"/>
                  <a:gd name="T104" fmla="*/ 10 w 146"/>
                  <a:gd name="T105" fmla="*/ 54 h 112"/>
                  <a:gd name="T106" fmla="*/ 8 w 146"/>
                  <a:gd name="T107" fmla="*/ 51 h 112"/>
                  <a:gd name="T108" fmla="*/ 8 w 146"/>
                  <a:gd name="T109" fmla="*/ 46 h 112"/>
                  <a:gd name="T110" fmla="*/ 2 w 146"/>
                  <a:gd name="T111" fmla="*/ 36 h 112"/>
                  <a:gd name="T112" fmla="*/ 5 w 146"/>
                  <a:gd name="T113" fmla="*/ 30 h 112"/>
                  <a:gd name="T114" fmla="*/ 7 w 146"/>
                  <a:gd name="T115" fmla="*/ 24 h 112"/>
                  <a:gd name="T116" fmla="*/ 7 w 146"/>
                  <a:gd name="T117" fmla="*/ 21 h 112"/>
                  <a:gd name="T118" fmla="*/ 2 w 146"/>
                  <a:gd name="T119" fmla="*/ 17 h 112"/>
                  <a:gd name="T120" fmla="*/ 29 w 146"/>
                  <a:gd name="T121" fmla="*/ 11 h 112"/>
                  <a:gd name="T122" fmla="*/ 37 w 146"/>
                  <a:gd name="T123" fmla="*/ 5 h 112"/>
                  <a:gd name="T124" fmla="*/ 59 w 146"/>
                  <a:gd name="T12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6" h="112">
                    <a:moveTo>
                      <a:pt x="62" y="0"/>
                    </a:moveTo>
                    <a:lnTo>
                      <a:pt x="65" y="2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6"/>
                    </a:lnTo>
                    <a:lnTo>
                      <a:pt x="67" y="8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8" y="10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9" y="8"/>
                    </a:lnTo>
                    <a:lnTo>
                      <a:pt x="95" y="8"/>
                    </a:lnTo>
                    <a:lnTo>
                      <a:pt x="103" y="8"/>
                    </a:lnTo>
                    <a:lnTo>
                      <a:pt x="109" y="10"/>
                    </a:lnTo>
                    <a:lnTo>
                      <a:pt x="117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8" y="24"/>
                    </a:lnTo>
                    <a:lnTo>
                      <a:pt x="141" y="32"/>
                    </a:lnTo>
                    <a:lnTo>
                      <a:pt x="142" y="33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40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36" y="44"/>
                    </a:lnTo>
                    <a:lnTo>
                      <a:pt x="135" y="46"/>
                    </a:lnTo>
                    <a:lnTo>
                      <a:pt x="133" y="47"/>
                    </a:lnTo>
                    <a:lnTo>
                      <a:pt x="133" y="49"/>
                    </a:lnTo>
                    <a:lnTo>
                      <a:pt x="131" y="49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35" y="52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8" y="62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9" y="66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2" y="73"/>
                    </a:lnTo>
                    <a:lnTo>
                      <a:pt x="142" y="74"/>
                    </a:lnTo>
                    <a:lnTo>
                      <a:pt x="144" y="76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4" y="84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39" y="87"/>
                    </a:lnTo>
                    <a:lnTo>
                      <a:pt x="139" y="87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3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5" y="101"/>
                    </a:lnTo>
                    <a:lnTo>
                      <a:pt x="123" y="103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9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3" y="110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2" y="106"/>
                    </a:lnTo>
                    <a:lnTo>
                      <a:pt x="111" y="106"/>
                    </a:lnTo>
                    <a:lnTo>
                      <a:pt x="109" y="104"/>
                    </a:lnTo>
                    <a:lnTo>
                      <a:pt x="106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5" y="106"/>
                    </a:lnTo>
                    <a:lnTo>
                      <a:pt x="94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1" y="106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3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3"/>
                    </a:lnTo>
                    <a:lnTo>
                      <a:pt x="76" y="103"/>
                    </a:lnTo>
                    <a:lnTo>
                      <a:pt x="75" y="103"/>
                    </a:lnTo>
                    <a:lnTo>
                      <a:pt x="73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7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51" y="91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3" y="88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41" y="87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1" y="90"/>
                    </a:lnTo>
                    <a:lnTo>
                      <a:pt x="40" y="90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5" y="88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3" y="74"/>
                    </a:lnTo>
                    <a:lnTo>
                      <a:pt x="13" y="73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7" y="43"/>
                    </a:lnTo>
                    <a:lnTo>
                      <a:pt x="2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10" y="16"/>
                    </a:lnTo>
                    <a:lnTo>
                      <a:pt x="18" y="14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" name="Freeform 563">
                <a:extLst>
                  <a:ext uri="{FF2B5EF4-FFF2-40B4-BE49-F238E27FC236}">
                    <a16:creationId xmlns:a16="http://schemas.microsoft.com/office/drawing/2014/main" id="{2E5E1D2F-F00E-1D42-B7D7-EB6C968C1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960" y="3505439"/>
                <a:ext cx="516632" cy="467851"/>
              </a:xfrm>
              <a:custGeom>
                <a:avLst/>
                <a:gdLst>
                  <a:gd name="T0" fmla="*/ 210 w 233"/>
                  <a:gd name="T1" fmla="*/ 3 h 211"/>
                  <a:gd name="T2" fmla="*/ 218 w 233"/>
                  <a:gd name="T3" fmla="*/ 9 h 211"/>
                  <a:gd name="T4" fmla="*/ 219 w 233"/>
                  <a:gd name="T5" fmla="*/ 17 h 211"/>
                  <a:gd name="T6" fmla="*/ 227 w 233"/>
                  <a:gd name="T7" fmla="*/ 22 h 211"/>
                  <a:gd name="T8" fmla="*/ 233 w 233"/>
                  <a:gd name="T9" fmla="*/ 33 h 211"/>
                  <a:gd name="T10" fmla="*/ 225 w 233"/>
                  <a:gd name="T11" fmla="*/ 37 h 211"/>
                  <a:gd name="T12" fmla="*/ 207 w 233"/>
                  <a:gd name="T13" fmla="*/ 39 h 211"/>
                  <a:gd name="T14" fmla="*/ 189 w 233"/>
                  <a:gd name="T15" fmla="*/ 39 h 211"/>
                  <a:gd name="T16" fmla="*/ 189 w 233"/>
                  <a:gd name="T17" fmla="*/ 47 h 211"/>
                  <a:gd name="T18" fmla="*/ 192 w 233"/>
                  <a:gd name="T19" fmla="*/ 52 h 211"/>
                  <a:gd name="T20" fmla="*/ 192 w 233"/>
                  <a:gd name="T21" fmla="*/ 58 h 211"/>
                  <a:gd name="T22" fmla="*/ 194 w 233"/>
                  <a:gd name="T23" fmla="*/ 66 h 211"/>
                  <a:gd name="T24" fmla="*/ 199 w 233"/>
                  <a:gd name="T25" fmla="*/ 69 h 211"/>
                  <a:gd name="T26" fmla="*/ 208 w 233"/>
                  <a:gd name="T27" fmla="*/ 77 h 211"/>
                  <a:gd name="T28" fmla="*/ 197 w 233"/>
                  <a:gd name="T29" fmla="*/ 86 h 211"/>
                  <a:gd name="T30" fmla="*/ 197 w 233"/>
                  <a:gd name="T31" fmla="*/ 99 h 211"/>
                  <a:gd name="T32" fmla="*/ 189 w 233"/>
                  <a:gd name="T33" fmla="*/ 110 h 211"/>
                  <a:gd name="T34" fmla="*/ 177 w 233"/>
                  <a:gd name="T35" fmla="*/ 124 h 211"/>
                  <a:gd name="T36" fmla="*/ 159 w 233"/>
                  <a:gd name="T37" fmla="*/ 141 h 211"/>
                  <a:gd name="T38" fmla="*/ 142 w 233"/>
                  <a:gd name="T39" fmla="*/ 149 h 211"/>
                  <a:gd name="T40" fmla="*/ 134 w 233"/>
                  <a:gd name="T41" fmla="*/ 146 h 211"/>
                  <a:gd name="T42" fmla="*/ 125 w 233"/>
                  <a:gd name="T43" fmla="*/ 160 h 211"/>
                  <a:gd name="T44" fmla="*/ 134 w 233"/>
                  <a:gd name="T45" fmla="*/ 168 h 211"/>
                  <a:gd name="T46" fmla="*/ 139 w 233"/>
                  <a:gd name="T47" fmla="*/ 181 h 211"/>
                  <a:gd name="T48" fmla="*/ 145 w 233"/>
                  <a:gd name="T49" fmla="*/ 190 h 211"/>
                  <a:gd name="T50" fmla="*/ 147 w 233"/>
                  <a:gd name="T51" fmla="*/ 200 h 211"/>
                  <a:gd name="T52" fmla="*/ 142 w 233"/>
                  <a:gd name="T53" fmla="*/ 203 h 211"/>
                  <a:gd name="T54" fmla="*/ 132 w 233"/>
                  <a:gd name="T55" fmla="*/ 203 h 211"/>
                  <a:gd name="T56" fmla="*/ 118 w 233"/>
                  <a:gd name="T57" fmla="*/ 201 h 211"/>
                  <a:gd name="T58" fmla="*/ 113 w 233"/>
                  <a:gd name="T59" fmla="*/ 203 h 211"/>
                  <a:gd name="T60" fmla="*/ 104 w 233"/>
                  <a:gd name="T61" fmla="*/ 211 h 211"/>
                  <a:gd name="T62" fmla="*/ 98 w 233"/>
                  <a:gd name="T63" fmla="*/ 207 h 211"/>
                  <a:gd name="T64" fmla="*/ 93 w 233"/>
                  <a:gd name="T65" fmla="*/ 201 h 211"/>
                  <a:gd name="T66" fmla="*/ 80 w 233"/>
                  <a:gd name="T67" fmla="*/ 182 h 211"/>
                  <a:gd name="T68" fmla="*/ 79 w 233"/>
                  <a:gd name="T69" fmla="*/ 184 h 211"/>
                  <a:gd name="T70" fmla="*/ 54 w 233"/>
                  <a:gd name="T71" fmla="*/ 187 h 211"/>
                  <a:gd name="T72" fmla="*/ 38 w 233"/>
                  <a:gd name="T73" fmla="*/ 187 h 211"/>
                  <a:gd name="T74" fmla="*/ 19 w 233"/>
                  <a:gd name="T75" fmla="*/ 189 h 211"/>
                  <a:gd name="T76" fmla="*/ 11 w 233"/>
                  <a:gd name="T77" fmla="*/ 182 h 211"/>
                  <a:gd name="T78" fmla="*/ 14 w 233"/>
                  <a:gd name="T79" fmla="*/ 171 h 211"/>
                  <a:gd name="T80" fmla="*/ 25 w 233"/>
                  <a:gd name="T81" fmla="*/ 167 h 211"/>
                  <a:gd name="T82" fmla="*/ 33 w 233"/>
                  <a:gd name="T83" fmla="*/ 160 h 211"/>
                  <a:gd name="T84" fmla="*/ 27 w 233"/>
                  <a:gd name="T85" fmla="*/ 157 h 211"/>
                  <a:gd name="T86" fmla="*/ 27 w 233"/>
                  <a:gd name="T87" fmla="*/ 141 h 211"/>
                  <a:gd name="T88" fmla="*/ 13 w 233"/>
                  <a:gd name="T89" fmla="*/ 135 h 211"/>
                  <a:gd name="T90" fmla="*/ 0 w 233"/>
                  <a:gd name="T91" fmla="*/ 116 h 211"/>
                  <a:gd name="T92" fmla="*/ 47 w 233"/>
                  <a:gd name="T93" fmla="*/ 122 h 211"/>
                  <a:gd name="T94" fmla="*/ 61 w 233"/>
                  <a:gd name="T95" fmla="*/ 119 h 211"/>
                  <a:gd name="T96" fmla="*/ 77 w 233"/>
                  <a:gd name="T97" fmla="*/ 111 h 211"/>
                  <a:gd name="T98" fmla="*/ 82 w 233"/>
                  <a:gd name="T99" fmla="*/ 97 h 211"/>
                  <a:gd name="T100" fmla="*/ 96 w 233"/>
                  <a:gd name="T101" fmla="*/ 92 h 211"/>
                  <a:gd name="T102" fmla="*/ 102 w 233"/>
                  <a:gd name="T103" fmla="*/ 86 h 211"/>
                  <a:gd name="T104" fmla="*/ 113 w 233"/>
                  <a:gd name="T105" fmla="*/ 86 h 211"/>
                  <a:gd name="T106" fmla="*/ 121 w 233"/>
                  <a:gd name="T107" fmla="*/ 74 h 211"/>
                  <a:gd name="T108" fmla="*/ 132 w 233"/>
                  <a:gd name="T109" fmla="*/ 63 h 211"/>
                  <a:gd name="T110" fmla="*/ 136 w 233"/>
                  <a:gd name="T111" fmla="*/ 50 h 211"/>
                  <a:gd name="T112" fmla="*/ 148 w 233"/>
                  <a:gd name="T113" fmla="*/ 44 h 211"/>
                  <a:gd name="T114" fmla="*/ 151 w 233"/>
                  <a:gd name="T115" fmla="*/ 34 h 211"/>
                  <a:gd name="T116" fmla="*/ 154 w 233"/>
                  <a:gd name="T117" fmla="*/ 28 h 211"/>
                  <a:gd name="T118" fmla="*/ 151 w 233"/>
                  <a:gd name="T119" fmla="*/ 18 h 211"/>
                  <a:gd name="T120" fmla="*/ 158 w 233"/>
                  <a:gd name="T121" fmla="*/ 11 h 211"/>
                  <a:gd name="T122" fmla="*/ 170 w 233"/>
                  <a:gd name="T123" fmla="*/ 3 h 211"/>
                  <a:gd name="T124" fmla="*/ 191 w 233"/>
                  <a:gd name="T125" fmla="*/ 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211">
                    <a:moveTo>
                      <a:pt x="199" y="0"/>
                    </a:moveTo>
                    <a:lnTo>
                      <a:pt x="200" y="0"/>
                    </a:lnTo>
                    <a:lnTo>
                      <a:pt x="200" y="0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5" y="1"/>
                    </a:lnTo>
                    <a:lnTo>
                      <a:pt x="207" y="1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4"/>
                    </a:lnTo>
                    <a:lnTo>
                      <a:pt x="211" y="6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4" y="6"/>
                    </a:lnTo>
                    <a:lnTo>
                      <a:pt x="216" y="6"/>
                    </a:lnTo>
                    <a:lnTo>
                      <a:pt x="216" y="7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8" y="11"/>
                    </a:lnTo>
                    <a:lnTo>
                      <a:pt x="218" y="14"/>
                    </a:lnTo>
                    <a:lnTo>
                      <a:pt x="218" y="15"/>
                    </a:lnTo>
                    <a:lnTo>
                      <a:pt x="218" y="15"/>
                    </a:lnTo>
                    <a:lnTo>
                      <a:pt x="218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19" y="18"/>
                    </a:lnTo>
                    <a:lnTo>
                      <a:pt x="221" y="20"/>
                    </a:lnTo>
                    <a:lnTo>
                      <a:pt x="221" y="20"/>
                    </a:lnTo>
                    <a:lnTo>
                      <a:pt x="222" y="20"/>
                    </a:lnTo>
                    <a:lnTo>
                      <a:pt x="224" y="20"/>
                    </a:lnTo>
                    <a:lnTo>
                      <a:pt x="225" y="18"/>
                    </a:lnTo>
                    <a:lnTo>
                      <a:pt x="227" y="18"/>
                    </a:lnTo>
                    <a:lnTo>
                      <a:pt x="227" y="20"/>
                    </a:lnTo>
                    <a:lnTo>
                      <a:pt x="227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32" y="26"/>
                    </a:lnTo>
                    <a:lnTo>
                      <a:pt x="232" y="28"/>
                    </a:lnTo>
                    <a:lnTo>
                      <a:pt x="233" y="29"/>
                    </a:lnTo>
                    <a:lnTo>
                      <a:pt x="233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0" y="36"/>
                    </a:lnTo>
                    <a:lnTo>
                      <a:pt x="229" y="36"/>
                    </a:lnTo>
                    <a:lnTo>
                      <a:pt x="229" y="36"/>
                    </a:lnTo>
                    <a:lnTo>
                      <a:pt x="229" y="37"/>
                    </a:lnTo>
                    <a:lnTo>
                      <a:pt x="227" y="37"/>
                    </a:lnTo>
                    <a:lnTo>
                      <a:pt x="225" y="37"/>
                    </a:lnTo>
                    <a:lnTo>
                      <a:pt x="225" y="37"/>
                    </a:lnTo>
                    <a:lnTo>
                      <a:pt x="221" y="39"/>
                    </a:lnTo>
                    <a:lnTo>
                      <a:pt x="219" y="39"/>
                    </a:lnTo>
                    <a:lnTo>
                      <a:pt x="218" y="39"/>
                    </a:lnTo>
                    <a:lnTo>
                      <a:pt x="216" y="40"/>
                    </a:lnTo>
                    <a:lnTo>
                      <a:pt x="214" y="42"/>
                    </a:lnTo>
                    <a:lnTo>
                      <a:pt x="213" y="42"/>
                    </a:lnTo>
                    <a:lnTo>
                      <a:pt x="211" y="40"/>
                    </a:lnTo>
                    <a:lnTo>
                      <a:pt x="208" y="40"/>
                    </a:lnTo>
                    <a:lnTo>
                      <a:pt x="207" y="39"/>
                    </a:lnTo>
                    <a:lnTo>
                      <a:pt x="205" y="39"/>
                    </a:lnTo>
                    <a:lnTo>
                      <a:pt x="203" y="39"/>
                    </a:lnTo>
                    <a:lnTo>
                      <a:pt x="200" y="39"/>
                    </a:lnTo>
                    <a:lnTo>
                      <a:pt x="199" y="37"/>
                    </a:lnTo>
                    <a:lnTo>
                      <a:pt x="197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1" y="39"/>
                    </a:lnTo>
                    <a:lnTo>
                      <a:pt x="189" y="39"/>
                    </a:lnTo>
                    <a:lnTo>
                      <a:pt x="188" y="40"/>
                    </a:lnTo>
                    <a:lnTo>
                      <a:pt x="188" y="42"/>
                    </a:lnTo>
                    <a:lnTo>
                      <a:pt x="186" y="42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9" y="45"/>
                    </a:lnTo>
                    <a:lnTo>
                      <a:pt x="189" y="45"/>
                    </a:lnTo>
                    <a:lnTo>
                      <a:pt x="189" y="47"/>
                    </a:lnTo>
                    <a:lnTo>
                      <a:pt x="189" y="47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9" y="50"/>
                    </a:lnTo>
                    <a:lnTo>
                      <a:pt x="191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2"/>
                    </a:lnTo>
                    <a:lnTo>
                      <a:pt x="191" y="52"/>
                    </a:lnTo>
                    <a:lnTo>
                      <a:pt x="189" y="53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1" y="56"/>
                    </a:lnTo>
                    <a:lnTo>
                      <a:pt x="192" y="58"/>
                    </a:lnTo>
                    <a:lnTo>
                      <a:pt x="192" y="58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7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197" y="69"/>
                    </a:lnTo>
                    <a:lnTo>
                      <a:pt x="199" y="70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72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200" y="75"/>
                    </a:lnTo>
                    <a:lnTo>
                      <a:pt x="203" y="74"/>
                    </a:lnTo>
                    <a:lnTo>
                      <a:pt x="205" y="75"/>
                    </a:lnTo>
                    <a:lnTo>
                      <a:pt x="208" y="75"/>
                    </a:lnTo>
                    <a:lnTo>
                      <a:pt x="208" y="77"/>
                    </a:lnTo>
                    <a:lnTo>
                      <a:pt x="208" y="77"/>
                    </a:lnTo>
                    <a:lnTo>
                      <a:pt x="208" y="78"/>
                    </a:lnTo>
                    <a:lnTo>
                      <a:pt x="208" y="80"/>
                    </a:lnTo>
                    <a:lnTo>
                      <a:pt x="207" y="80"/>
                    </a:lnTo>
                    <a:lnTo>
                      <a:pt x="205" y="80"/>
                    </a:lnTo>
                    <a:lnTo>
                      <a:pt x="200" y="83"/>
                    </a:lnTo>
                    <a:lnTo>
                      <a:pt x="199" y="83"/>
                    </a:lnTo>
                    <a:lnTo>
                      <a:pt x="197" y="85"/>
                    </a:lnTo>
                    <a:lnTo>
                      <a:pt x="197" y="86"/>
                    </a:lnTo>
                    <a:lnTo>
                      <a:pt x="197" y="86"/>
                    </a:lnTo>
                    <a:lnTo>
                      <a:pt x="199" y="89"/>
                    </a:lnTo>
                    <a:lnTo>
                      <a:pt x="199" y="91"/>
                    </a:lnTo>
                    <a:lnTo>
                      <a:pt x="197" y="94"/>
                    </a:lnTo>
                    <a:lnTo>
                      <a:pt x="197" y="94"/>
                    </a:lnTo>
                    <a:lnTo>
                      <a:pt x="197" y="96"/>
                    </a:lnTo>
                    <a:lnTo>
                      <a:pt x="199" y="96"/>
                    </a:lnTo>
                    <a:lnTo>
                      <a:pt x="199" y="97"/>
                    </a:lnTo>
                    <a:lnTo>
                      <a:pt x="199" y="97"/>
                    </a:lnTo>
                    <a:lnTo>
                      <a:pt x="197" y="99"/>
                    </a:lnTo>
                    <a:lnTo>
                      <a:pt x="195" y="99"/>
                    </a:lnTo>
                    <a:lnTo>
                      <a:pt x="194" y="99"/>
                    </a:lnTo>
                    <a:lnTo>
                      <a:pt x="192" y="102"/>
                    </a:lnTo>
                    <a:lnTo>
                      <a:pt x="189" y="105"/>
                    </a:lnTo>
                    <a:lnTo>
                      <a:pt x="188" y="107"/>
                    </a:lnTo>
                    <a:lnTo>
                      <a:pt x="188" y="107"/>
                    </a:lnTo>
                    <a:lnTo>
                      <a:pt x="188" y="108"/>
                    </a:lnTo>
                    <a:lnTo>
                      <a:pt x="189" y="108"/>
                    </a:lnTo>
                    <a:lnTo>
                      <a:pt x="189" y="110"/>
                    </a:lnTo>
                    <a:lnTo>
                      <a:pt x="188" y="111"/>
                    </a:lnTo>
                    <a:lnTo>
                      <a:pt x="186" y="111"/>
                    </a:lnTo>
                    <a:lnTo>
                      <a:pt x="184" y="113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0" y="118"/>
                    </a:lnTo>
                    <a:lnTo>
                      <a:pt x="178" y="119"/>
                    </a:lnTo>
                    <a:lnTo>
                      <a:pt x="178" y="121"/>
                    </a:lnTo>
                    <a:lnTo>
                      <a:pt x="177" y="124"/>
                    </a:lnTo>
                    <a:lnTo>
                      <a:pt x="175" y="127"/>
                    </a:lnTo>
                    <a:lnTo>
                      <a:pt x="173" y="129"/>
                    </a:lnTo>
                    <a:lnTo>
                      <a:pt x="170" y="130"/>
                    </a:lnTo>
                    <a:lnTo>
                      <a:pt x="166" y="133"/>
                    </a:lnTo>
                    <a:lnTo>
                      <a:pt x="166" y="133"/>
                    </a:lnTo>
                    <a:lnTo>
                      <a:pt x="164" y="137"/>
                    </a:lnTo>
                    <a:lnTo>
                      <a:pt x="164" y="138"/>
                    </a:lnTo>
                    <a:lnTo>
                      <a:pt x="162" y="140"/>
                    </a:lnTo>
                    <a:lnTo>
                      <a:pt x="159" y="141"/>
                    </a:lnTo>
                    <a:lnTo>
                      <a:pt x="159" y="144"/>
                    </a:lnTo>
                    <a:lnTo>
                      <a:pt x="159" y="146"/>
                    </a:lnTo>
                    <a:lnTo>
                      <a:pt x="156" y="146"/>
                    </a:lnTo>
                    <a:lnTo>
                      <a:pt x="154" y="146"/>
                    </a:lnTo>
                    <a:lnTo>
                      <a:pt x="150" y="148"/>
                    </a:lnTo>
                    <a:lnTo>
                      <a:pt x="148" y="148"/>
                    </a:lnTo>
                    <a:lnTo>
                      <a:pt x="145" y="149"/>
                    </a:lnTo>
                    <a:lnTo>
                      <a:pt x="143" y="149"/>
                    </a:lnTo>
                    <a:lnTo>
                      <a:pt x="142" y="149"/>
                    </a:lnTo>
                    <a:lnTo>
                      <a:pt x="142" y="148"/>
                    </a:lnTo>
                    <a:lnTo>
                      <a:pt x="140" y="148"/>
                    </a:lnTo>
                    <a:lnTo>
                      <a:pt x="140" y="146"/>
                    </a:lnTo>
                    <a:lnTo>
                      <a:pt x="140" y="144"/>
                    </a:lnTo>
                    <a:lnTo>
                      <a:pt x="139" y="144"/>
                    </a:lnTo>
                    <a:lnTo>
                      <a:pt x="137" y="144"/>
                    </a:lnTo>
                    <a:lnTo>
                      <a:pt x="136" y="144"/>
                    </a:lnTo>
                    <a:lnTo>
                      <a:pt x="136" y="146"/>
                    </a:lnTo>
                    <a:lnTo>
                      <a:pt x="134" y="146"/>
                    </a:lnTo>
                    <a:lnTo>
                      <a:pt x="134" y="148"/>
                    </a:lnTo>
                    <a:lnTo>
                      <a:pt x="132" y="149"/>
                    </a:lnTo>
                    <a:lnTo>
                      <a:pt x="131" y="152"/>
                    </a:lnTo>
                    <a:lnTo>
                      <a:pt x="128" y="155"/>
                    </a:lnTo>
                    <a:lnTo>
                      <a:pt x="126" y="155"/>
                    </a:lnTo>
                    <a:lnTo>
                      <a:pt x="126" y="157"/>
                    </a:lnTo>
                    <a:lnTo>
                      <a:pt x="126" y="157"/>
                    </a:lnTo>
                    <a:lnTo>
                      <a:pt x="125" y="159"/>
                    </a:lnTo>
                    <a:lnTo>
                      <a:pt x="125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5"/>
                    </a:lnTo>
                    <a:lnTo>
                      <a:pt x="128" y="167"/>
                    </a:lnTo>
                    <a:lnTo>
                      <a:pt x="131" y="167"/>
                    </a:lnTo>
                    <a:lnTo>
                      <a:pt x="132" y="167"/>
                    </a:lnTo>
                    <a:lnTo>
                      <a:pt x="134" y="167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4" y="170"/>
                    </a:lnTo>
                    <a:lnTo>
                      <a:pt x="134" y="173"/>
                    </a:lnTo>
                    <a:lnTo>
                      <a:pt x="132" y="174"/>
                    </a:lnTo>
                    <a:lnTo>
                      <a:pt x="132" y="176"/>
                    </a:lnTo>
                    <a:lnTo>
                      <a:pt x="132" y="178"/>
                    </a:lnTo>
                    <a:lnTo>
                      <a:pt x="136" y="181"/>
                    </a:lnTo>
                    <a:lnTo>
                      <a:pt x="137" y="181"/>
                    </a:lnTo>
                    <a:lnTo>
                      <a:pt x="139" y="181"/>
                    </a:lnTo>
                    <a:lnTo>
                      <a:pt x="139" y="181"/>
                    </a:lnTo>
                    <a:lnTo>
                      <a:pt x="140" y="181"/>
                    </a:lnTo>
                    <a:lnTo>
                      <a:pt x="140" y="181"/>
                    </a:lnTo>
                    <a:lnTo>
                      <a:pt x="140" y="181"/>
                    </a:lnTo>
                    <a:lnTo>
                      <a:pt x="142" y="181"/>
                    </a:lnTo>
                    <a:lnTo>
                      <a:pt x="142" y="184"/>
                    </a:lnTo>
                    <a:lnTo>
                      <a:pt x="142" y="185"/>
                    </a:lnTo>
                    <a:lnTo>
                      <a:pt x="143" y="189"/>
                    </a:lnTo>
                    <a:lnTo>
                      <a:pt x="145" y="190"/>
                    </a:lnTo>
                    <a:lnTo>
                      <a:pt x="145" y="193"/>
                    </a:lnTo>
                    <a:lnTo>
                      <a:pt x="147" y="195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7" y="198"/>
                    </a:lnTo>
                    <a:lnTo>
                      <a:pt x="145" y="198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3" y="203"/>
                    </a:lnTo>
                    <a:lnTo>
                      <a:pt x="143" y="203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0"/>
                    </a:lnTo>
                    <a:lnTo>
                      <a:pt x="140" y="200"/>
                    </a:lnTo>
                    <a:lnTo>
                      <a:pt x="139" y="200"/>
                    </a:lnTo>
                    <a:lnTo>
                      <a:pt x="136" y="201"/>
                    </a:lnTo>
                    <a:lnTo>
                      <a:pt x="132" y="201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31" y="204"/>
                    </a:lnTo>
                    <a:lnTo>
                      <a:pt x="129" y="204"/>
                    </a:lnTo>
                    <a:lnTo>
                      <a:pt x="128" y="204"/>
                    </a:lnTo>
                    <a:lnTo>
                      <a:pt x="126" y="203"/>
                    </a:lnTo>
                    <a:lnTo>
                      <a:pt x="125" y="203"/>
                    </a:lnTo>
                    <a:lnTo>
                      <a:pt x="123" y="203"/>
                    </a:lnTo>
                    <a:lnTo>
                      <a:pt x="121" y="203"/>
                    </a:lnTo>
                    <a:lnTo>
                      <a:pt x="118" y="203"/>
                    </a:lnTo>
                    <a:lnTo>
                      <a:pt x="118" y="201"/>
                    </a:lnTo>
                    <a:lnTo>
                      <a:pt x="117" y="203"/>
                    </a:lnTo>
                    <a:lnTo>
                      <a:pt x="115" y="201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5" y="201"/>
                    </a:lnTo>
                    <a:lnTo>
                      <a:pt x="113" y="201"/>
                    </a:lnTo>
                    <a:lnTo>
                      <a:pt x="113" y="201"/>
                    </a:lnTo>
                    <a:lnTo>
                      <a:pt x="113" y="201"/>
                    </a:lnTo>
                    <a:lnTo>
                      <a:pt x="113" y="203"/>
                    </a:lnTo>
                    <a:lnTo>
                      <a:pt x="113" y="207"/>
                    </a:lnTo>
                    <a:lnTo>
                      <a:pt x="112" y="207"/>
                    </a:lnTo>
                    <a:lnTo>
                      <a:pt x="110" y="207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6" y="207"/>
                    </a:lnTo>
                    <a:lnTo>
                      <a:pt x="106" y="209"/>
                    </a:lnTo>
                    <a:lnTo>
                      <a:pt x="106" y="209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2" y="209"/>
                    </a:lnTo>
                    <a:lnTo>
                      <a:pt x="102" y="209"/>
                    </a:lnTo>
                    <a:lnTo>
                      <a:pt x="101" y="207"/>
                    </a:lnTo>
                    <a:lnTo>
                      <a:pt x="101" y="209"/>
                    </a:lnTo>
                    <a:lnTo>
                      <a:pt x="98" y="209"/>
                    </a:lnTo>
                    <a:lnTo>
                      <a:pt x="98" y="207"/>
                    </a:lnTo>
                    <a:lnTo>
                      <a:pt x="98" y="207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3" y="204"/>
                    </a:lnTo>
                    <a:lnTo>
                      <a:pt x="93" y="203"/>
                    </a:lnTo>
                    <a:lnTo>
                      <a:pt x="93" y="203"/>
                    </a:lnTo>
                    <a:lnTo>
                      <a:pt x="93" y="201"/>
                    </a:lnTo>
                    <a:lnTo>
                      <a:pt x="91" y="195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84" y="192"/>
                    </a:lnTo>
                    <a:lnTo>
                      <a:pt x="84" y="189"/>
                    </a:lnTo>
                    <a:lnTo>
                      <a:pt x="84" y="187"/>
                    </a:lnTo>
                    <a:lnTo>
                      <a:pt x="82" y="185"/>
                    </a:lnTo>
                    <a:lnTo>
                      <a:pt x="82" y="184"/>
                    </a:lnTo>
                    <a:lnTo>
                      <a:pt x="80" y="182"/>
                    </a:lnTo>
                    <a:lnTo>
                      <a:pt x="79" y="182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6" y="184"/>
                    </a:lnTo>
                    <a:lnTo>
                      <a:pt x="79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79" y="184"/>
                    </a:lnTo>
                    <a:lnTo>
                      <a:pt x="77" y="184"/>
                    </a:lnTo>
                    <a:lnTo>
                      <a:pt x="72" y="184"/>
                    </a:lnTo>
                    <a:lnTo>
                      <a:pt x="69" y="185"/>
                    </a:lnTo>
                    <a:lnTo>
                      <a:pt x="65" y="185"/>
                    </a:lnTo>
                    <a:lnTo>
                      <a:pt x="60" y="185"/>
                    </a:lnTo>
                    <a:lnTo>
                      <a:pt x="57" y="187"/>
                    </a:lnTo>
                    <a:lnTo>
                      <a:pt x="55" y="189"/>
                    </a:lnTo>
                    <a:lnTo>
                      <a:pt x="54" y="189"/>
                    </a:lnTo>
                    <a:lnTo>
                      <a:pt x="54" y="187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1" y="185"/>
                    </a:lnTo>
                    <a:lnTo>
                      <a:pt x="38" y="185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7"/>
                    </a:lnTo>
                    <a:lnTo>
                      <a:pt x="25" y="187"/>
                    </a:lnTo>
                    <a:lnTo>
                      <a:pt x="24" y="187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7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1" y="187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6"/>
                    </a:lnTo>
                    <a:lnTo>
                      <a:pt x="13" y="173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7" y="171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19" y="170"/>
                    </a:lnTo>
                    <a:lnTo>
                      <a:pt x="20" y="170"/>
                    </a:lnTo>
                    <a:lnTo>
                      <a:pt x="20" y="168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25" y="167"/>
                    </a:lnTo>
                    <a:lnTo>
                      <a:pt x="27" y="167"/>
                    </a:lnTo>
                    <a:lnTo>
                      <a:pt x="27" y="165"/>
                    </a:lnTo>
                    <a:lnTo>
                      <a:pt x="31" y="167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3" y="160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3" y="157"/>
                    </a:lnTo>
                    <a:lnTo>
                      <a:pt x="33" y="157"/>
                    </a:lnTo>
                    <a:lnTo>
                      <a:pt x="30" y="157"/>
                    </a:lnTo>
                    <a:lnTo>
                      <a:pt x="28" y="157"/>
                    </a:lnTo>
                    <a:lnTo>
                      <a:pt x="27" y="157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7" y="154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27" y="148"/>
                    </a:lnTo>
                    <a:lnTo>
                      <a:pt x="27" y="144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4" y="141"/>
                    </a:lnTo>
                    <a:lnTo>
                      <a:pt x="22" y="140"/>
                    </a:lnTo>
                    <a:lnTo>
                      <a:pt x="20" y="138"/>
                    </a:lnTo>
                    <a:lnTo>
                      <a:pt x="17" y="137"/>
                    </a:lnTo>
                    <a:lnTo>
                      <a:pt x="16" y="137"/>
                    </a:lnTo>
                    <a:lnTo>
                      <a:pt x="14" y="137"/>
                    </a:lnTo>
                    <a:lnTo>
                      <a:pt x="13" y="135"/>
                    </a:lnTo>
                    <a:lnTo>
                      <a:pt x="11" y="132"/>
                    </a:lnTo>
                    <a:lnTo>
                      <a:pt x="9" y="132"/>
                    </a:lnTo>
                    <a:lnTo>
                      <a:pt x="9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3" y="121"/>
                    </a:lnTo>
                    <a:lnTo>
                      <a:pt x="2" y="119"/>
                    </a:lnTo>
                    <a:lnTo>
                      <a:pt x="0" y="116"/>
                    </a:lnTo>
                    <a:lnTo>
                      <a:pt x="5" y="118"/>
                    </a:lnTo>
                    <a:lnTo>
                      <a:pt x="9" y="119"/>
                    </a:lnTo>
                    <a:lnTo>
                      <a:pt x="16" y="121"/>
                    </a:lnTo>
                    <a:lnTo>
                      <a:pt x="22" y="122"/>
                    </a:lnTo>
                    <a:lnTo>
                      <a:pt x="24" y="122"/>
                    </a:lnTo>
                    <a:lnTo>
                      <a:pt x="39" y="121"/>
                    </a:lnTo>
                    <a:lnTo>
                      <a:pt x="44" y="122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9" y="121"/>
                    </a:lnTo>
                    <a:lnTo>
                      <a:pt x="50" y="121"/>
                    </a:lnTo>
                    <a:lnTo>
                      <a:pt x="52" y="121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66" y="119"/>
                    </a:lnTo>
                    <a:lnTo>
                      <a:pt x="69" y="118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7" y="116"/>
                    </a:lnTo>
                    <a:lnTo>
                      <a:pt x="77" y="115"/>
                    </a:lnTo>
                    <a:lnTo>
                      <a:pt x="79" y="115"/>
                    </a:lnTo>
                    <a:lnTo>
                      <a:pt x="77" y="113"/>
                    </a:lnTo>
                    <a:lnTo>
                      <a:pt x="77" y="111"/>
                    </a:lnTo>
                    <a:lnTo>
                      <a:pt x="77" y="110"/>
                    </a:lnTo>
                    <a:lnTo>
                      <a:pt x="79" y="108"/>
                    </a:lnTo>
                    <a:lnTo>
                      <a:pt x="79" y="105"/>
                    </a:lnTo>
                    <a:lnTo>
                      <a:pt x="77" y="104"/>
                    </a:lnTo>
                    <a:lnTo>
                      <a:pt x="79" y="100"/>
                    </a:lnTo>
                    <a:lnTo>
                      <a:pt x="79" y="99"/>
                    </a:lnTo>
                    <a:lnTo>
                      <a:pt x="80" y="99"/>
                    </a:lnTo>
                    <a:lnTo>
                      <a:pt x="82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5" y="94"/>
                    </a:lnTo>
                    <a:lnTo>
                      <a:pt x="85" y="94"/>
                    </a:lnTo>
                    <a:lnTo>
                      <a:pt x="87" y="92"/>
                    </a:lnTo>
                    <a:lnTo>
                      <a:pt x="88" y="92"/>
                    </a:lnTo>
                    <a:lnTo>
                      <a:pt x="90" y="94"/>
                    </a:lnTo>
                    <a:lnTo>
                      <a:pt x="93" y="94"/>
                    </a:lnTo>
                    <a:lnTo>
                      <a:pt x="95" y="94"/>
                    </a:lnTo>
                    <a:lnTo>
                      <a:pt x="96" y="92"/>
                    </a:lnTo>
                    <a:lnTo>
                      <a:pt x="98" y="92"/>
                    </a:lnTo>
                    <a:lnTo>
                      <a:pt x="99" y="92"/>
                    </a:lnTo>
                    <a:lnTo>
                      <a:pt x="99" y="91"/>
                    </a:lnTo>
                    <a:lnTo>
                      <a:pt x="98" y="91"/>
                    </a:lnTo>
                    <a:lnTo>
                      <a:pt x="98" y="91"/>
                    </a:lnTo>
                    <a:lnTo>
                      <a:pt x="96" y="89"/>
                    </a:lnTo>
                    <a:lnTo>
                      <a:pt x="98" y="89"/>
                    </a:lnTo>
                    <a:lnTo>
                      <a:pt x="99" y="89"/>
                    </a:lnTo>
                    <a:lnTo>
                      <a:pt x="102" y="86"/>
                    </a:lnTo>
                    <a:lnTo>
                      <a:pt x="104" y="86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0" y="85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15" y="88"/>
                    </a:lnTo>
                    <a:lnTo>
                      <a:pt x="117" y="88"/>
                    </a:lnTo>
                    <a:lnTo>
                      <a:pt x="118" y="86"/>
                    </a:lnTo>
                    <a:lnTo>
                      <a:pt x="120" y="85"/>
                    </a:lnTo>
                    <a:lnTo>
                      <a:pt x="121" y="83"/>
                    </a:lnTo>
                    <a:lnTo>
                      <a:pt x="121" y="78"/>
                    </a:lnTo>
                    <a:lnTo>
                      <a:pt x="121" y="75"/>
                    </a:lnTo>
                    <a:lnTo>
                      <a:pt x="121" y="74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69"/>
                    </a:lnTo>
                    <a:lnTo>
                      <a:pt x="125" y="69"/>
                    </a:lnTo>
                    <a:lnTo>
                      <a:pt x="125" y="66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31" y="64"/>
                    </a:lnTo>
                    <a:lnTo>
                      <a:pt x="132" y="63"/>
                    </a:lnTo>
                    <a:lnTo>
                      <a:pt x="136" y="61"/>
                    </a:lnTo>
                    <a:lnTo>
                      <a:pt x="136" y="59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2" y="55"/>
                    </a:lnTo>
                    <a:lnTo>
                      <a:pt x="129" y="52"/>
                    </a:lnTo>
                    <a:lnTo>
                      <a:pt x="131" y="50"/>
                    </a:lnTo>
                    <a:lnTo>
                      <a:pt x="131" y="48"/>
                    </a:lnTo>
                    <a:lnTo>
                      <a:pt x="136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42" y="50"/>
                    </a:lnTo>
                    <a:lnTo>
                      <a:pt x="143" y="50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8" y="44"/>
                    </a:lnTo>
                    <a:lnTo>
                      <a:pt x="147" y="42"/>
                    </a:lnTo>
                    <a:lnTo>
                      <a:pt x="147" y="42"/>
                    </a:lnTo>
                    <a:lnTo>
                      <a:pt x="145" y="40"/>
                    </a:lnTo>
                    <a:lnTo>
                      <a:pt x="147" y="40"/>
                    </a:lnTo>
                    <a:lnTo>
                      <a:pt x="147" y="40"/>
                    </a:lnTo>
                    <a:lnTo>
                      <a:pt x="148" y="39"/>
                    </a:lnTo>
                    <a:lnTo>
                      <a:pt x="150" y="37"/>
                    </a:lnTo>
                    <a:lnTo>
                      <a:pt x="150" y="36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3" y="33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4" y="25"/>
                    </a:lnTo>
                    <a:lnTo>
                      <a:pt x="153" y="23"/>
                    </a:lnTo>
                    <a:lnTo>
                      <a:pt x="153" y="22"/>
                    </a:lnTo>
                    <a:lnTo>
                      <a:pt x="153" y="20"/>
                    </a:lnTo>
                    <a:lnTo>
                      <a:pt x="151" y="18"/>
                    </a:lnTo>
                    <a:lnTo>
                      <a:pt x="151" y="18"/>
                    </a:lnTo>
                    <a:lnTo>
                      <a:pt x="150" y="17"/>
                    </a:lnTo>
                    <a:lnTo>
                      <a:pt x="148" y="17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3" y="12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58" y="9"/>
                    </a:lnTo>
                    <a:lnTo>
                      <a:pt x="159" y="9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69" y="4"/>
                    </a:lnTo>
                    <a:lnTo>
                      <a:pt x="170" y="3"/>
                    </a:lnTo>
                    <a:lnTo>
                      <a:pt x="172" y="3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81" y="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2" y="3"/>
                    </a:lnTo>
                    <a:lnTo>
                      <a:pt x="195" y="1"/>
                    </a:lnTo>
                    <a:lnTo>
                      <a:pt x="197" y="0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D0DF4D20-A749-684C-8A19-2BC35DD7C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34973" y="4066418"/>
                <a:ext cx="308205" cy="514413"/>
              </a:xfrm>
              <a:custGeom>
                <a:avLst/>
                <a:gdLst>
                  <a:gd name="T0" fmla="*/ 62 w 139"/>
                  <a:gd name="T1" fmla="*/ 218 h 232"/>
                  <a:gd name="T2" fmla="*/ 73 w 139"/>
                  <a:gd name="T3" fmla="*/ 213 h 232"/>
                  <a:gd name="T4" fmla="*/ 86 w 139"/>
                  <a:gd name="T5" fmla="*/ 199 h 232"/>
                  <a:gd name="T6" fmla="*/ 114 w 139"/>
                  <a:gd name="T7" fmla="*/ 172 h 232"/>
                  <a:gd name="T8" fmla="*/ 130 w 139"/>
                  <a:gd name="T9" fmla="*/ 167 h 232"/>
                  <a:gd name="T10" fmla="*/ 136 w 139"/>
                  <a:gd name="T11" fmla="*/ 181 h 232"/>
                  <a:gd name="T12" fmla="*/ 134 w 139"/>
                  <a:gd name="T13" fmla="*/ 214 h 232"/>
                  <a:gd name="T14" fmla="*/ 125 w 139"/>
                  <a:gd name="T15" fmla="*/ 211 h 232"/>
                  <a:gd name="T16" fmla="*/ 108 w 139"/>
                  <a:gd name="T17" fmla="*/ 216 h 232"/>
                  <a:gd name="T18" fmla="*/ 97 w 139"/>
                  <a:gd name="T19" fmla="*/ 192 h 232"/>
                  <a:gd name="T20" fmla="*/ 82 w 139"/>
                  <a:gd name="T21" fmla="*/ 192 h 232"/>
                  <a:gd name="T22" fmla="*/ 79 w 139"/>
                  <a:gd name="T23" fmla="*/ 189 h 232"/>
                  <a:gd name="T24" fmla="*/ 100 w 139"/>
                  <a:gd name="T25" fmla="*/ 183 h 232"/>
                  <a:gd name="T26" fmla="*/ 114 w 139"/>
                  <a:gd name="T27" fmla="*/ 177 h 232"/>
                  <a:gd name="T28" fmla="*/ 133 w 139"/>
                  <a:gd name="T29" fmla="*/ 164 h 232"/>
                  <a:gd name="T30" fmla="*/ 111 w 139"/>
                  <a:gd name="T31" fmla="*/ 162 h 232"/>
                  <a:gd name="T32" fmla="*/ 127 w 139"/>
                  <a:gd name="T33" fmla="*/ 156 h 232"/>
                  <a:gd name="T34" fmla="*/ 43 w 139"/>
                  <a:gd name="T35" fmla="*/ 153 h 232"/>
                  <a:gd name="T36" fmla="*/ 81 w 139"/>
                  <a:gd name="T37" fmla="*/ 151 h 232"/>
                  <a:gd name="T38" fmla="*/ 92 w 139"/>
                  <a:gd name="T39" fmla="*/ 170 h 232"/>
                  <a:gd name="T40" fmla="*/ 82 w 139"/>
                  <a:gd name="T41" fmla="*/ 161 h 232"/>
                  <a:gd name="T42" fmla="*/ 103 w 139"/>
                  <a:gd name="T43" fmla="*/ 145 h 232"/>
                  <a:gd name="T44" fmla="*/ 98 w 139"/>
                  <a:gd name="T45" fmla="*/ 153 h 232"/>
                  <a:gd name="T46" fmla="*/ 38 w 139"/>
                  <a:gd name="T47" fmla="*/ 145 h 232"/>
                  <a:gd name="T48" fmla="*/ 23 w 139"/>
                  <a:gd name="T49" fmla="*/ 172 h 232"/>
                  <a:gd name="T50" fmla="*/ 8 w 139"/>
                  <a:gd name="T51" fmla="*/ 177 h 232"/>
                  <a:gd name="T52" fmla="*/ 34 w 139"/>
                  <a:gd name="T53" fmla="*/ 150 h 232"/>
                  <a:gd name="T54" fmla="*/ 111 w 139"/>
                  <a:gd name="T55" fmla="*/ 140 h 232"/>
                  <a:gd name="T56" fmla="*/ 119 w 139"/>
                  <a:gd name="T57" fmla="*/ 156 h 232"/>
                  <a:gd name="T58" fmla="*/ 111 w 139"/>
                  <a:gd name="T59" fmla="*/ 147 h 232"/>
                  <a:gd name="T60" fmla="*/ 114 w 139"/>
                  <a:gd name="T61" fmla="*/ 137 h 232"/>
                  <a:gd name="T62" fmla="*/ 90 w 139"/>
                  <a:gd name="T63" fmla="*/ 139 h 232"/>
                  <a:gd name="T64" fmla="*/ 73 w 139"/>
                  <a:gd name="T65" fmla="*/ 151 h 232"/>
                  <a:gd name="T66" fmla="*/ 46 w 139"/>
                  <a:gd name="T67" fmla="*/ 134 h 232"/>
                  <a:gd name="T68" fmla="*/ 46 w 139"/>
                  <a:gd name="T69" fmla="*/ 131 h 232"/>
                  <a:gd name="T70" fmla="*/ 81 w 139"/>
                  <a:gd name="T71" fmla="*/ 125 h 232"/>
                  <a:gd name="T72" fmla="*/ 125 w 139"/>
                  <a:gd name="T73" fmla="*/ 142 h 232"/>
                  <a:gd name="T74" fmla="*/ 116 w 139"/>
                  <a:gd name="T75" fmla="*/ 134 h 232"/>
                  <a:gd name="T76" fmla="*/ 101 w 139"/>
                  <a:gd name="T77" fmla="*/ 129 h 232"/>
                  <a:gd name="T78" fmla="*/ 92 w 139"/>
                  <a:gd name="T79" fmla="*/ 126 h 232"/>
                  <a:gd name="T80" fmla="*/ 73 w 139"/>
                  <a:gd name="T81" fmla="*/ 125 h 232"/>
                  <a:gd name="T82" fmla="*/ 87 w 139"/>
                  <a:gd name="T83" fmla="*/ 117 h 232"/>
                  <a:gd name="T84" fmla="*/ 65 w 139"/>
                  <a:gd name="T85" fmla="*/ 118 h 232"/>
                  <a:gd name="T86" fmla="*/ 57 w 139"/>
                  <a:gd name="T87" fmla="*/ 123 h 232"/>
                  <a:gd name="T88" fmla="*/ 71 w 139"/>
                  <a:gd name="T89" fmla="*/ 109 h 232"/>
                  <a:gd name="T90" fmla="*/ 46 w 139"/>
                  <a:gd name="T91" fmla="*/ 104 h 232"/>
                  <a:gd name="T92" fmla="*/ 76 w 139"/>
                  <a:gd name="T93" fmla="*/ 101 h 232"/>
                  <a:gd name="T94" fmla="*/ 71 w 139"/>
                  <a:gd name="T95" fmla="*/ 88 h 232"/>
                  <a:gd name="T96" fmla="*/ 76 w 139"/>
                  <a:gd name="T97" fmla="*/ 47 h 232"/>
                  <a:gd name="T98" fmla="*/ 68 w 139"/>
                  <a:gd name="T99" fmla="*/ 74 h 232"/>
                  <a:gd name="T100" fmla="*/ 70 w 139"/>
                  <a:gd name="T101" fmla="*/ 99 h 232"/>
                  <a:gd name="T102" fmla="*/ 89 w 139"/>
                  <a:gd name="T103" fmla="*/ 101 h 232"/>
                  <a:gd name="T104" fmla="*/ 97 w 139"/>
                  <a:gd name="T105" fmla="*/ 106 h 232"/>
                  <a:gd name="T106" fmla="*/ 100 w 139"/>
                  <a:gd name="T107" fmla="*/ 118 h 232"/>
                  <a:gd name="T108" fmla="*/ 81 w 139"/>
                  <a:gd name="T109" fmla="*/ 106 h 232"/>
                  <a:gd name="T110" fmla="*/ 65 w 139"/>
                  <a:gd name="T111" fmla="*/ 106 h 232"/>
                  <a:gd name="T112" fmla="*/ 52 w 139"/>
                  <a:gd name="T113" fmla="*/ 90 h 232"/>
                  <a:gd name="T114" fmla="*/ 43 w 139"/>
                  <a:gd name="T115" fmla="*/ 74 h 232"/>
                  <a:gd name="T116" fmla="*/ 49 w 139"/>
                  <a:gd name="T117" fmla="*/ 65 h 232"/>
                  <a:gd name="T118" fmla="*/ 73 w 139"/>
                  <a:gd name="T119" fmla="*/ 29 h 232"/>
                  <a:gd name="T120" fmla="*/ 65 w 139"/>
                  <a:gd name="T121" fmla="*/ 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2">
                    <a:moveTo>
                      <a:pt x="48" y="227"/>
                    </a:moveTo>
                    <a:lnTo>
                      <a:pt x="48" y="229"/>
                    </a:lnTo>
                    <a:lnTo>
                      <a:pt x="48" y="229"/>
                    </a:lnTo>
                    <a:lnTo>
                      <a:pt x="48" y="230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5" y="230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5" y="229"/>
                    </a:lnTo>
                    <a:lnTo>
                      <a:pt x="46" y="229"/>
                    </a:lnTo>
                    <a:lnTo>
                      <a:pt x="46" y="227"/>
                    </a:lnTo>
                    <a:lnTo>
                      <a:pt x="48" y="227"/>
                    </a:lnTo>
                    <a:close/>
                    <a:moveTo>
                      <a:pt x="59" y="216"/>
                    </a:moveTo>
                    <a:lnTo>
                      <a:pt x="62" y="218"/>
                    </a:lnTo>
                    <a:lnTo>
                      <a:pt x="62" y="218"/>
                    </a:lnTo>
                    <a:lnTo>
                      <a:pt x="64" y="218"/>
                    </a:lnTo>
                    <a:lnTo>
                      <a:pt x="65" y="218"/>
                    </a:lnTo>
                    <a:lnTo>
                      <a:pt x="65" y="219"/>
                    </a:lnTo>
                    <a:lnTo>
                      <a:pt x="65" y="219"/>
                    </a:lnTo>
                    <a:lnTo>
                      <a:pt x="64" y="221"/>
                    </a:lnTo>
                    <a:lnTo>
                      <a:pt x="62" y="219"/>
                    </a:lnTo>
                    <a:lnTo>
                      <a:pt x="60" y="219"/>
                    </a:lnTo>
                    <a:lnTo>
                      <a:pt x="59" y="219"/>
                    </a:lnTo>
                    <a:lnTo>
                      <a:pt x="57" y="219"/>
                    </a:lnTo>
                    <a:lnTo>
                      <a:pt x="57" y="219"/>
                    </a:lnTo>
                    <a:lnTo>
                      <a:pt x="57" y="218"/>
                    </a:lnTo>
                    <a:lnTo>
                      <a:pt x="59" y="216"/>
                    </a:lnTo>
                    <a:close/>
                    <a:moveTo>
                      <a:pt x="75" y="208"/>
                    </a:moveTo>
                    <a:lnTo>
                      <a:pt x="78" y="210"/>
                    </a:lnTo>
                    <a:lnTo>
                      <a:pt x="78" y="210"/>
                    </a:lnTo>
                    <a:lnTo>
                      <a:pt x="78" y="210"/>
                    </a:lnTo>
                    <a:lnTo>
                      <a:pt x="76" y="211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3"/>
                    </a:lnTo>
                    <a:lnTo>
                      <a:pt x="71" y="211"/>
                    </a:lnTo>
                    <a:lnTo>
                      <a:pt x="71" y="210"/>
                    </a:lnTo>
                    <a:lnTo>
                      <a:pt x="70" y="210"/>
                    </a:lnTo>
                    <a:lnTo>
                      <a:pt x="71" y="208"/>
                    </a:lnTo>
                    <a:lnTo>
                      <a:pt x="71" y="208"/>
                    </a:lnTo>
                    <a:lnTo>
                      <a:pt x="75" y="208"/>
                    </a:lnTo>
                    <a:close/>
                    <a:moveTo>
                      <a:pt x="127" y="202"/>
                    </a:moveTo>
                    <a:lnTo>
                      <a:pt x="128" y="202"/>
                    </a:lnTo>
                    <a:lnTo>
                      <a:pt x="128" y="205"/>
                    </a:lnTo>
                    <a:lnTo>
                      <a:pt x="128" y="205"/>
                    </a:lnTo>
                    <a:lnTo>
                      <a:pt x="127" y="203"/>
                    </a:lnTo>
                    <a:lnTo>
                      <a:pt x="127" y="203"/>
                    </a:lnTo>
                    <a:lnTo>
                      <a:pt x="127" y="202"/>
                    </a:lnTo>
                    <a:close/>
                    <a:moveTo>
                      <a:pt x="87" y="197"/>
                    </a:moveTo>
                    <a:lnTo>
                      <a:pt x="87" y="197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86" y="197"/>
                    </a:lnTo>
                    <a:lnTo>
                      <a:pt x="86" y="199"/>
                    </a:lnTo>
                    <a:lnTo>
                      <a:pt x="87" y="197"/>
                    </a:lnTo>
                    <a:close/>
                    <a:moveTo>
                      <a:pt x="2" y="188"/>
                    </a:moveTo>
                    <a:lnTo>
                      <a:pt x="2" y="191"/>
                    </a:lnTo>
                    <a:lnTo>
                      <a:pt x="2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2" y="188"/>
                    </a:lnTo>
                    <a:close/>
                    <a:moveTo>
                      <a:pt x="5" y="185"/>
                    </a:moveTo>
                    <a:lnTo>
                      <a:pt x="5" y="185"/>
                    </a:lnTo>
                    <a:lnTo>
                      <a:pt x="7" y="185"/>
                    </a:lnTo>
                    <a:lnTo>
                      <a:pt x="7" y="186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5" y="185"/>
                    </a:lnTo>
                    <a:close/>
                    <a:moveTo>
                      <a:pt x="112" y="172"/>
                    </a:moveTo>
                    <a:lnTo>
                      <a:pt x="112" y="172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3"/>
                    </a:lnTo>
                    <a:lnTo>
                      <a:pt x="112" y="173"/>
                    </a:lnTo>
                    <a:lnTo>
                      <a:pt x="111" y="172"/>
                    </a:lnTo>
                    <a:lnTo>
                      <a:pt x="112" y="172"/>
                    </a:lnTo>
                    <a:lnTo>
                      <a:pt x="112" y="172"/>
                    </a:lnTo>
                    <a:close/>
                    <a:moveTo>
                      <a:pt x="97" y="170"/>
                    </a:moveTo>
                    <a:lnTo>
                      <a:pt x="98" y="172"/>
                    </a:lnTo>
                    <a:lnTo>
                      <a:pt x="98" y="173"/>
                    </a:lnTo>
                    <a:lnTo>
                      <a:pt x="97" y="173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5" y="172"/>
                    </a:lnTo>
                    <a:lnTo>
                      <a:pt x="97" y="170"/>
                    </a:lnTo>
                    <a:lnTo>
                      <a:pt x="97" y="170"/>
                    </a:lnTo>
                    <a:close/>
                    <a:moveTo>
                      <a:pt x="131" y="164"/>
                    </a:moveTo>
                    <a:lnTo>
                      <a:pt x="131" y="166"/>
                    </a:lnTo>
                    <a:lnTo>
                      <a:pt x="131" y="166"/>
                    </a:lnTo>
                    <a:lnTo>
                      <a:pt x="130" y="167"/>
                    </a:lnTo>
                    <a:lnTo>
                      <a:pt x="130" y="166"/>
                    </a:lnTo>
                    <a:lnTo>
                      <a:pt x="130" y="164"/>
                    </a:lnTo>
                    <a:lnTo>
                      <a:pt x="131" y="164"/>
                    </a:lnTo>
                    <a:close/>
                    <a:moveTo>
                      <a:pt x="125" y="164"/>
                    </a:moveTo>
                    <a:lnTo>
                      <a:pt x="127" y="166"/>
                    </a:lnTo>
                    <a:lnTo>
                      <a:pt x="130" y="167"/>
                    </a:lnTo>
                    <a:lnTo>
                      <a:pt x="131" y="169"/>
                    </a:lnTo>
                    <a:lnTo>
                      <a:pt x="131" y="170"/>
                    </a:lnTo>
                    <a:lnTo>
                      <a:pt x="133" y="170"/>
                    </a:lnTo>
                    <a:lnTo>
                      <a:pt x="134" y="170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6" y="175"/>
                    </a:lnTo>
                    <a:lnTo>
                      <a:pt x="136" y="177"/>
                    </a:lnTo>
                    <a:lnTo>
                      <a:pt x="134" y="178"/>
                    </a:lnTo>
                    <a:lnTo>
                      <a:pt x="134" y="180"/>
                    </a:lnTo>
                    <a:lnTo>
                      <a:pt x="133" y="180"/>
                    </a:lnTo>
                    <a:lnTo>
                      <a:pt x="133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6" y="183"/>
                    </a:lnTo>
                    <a:lnTo>
                      <a:pt x="136" y="185"/>
                    </a:lnTo>
                    <a:lnTo>
                      <a:pt x="138" y="186"/>
                    </a:lnTo>
                    <a:lnTo>
                      <a:pt x="138" y="188"/>
                    </a:lnTo>
                    <a:lnTo>
                      <a:pt x="138" y="191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9" y="194"/>
                    </a:lnTo>
                    <a:lnTo>
                      <a:pt x="139" y="194"/>
                    </a:lnTo>
                    <a:lnTo>
                      <a:pt x="139" y="196"/>
                    </a:lnTo>
                    <a:lnTo>
                      <a:pt x="139" y="199"/>
                    </a:lnTo>
                    <a:lnTo>
                      <a:pt x="139" y="200"/>
                    </a:lnTo>
                    <a:lnTo>
                      <a:pt x="139" y="202"/>
                    </a:lnTo>
                    <a:lnTo>
                      <a:pt x="138" y="203"/>
                    </a:lnTo>
                    <a:lnTo>
                      <a:pt x="136" y="205"/>
                    </a:lnTo>
                    <a:lnTo>
                      <a:pt x="134" y="205"/>
                    </a:lnTo>
                    <a:lnTo>
                      <a:pt x="134" y="207"/>
                    </a:lnTo>
                    <a:lnTo>
                      <a:pt x="134" y="208"/>
                    </a:lnTo>
                    <a:lnTo>
                      <a:pt x="134" y="211"/>
                    </a:lnTo>
                    <a:lnTo>
                      <a:pt x="134" y="214"/>
                    </a:lnTo>
                    <a:lnTo>
                      <a:pt x="133" y="213"/>
                    </a:lnTo>
                    <a:lnTo>
                      <a:pt x="133" y="211"/>
                    </a:lnTo>
                    <a:lnTo>
                      <a:pt x="133" y="208"/>
                    </a:lnTo>
                    <a:lnTo>
                      <a:pt x="131" y="207"/>
                    </a:lnTo>
                    <a:lnTo>
                      <a:pt x="131" y="205"/>
                    </a:lnTo>
                    <a:lnTo>
                      <a:pt x="131" y="203"/>
                    </a:lnTo>
                    <a:lnTo>
                      <a:pt x="130" y="202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27" y="202"/>
                    </a:lnTo>
                    <a:lnTo>
                      <a:pt x="127" y="202"/>
                    </a:lnTo>
                    <a:lnTo>
                      <a:pt x="125" y="203"/>
                    </a:lnTo>
                    <a:lnTo>
                      <a:pt x="123" y="205"/>
                    </a:lnTo>
                    <a:lnTo>
                      <a:pt x="122" y="207"/>
                    </a:lnTo>
                    <a:lnTo>
                      <a:pt x="122" y="208"/>
                    </a:lnTo>
                    <a:lnTo>
                      <a:pt x="123" y="210"/>
                    </a:lnTo>
                    <a:lnTo>
                      <a:pt x="123" y="210"/>
                    </a:lnTo>
                    <a:lnTo>
                      <a:pt x="125" y="211"/>
                    </a:lnTo>
                    <a:lnTo>
                      <a:pt x="125" y="211"/>
                    </a:lnTo>
                    <a:lnTo>
                      <a:pt x="127" y="214"/>
                    </a:lnTo>
                    <a:lnTo>
                      <a:pt x="127" y="219"/>
                    </a:lnTo>
                    <a:lnTo>
                      <a:pt x="125" y="221"/>
                    </a:lnTo>
                    <a:lnTo>
                      <a:pt x="123" y="222"/>
                    </a:lnTo>
                    <a:lnTo>
                      <a:pt x="122" y="224"/>
                    </a:lnTo>
                    <a:lnTo>
                      <a:pt x="120" y="224"/>
                    </a:lnTo>
                    <a:lnTo>
                      <a:pt x="120" y="222"/>
                    </a:lnTo>
                    <a:lnTo>
                      <a:pt x="120" y="221"/>
                    </a:lnTo>
                    <a:lnTo>
                      <a:pt x="120" y="219"/>
                    </a:lnTo>
                    <a:lnTo>
                      <a:pt x="120" y="218"/>
                    </a:lnTo>
                    <a:lnTo>
                      <a:pt x="120" y="218"/>
                    </a:lnTo>
                    <a:lnTo>
                      <a:pt x="120" y="218"/>
                    </a:lnTo>
                    <a:lnTo>
                      <a:pt x="119" y="218"/>
                    </a:lnTo>
                    <a:lnTo>
                      <a:pt x="117" y="219"/>
                    </a:lnTo>
                    <a:lnTo>
                      <a:pt x="117" y="221"/>
                    </a:lnTo>
                    <a:lnTo>
                      <a:pt x="117" y="221"/>
                    </a:lnTo>
                    <a:lnTo>
                      <a:pt x="116" y="219"/>
                    </a:lnTo>
                    <a:lnTo>
                      <a:pt x="111" y="218"/>
                    </a:lnTo>
                    <a:lnTo>
                      <a:pt x="108" y="216"/>
                    </a:lnTo>
                    <a:lnTo>
                      <a:pt x="106" y="214"/>
                    </a:lnTo>
                    <a:lnTo>
                      <a:pt x="103" y="213"/>
                    </a:lnTo>
                    <a:lnTo>
                      <a:pt x="103" y="210"/>
                    </a:lnTo>
                    <a:lnTo>
                      <a:pt x="103" y="208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101" y="203"/>
                    </a:lnTo>
                    <a:lnTo>
                      <a:pt x="103" y="202"/>
                    </a:lnTo>
                    <a:lnTo>
                      <a:pt x="105" y="202"/>
                    </a:lnTo>
                    <a:lnTo>
                      <a:pt x="105" y="200"/>
                    </a:lnTo>
                    <a:lnTo>
                      <a:pt x="105" y="200"/>
                    </a:lnTo>
                    <a:lnTo>
                      <a:pt x="106" y="199"/>
                    </a:lnTo>
                    <a:lnTo>
                      <a:pt x="105" y="199"/>
                    </a:lnTo>
                    <a:lnTo>
                      <a:pt x="105" y="197"/>
                    </a:lnTo>
                    <a:lnTo>
                      <a:pt x="103" y="196"/>
                    </a:lnTo>
                    <a:lnTo>
                      <a:pt x="101" y="194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8" y="192"/>
                    </a:lnTo>
                    <a:lnTo>
                      <a:pt x="97" y="192"/>
                    </a:lnTo>
                    <a:lnTo>
                      <a:pt x="95" y="192"/>
                    </a:lnTo>
                    <a:lnTo>
                      <a:pt x="95" y="192"/>
                    </a:lnTo>
                    <a:lnTo>
                      <a:pt x="95" y="192"/>
                    </a:lnTo>
                    <a:lnTo>
                      <a:pt x="95" y="194"/>
                    </a:lnTo>
                    <a:lnTo>
                      <a:pt x="95" y="194"/>
                    </a:lnTo>
                    <a:lnTo>
                      <a:pt x="93" y="197"/>
                    </a:lnTo>
                    <a:lnTo>
                      <a:pt x="92" y="197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6" y="194"/>
                    </a:lnTo>
                    <a:lnTo>
                      <a:pt x="84" y="192"/>
                    </a:lnTo>
                    <a:lnTo>
                      <a:pt x="82" y="192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79" y="196"/>
                    </a:lnTo>
                    <a:lnTo>
                      <a:pt x="78" y="199"/>
                    </a:lnTo>
                    <a:lnTo>
                      <a:pt x="78" y="202"/>
                    </a:lnTo>
                    <a:lnTo>
                      <a:pt x="76" y="203"/>
                    </a:lnTo>
                    <a:lnTo>
                      <a:pt x="76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3" y="205"/>
                    </a:lnTo>
                    <a:lnTo>
                      <a:pt x="71" y="203"/>
                    </a:lnTo>
                    <a:lnTo>
                      <a:pt x="73" y="200"/>
                    </a:lnTo>
                    <a:lnTo>
                      <a:pt x="73" y="200"/>
                    </a:lnTo>
                    <a:lnTo>
                      <a:pt x="75" y="199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5" y="192"/>
                    </a:lnTo>
                    <a:lnTo>
                      <a:pt x="76" y="191"/>
                    </a:lnTo>
                    <a:lnTo>
                      <a:pt x="78" y="189"/>
                    </a:lnTo>
                    <a:lnTo>
                      <a:pt x="79" y="189"/>
                    </a:lnTo>
                    <a:lnTo>
                      <a:pt x="82" y="188"/>
                    </a:lnTo>
                    <a:lnTo>
                      <a:pt x="82" y="188"/>
                    </a:lnTo>
                    <a:lnTo>
                      <a:pt x="86" y="188"/>
                    </a:lnTo>
                    <a:lnTo>
                      <a:pt x="87" y="188"/>
                    </a:lnTo>
                    <a:lnTo>
                      <a:pt x="87" y="186"/>
                    </a:lnTo>
                    <a:lnTo>
                      <a:pt x="87" y="185"/>
                    </a:lnTo>
                    <a:lnTo>
                      <a:pt x="87" y="185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90" y="181"/>
                    </a:lnTo>
                    <a:lnTo>
                      <a:pt x="92" y="181"/>
                    </a:lnTo>
                    <a:lnTo>
                      <a:pt x="93" y="181"/>
                    </a:lnTo>
                    <a:lnTo>
                      <a:pt x="93" y="180"/>
                    </a:lnTo>
                    <a:lnTo>
                      <a:pt x="93" y="180"/>
                    </a:lnTo>
                    <a:lnTo>
                      <a:pt x="95" y="180"/>
                    </a:lnTo>
                    <a:lnTo>
                      <a:pt x="97" y="180"/>
                    </a:lnTo>
                    <a:lnTo>
                      <a:pt x="98" y="180"/>
                    </a:lnTo>
                    <a:lnTo>
                      <a:pt x="100" y="181"/>
                    </a:lnTo>
                    <a:lnTo>
                      <a:pt x="100" y="183"/>
                    </a:lnTo>
                    <a:lnTo>
                      <a:pt x="100" y="185"/>
                    </a:lnTo>
                    <a:lnTo>
                      <a:pt x="100" y="186"/>
                    </a:lnTo>
                    <a:lnTo>
                      <a:pt x="100" y="188"/>
                    </a:lnTo>
                    <a:lnTo>
                      <a:pt x="98" y="189"/>
                    </a:lnTo>
                    <a:lnTo>
                      <a:pt x="100" y="189"/>
                    </a:lnTo>
                    <a:lnTo>
                      <a:pt x="101" y="188"/>
                    </a:lnTo>
                    <a:lnTo>
                      <a:pt x="103" y="188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106" y="186"/>
                    </a:lnTo>
                    <a:lnTo>
                      <a:pt x="106" y="185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9" y="180"/>
                    </a:lnTo>
                    <a:lnTo>
                      <a:pt x="111" y="181"/>
                    </a:lnTo>
                    <a:lnTo>
                      <a:pt x="112" y="181"/>
                    </a:lnTo>
                    <a:lnTo>
                      <a:pt x="114" y="180"/>
                    </a:lnTo>
                    <a:lnTo>
                      <a:pt x="114" y="177"/>
                    </a:lnTo>
                    <a:lnTo>
                      <a:pt x="114" y="177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7" y="177"/>
                    </a:lnTo>
                    <a:lnTo>
                      <a:pt x="119" y="177"/>
                    </a:lnTo>
                    <a:lnTo>
                      <a:pt x="119" y="177"/>
                    </a:lnTo>
                    <a:lnTo>
                      <a:pt x="120" y="175"/>
                    </a:lnTo>
                    <a:lnTo>
                      <a:pt x="120" y="175"/>
                    </a:lnTo>
                    <a:lnTo>
                      <a:pt x="122" y="175"/>
                    </a:lnTo>
                    <a:lnTo>
                      <a:pt x="123" y="175"/>
                    </a:lnTo>
                    <a:lnTo>
                      <a:pt x="125" y="173"/>
                    </a:lnTo>
                    <a:lnTo>
                      <a:pt x="123" y="170"/>
                    </a:lnTo>
                    <a:lnTo>
                      <a:pt x="123" y="166"/>
                    </a:lnTo>
                    <a:lnTo>
                      <a:pt x="123" y="164"/>
                    </a:lnTo>
                    <a:lnTo>
                      <a:pt x="125" y="164"/>
                    </a:lnTo>
                    <a:close/>
                    <a:moveTo>
                      <a:pt x="133" y="159"/>
                    </a:moveTo>
                    <a:lnTo>
                      <a:pt x="133" y="161"/>
                    </a:lnTo>
                    <a:lnTo>
                      <a:pt x="133" y="162"/>
                    </a:lnTo>
                    <a:lnTo>
                      <a:pt x="133" y="162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1" y="164"/>
                    </a:lnTo>
                    <a:lnTo>
                      <a:pt x="131" y="164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3" y="159"/>
                    </a:lnTo>
                    <a:close/>
                    <a:moveTo>
                      <a:pt x="119" y="158"/>
                    </a:moveTo>
                    <a:lnTo>
                      <a:pt x="119" y="158"/>
                    </a:lnTo>
                    <a:lnTo>
                      <a:pt x="120" y="159"/>
                    </a:lnTo>
                    <a:lnTo>
                      <a:pt x="120" y="161"/>
                    </a:lnTo>
                    <a:lnTo>
                      <a:pt x="120" y="161"/>
                    </a:lnTo>
                    <a:lnTo>
                      <a:pt x="119" y="159"/>
                    </a:lnTo>
                    <a:lnTo>
                      <a:pt x="119" y="158"/>
                    </a:lnTo>
                    <a:close/>
                    <a:moveTo>
                      <a:pt x="108" y="158"/>
                    </a:moveTo>
                    <a:lnTo>
                      <a:pt x="108" y="158"/>
                    </a:lnTo>
                    <a:lnTo>
                      <a:pt x="108" y="159"/>
                    </a:lnTo>
                    <a:lnTo>
                      <a:pt x="108" y="159"/>
                    </a:lnTo>
                    <a:lnTo>
                      <a:pt x="109" y="159"/>
                    </a:lnTo>
                    <a:lnTo>
                      <a:pt x="111" y="159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8" y="166"/>
                    </a:lnTo>
                    <a:lnTo>
                      <a:pt x="108" y="166"/>
                    </a:lnTo>
                    <a:lnTo>
                      <a:pt x="105" y="166"/>
                    </a:lnTo>
                    <a:lnTo>
                      <a:pt x="101" y="166"/>
                    </a:lnTo>
                    <a:lnTo>
                      <a:pt x="100" y="166"/>
                    </a:lnTo>
                    <a:lnTo>
                      <a:pt x="100" y="164"/>
                    </a:lnTo>
                    <a:lnTo>
                      <a:pt x="100" y="162"/>
                    </a:lnTo>
                    <a:lnTo>
                      <a:pt x="100" y="162"/>
                    </a:lnTo>
                    <a:lnTo>
                      <a:pt x="101" y="161"/>
                    </a:lnTo>
                    <a:lnTo>
                      <a:pt x="103" y="161"/>
                    </a:lnTo>
                    <a:lnTo>
                      <a:pt x="103" y="159"/>
                    </a:lnTo>
                    <a:lnTo>
                      <a:pt x="105" y="158"/>
                    </a:lnTo>
                    <a:lnTo>
                      <a:pt x="108" y="158"/>
                    </a:lnTo>
                    <a:close/>
                    <a:moveTo>
                      <a:pt x="127" y="155"/>
                    </a:moveTo>
                    <a:lnTo>
                      <a:pt x="127" y="155"/>
                    </a:lnTo>
                    <a:lnTo>
                      <a:pt x="127" y="156"/>
                    </a:lnTo>
                    <a:lnTo>
                      <a:pt x="127" y="159"/>
                    </a:lnTo>
                    <a:lnTo>
                      <a:pt x="127" y="161"/>
                    </a:lnTo>
                    <a:lnTo>
                      <a:pt x="127" y="161"/>
                    </a:lnTo>
                    <a:lnTo>
                      <a:pt x="127" y="161"/>
                    </a:lnTo>
                    <a:lnTo>
                      <a:pt x="127" y="162"/>
                    </a:lnTo>
                    <a:lnTo>
                      <a:pt x="127" y="161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5" y="155"/>
                    </a:lnTo>
                    <a:lnTo>
                      <a:pt x="125" y="155"/>
                    </a:lnTo>
                    <a:lnTo>
                      <a:pt x="127" y="155"/>
                    </a:lnTo>
                    <a:lnTo>
                      <a:pt x="127" y="155"/>
                    </a:lnTo>
                    <a:close/>
                    <a:moveTo>
                      <a:pt x="43" y="151"/>
                    </a:moveTo>
                    <a:lnTo>
                      <a:pt x="43" y="151"/>
                    </a:lnTo>
                    <a:lnTo>
                      <a:pt x="45" y="151"/>
                    </a:lnTo>
                    <a:lnTo>
                      <a:pt x="45" y="153"/>
                    </a:lnTo>
                    <a:lnTo>
                      <a:pt x="43" y="153"/>
                    </a:lnTo>
                    <a:lnTo>
                      <a:pt x="41" y="155"/>
                    </a:lnTo>
                    <a:lnTo>
                      <a:pt x="41" y="153"/>
                    </a:lnTo>
                    <a:lnTo>
                      <a:pt x="43" y="151"/>
                    </a:lnTo>
                    <a:close/>
                    <a:moveTo>
                      <a:pt x="108" y="150"/>
                    </a:moveTo>
                    <a:lnTo>
                      <a:pt x="108" y="150"/>
                    </a:lnTo>
                    <a:lnTo>
                      <a:pt x="108" y="150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1"/>
                    </a:lnTo>
                    <a:lnTo>
                      <a:pt x="108" y="150"/>
                    </a:lnTo>
                    <a:close/>
                    <a:moveTo>
                      <a:pt x="84" y="150"/>
                    </a:moveTo>
                    <a:lnTo>
                      <a:pt x="84" y="150"/>
                    </a:lnTo>
                    <a:lnTo>
                      <a:pt x="84" y="151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2" y="153"/>
                    </a:lnTo>
                    <a:lnTo>
                      <a:pt x="81" y="155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4" y="150"/>
                    </a:lnTo>
                    <a:close/>
                    <a:moveTo>
                      <a:pt x="92" y="147"/>
                    </a:moveTo>
                    <a:lnTo>
                      <a:pt x="95" y="147"/>
                    </a:lnTo>
                    <a:lnTo>
                      <a:pt x="97" y="148"/>
                    </a:lnTo>
                    <a:lnTo>
                      <a:pt x="97" y="150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3" y="153"/>
                    </a:lnTo>
                    <a:lnTo>
                      <a:pt x="93" y="156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0" y="161"/>
                    </a:lnTo>
                    <a:lnTo>
                      <a:pt x="90" y="162"/>
                    </a:lnTo>
                    <a:lnTo>
                      <a:pt x="90" y="164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2"/>
                    </a:lnTo>
                    <a:lnTo>
                      <a:pt x="92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7" y="173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81" y="167"/>
                    </a:lnTo>
                    <a:lnTo>
                      <a:pt x="79" y="166"/>
                    </a:lnTo>
                    <a:lnTo>
                      <a:pt x="79" y="162"/>
                    </a:lnTo>
                    <a:lnTo>
                      <a:pt x="79" y="162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82" y="161"/>
                    </a:lnTo>
                    <a:lnTo>
                      <a:pt x="84" y="161"/>
                    </a:lnTo>
                    <a:lnTo>
                      <a:pt x="86" y="159"/>
                    </a:lnTo>
                    <a:lnTo>
                      <a:pt x="86" y="159"/>
                    </a:lnTo>
                    <a:lnTo>
                      <a:pt x="86" y="156"/>
                    </a:lnTo>
                    <a:lnTo>
                      <a:pt x="86" y="155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7" y="150"/>
                    </a:lnTo>
                    <a:lnTo>
                      <a:pt x="87" y="148"/>
                    </a:lnTo>
                    <a:lnTo>
                      <a:pt x="87" y="148"/>
                    </a:lnTo>
                    <a:lnTo>
                      <a:pt x="89" y="147"/>
                    </a:lnTo>
                    <a:lnTo>
                      <a:pt x="90" y="147"/>
                    </a:lnTo>
                    <a:lnTo>
                      <a:pt x="92" y="147"/>
                    </a:lnTo>
                    <a:close/>
                    <a:moveTo>
                      <a:pt x="103" y="142"/>
                    </a:moveTo>
                    <a:lnTo>
                      <a:pt x="103" y="142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7"/>
                    </a:lnTo>
                    <a:lnTo>
                      <a:pt x="103" y="150"/>
                    </a:lnTo>
                    <a:lnTo>
                      <a:pt x="103" y="151"/>
                    </a:lnTo>
                    <a:lnTo>
                      <a:pt x="103" y="155"/>
                    </a:lnTo>
                    <a:lnTo>
                      <a:pt x="101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98" y="159"/>
                    </a:lnTo>
                    <a:lnTo>
                      <a:pt x="97" y="161"/>
                    </a:lnTo>
                    <a:lnTo>
                      <a:pt x="97" y="161"/>
                    </a:lnTo>
                    <a:lnTo>
                      <a:pt x="95" y="166"/>
                    </a:lnTo>
                    <a:lnTo>
                      <a:pt x="93" y="169"/>
                    </a:lnTo>
                    <a:lnTo>
                      <a:pt x="92" y="169"/>
                    </a:lnTo>
                    <a:lnTo>
                      <a:pt x="92" y="167"/>
                    </a:lnTo>
                    <a:lnTo>
                      <a:pt x="92" y="167"/>
                    </a:lnTo>
                    <a:lnTo>
                      <a:pt x="93" y="162"/>
                    </a:lnTo>
                    <a:lnTo>
                      <a:pt x="93" y="161"/>
                    </a:lnTo>
                    <a:lnTo>
                      <a:pt x="95" y="158"/>
                    </a:lnTo>
                    <a:lnTo>
                      <a:pt x="97" y="156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100" y="150"/>
                    </a:lnTo>
                    <a:lnTo>
                      <a:pt x="101" y="147"/>
                    </a:lnTo>
                    <a:lnTo>
                      <a:pt x="101" y="145"/>
                    </a:lnTo>
                    <a:lnTo>
                      <a:pt x="101" y="145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3" y="142"/>
                    </a:lnTo>
                    <a:close/>
                    <a:moveTo>
                      <a:pt x="98" y="142"/>
                    </a:moveTo>
                    <a:lnTo>
                      <a:pt x="100" y="144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2"/>
                    </a:lnTo>
                    <a:lnTo>
                      <a:pt x="98" y="142"/>
                    </a:lnTo>
                    <a:close/>
                    <a:moveTo>
                      <a:pt x="37" y="140"/>
                    </a:move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8" y="150"/>
                    </a:lnTo>
                    <a:lnTo>
                      <a:pt x="40" y="153"/>
                    </a:lnTo>
                    <a:lnTo>
                      <a:pt x="40" y="153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37" y="155"/>
                    </a:lnTo>
                    <a:lnTo>
                      <a:pt x="35" y="156"/>
                    </a:lnTo>
                    <a:lnTo>
                      <a:pt x="34" y="156"/>
                    </a:lnTo>
                    <a:lnTo>
                      <a:pt x="34" y="158"/>
                    </a:lnTo>
                    <a:lnTo>
                      <a:pt x="34" y="159"/>
                    </a:lnTo>
                    <a:lnTo>
                      <a:pt x="32" y="159"/>
                    </a:lnTo>
                    <a:lnTo>
                      <a:pt x="29" y="161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6" y="162"/>
                    </a:lnTo>
                    <a:lnTo>
                      <a:pt x="27" y="164"/>
                    </a:lnTo>
                    <a:lnTo>
                      <a:pt x="24" y="169"/>
                    </a:lnTo>
                    <a:lnTo>
                      <a:pt x="23" y="170"/>
                    </a:lnTo>
                    <a:lnTo>
                      <a:pt x="23" y="172"/>
                    </a:lnTo>
                    <a:lnTo>
                      <a:pt x="21" y="172"/>
                    </a:lnTo>
                    <a:lnTo>
                      <a:pt x="19" y="172"/>
                    </a:lnTo>
                    <a:lnTo>
                      <a:pt x="18" y="173"/>
                    </a:lnTo>
                    <a:lnTo>
                      <a:pt x="16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3" y="178"/>
                    </a:lnTo>
                    <a:lnTo>
                      <a:pt x="11" y="180"/>
                    </a:lnTo>
                    <a:lnTo>
                      <a:pt x="10" y="180"/>
                    </a:lnTo>
                    <a:lnTo>
                      <a:pt x="8" y="181"/>
                    </a:lnTo>
                    <a:lnTo>
                      <a:pt x="8" y="181"/>
                    </a:lnTo>
                    <a:lnTo>
                      <a:pt x="8" y="181"/>
                    </a:lnTo>
                    <a:lnTo>
                      <a:pt x="7" y="183"/>
                    </a:lnTo>
                    <a:lnTo>
                      <a:pt x="5" y="183"/>
                    </a:lnTo>
                    <a:lnTo>
                      <a:pt x="4" y="185"/>
                    </a:lnTo>
                    <a:lnTo>
                      <a:pt x="5" y="183"/>
                    </a:lnTo>
                    <a:lnTo>
                      <a:pt x="5" y="181"/>
                    </a:lnTo>
                    <a:lnTo>
                      <a:pt x="7" y="180"/>
                    </a:lnTo>
                    <a:lnTo>
                      <a:pt x="7" y="178"/>
                    </a:lnTo>
                    <a:lnTo>
                      <a:pt x="8" y="177"/>
                    </a:lnTo>
                    <a:lnTo>
                      <a:pt x="10" y="175"/>
                    </a:lnTo>
                    <a:lnTo>
                      <a:pt x="11" y="173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6" y="170"/>
                    </a:lnTo>
                    <a:lnTo>
                      <a:pt x="18" y="170"/>
                    </a:lnTo>
                    <a:lnTo>
                      <a:pt x="21" y="166"/>
                    </a:lnTo>
                    <a:lnTo>
                      <a:pt x="23" y="164"/>
                    </a:lnTo>
                    <a:lnTo>
                      <a:pt x="26" y="159"/>
                    </a:lnTo>
                    <a:lnTo>
                      <a:pt x="27" y="159"/>
                    </a:lnTo>
                    <a:lnTo>
                      <a:pt x="27" y="158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5" y="150"/>
                    </a:lnTo>
                    <a:lnTo>
                      <a:pt x="34" y="150"/>
                    </a:lnTo>
                    <a:lnTo>
                      <a:pt x="34" y="148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37" y="140"/>
                    </a:lnTo>
                    <a:close/>
                    <a:moveTo>
                      <a:pt x="43" y="139"/>
                    </a:moveTo>
                    <a:lnTo>
                      <a:pt x="43" y="139"/>
                    </a:lnTo>
                    <a:lnTo>
                      <a:pt x="43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0" y="139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3" y="139"/>
                    </a:lnTo>
                    <a:close/>
                    <a:moveTo>
                      <a:pt x="108" y="139"/>
                    </a:moveTo>
                    <a:lnTo>
                      <a:pt x="108" y="139"/>
                    </a:lnTo>
                    <a:lnTo>
                      <a:pt x="109" y="139"/>
                    </a:lnTo>
                    <a:lnTo>
                      <a:pt x="109" y="14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2" y="142"/>
                    </a:lnTo>
                    <a:lnTo>
                      <a:pt x="114" y="140"/>
                    </a:lnTo>
                    <a:lnTo>
                      <a:pt x="116" y="140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4"/>
                    </a:lnTo>
                    <a:lnTo>
                      <a:pt x="117" y="147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1"/>
                    </a:lnTo>
                    <a:lnTo>
                      <a:pt x="119" y="151"/>
                    </a:lnTo>
                    <a:lnTo>
                      <a:pt x="120" y="153"/>
                    </a:lnTo>
                    <a:lnTo>
                      <a:pt x="120" y="155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19" y="156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7" y="156"/>
                    </a:lnTo>
                    <a:lnTo>
                      <a:pt x="117" y="155"/>
                    </a:lnTo>
                    <a:lnTo>
                      <a:pt x="117" y="158"/>
                    </a:lnTo>
                    <a:lnTo>
                      <a:pt x="117" y="159"/>
                    </a:lnTo>
                    <a:lnTo>
                      <a:pt x="117" y="159"/>
                    </a:lnTo>
                    <a:lnTo>
                      <a:pt x="116" y="159"/>
                    </a:lnTo>
                    <a:lnTo>
                      <a:pt x="114" y="158"/>
                    </a:lnTo>
                    <a:lnTo>
                      <a:pt x="114" y="158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12" y="155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2" y="148"/>
                    </a:lnTo>
                    <a:lnTo>
                      <a:pt x="112" y="147"/>
                    </a:lnTo>
                    <a:lnTo>
                      <a:pt x="111" y="147"/>
                    </a:lnTo>
                    <a:lnTo>
                      <a:pt x="109" y="147"/>
                    </a:lnTo>
                    <a:lnTo>
                      <a:pt x="109" y="147"/>
                    </a:lnTo>
                    <a:lnTo>
                      <a:pt x="108" y="14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106" y="139"/>
                    </a:lnTo>
                    <a:lnTo>
                      <a:pt x="108" y="139"/>
                    </a:lnTo>
                    <a:close/>
                    <a:moveTo>
                      <a:pt x="109" y="136"/>
                    </a:moveTo>
                    <a:lnTo>
                      <a:pt x="109" y="136"/>
                    </a:lnTo>
                    <a:lnTo>
                      <a:pt x="111" y="137"/>
                    </a:lnTo>
                    <a:lnTo>
                      <a:pt x="111" y="137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39"/>
                    </a:lnTo>
                    <a:lnTo>
                      <a:pt x="108" y="136"/>
                    </a:lnTo>
                    <a:lnTo>
                      <a:pt x="109" y="136"/>
                    </a:lnTo>
                    <a:close/>
                    <a:moveTo>
                      <a:pt x="112" y="136"/>
                    </a:moveTo>
                    <a:lnTo>
                      <a:pt x="114" y="136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2" y="136"/>
                    </a:lnTo>
                    <a:lnTo>
                      <a:pt x="112" y="136"/>
                    </a:lnTo>
                    <a:close/>
                    <a:moveTo>
                      <a:pt x="73" y="133"/>
                    </a:moveTo>
                    <a:lnTo>
                      <a:pt x="75" y="133"/>
                    </a:lnTo>
                    <a:lnTo>
                      <a:pt x="75" y="134"/>
                    </a:lnTo>
                    <a:lnTo>
                      <a:pt x="78" y="134"/>
                    </a:lnTo>
                    <a:lnTo>
                      <a:pt x="79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7" y="139"/>
                    </a:lnTo>
                    <a:lnTo>
                      <a:pt x="87" y="139"/>
                    </a:lnTo>
                    <a:lnTo>
                      <a:pt x="86" y="139"/>
                    </a:lnTo>
                    <a:lnTo>
                      <a:pt x="89" y="137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90" y="142"/>
                    </a:lnTo>
                    <a:lnTo>
                      <a:pt x="89" y="144"/>
                    </a:lnTo>
                    <a:lnTo>
                      <a:pt x="89" y="144"/>
                    </a:lnTo>
                    <a:lnTo>
                      <a:pt x="87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4" y="148"/>
                    </a:lnTo>
                    <a:lnTo>
                      <a:pt x="84" y="148"/>
                    </a:lnTo>
                    <a:lnTo>
                      <a:pt x="82" y="148"/>
                    </a:lnTo>
                    <a:lnTo>
                      <a:pt x="81" y="150"/>
                    </a:lnTo>
                    <a:lnTo>
                      <a:pt x="76" y="151"/>
                    </a:lnTo>
                    <a:lnTo>
                      <a:pt x="75" y="151"/>
                    </a:lnTo>
                    <a:lnTo>
                      <a:pt x="75" y="153"/>
                    </a:lnTo>
                    <a:lnTo>
                      <a:pt x="73" y="153"/>
                    </a:lnTo>
                    <a:lnTo>
                      <a:pt x="73" y="155"/>
                    </a:lnTo>
                    <a:lnTo>
                      <a:pt x="73" y="153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3" y="150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3" y="147"/>
                    </a:lnTo>
                    <a:lnTo>
                      <a:pt x="75" y="145"/>
                    </a:lnTo>
                    <a:lnTo>
                      <a:pt x="75" y="140"/>
                    </a:lnTo>
                    <a:lnTo>
                      <a:pt x="75" y="137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73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3" y="133"/>
                    </a:lnTo>
                    <a:close/>
                    <a:moveTo>
                      <a:pt x="43" y="131"/>
                    </a:moveTo>
                    <a:lnTo>
                      <a:pt x="45" y="133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6" y="134"/>
                    </a:lnTo>
                    <a:lnTo>
                      <a:pt x="45" y="134"/>
                    </a:lnTo>
                    <a:lnTo>
                      <a:pt x="46" y="134"/>
                    </a:lnTo>
                    <a:lnTo>
                      <a:pt x="45" y="136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3" y="136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3" y="131"/>
                    </a:lnTo>
                    <a:close/>
                    <a:moveTo>
                      <a:pt x="43" y="126"/>
                    </a:moveTo>
                    <a:lnTo>
                      <a:pt x="45" y="128"/>
                    </a:lnTo>
                    <a:lnTo>
                      <a:pt x="46" y="128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8" y="129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8" y="131"/>
                    </a:lnTo>
                    <a:lnTo>
                      <a:pt x="48" y="131"/>
                    </a:lnTo>
                    <a:lnTo>
                      <a:pt x="46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3" y="129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6"/>
                    </a:lnTo>
                    <a:close/>
                    <a:moveTo>
                      <a:pt x="81" y="125"/>
                    </a:moveTo>
                    <a:lnTo>
                      <a:pt x="82" y="125"/>
                    </a:lnTo>
                    <a:lnTo>
                      <a:pt x="82" y="125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82" y="128"/>
                    </a:lnTo>
                    <a:lnTo>
                      <a:pt x="81" y="126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81" y="125"/>
                    </a:lnTo>
                    <a:close/>
                    <a:moveTo>
                      <a:pt x="119" y="123"/>
                    </a:moveTo>
                    <a:lnTo>
                      <a:pt x="120" y="123"/>
                    </a:lnTo>
                    <a:lnTo>
                      <a:pt x="122" y="125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3" y="128"/>
                    </a:lnTo>
                    <a:lnTo>
                      <a:pt x="125" y="128"/>
                    </a:lnTo>
                    <a:lnTo>
                      <a:pt x="123" y="129"/>
                    </a:lnTo>
                    <a:lnTo>
                      <a:pt x="123" y="131"/>
                    </a:lnTo>
                    <a:lnTo>
                      <a:pt x="123" y="133"/>
                    </a:ln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6"/>
                    </a:lnTo>
                    <a:lnTo>
                      <a:pt x="123" y="137"/>
                    </a:lnTo>
                    <a:lnTo>
                      <a:pt x="123" y="137"/>
                    </a:lnTo>
                    <a:lnTo>
                      <a:pt x="125" y="140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7" y="142"/>
                    </a:lnTo>
                    <a:lnTo>
                      <a:pt x="127" y="144"/>
                    </a:lnTo>
                    <a:lnTo>
                      <a:pt x="128" y="145"/>
                    </a:lnTo>
                    <a:lnTo>
                      <a:pt x="127" y="145"/>
                    </a:lnTo>
                    <a:lnTo>
                      <a:pt x="127" y="144"/>
                    </a:lnTo>
                    <a:lnTo>
                      <a:pt x="127" y="144"/>
                    </a:lnTo>
                    <a:lnTo>
                      <a:pt x="123" y="144"/>
                    </a:lnTo>
                    <a:lnTo>
                      <a:pt x="122" y="144"/>
                    </a:lnTo>
                    <a:lnTo>
                      <a:pt x="120" y="144"/>
                    </a:lnTo>
                    <a:lnTo>
                      <a:pt x="119" y="142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6" y="139"/>
                    </a:lnTo>
                    <a:lnTo>
                      <a:pt x="116" y="137"/>
                    </a:lnTo>
                    <a:lnTo>
                      <a:pt x="117" y="137"/>
                    </a:lnTo>
                    <a:lnTo>
                      <a:pt x="117" y="136"/>
                    </a:lnTo>
                    <a:lnTo>
                      <a:pt x="117" y="134"/>
                    </a:lnTo>
                    <a:lnTo>
                      <a:pt x="116" y="136"/>
                    </a:lnTo>
                    <a:lnTo>
                      <a:pt x="116" y="134"/>
                    </a:lnTo>
                    <a:lnTo>
                      <a:pt x="114" y="134"/>
                    </a:lnTo>
                    <a:lnTo>
                      <a:pt x="114" y="133"/>
                    </a:lnTo>
                    <a:lnTo>
                      <a:pt x="112" y="133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09" y="131"/>
                    </a:lnTo>
                    <a:lnTo>
                      <a:pt x="109" y="129"/>
                    </a:lnTo>
                    <a:lnTo>
                      <a:pt x="108" y="128"/>
                    </a:lnTo>
                    <a:lnTo>
                      <a:pt x="108" y="126"/>
                    </a:lnTo>
                    <a:lnTo>
                      <a:pt x="106" y="123"/>
                    </a:lnTo>
                    <a:lnTo>
                      <a:pt x="111" y="123"/>
                    </a:lnTo>
                    <a:lnTo>
                      <a:pt x="114" y="123"/>
                    </a:lnTo>
                    <a:lnTo>
                      <a:pt x="119" y="123"/>
                    </a:lnTo>
                    <a:close/>
                    <a:moveTo>
                      <a:pt x="92" y="123"/>
                    </a:moveTo>
                    <a:lnTo>
                      <a:pt x="93" y="123"/>
                    </a:lnTo>
                    <a:lnTo>
                      <a:pt x="95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8" y="128"/>
                    </a:lnTo>
                    <a:lnTo>
                      <a:pt x="101" y="129"/>
                    </a:lnTo>
                    <a:lnTo>
                      <a:pt x="103" y="133"/>
                    </a:lnTo>
                    <a:lnTo>
                      <a:pt x="103" y="134"/>
                    </a:lnTo>
                    <a:lnTo>
                      <a:pt x="103" y="136"/>
                    </a:lnTo>
                    <a:lnTo>
                      <a:pt x="101" y="134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7" y="129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3" y="128"/>
                    </a:lnTo>
                    <a:lnTo>
                      <a:pt x="92" y="131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29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5"/>
                    </a:lnTo>
                    <a:lnTo>
                      <a:pt x="92" y="123"/>
                    </a:lnTo>
                    <a:close/>
                    <a:moveTo>
                      <a:pt x="78" y="123"/>
                    </a:moveTo>
                    <a:lnTo>
                      <a:pt x="78" y="123"/>
                    </a:lnTo>
                    <a:lnTo>
                      <a:pt x="78" y="123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78" y="123"/>
                    </a:lnTo>
                    <a:lnTo>
                      <a:pt x="78" y="123"/>
                    </a:lnTo>
                    <a:close/>
                    <a:moveTo>
                      <a:pt x="76" y="121"/>
                    </a:moveTo>
                    <a:lnTo>
                      <a:pt x="75" y="123"/>
                    </a:lnTo>
                    <a:lnTo>
                      <a:pt x="75" y="123"/>
                    </a:lnTo>
                    <a:lnTo>
                      <a:pt x="75" y="126"/>
                    </a:lnTo>
                    <a:lnTo>
                      <a:pt x="73" y="129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1"/>
                    </a:lnTo>
                    <a:lnTo>
                      <a:pt x="76" y="121"/>
                    </a:lnTo>
                    <a:close/>
                    <a:moveTo>
                      <a:pt x="97" y="121"/>
                    </a:moveTo>
                    <a:lnTo>
                      <a:pt x="98" y="123"/>
                    </a:lnTo>
                    <a:lnTo>
                      <a:pt x="100" y="125"/>
                    </a:lnTo>
                    <a:lnTo>
                      <a:pt x="100" y="126"/>
                    </a:lnTo>
                    <a:lnTo>
                      <a:pt x="98" y="126"/>
                    </a:lnTo>
                    <a:lnTo>
                      <a:pt x="97" y="123"/>
                    </a:lnTo>
                    <a:lnTo>
                      <a:pt x="97" y="121"/>
                    </a:lnTo>
                    <a:lnTo>
                      <a:pt x="97" y="121"/>
                    </a:lnTo>
                    <a:close/>
                    <a:moveTo>
                      <a:pt x="89" y="115"/>
                    </a:moveTo>
                    <a:lnTo>
                      <a:pt x="89" y="115"/>
                    </a:lnTo>
                    <a:lnTo>
                      <a:pt x="90" y="118"/>
                    </a:lnTo>
                    <a:lnTo>
                      <a:pt x="92" y="118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0" y="118"/>
                    </a:lnTo>
                    <a:lnTo>
                      <a:pt x="89" y="117"/>
                    </a:lnTo>
                    <a:lnTo>
                      <a:pt x="87" y="117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89" y="115"/>
                    </a:lnTo>
                    <a:close/>
                    <a:moveTo>
                      <a:pt x="51" y="109"/>
                    </a:moveTo>
                    <a:lnTo>
                      <a:pt x="54" y="109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57" y="109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60" y="110"/>
                    </a:lnTo>
                    <a:lnTo>
                      <a:pt x="60" y="110"/>
                    </a:lnTo>
                    <a:lnTo>
                      <a:pt x="62" y="110"/>
                    </a:lnTo>
                    <a:lnTo>
                      <a:pt x="64" y="112"/>
                    </a:lnTo>
                    <a:lnTo>
                      <a:pt x="64" y="114"/>
                    </a:lnTo>
                    <a:lnTo>
                      <a:pt x="65" y="114"/>
                    </a:lnTo>
                    <a:lnTo>
                      <a:pt x="67" y="115"/>
                    </a:lnTo>
                    <a:lnTo>
                      <a:pt x="67" y="115"/>
                    </a:lnTo>
                    <a:lnTo>
                      <a:pt x="67" y="117"/>
                    </a:lnTo>
                    <a:lnTo>
                      <a:pt x="65" y="118"/>
                    </a:lnTo>
                    <a:lnTo>
                      <a:pt x="65" y="120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5" y="125"/>
                    </a:lnTo>
                    <a:lnTo>
                      <a:pt x="65" y="125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18"/>
                    </a:lnTo>
                    <a:lnTo>
                      <a:pt x="56" y="117"/>
                    </a:lnTo>
                    <a:lnTo>
                      <a:pt x="54" y="115"/>
                    </a:lnTo>
                    <a:lnTo>
                      <a:pt x="54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1" y="112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1" y="109"/>
                    </a:lnTo>
                    <a:close/>
                    <a:moveTo>
                      <a:pt x="71" y="109"/>
                    </a:moveTo>
                    <a:lnTo>
                      <a:pt x="71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5" y="110"/>
                    </a:lnTo>
                    <a:lnTo>
                      <a:pt x="75" y="110"/>
                    </a:lnTo>
                    <a:lnTo>
                      <a:pt x="75" y="112"/>
                    </a:lnTo>
                    <a:lnTo>
                      <a:pt x="75" y="114"/>
                    </a:lnTo>
                    <a:lnTo>
                      <a:pt x="75" y="114"/>
                    </a:lnTo>
                    <a:lnTo>
                      <a:pt x="73" y="114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1" y="110"/>
                    </a:lnTo>
                    <a:lnTo>
                      <a:pt x="71" y="109"/>
                    </a:lnTo>
                    <a:close/>
                    <a:moveTo>
                      <a:pt x="46" y="104"/>
                    </a:moveTo>
                    <a:lnTo>
                      <a:pt x="48" y="104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104"/>
                    </a:lnTo>
                    <a:close/>
                    <a:moveTo>
                      <a:pt x="106" y="101"/>
                    </a:moveTo>
                    <a:lnTo>
                      <a:pt x="106" y="103"/>
                    </a:lnTo>
                    <a:lnTo>
                      <a:pt x="108" y="103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08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5" y="109"/>
                    </a:lnTo>
                    <a:lnTo>
                      <a:pt x="103" y="107"/>
                    </a:lnTo>
                    <a:lnTo>
                      <a:pt x="103" y="107"/>
                    </a:lnTo>
                    <a:lnTo>
                      <a:pt x="105" y="106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101"/>
                    </a:lnTo>
                    <a:lnTo>
                      <a:pt x="106" y="101"/>
                    </a:lnTo>
                    <a:close/>
                    <a:moveTo>
                      <a:pt x="73" y="99"/>
                    </a:moveTo>
                    <a:lnTo>
                      <a:pt x="76" y="101"/>
                    </a:lnTo>
                    <a:lnTo>
                      <a:pt x="76" y="103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9"/>
                    </a:lnTo>
                    <a:close/>
                    <a:moveTo>
                      <a:pt x="73" y="87"/>
                    </a:moveTo>
                    <a:lnTo>
                      <a:pt x="75" y="87"/>
                    </a:lnTo>
                    <a:lnTo>
                      <a:pt x="75" y="88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2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87"/>
                    </a:lnTo>
                    <a:lnTo>
                      <a:pt x="73" y="87"/>
                    </a:lnTo>
                    <a:close/>
                    <a:moveTo>
                      <a:pt x="60" y="35"/>
                    </a:moveTo>
                    <a:lnTo>
                      <a:pt x="62" y="35"/>
                    </a:lnTo>
                    <a:lnTo>
                      <a:pt x="68" y="38"/>
                    </a:lnTo>
                    <a:lnTo>
                      <a:pt x="70" y="38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6" y="47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6" y="52"/>
                    </a:lnTo>
                    <a:lnTo>
                      <a:pt x="78" y="52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81" y="58"/>
                    </a:lnTo>
                    <a:lnTo>
                      <a:pt x="79" y="60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0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7" y="79"/>
                    </a:lnTo>
                    <a:lnTo>
                      <a:pt x="67" y="81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7" y="87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3"/>
                    </a:lnTo>
                    <a:lnTo>
                      <a:pt x="68" y="95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70" y="101"/>
                    </a:lnTo>
                    <a:lnTo>
                      <a:pt x="71" y="101"/>
                    </a:lnTo>
                    <a:lnTo>
                      <a:pt x="71" y="103"/>
                    </a:lnTo>
                    <a:lnTo>
                      <a:pt x="75" y="103"/>
                    </a:lnTo>
                    <a:lnTo>
                      <a:pt x="76" y="103"/>
                    </a:lnTo>
                    <a:lnTo>
                      <a:pt x="76" y="103"/>
                    </a:lnTo>
                    <a:lnTo>
                      <a:pt x="76" y="103"/>
                    </a:lnTo>
                    <a:lnTo>
                      <a:pt x="78" y="103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4" y="98"/>
                    </a:lnTo>
                    <a:lnTo>
                      <a:pt x="86" y="98"/>
                    </a:lnTo>
                    <a:lnTo>
                      <a:pt x="87" y="99"/>
                    </a:lnTo>
                    <a:lnTo>
                      <a:pt x="89" y="101"/>
                    </a:lnTo>
                    <a:lnTo>
                      <a:pt x="89" y="103"/>
                    </a:lnTo>
                    <a:lnTo>
                      <a:pt x="89" y="104"/>
                    </a:lnTo>
                    <a:lnTo>
                      <a:pt x="89" y="104"/>
                    </a:lnTo>
                    <a:lnTo>
                      <a:pt x="89" y="106"/>
                    </a:lnTo>
                    <a:lnTo>
                      <a:pt x="89" y="106"/>
                    </a:lnTo>
                    <a:lnTo>
                      <a:pt x="92" y="106"/>
                    </a:lnTo>
                    <a:lnTo>
                      <a:pt x="92" y="104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3" y="103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0" y="104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7" y="106"/>
                    </a:lnTo>
                    <a:lnTo>
                      <a:pt x="95" y="107"/>
                    </a:lnTo>
                    <a:lnTo>
                      <a:pt x="97" y="109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5"/>
                    </a:lnTo>
                    <a:lnTo>
                      <a:pt x="100" y="115"/>
                    </a:lnTo>
                    <a:lnTo>
                      <a:pt x="101" y="115"/>
                    </a:lnTo>
                    <a:lnTo>
                      <a:pt x="103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20"/>
                    </a:lnTo>
                    <a:lnTo>
                      <a:pt x="103" y="123"/>
                    </a:lnTo>
                    <a:lnTo>
                      <a:pt x="101" y="123"/>
                    </a:lnTo>
                    <a:lnTo>
                      <a:pt x="100" y="121"/>
                    </a:lnTo>
                    <a:lnTo>
                      <a:pt x="101" y="120"/>
                    </a:lnTo>
                    <a:lnTo>
                      <a:pt x="101" y="118"/>
                    </a:lnTo>
                    <a:lnTo>
                      <a:pt x="101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7" y="118"/>
                    </a:lnTo>
                    <a:lnTo>
                      <a:pt x="93" y="117"/>
                    </a:lnTo>
                    <a:lnTo>
                      <a:pt x="92" y="117"/>
                    </a:lnTo>
                    <a:lnTo>
                      <a:pt x="92" y="115"/>
                    </a:lnTo>
                    <a:lnTo>
                      <a:pt x="92" y="114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4" y="106"/>
                    </a:lnTo>
                    <a:lnTo>
                      <a:pt x="82" y="104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1" y="107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10"/>
                    </a:lnTo>
                    <a:lnTo>
                      <a:pt x="82" y="114"/>
                    </a:lnTo>
                    <a:lnTo>
                      <a:pt x="82" y="114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76" y="107"/>
                    </a:lnTo>
                    <a:lnTo>
                      <a:pt x="75" y="106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6"/>
                    </a:lnTo>
                    <a:lnTo>
                      <a:pt x="65" y="106"/>
                    </a:lnTo>
                    <a:lnTo>
                      <a:pt x="64" y="107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59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6" y="104"/>
                    </a:lnTo>
                    <a:lnTo>
                      <a:pt x="54" y="106"/>
                    </a:lnTo>
                    <a:lnTo>
                      <a:pt x="54" y="103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3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2" y="93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95"/>
                    </a:lnTo>
                    <a:lnTo>
                      <a:pt x="49" y="93"/>
                    </a:lnTo>
                    <a:lnTo>
                      <a:pt x="49" y="92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8" y="73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69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49" y="51"/>
                    </a:lnTo>
                    <a:lnTo>
                      <a:pt x="49" y="49"/>
                    </a:lnTo>
                    <a:lnTo>
                      <a:pt x="52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0" y="35"/>
                    </a:lnTo>
                    <a:close/>
                    <a:moveTo>
                      <a:pt x="73" y="29"/>
                    </a:moveTo>
                    <a:lnTo>
                      <a:pt x="73" y="29"/>
                    </a:lnTo>
                    <a:lnTo>
                      <a:pt x="73" y="30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3" y="29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5"/>
                    </a:lnTo>
                    <a:close/>
                    <a:moveTo>
                      <a:pt x="65" y="22"/>
                    </a:moveTo>
                    <a:lnTo>
                      <a:pt x="67" y="22"/>
                    </a:lnTo>
                    <a:lnTo>
                      <a:pt x="67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5" y="22"/>
                    </a:lnTo>
                    <a:close/>
                    <a:moveTo>
                      <a:pt x="73" y="6"/>
                    </a:moveTo>
                    <a:lnTo>
                      <a:pt x="75" y="6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73" y="6"/>
                    </a:lnTo>
                    <a:lnTo>
                      <a:pt x="73" y="6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F25EC0FE-5007-6049-BC74-3225F6008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2160" y="4782605"/>
                <a:ext cx="485589" cy="328161"/>
              </a:xfrm>
              <a:custGeom>
                <a:avLst/>
                <a:gdLst>
                  <a:gd name="T0" fmla="*/ 180 w 219"/>
                  <a:gd name="T1" fmla="*/ 147 h 148"/>
                  <a:gd name="T2" fmla="*/ 191 w 219"/>
                  <a:gd name="T3" fmla="*/ 145 h 148"/>
                  <a:gd name="T4" fmla="*/ 145 w 219"/>
                  <a:gd name="T5" fmla="*/ 123 h 148"/>
                  <a:gd name="T6" fmla="*/ 145 w 219"/>
                  <a:gd name="T7" fmla="*/ 125 h 148"/>
                  <a:gd name="T8" fmla="*/ 145 w 219"/>
                  <a:gd name="T9" fmla="*/ 120 h 148"/>
                  <a:gd name="T10" fmla="*/ 140 w 219"/>
                  <a:gd name="T11" fmla="*/ 115 h 148"/>
                  <a:gd name="T12" fmla="*/ 172 w 219"/>
                  <a:gd name="T13" fmla="*/ 110 h 148"/>
                  <a:gd name="T14" fmla="*/ 172 w 219"/>
                  <a:gd name="T15" fmla="*/ 114 h 148"/>
                  <a:gd name="T16" fmla="*/ 38 w 219"/>
                  <a:gd name="T17" fmla="*/ 106 h 148"/>
                  <a:gd name="T18" fmla="*/ 148 w 219"/>
                  <a:gd name="T19" fmla="*/ 104 h 148"/>
                  <a:gd name="T20" fmla="*/ 36 w 219"/>
                  <a:gd name="T21" fmla="*/ 101 h 148"/>
                  <a:gd name="T22" fmla="*/ 101 w 219"/>
                  <a:gd name="T23" fmla="*/ 60 h 148"/>
                  <a:gd name="T24" fmla="*/ 211 w 219"/>
                  <a:gd name="T25" fmla="*/ 69 h 148"/>
                  <a:gd name="T26" fmla="*/ 216 w 219"/>
                  <a:gd name="T27" fmla="*/ 79 h 148"/>
                  <a:gd name="T28" fmla="*/ 205 w 219"/>
                  <a:gd name="T29" fmla="*/ 71 h 148"/>
                  <a:gd name="T30" fmla="*/ 91 w 219"/>
                  <a:gd name="T31" fmla="*/ 60 h 148"/>
                  <a:gd name="T32" fmla="*/ 198 w 219"/>
                  <a:gd name="T33" fmla="*/ 60 h 148"/>
                  <a:gd name="T34" fmla="*/ 72 w 219"/>
                  <a:gd name="T35" fmla="*/ 49 h 148"/>
                  <a:gd name="T36" fmla="*/ 165 w 219"/>
                  <a:gd name="T37" fmla="*/ 43 h 148"/>
                  <a:gd name="T38" fmla="*/ 161 w 219"/>
                  <a:gd name="T39" fmla="*/ 55 h 148"/>
                  <a:gd name="T40" fmla="*/ 151 w 219"/>
                  <a:gd name="T41" fmla="*/ 65 h 148"/>
                  <a:gd name="T42" fmla="*/ 131 w 219"/>
                  <a:gd name="T43" fmla="*/ 71 h 148"/>
                  <a:gd name="T44" fmla="*/ 110 w 219"/>
                  <a:gd name="T45" fmla="*/ 65 h 148"/>
                  <a:gd name="T46" fmla="*/ 121 w 219"/>
                  <a:gd name="T47" fmla="*/ 62 h 148"/>
                  <a:gd name="T48" fmla="*/ 134 w 219"/>
                  <a:gd name="T49" fmla="*/ 55 h 148"/>
                  <a:gd name="T50" fmla="*/ 145 w 219"/>
                  <a:gd name="T51" fmla="*/ 60 h 148"/>
                  <a:gd name="T52" fmla="*/ 154 w 219"/>
                  <a:gd name="T53" fmla="*/ 44 h 148"/>
                  <a:gd name="T54" fmla="*/ 170 w 219"/>
                  <a:gd name="T55" fmla="*/ 27 h 148"/>
                  <a:gd name="T56" fmla="*/ 161 w 219"/>
                  <a:gd name="T57" fmla="*/ 22 h 148"/>
                  <a:gd name="T58" fmla="*/ 4 w 219"/>
                  <a:gd name="T59" fmla="*/ 19 h 148"/>
                  <a:gd name="T60" fmla="*/ 38 w 219"/>
                  <a:gd name="T61" fmla="*/ 30 h 148"/>
                  <a:gd name="T62" fmla="*/ 53 w 219"/>
                  <a:gd name="T63" fmla="*/ 38 h 148"/>
                  <a:gd name="T64" fmla="*/ 71 w 219"/>
                  <a:gd name="T65" fmla="*/ 58 h 148"/>
                  <a:gd name="T66" fmla="*/ 98 w 219"/>
                  <a:gd name="T67" fmla="*/ 69 h 148"/>
                  <a:gd name="T68" fmla="*/ 88 w 219"/>
                  <a:gd name="T69" fmla="*/ 81 h 148"/>
                  <a:gd name="T70" fmla="*/ 105 w 219"/>
                  <a:gd name="T71" fmla="*/ 99 h 148"/>
                  <a:gd name="T72" fmla="*/ 120 w 219"/>
                  <a:gd name="T73" fmla="*/ 110 h 148"/>
                  <a:gd name="T74" fmla="*/ 132 w 219"/>
                  <a:gd name="T75" fmla="*/ 121 h 148"/>
                  <a:gd name="T76" fmla="*/ 137 w 219"/>
                  <a:gd name="T77" fmla="*/ 128 h 148"/>
                  <a:gd name="T78" fmla="*/ 142 w 219"/>
                  <a:gd name="T79" fmla="*/ 134 h 148"/>
                  <a:gd name="T80" fmla="*/ 123 w 219"/>
                  <a:gd name="T81" fmla="*/ 129 h 148"/>
                  <a:gd name="T82" fmla="*/ 102 w 219"/>
                  <a:gd name="T83" fmla="*/ 126 h 148"/>
                  <a:gd name="T84" fmla="*/ 88 w 219"/>
                  <a:gd name="T85" fmla="*/ 112 h 148"/>
                  <a:gd name="T86" fmla="*/ 75 w 219"/>
                  <a:gd name="T87" fmla="*/ 98 h 148"/>
                  <a:gd name="T88" fmla="*/ 58 w 219"/>
                  <a:gd name="T89" fmla="*/ 93 h 148"/>
                  <a:gd name="T90" fmla="*/ 49 w 219"/>
                  <a:gd name="T91" fmla="*/ 93 h 148"/>
                  <a:gd name="T92" fmla="*/ 44 w 219"/>
                  <a:gd name="T93" fmla="*/ 96 h 148"/>
                  <a:gd name="T94" fmla="*/ 30 w 219"/>
                  <a:gd name="T95" fmla="*/ 101 h 148"/>
                  <a:gd name="T96" fmla="*/ 22 w 219"/>
                  <a:gd name="T97" fmla="*/ 99 h 148"/>
                  <a:gd name="T98" fmla="*/ 36 w 219"/>
                  <a:gd name="T99" fmla="*/ 109 h 148"/>
                  <a:gd name="T100" fmla="*/ 12 w 219"/>
                  <a:gd name="T101" fmla="*/ 114 h 148"/>
                  <a:gd name="T102" fmla="*/ 1 w 219"/>
                  <a:gd name="T103" fmla="*/ 81 h 148"/>
                  <a:gd name="T104" fmla="*/ 1 w 219"/>
                  <a:gd name="T105" fmla="*/ 19 h 148"/>
                  <a:gd name="T106" fmla="*/ 164 w 219"/>
                  <a:gd name="T107" fmla="*/ 30 h 148"/>
                  <a:gd name="T108" fmla="*/ 173 w 219"/>
                  <a:gd name="T109" fmla="*/ 49 h 148"/>
                  <a:gd name="T110" fmla="*/ 164 w 219"/>
                  <a:gd name="T111" fmla="*/ 32 h 148"/>
                  <a:gd name="T112" fmla="*/ 145 w 219"/>
                  <a:gd name="T113" fmla="*/ 21 h 148"/>
                  <a:gd name="T114" fmla="*/ 132 w 219"/>
                  <a:gd name="T115" fmla="*/ 17 h 148"/>
                  <a:gd name="T116" fmla="*/ 101 w 219"/>
                  <a:gd name="T117" fmla="*/ 14 h 148"/>
                  <a:gd name="T118" fmla="*/ 91 w 219"/>
                  <a:gd name="T119" fmla="*/ 13 h 148"/>
                  <a:gd name="T120" fmla="*/ 83 w 219"/>
                  <a:gd name="T121" fmla="*/ 10 h 148"/>
                  <a:gd name="T122" fmla="*/ 126 w 219"/>
                  <a:gd name="T123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" h="148">
                    <a:moveTo>
                      <a:pt x="178" y="145"/>
                    </a:moveTo>
                    <a:lnTo>
                      <a:pt x="180" y="145"/>
                    </a:lnTo>
                    <a:lnTo>
                      <a:pt x="183" y="147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4" y="148"/>
                    </a:lnTo>
                    <a:lnTo>
                      <a:pt x="183" y="148"/>
                    </a:lnTo>
                    <a:lnTo>
                      <a:pt x="181" y="148"/>
                    </a:lnTo>
                    <a:lnTo>
                      <a:pt x="181" y="147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78" y="145"/>
                    </a:lnTo>
                    <a:lnTo>
                      <a:pt x="178" y="145"/>
                    </a:lnTo>
                    <a:close/>
                    <a:moveTo>
                      <a:pt x="192" y="145"/>
                    </a:moveTo>
                    <a:lnTo>
                      <a:pt x="194" y="145"/>
                    </a:lnTo>
                    <a:lnTo>
                      <a:pt x="194" y="145"/>
                    </a:lnTo>
                    <a:lnTo>
                      <a:pt x="194" y="145"/>
                    </a:lnTo>
                    <a:lnTo>
                      <a:pt x="194" y="145"/>
                    </a:lnTo>
                    <a:lnTo>
                      <a:pt x="192" y="147"/>
                    </a:lnTo>
                    <a:lnTo>
                      <a:pt x="191" y="147"/>
                    </a:lnTo>
                    <a:lnTo>
                      <a:pt x="191" y="145"/>
                    </a:lnTo>
                    <a:lnTo>
                      <a:pt x="191" y="145"/>
                    </a:lnTo>
                    <a:lnTo>
                      <a:pt x="192" y="145"/>
                    </a:lnTo>
                    <a:lnTo>
                      <a:pt x="192" y="145"/>
                    </a:lnTo>
                    <a:close/>
                    <a:moveTo>
                      <a:pt x="145" y="134"/>
                    </a:moveTo>
                    <a:lnTo>
                      <a:pt x="145" y="134"/>
                    </a:lnTo>
                    <a:lnTo>
                      <a:pt x="145" y="134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5" y="134"/>
                    </a:lnTo>
                    <a:close/>
                    <a:moveTo>
                      <a:pt x="143" y="121"/>
                    </a:moveTo>
                    <a:lnTo>
                      <a:pt x="143" y="121"/>
                    </a:lnTo>
                    <a:lnTo>
                      <a:pt x="145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8" y="126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1" y="125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6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5" y="123"/>
                    </a:lnTo>
                    <a:lnTo>
                      <a:pt x="143" y="121"/>
                    </a:lnTo>
                    <a:lnTo>
                      <a:pt x="143" y="121"/>
                    </a:lnTo>
                    <a:close/>
                    <a:moveTo>
                      <a:pt x="140" y="115"/>
                    </a:moveTo>
                    <a:lnTo>
                      <a:pt x="140" y="115"/>
                    </a:lnTo>
                    <a:lnTo>
                      <a:pt x="142" y="117"/>
                    </a:lnTo>
                    <a:lnTo>
                      <a:pt x="143" y="117"/>
                    </a:lnTo>
                    <a:lnTo>
                      <a:pt x="143" y="117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1"/>
                    </a:lnTo>
                    <a:lnTo>
                      <a:pt x="145" y="120"/>
                    </a:lnTo>
                    <a:lnTo>
                      <a:pt x="143" y="120"/>
                    </a:lnTo>
                    <a:lnTo>
                      <a:pt x="142" y="120"/>
                    </a:lnTo>
                    <a:lnTo>
                      <a:pt x="140" y="120"/>
                    </a:lnTo>
                    <a:lnTo>
                      <a:pt x="139" y="120"/>
                    </a:lnTo>
                    <a:lnTo>
                      <a:pt x="139" y="118"/>
                    </a:lnTo>
                    <a:lnTo>
                      <a:pt x="140" y="118"/>
                    </a:lnTo>
                    <a:lnTo>
                      <a:pt x="139" y="117"/>
                    </a:lnTo>
                    <a:lnTo>
                      <a:pt x="139" y="117"/>
                    </a:lnTo>
                    <a:lnTo>
                      <a:pt x="139" y="117"/>
                    </a:lnTo>
                    <a:lnTo>
                      <a:pt x="140" y="115"/>
                    </a:lnTo>
                    <a:close/>
                    <a:moveTo>
                      <a:pt x="135" y="114"/>
                    </a:moveTo>
                    <a:lnTo>
                      <a:pt x="137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4" y="117"/>
                    </a:lnTo>
                    <a:lnTo>
                      <a:pt x="134" y="115"/>
                    </a:lnTo>
                    <a:lnTo>
                      <a:pt x="135" y="114"/>
                    </a:lnTo>
                    <a:close/>
                    <a:moveTo>
                      <a:pt x="170" y="110"/>
                    </a:moveTo>
                    <a:lnTo>
                      <a:pt x="172" y="110"/>
                    </a:lnTo>
                    <a:lnTo>
                      <a:pt x="173" y="110"/>
                    </a:lnTo>
                    <a:lnTo>
                      <a:pt x="173" y="110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2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3" y="114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2" y="112"/>
                    </a:lnTo>
                    <a:lnTo>
                      <a:pt x="170" y="112"/>
                    </a:lnTo>
                    <a:lnTo>
                      <a:pt x="168" y="110"/>
                    </a:lnTo>
                    <a:lnTo>
                      <a:pt x="170" y="110"/>
                    </a:lnTo>
                    <a:lnTo>
                      <a:pt x="170" y="110"/>
                    </a:lnTo>
                    <a:close/>
                    <a:moveTo>
                      <a:pt x="34" y="103"/>
                    </a:moveTo>
                    <a:lnTo>
                      <a:pt x="34" y="103"/>
                    </a:lnTo>
                    <a:lnTo>
                      <a:pt x="38" y="104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close/>
                    <a:moveTo>
                      <a:pt x="148" y="103"/>
                    </a:moveTo>
                    <a:lnTo>
                      <a:pt x="148" y="104"/>
                    </a:lnTo>
                    <a:lnTo>
                      <a:pt x="148" y="104"/>
                    </a:lnTo>
                    <a:lnTo>
                      <a:pt x="148" y="107"/>
                    </a:lnTo>
                    <a:lnTo>
                      <a:pt x="148" y="107"/>
                    </a:lnTo>
                    <a:lnTo>
                      <a:pt x="148" y="107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48" y="103"/>
                    </a:lnTo>
                    <a:close/>
                    <a:moveTo>
                      <a:pt x="36" y="101"/>
                    </a:move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39" y="104"/>
                    </a:lnTo>
                    <a:lnTo>
                      <a:pt x="36" y="103"/>
                    </a:lnTo>
                    <a:lnTo>
                      <a:pt x="36" y="101"/>
                    </a:lnTo>
                    <a:close/>
                    <a:moveTo>
                      <a:pt x="101" y="60"/>
                    </a:move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02" y="65"/>
                    </a:lnTo>
                    <a:lnTo>
                      <a:pt x="102" y="65"/>
                    </a:lnTo>
                    <a:lnTo>
                      <a:pt x="101" y="63"/>
                    </a:lnTo>
                    <a:lnTo>
                      <a:pt x="101" y="62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1" y="60"/>
                    </a:lnTo>
                    <a:close/>
                    <a:moveTo>
                      <a:pt x="200" y="60"/>
                    </a:moveTo>
                    <a:lnTo>
                      <a:pt x="202" y="60"/>
                    </a:lnTo>
                    <a:lnTo>
                      <a:pt x="202" y="60"/>
                    </a:lnTo>
                    <a:lnTo>
                      <a:pt x="203" y="60"/>
                    </a:lnTo>
                    <a:lnTo>
                      <a:pt x="205" y="62"/>
                    </a:lnTo>
                    <a:lnTo>
                      <a:pt x="206" y="62"/>
                    </a:lnTo>
                    <a:lnTo>
                      <a:pt x="206" y="65"/>
                    </a:lnTo>
                    <a:lnTo>
                      <a:pt x="208" y="65"/>
                    </a:lnTo>
                    <a:lnTo>
                      <a:pt x="208" y="66"/>
                    </a:lnTo>
                    <a:lnTo>
                      <a:pt x="209" y="66"/>
                    </a:lnTo>
                    <a:lnTo>
                      <a:pt x="209" y="68"/>
                    </a:lnTo>
                    <a:lnTo>
                      <a:pt x="211" y="69"/>
                    </a:lnTo>
                    <a:lnTo>
                      <a:pt x="213" y="69"/>
                    </a:lnTo>
                    <a:lnTo>
                      <a:pt x="213" y="71"/>
                    </a:lnTo>
                    <a:lnTo>
                      <a:pt x="214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7" y="74"/>
                    </a:lnTo>
                    <a:lnTo>
                      <a:pt x="217" y="76"/>
                    </a:lnTo>
                    <a:lnTo>
                      <a:pt x="219" y="77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17" y="79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14" y="81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8" y="76"/>
                    </a:lnTo>
                    <a:lnTo>
                      <a:pt x="208" y="74"/>
                    </a:lnTo>
                    <a:lnTo>
                      <a:pt x="208" y="73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03" y="69"/>
                    </a:lnTo>
                    <a:lnTo>
                      <a:pt x="203" y="68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2"/>
                    </a:lnTo>
                    <a:lnTo>
                      <a:pt x="200" y="60"/>
                    </a:lnTo>
                    <a:close/>
                    <a:moveTo>
                      <a:pt x="91" y="55"/>
                    </a:moveTo>
                    <a:lnTo>
                      <a:pt x="91" y="57"/>
                    </a:lnTo>
                    <a:lnTo>
                      <a:pt x="91" y="58"/>
                    </a:lnTo>
                    <a:lnTo>
                      <a:pt x="91" y="60"/>
                    </a:lnTo>
                    <a:lnTo>
                      <a:pt x="91" y="60"/>
                    </a:lnTo>
                    <a:lnTo>
                      <a:pt x="90" y="58"/>
                    </a:lnTo>
                    <a:lnTo>
                      <a:pt x="88" y="57"/>
                    </a:lnTo>
                    <a:lnTo>
                      <a:pt x="90" y="57"/>
                    </a:lnTo>
                    <a:lnTo>
                      <a:pt x="91" y="55"/>
                    </a:lnTo>
                    <a:close/>
                    <a:moveTo>
                      <a:pt x="198" y="54"/>
                    </a:moveTo>
                    <a:lnTo>
                      <a:pt x="200" y="54"/>
                    </a:lnTo>
                    <a:lnTo>
                      <a:pt x="200" y="55"/>
                    </a:lnTo>
                    <a:lnTo>
                      <a:pt x="200" y="57"/>
                    </a:lnTo>
                    <a:lnTo>
                      <a:pt x="200" y="58"/>
                    </a:lnTo>
                    <a:lnTo>
                      <a:pt x="200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198" y="57"/>
                    </a:lnTo>
                    <a:lnTo>
                      <a:pt x="198" y="55"/>
                    </a:lnTo>
                    <a:lnTo>
                      <a:pt x="198" y="55"/>
                    </a:lnTo>
                    <a:lnTo>
                      <a:pt x="198" y="54"/>
                    </a:lnTo>
                    <a:lnTo>
                      <a:pt x="198" y="54"/>
                    </a:lnTo>
                    <a:close/>
                    <a:moveTo>
                      <a:pt x="74" y="46"/>
                    </a:moveTo>
                    <a:lnTo>
                      <a:pt x="75" y="47"/>
                    </a:lnTo>
                    <a:lnTo>
                      <a:pt x="75" y="47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4" y="47"/>
                    </a:lnTo>
                    <a:lnTo>
                      <a:pt x="74" y="46"/>
                    </a:lnTo>
                    <a:close/>
                    <a:moveTo>
                      <a:pt x="157" y="41"/>
                    </a:moveTo>
                    <a:lnTo>
                      <a:pt x="159" y="41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1" y="43"/>
                    </a:lnTo>
                    <a:lnTo>
                      <a:pt x="162" y="41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7"/>
                    </a:lnTo>
                    <a:lnTo>
                      <a:pt x="167" y="47"/>
                    </a:lnTo>
                    <a:lnTo>
                      <a:pt x="167" y="49"/>
                    </a:lnTo>
                    <a:lnTo>
                      <a:pt x="165" y="51"/>
                    </a:lnTo>
                    <a:lnTo>
                      <a:pt x="165" y="52"/>
                    </a:lnTo>
                    <a:lnTo>
                      <a:pt x="164" y="52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2" y="57"/>
                    </a:lnTo>
                    <a:lnTo>
                      <a:pt x="164" y="58"/>
                    </a:lnTo>
                    <a:lnTo>
                      <a:pt x="162" y="60"/>
                    </a:lnTo>
                    <a:lnTo>
                      <a:pt x="161" y="60"/>
                    </a:lnTo>
                    <a:lnTo>
                      <a:pt x="159" y="62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5"/>
                    </a:lnTo>
                    <a:lnTo>
                      <a:pt x="150" y="66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45" y="68"/>
                    </a:lnTo>
                    <a:lnTo>
                      <a:pt x="143" y="68"/>
                    </a:lnTo>
                    <a:lnTo>
                      <a:pt x="143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9" y="71"/>
                    </a:lnTo>
                    <a:lnTo>
                      <a:pt x="135" y="71"/>
                    </a:lnTo>
                    <a:lnTo>
                      <a:pt x="131" y="71"/>
                    </a:lnTo>
                    <a:lnTo>
                      <a:pt x="129" y="73"/>
                    </a:lnTo>
                    <a:lnTo>
                      <a:pt x="127" y="71"/>
                    </a:lnTo>
                    <a:lnTo>
                      <a:pt x="126" y="71"/>
                    </a:lnTo>
                    <a:lnTo>
                      <a:pt x="124" y="69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15" y="66"/>
                    </a:lnTo>
                    <a:lnTo>
                      <a:pt x="113" y="66"/>
                    </a:lnTo>
                    <a:lnTo>
                      <a:pt x="112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9" y="63"/>
                    </a:lnTo>
                    <a:lnTo>
                      <a:pt x="109" y="62"/>
                    </a:lnTo>
                    <a:lnTo>
                      <a:pt x="110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5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2" y="60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7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7" y="62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5" y="60"/>
                    </a:lnTo>
                    <a:lnTo>
                      <a:pt x="145" y="60"/>
                    </a:lnTo>
                    <a:lnTo>
                      <a:pt x="146" y="58"/>
                    </a:lnTo>
                    <a:lnTo>
                      <a:pt x="146" y="58"/>
                    </a:lnTo>
                    <a:lnTo>
                      <a:pt x="148" y="55"/>
                    </a:lnTo>
                    <a:lnTo>
                      <a:pt x="148" y="55"/>
                    </a:lnTo>
                    <a:lnTo>
                      <a:pt x="151" y="52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4" y="44"/>
                    </a:lnTo>
                    <a:lnTo>
                      <a:pt x="154" y="43"/>
                    </a:lnTo>
                    <a:lnTo>
                      <a:pt x="154" y="43"/>
                    </a:lnTo>
                    <a:lnTo>
                      <a:pt x="156" y="41"/>
                    </a:lnTo>
                    <a:lnTo>
                      <a:pt x="157" y="41"/>
                    </a:lnTo>
                    <a:close/>
                    <a:moveTo>
                      <a:pt x="186" y="40"/>
                    </a:move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6" y="40"/>
                    </a:lnTo>
                    <a:close/>
                    <a:moveTo>
                      <a:pt x="170" y="25"/>
                    </a:moveTo>
                    <a:lnTo>
                      <a:pt x="170" y="27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70" y="25"/>
                    </a:lnTo>
                    <a:close/>
                    <a:moveTo>
                      <a:pt x="161" y="22"/>
                    </a:moveTo>
                    <a:lnTo>
                      <a:pt x="162" y="24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2"/>
                    </a:lnTo>
                    <a:close/>
                    <a:moveTo>
                      <a:pt x="161" y="21"/>
                    </a:moveTo>
                    <a:lnTo>
                      <a:pt x="161" y="21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61" y="21"/>
                    </a:lnTo>
                    <a:lnTo>
                      <a:pt x="161" y="21"/>
                    </a:lnTo>
                    <a:close/>
                    <a:moveTo>
                      <a:pt x="1" y="19"/>
                    </a:moveTo>
                    <a:lnTo>
                      <a:pt x="1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5"/>
                    </a:lnTo>
                    <a:lnTo>
                      <a:pt x="25" y="27"/>
                    </a:lnTo>
                    <a:lnTo>
                      <a:pt x="30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4" y="35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1" y="58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2"/>
                    </a:lnTo>
                    <a:lnTo>
                      <a:pt x="80" y="62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8" y="69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99" y="77"/>
                    </a:lnTo>
                    <a:lnTo>
                      <a:pt x="94" y="79"/>
                    </a:lnTo>
                    <a:lnTo>
                      <a:pt x="91" y="77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90" y="84"/>
                    </a:lnTo>
                    <a:lnTo>
                      <a:pt x="91" y="87"/>
                    </a:lnTo>
                    <a:lnTo>
                      <a:pt x="93" y="88"/>
                    </a:lnTo>
                    <a:lnTo>
                      <a:pt x="94" y="90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9" y="95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7" y="104"/>
                    </a:lnTo>
                    <a:lnTo>
                      <a:pt x="109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12" y="112"/>
                    </a:lnTo>
                    <a:lnTo>
                      <a:pt x="113" y="112"/>
                    </a:lnTo>
                    <a:lnTo>
                      <a:pt x="115" y="112"/>
                    </a:lnTo>
                    <a:lnTo>
                      <a:pt x="120" y="110"/>
                    </a:lnTo>
                    <a:lnTo>
                      <a:pt x="120" y="110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1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4" y="118"/>
                    </a:lnTo>
                    <a:lnTo>
                      <a:pt x="124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1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29" y="125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2" y="126"/>
                    </a:lnTo>
                    <a:lnTo>
                      <a:pt x="134" y="126"/>
                    </a:lnTo>
                    <a:lnTo>
                      <a:pt x="135" y="128"/>
                    </a:lnTo>
                    <a:lnTo>
                      <a:pt x="137" y="128"/>
                    </a:lnTo>
                    <a:lnTo>
                      <a:pt x="137" y="128"/>
                    </a:lnTo>
                    <a:lnTo>
                      <a:pt x="140" y="128"/>
                    </a:lnTo>
                    <a:lnTo>
                      <a:pt x="142" y="129"/>
                    </a:lnTo>
                    <a:lnTo>
                      <a:pt x="145" y="129"/>
                    </a:lnTo>
                    <a:lnTo>
                      <a:pt x="142" y="129"/>
                    </a:lnTo>
                    <a:lnTo>
                      <a:pt x="142" y="131"/>
                    </a:lnTo>
                    <a:lnTo>
                      <a:pt x="139" y="129"/>
                    </a:lnTo>
                    <a:lnTo>
                      <a:pt x="139" y="131"/>
                    </a:lnTo>
                    <a:lnTo>
                      <a:pt x="139" y="131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7" y="134"/>
                    </a:lnTo>
                    <a:lnTo>
                      <a:pt x="134" y="134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1" y="132"/>
                    </a:lnTo>
                    <a:lnTo>
                      <a:pt x="129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3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3" y="128"/>
                    </a:lnTo>
                    <a:lnTo>
                      <a:pt x="113" y="128"/>
                    </a:lnTo>
                    <a:lnTo>
                      <a:pt x="112" y="128"/>
                    </a:lnTo>
                    <a:lnTo>
                      <a:pt x="110" y="128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5" y="126"/>
                    </a:lnTo>
                    <a:lnTo>
                      <a:pt x="105" y="128"/>
                    </a:lnTo>
                    <a:lnTo>
                      <a:pt x="104" y="128"/>
                    </a:lnTo>
                    <a:lnTo>
                      <a:pt x="102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6" y="121"/>
                    </a:lnTo>
                    <a:lnTo>
                      <a:pt x="94" y="120"/>
                    </a:lnTo>
                    <a:lnTo>
                      <a:pt x="93" y="120"/>
                    </a:lnTo>
                    <a:lnTo>
                      <a:pt x="90" y="117"/>
                    </a:lnTo>
                    <a:lnTo>
                      <a:pt x="90" y="117"/>
                    </a:lnTo>
                    <a:lnTo>
                      <a:pt x="88" y="115"/>
                    </a:lnTo>
                    <a:lnTo>
                      <a:pt x="88" y="114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2"/>
                    </a:lnTo>
                    <a:lnTo>
                      <a:pt x="85" y="110"/>
                    </a:lnTo>
                    <a:lnTo>
                      <a:pt x="83" y="110"/>
                    </a:lnTo>
                    <a:lnTo>
                      <a:pt x="82" y="107"/>
                    </a:lnTo>
                    <a:lnTo>
                      <a:pt x="80" y="106"/>
                    </a:lnTo>
                    <a:lnTo>
                      <a:pt x="79" y="103"/>
                    </a:lnTo>
                    <a:lnTo>
                      <a:pt x="79" y="101"/>
                    </a:lnTo>
                    <a:lnTo>
                      <a:pt x="77" y="99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8"/>
                    </a:lnTo>
                    <a:lnTo>
                      <a:pt x="75" y="98"/>
                    </a:lnTo>
                    <a:lnTo>
                      <a:pt x="72" y="96"/>
                    </a:lnTo>
                    <a:lnTo>
                      <a:pt x="71" y="96"/>
                    </a:lnTo>
                    <a:lnTo>
                      <a:pt x="71" y="96"/>
                    </a:lnTo>
                    <a:lnTo>
                      <a:pt x="68" y="96"/>
                    </a:lnTo>
                    <a:lnTo>
                      <a:pt x="66" y="95"/>
                    </a:lnTo>
                    <a:lnTo>
                      <a:pt x="64" y="95"/>
                    </a:lnTo>
                    <a:lnTo>
                      <a:pt x="63" y="95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9" y="93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1" y="88"/>
                    </a:lnTo>
                    <a:lnTo>
                      <a:pt x="41" y="88"/>
                    </a:lnTo>
                    <a:lnTo>
                      <a:pt x="42" y="90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4" y="99"/>
                    </a:lnTo>
                    <a:lnTo>
                      <a:pt x="33" y="101"/>
                    </a:lnTo>
                    <a:lnTo>
                      <a:pt x="30" y="101"/>
                    </a:lnTo>
                    <a:lnTo>
                      <a:pt x="28" y="101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22" y="101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8" y="101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3" y="103"/>
                    </a:lnTo>
                    <a:lnTo>
                      <a:pt x="34" y="104"/>
                    </a:lnTo>
                    <a:lnTo>
                      <a:pt x="36" y="106"/>
                    </a:lnTo>
                    <a:lnTo>
                      <a:pt x="36" y="107"/>
                    </a:lnTo>
                    <a:lnTo>
                      <a:pt x="36" y="107"/>
                    </a:lnTo>
                    <a:lnTo>
                      <a:pt x="36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1" y="112"/>
                    </a:lnTo>
                    <a:lnTo>
                      <a:pt x="28" y="114"/>
                    </a:lnTo>
                    <a:lnTo>
                      <a:pt x="27" y="115"/>
                    </a:lnTo>
                    <a:lnTo>
                      <a:pt x="25" y="115"/>
                    </a:lnTo>
                    <a:lnTo>
                      <a:pt x="23" y="114"/>
                    </a:lnTo>
                    <a:lnTo>
                      <a:pt x="22" y="114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6" y="114"/>
                    </a:lnTo>
                    <a:lnTo>
                      <a:pt x="12" y="114"/>
                    </a:lnTo>
                    <a:lnTo>
                      <a:pt x="11" y="114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1" y="112"/>
                    </a:lnTo>
                    <a:lnTo>
                      <a:pt x="1" y="109"/>
                    </a:lnTo>
                    <a:lnTo>
                      <a:pt x="1" y="106"/>
                    </a:lnTo>
                    <a:lnTo>
                      <a:pt x="1" y="92"/>
                    </a:lnTo>
                    <a:lnTo>
                      <a:pt x="1" y="88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1" y="19"/>
                    </a:lnTo>
                    <a:close/>
                    <a:moveTo>
                      <a:pt x="145" y="17"/>
                    </a:moveTo>
                    <a:lnTo>
                      <a:pt x="146" y="21"/>
                    </a:lnTo>
                    <a:lnTo>
                      <a:pt x="150" y="21"/>
                    </a:lnTo>
                    <a:lnTo>
                      <a:pt x="150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6" y="25"/>
                    </a:lnTo>
                    <a:lnTo>
                      <a:pt x="159" y="27"/>
                    </a:lnTo>
                    <a:lnTo>
                      <a:pt x="162" y="29"/>
                    </a:lnTo>
                    <a:lnTo>
                      <a:pt x="162" y="29"/>
                    </a:lnTo>
                    <a:lnTo>
                      <a:pt x="164" y="30"/>
                    </a:lnTo>
                    <a:lnTo>
                      <a:pt x="165" y="32"/>
                    </a:lnTo>
                    <a:lnTo>
                      <a:pt x="167" y="33"/>
                    </a:lnTo>
                    <a:lnTo>
                      <a:pt x="176" y="40"/>
                    </a:lnTo>
                    <a:lnTo>
                      <a:pt x="178" y="43"/>
                    </a:lnTo>
                    <a:lnTo>
                      <a:pt x="178" y="44"/>
                    </a:lnTo>
                    <a:lnTo>
                      <a:pt x="176" y="44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3" y="51"/>
                    </a:lnTo>
                    <a:lnTo>
                      <a:pt x="173" y="49"/>
                    </a:lnTo>
                    <a:lnTo>
                      <a:pt x="172" y="49"/>
                    </a:lnTo>
                    <a:lnTo>
                      <a:pt x="172" y="47"/>
                    </a:lnTo>
                    <a:lnTo>
                      <a:pt x="172" y="46"/>
                    </a:lnTo>
                    <a:lnTo>
                      <a:pt x="170" y="44"/>
                    </a:lnTo>
                    <a:lnTo>
                      <a:pt x="172" y="44"/>
                    </a:lnTo>
                    <a:lnTo>
                      <a:pt x="172" y="43"/>
                    </a:lnTo>
                    <a:lnTo>
                      <a:pt x="170" y="41"/>
                    </a:lnTo>
                    <a:lnTo>
                      <a:pt x="170" y="38"/>
                    </a:lnTo>
                    <a:lnTo>
                      <a:pt x="167" y="33"/>
                    </a:lnTo>
                    <a:lnTo>
                      <a:pt x="165" y="33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59" y="30"/>
                    </a:lnTo>
                    <a:lnTo>
                      <a:pt x="157" y="29"/>
                    </a:lnTo>
                    <a:lnTo>
                      <a:pt x="154" y="27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48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3" y="21"/>
                    </a:lnTo>
                    <a:lnTo>
                      <a:pt x="145" y="21"/>
                    </a:lnTo>
                    <a:lnTo>
                      <a:pt x="145" y="19"/>
                    </a:lnTo>
                    <a:lnTo>
                      <a:pt x="145" y="17"/>
                    </a:lnTo>
                    <a:close/>
                    <a:moveTo>
                      <a:pt x="135" y="16"/>
                    </a:moveTo>
                    <a:lnTo>
                      <a:pt x="139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4" y="16"/>
                    </a:lnTo>
                    <a:lnTo>
                      <a:pt x="135" y="16"/>
                    </a:lnTo>
                    <a:close/>
                    <a:moveTo>
                      <a:pt x="101" y="14"/>
                    </a:moveTo>
                    <a:lnTo>
                      <a:pt x="101" y="14"/>
                    </a:lnTo>
                    <a:lnTo>
                      <a:pt x="101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close/>
                    <a:moveTo>
                      <a:pt x="86" y="10"/>
                    </a:moveTo>
                    <a:lnTo>
                      <a:pt x="90" y="10"/>
                    </a:lnTo>
                    <a:lnTo>
                      <a:pt x="94" y="11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0" y="13"/>
                    </a:ln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6" y="10"/>
                    </a:lnTo>
                    <a:close/>
                    <a:moveTo>
                      <a:pt x="126" y="0"/>
                    </a:moveTo>
                    <a:lnTo>
                      <a:pt x="127" y="0"/>
                    </a:lnTo>
                    <a:lnTo>
                      <a:pt x="127" y="2"/>
                    </a:lnTo>
                    <a:lnTo>
                      <a:pt x="129" y="3"/>
                    </a:lnTo>
                    <a:lnTo>
                      <a:pt x="129" y="5"/>
                    </a:lnTo>
                    <a:lnTo>
                      <a:pt x="127" y="3"/>
                    </a:lnTo>
                    <a:lnTo>
                      <a:pt x="127" y="3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EF37EA2F-C3FB-2640-95C5-17914DFE1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189" y="4740477"/>
                <a:ext cx="405767" cy="592020"/>
              </a:xfrm>
              <a:custGeom>
                <a:avLst/>
                <a:gdLst>
                  <a:gd name="T0" fmla="*/ 94 w 183"/>
                  <a:gd name="T1" fmla="*/ 5 h 267"/>
                  <a:gd name="T2" fmla="*/ 102 w 183"/>
                  <a:gd name="T3" fmla="*/ 14 h 267"/>
                  <a:gd name="T4" fmla="*/ 112 w 183"/>
                  <a:gd name="T5" fmla="*/ 21 h 267"/>
                  <a:gd name="T6" fmla="*/ 118 w 183"/>
                  <a:gd name="T7" fmla="*/ 29 h 267"/>
                  <a:gd name="T8" fmla="*/ 126 w 183"/>
                  <a:gd name="T9" fmla="*/ 35 h 267"/>
                  <a:gd name="T10" fmla="*/ 137 w 183"/>
                  <a:gd name="T11" fmla="*/ 32 h 267"/>
                  <a:gd name="T12" fmla="*/ 150 w 183"/>
                  <a:gd name="T13" fmla="*/ 32 h 267"/>
                  <a:gd name="T14" fmla="*/ 162 w 183"/>
                  <a:gd name="T15" fmla="*/ 38 h 267"/>
                  <a:gd name="T16" fmla="*/ 156 w 183"/>
                  <a:gd name="T17" fmla="*/ 55 h 267"/>
                  <a:gd name="T18" fmla="*/ 164 w 183"/>
                  <a:gd name="T19" fmla="*/ 62 h 267"/>
                  <a:gd name="T20" fmla="*/ 154 w 183"/>
                  <a:gd name="T21" fmla="*/ 60 h 267"/>
                  <a:gd name="T22" fmla="*/ 140 w 183"/>
                  <a:gd name="T23" fmla="*/ 65 h 267"/>
                  <a:gd name="T24" fmla="*/ 123 w 183"/>
                  <a:gd name="T25" fmla="*/ 74 h 267"/>
                  <a:gd name="T26" fmla="*/ 118 w 183"/>
                  <a:gd name="T27" fmla="*/ 88 h 267"/>
                  <a:gd name="T28" fmla="*/ 109 w 183"/>
                  <a:gd name="T29" fmla="*/ 101 h 267"/>
                  <a:gd name="T30" fmla="*/ 107 w 183"/>
                  <a:gd name="T31" fmla="*/ 106 h 267"/>
                  <a:gd name="T32" fmla="*/ 110 w 183"/>
                  <a:gd name="T33" fmla="*/ 112 h 267"/>
                  <a:gd name="T34" fmla="*/ 113 w 183"/>
                  <a:gd name="T35" fmla="*/ 120 h 267"/>
                  <a:gd name="T36" fmla="*/ 120 w 183"/>
                  <a:gd name="T37" fmla="*/ 128 h 267"/>
                  <a:gd name="T38" fmla="*/ 131 w 183"/>
                  <a:gd name="T39" fmla="*/ 139 h 267"/>
                  <a:gd name="T40" fmla="*/ 148 w 183"/>
                  <a:gd name="T41" fmla="*/ 142 h 267"/>
                  <a:gd name="T42" fmla="*/ 156 w 183"/>
                  <a:gd name="T43" fmla="*/ 137 h 267"/>
                  <a:gd name="T44" fmla="*/ 156 w 183"/>
                  <a:gd name="T45" fmla="*/ 158 h 267"/>
                  <a:gd name="T46" fmla="*/ 170 w 183"/>
                  <a:gd name="T47" fmla="*/ 158 h 267"/>
                  <a:gd name="T48" fmla="*/ 181 w 183"/>
                  <a:gd name="T49" fmla="*/ 183 h 267"/>
                  <a:gd name="T50" fmla="*/ 178 w 183"/>
                  <a:gd name="T51" fmla="*/ 199 h 267"/>
                  <a:gd name="T52" fmla="*/ 176 w 183"/>
                  <a:gd name="T53" fmla="*/ 210 h 267"/>
                  <a:gd name="T54" fmla="*/ 175 w 183"/>
                  <a:gd name="T55" fmla="*/ 222 h 267"/>
                  <a:gd name="T56" fmla="*/ 167 w 183"/>
                  <a:gd name="T57" fmla="*/ 222 h 267"/>
                  <a:gd name="T58" fmla="*/ 165 w 183"/>
                  <a:gd name="T59" fmla="*/ 227 h 267"/>
                  <a:gd name="T60" fmla="*/ 165 w 183"/>
                  <a:gd name="T61" fmla="*/ 230 h 267"/>
                  <a:gd name="T62" fmla="*/ 167 w 183"/>
                  <a:gd name="T63" fmla="*/ 229 h 267"/>
                  <a:gd name="T64" fmla="*/ 172 w 183"/>
                  <a:gd name="T65" fmla="*/ 233 h 267"/>
                  <a:gd name="T66" fmla="*/ 176 w 183"/>
                  <a:gd name="T67" fmla="*/ 235 h 267"/>
                  <a:gd name="T68" fmla="*/ 178 w 183"/>
                  <a:gd name="T69" fmla="*/ 240 h 267"/>
                  <a:gd name="T70" fmla="*/ 170 w 183"/>
                  <a:gd name="T71" fmla="*/ 249 h 267"/>
                  <a:gd name="T72" fmla="*/ 167 w 183"/>
                  <a:gd name="T73" fmla="*/ 259 h 267"/>
                  <a:gd name="T74" fmla="*/ 153 w 183"/>
                  <a:gd name="T75" fmla="*/ 262 h 267"/>
                  <a:gd name="T76" fmla="*/ 134 w 183"/>
                  <a:gd name="T77" fmla="*/ 246 h 267"/>
                  <a:gd name="T78" fmla="*/ 101 w 183"/>
                  <a:gd name="T79" fmla="*/ 229 h 267"/>
                  <a:gd name="T80" fmla="*/ 74 w 183"/>
                  <a:gd name="T81" fmla="*/ 205 h 267"/>
                  <a:gd name="T82" fmla="*/ 68 w 183"/>
                  <a:gd name="T83" fmla="*/ 185 h 267"/>
                  <a:gd name="T84" fmla="*/ 53 w 183"/>
                  <a:gd name="T85" fmla="*/ 161 h 267"/>
                  <a:gd name="T86" fmla="*/ 38 w 183"/>
                  <a:gd name="T87" fmla="*/ 125 h 267"/>
                  <a:gd name="T88" fmla="*/ 17 w 183"/>
                  <a:gd name="T89" fmla="*/ 96 h 267"/>
                  <a:gd name="T90" fmla="*/ 6 w 183"/>
                  <a:gd name="T91" fmla="*/ 79 h 267"/>
                  <a:gd name="T92" fmla="*/ 9 w 183"/>
                  <a:gd name="T93" fmla="*/ 52 h 267"/>
                  <a:gd name="T94" fmla="*/ 16 w 183"/>
                  <a:gd name="T95" fmla="*/ 54 h 267"/>
                  <a:gd name="T96" fmla="*/ 12 w 183"/>
                  <a:gd name="T97" fmla="*/ 59 h 267"/>
                  <a:gd name="T98" fmla="*/ 16 w 183"/>
                  <a:gd name="T99" fmla="*/ 63 h 267"/>
                  <a:gd name="T100" fmla="*/ 27 w 183"/>
                  <a:gd name="T101" fmla="*/ 68 h 267"/>
                  <a:gd name="T102" fmla="*/ 34 w 183"/>
                  <a:gd name="T103" fmla="*/ 70 h 267"/>
                  <a:gd name="T104" fmla="*/ 39 w 183"/>
                  <a:gd name="T105" fmla="*/ 62 h 267"/>
                  <a:gd name="T106" fmla="*/ 44 w 183"/>
                  <a:gd name="T107" fmla="*/ 49 h 267"/>
                  <a:gd name="T108" fmla="*/ 45 w 183"/>
                  <a:gd name="T109" fmla="*/ 49 h 267"/>
                  <a:gd name="T110" fmla="*/ 68 w 183"/>
                  <a:gd name="T111" fmla="*/ 36 h 267"/>
                  <a:gd name="T112" fmla="*/ 85 w 183"/>
                  <a:gd name="T113" fmla="*/ 14 h 267"/>
                  <a:gd name="T114" fmla="*/ 86 w 183"/>
                  <a:gd name="T115" fmla="*/ 8 h 267"/>
                  <a:gd name="T116" fmla="*/ 88 w 183"/>
                  <a:gd name="T117" fmla="*/ 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267">
                    <a:moveTo>
                      <a:pt x="88" y="0"/>
                    </a:move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3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2" y="19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8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3" y="35"/>
                    </a:lnTo>
                    <a:lnTo>
                      <a:pt x="123" y="35"/>
                    </a:lnTo>
                    <a:lnTo>
                      <a:pt x="124" y="35"/>
                    </a:lnTo>
                    <a:lnTo>
                      <a:pt x="126" y="35"/>
                    </a:lnTo>
                    <a:lnTo>
                      <a:pt x="126" y="33"/>
                    </a:lnTo>
                    <a:lnTo>
                      <a:pt x="126" y="35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5" y="33"/>
                    </a:lnTo>
                    <a:lnTo>
                      <a:pt x="137" y="32"/>
                    </a:lnTo>
                    <a:lnTo>
                      <a:pt x="139" y="32"/>
                    </a:lnTo>
                    <a:lnTo>
                      <a:pt x="139" y="32"/>
                    </a:lnTo>
                    <a:lnTo>
                      <a:pt x="140" y="32"/>
                    </a:lnTo>
                    <a:lnTo>
                      <a:pt x="142" y="32"/>
                    </a:lnTo>
                    <a:lnTo>
                      <a:pt x="142" y="33"/>
                    </a:lnTo>
                    <a:lnTo>
                      <a:pt x="143" y="33"/>
                    </a:lnTo>
                    <a:lnTo>
                      <a:pt x="143" y="33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3"/>
                    </a:lnTo>
                    <a:lnTo>
                      <a:pt x="150" y="32"/>
                    </a:lnTo>
                    <a:lnTo>
                      <a:pt x="150" y="32"/>
                    </a:lnTo>
                    <a:lnTo>
                      <a:pt x="151" y="32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6" y="35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8"/>
                    </a:lnTo>
                    <a:lnTo>
                      <a:pt x="162" y="40"/>
                    </a:lnTo>
                    <a:lnTo>
                      <a:pt x="162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59" y="44"/>
                    </a:lnTo>
                    <a:lnTo>
                      <a:pt x="157" y="48"/>
                    </a:lnTo>
                    <a:lnTo>
                      <a:pt x="154" y="52"/>
                    </a:lnTo>
                    <a:lnTo>
                      <a:pt x="153" y="55"/>
                    </a:lnTo>
                    <a:lnTo>
                      <a:pt x="154" y="55"/>
                    </a:lnTo>
                    <a:lnTo>
                      <a:pt x="156" y="55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9" y="55"/>
                    </a:lnTo>
                    <a:lnTo>
                      <a:pt x="159" y="55"/>
                    </a:lnTo>
                    <a:lnTo>
                      <a:pt x="159" y="55"/>
                    </a:lnTo>
                    <a:lnTo>
                      <a:pt x="161" y="55"/>
                    </a:lnTo>
                    <a:lnTo>
                      <a:pt x="161" y="57"/>
                    </a:lnTo>
                    <a:lnTo>
                      <a:pt x="162" y="59"/>
                    </a:lnTo>
                    <a:lnTo>
                      <a:pt x="162" y="59"/>
                    </a:lnTo>
                    <a:lnTo>
                      <a:pt x="164" y="6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63"/>
                    </a:lnTo>
                    <a:lnTo>
                      <a:pt x="162" y="62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7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3"/>
                    </a:lnTo>
                    <a:lnTo>
                      <a:pt x="146" y="63"/>
                    </a:lnTo>
                    <a:lnTo>
                      <a:pt x="145" y="63"/>
                    </a:lnTo>
                    <a:lnTo>
                      <a:pt x="143" y="63"/>
                    </a:lnTo>
                    <a:lnTo>
                      <a:pt x="142" y="65"/>
                    </a:lnTo>
                    <a:lnTo>
                      <a:pt x="140" y="65"/>
                    </a:lnTo>
                    <a:lnTo>
                      <a:pt x="137" y="65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4" y="66"/>
                    </a:lnTo>
                    <a:lnTo>
                      <a:pt x="131" y="68"/>
                    </a:lnTo>
                    <a:lnTo>
                      <a:pt x="129" y="70"/>
                    </a:lnTo>
                    <a:lnTo>
                      <a:pt x="127" y="71"/>
                    </a:lnTo>
                    <a:lnTo>
                      <a:pt x="126" y="73"/>
                    </a:lnTo>
                    <a:lnTo>
                      <a:pt x="124" y="73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1" y="74"/>
                    </a:lnTo>
                    <a:lnTo>
                      <a:pt x="123" y="74"/>
                    </a:lnTo>
                    <a:lnTo>
                      <a:pt x="121" y="76"/>
                    </a:lnTo>
                    <a:lnTo>
                      <a:pt x="121" y="79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120" y="84"/>
                    </a:lnTo>
                    <a:lnTo>
                      <a:pt x="118" y="85"/>
                    </a:lnTo>
                    <a:lnTo>
                      <a:pt x="118" y="87"/>
                    </a:lnTo>
                    <a:lnTo>
                      <a:pt x="116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18" y="93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3" y="96"/>
                    </a:lnTo>
                    <a:lnTo>
                      <a:pt x="110" y="98"/>
                    </a:lnTo>
                    <a:lnTo>
                      <a:pt x="110" y="100"/>
                    </a:lnTo>
                    <a:lnTo>
                      <a:pt x="109" y="101"/>
                    </a:lnTo>
                    <a:lnTo>
                      <a:pt x="109" y="103"/>
                    </a:lnTo>
                    <a:lnTo>
                      <a:pt x="109" y="103"/>
                    </a:lnTo>
                    <a:lnTo>
                      <a:pt x="110" y="103"/>
                    </a:lnTo>
                    <a:lnTo>
                      <a:pt x="110" y="104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5" y="109"/>
                    </a:lnTo>
                    <a:lnTo>
                      <a:pt x="107" y="109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9" y="112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09" y="114"/>
                    </a:lnTo>
                    <a:lnTo>
                      <a:pt x="109" y="114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2" y="117"/>
                    </a:lnTo>
                    <a:lnTo>
                      <a:pt x="112" y="117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13" y="122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16" y="125"/>
                    </a:lnTo>
                    <a:lnTo>
                      <a:pt x="118" y="126"/>
                    </a:lnTo>
                    <a:lnTo>
                      <a:pt x="118" y="128"/>
                    </a:lnTo>
                    <a:lnTo>
                      <a:pt x="120" y="128"/>
                    </a:lnTo>
                    <a:lnTo>
                      <a:pt x="121" y="129"/>
                    </a:lnTo>
                    <a:lnTo>
                      <a:pt x="121" y="131"/>
                    </a:lnTo>
                    <a:lnTo>
                      <a:pt x="120" y="134"/>
                    </a:lnTo>
                    <a:lnTo>
                      <a:pt x="118" y="136"/>
                    </a:lnTo>
                    <a:lnTo>
                      <a:pt x="120" y="136"/>
                    </a:lnTo>
                    <a:lnTo>
                      <a:pt x="123" y="136"/>
                    </a:lnTo>
                    <a:lnTo>
                      <a:pt x="126" y="136"/>
                    </a:lnTo>
                    <a:lnTo>
                      <a:pt x="127" y="137"/>
                    </a:lnTo>
                    <a:lnTo>
                      <a:pt x="129" y="137"/>
                    </a:lnTo>
                    <a:lnTo>
                      <a:pt x="131" y="137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7" y="144"/>
                    </a:lnTo>
                    <a:lnTo>
                      <a:pt x="140" y="144"/>
                    </a:lnTo>
                    <a:lnTo>
                      <a:pt x="145" y="144"/>
                    </a:lnTo>
                    <a:lnTo>
                      <a:pt x="146" y="144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0" y="140"/>
                    </a:lnTo>
                    <a:lnTo>
                      <a:pt x="151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7"/>
                    </a:lnTo>
                    <a:lnTo>
                      <a:pt x="154" y="136"/>
                    </a:lnTo>
                    <a:lnTo>
                      <a:pt x="156" y="136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56" y="139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4" y="142"/>
                    </a:lnTo>
                    <a:lnTo>
                      <a:pt x="154" y="144"/>
                    </a:lnTo>
                    <a:lnTo>
                      <a:pt x="154" y="147"/>
                    </a:lnTo>
                    <a:lnTo>
                      <a:pt x="154" y="150"/>
                    </a:lnTo>
                    <a:lnTo>
                      <a:pt x="154" y="153"/>
                    </a:lnTo>
                    <a:lnTo>
                      <a:pt x="154" y="156"/>
                    </a:lnTo>
                    <a:lnTo>
                      <a:pt x="154" y="159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7" y="159"/>
                    </a:lnTo>
                    <a:lnTo>
                      <a:pt x="157" y="159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61" y="159"/>
                    </a:lnTo>
                    <a:lnTo>
                      <a:pt x="162" y="158"/>
                    </a:lnTo>
                    <a:lnTo>
                      <a:pt x="164" y="158"/>
                    </a:lnTo>
                    <a:lnTo>
                      <a:pt x="167" y="158"/>
                    </a:lnTo>
                    <a:lnTo>
                      <a:pt x="168" y="158"/>
                    </a:lnTo>
                    <a:lnTo>
                      <a:pt x="170" y="158"/>
                    </a:lnTo>
                    <a:lnTo>
                      <a:pt x="172" y="161"/>
                    </a:lnTo>
                    <a:lnTo>
                      <a:pt x="173" y="164"/>
                    </a:lnTo>
                    <a:lnTo>
                      <a:pt x="175" y="166"/>
                    </a:lnTo>
                    <a:lnTo>
                      <a:pt x="176" y="169"/>
                    </a:lnTo>
                    <a:lnTo>
                      <a:pt x="178" y="172"/>
                    </a:lnTo>
                    <a:lnTo>
                      <a:pt x="180" y="174"/>
                    </a:lnTo>
                    <a:lnTo>
                      <a:pt x="181" y="177"/>
                    </a:lnTo>
                    <a:lnTo>
                      <a:pt x="183" y="181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81" y="185"/>
                    </a:lnTo>
                    <a:lnTo>
                      <a:pt x="180" y="185"/>
                    </a:lnTo>
                    <a:lnTo>
                      <a:pt x="180" y="185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94"/>
                    </a:lnTo>
                    <a:lnTo>
                      <a:pt x="178" y="196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9"/>
                    </a:lnTo>
                    <a:lnTo>
                      <a:pt x="178" y="202"/>
                    </a:lnTo>
                    <a:lnTo>
                      <a:pt x="180" y="203"/>
                    </a:lnTo>
                    <a:lnTo>
                      <a:pt x="180" y="203"/>
                    </a:lnTo>
                    <a:lnTo>
                      <a:pt x="180" y="205"/>
                    </a:lnTo>
                    <a:lnTo>
                      <a:pt x="180" y="205"/>
                    </a:lnTo>
                    <a:lnTo>
                      <a:pt x="178" y="207"/>
                    </a:lnTo>
                    <a:lnTo>
                      <a:pt x="178" y="207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6" y="210"/>
                    </a:lnTo>
                    <a:lnTo>
                      <a:pt x="176" y="210"/>
                    </a:lnTo>
                    <a:lnTo>
                      <a:pt x="175" y="211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5" y="213"/>
                    </a:lnTo>
                    <a:lnTo>
                      <a:pt x="173" y="215"/>
                    </a:lnTo>
                    <a:lnTo>
                      <a:pt x="173" y="216"/>
                    </a:lnTo>
                    <a:lnTo>
                      <a:pt x="173" y="216"/>
                    </a:lnTo>
                    <a:lnTo>
                      <a:pt x="173" y="218"/>
                    </a:lnTo>
                    <a:lnTo>
                      <a:pt x="176" y="221"/>
                    </a:lnTo>
                    <a:lnTo>
                      <a:pt x="176" y="221"/>
                    </a:lnTo>
                    <a:lnTo>
                      <a:pt x="175" y="222"/>
                    </a:lnTo>
                    <a:lnTo>
                      <a:pt x="173" y="222"/>
                    </a:lnTo>
                    <a:lnTo>
                      <a:pt x="173" y="224"/>
                    </a:lnTo>
                    <a:lnTo>
                      <a:pt x="173" y="224"/>
                    </a:lnTo>
                    <a:lnTo>
                      <a:pt x="172" y="224"/>
                    </a:lnTo>
                    <a:lnTo>
                      <a:pt x="170" y="222"/>
                    </a:lnTo>
                    <a:lnTo>
                      <a:pt x="168" y="222"/>
                    </a:lnTo>
                    <a:lnTo>
                      <a:pt x="168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1"/>
                    </a:lnTo>
                    <a:lnTo>
                      <a:pt x="167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4"/>
                    </a:lnTo>
                    <a:lnTo>
                      <a:pt x="165" y="226"/>
                    </a:lnTo>
                    <a:lnTo>
                      <a:pt x="167" y="227"/>
                    </a:lnTo>
                    <a:lnTo>
                      <a:pt x="167" y="227"/>
                    </a:lnTo>
                    <a:lnTo>
                      <a:pt x="167" y="227"/>
                    </a:lnTo>
                    <a:lnTo>
                      <a:pt x="165" y="227"/>
                    </a:lnTo>
                    <a:lnTo>
                      <a:pt x="165" y="227"/>
                    </a:lnTo>
                    <a:lnTo>
                      <a:pt x="164" y="227"/>
                    </a:lnTo>
                    <a:lnTo>
                      <a:pt x="164" y="227"/>
                    </a:lnTo>
                    <a:lnTo>
                      <a:pt x="164" y="227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29"/>
                    </a:lnTo>
                    <a:lnTo>
                      <a:pt x="167" y="229"/>
                    </a:lnTo>
                    <a:lnTo>
                      <a:pt x="167" y="229"/>
                    </a:lnTo>
                    <a:lnTo>
                      <a:pt x="167" y="230"/>
                    </a:lnTo>
                    <a:lnTo>
                      <a:pt x="167" y="230"/>
                    </a:lnTo>
                    <a:lnTo>
                      <a:pt x="168" y="230"/>
                    </a:lnTo>
                    <a:lnTo>
                      <a:pt x="168" y="230"/>
                    </a:lnTo>
                    <a:lnTo>
                      <a:pt x="168" y="230"/>
                    </a:lnTo>
                    <a:lnTo>
                      <a:pt x="168" y="232"/>
                    </a:lnTo>
                    <a:lnTo>
                      <a:pt x="170" y="232"/>
                    </a:lnTo>
                    <a:lnTo>
                      <a:pt x="172" y="232"/>
                    </a:lnTo>
                    <a:lnTo>
                      <a:pt x="172" y="232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2" y="235"/>
                    </a:lnTo>
                    <a:lnTo>
                      <a:pt x="172" y="235"/>
                    </a:lnTo>
                    <a:lnTo>
                      <a:pt x="172" y="235"/>
                    </a:lnTo>
                    <a:lnTo>
                      <a:pt x="173" y="235"/>
                    </a:lnTo>
                    <a:lnTo>
                      <a:pt x="173" y="235"/>
                    </a:lnTo>
                    <a:lnTo>
                      <a:pt x="173" y="235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38"/>
                    </a:lnTo>
                    <a:lnTo>
                      <a:pt x="176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78" y="241"/>
                    </a:lnTo>
                    <a:lnTo>
                      <a:pt x="178" y="241"/>
                    </a:lnTo>
                    <a:lnTo>
                      <a:pt x="176" y="243"/>
                    </a:lnTo>
                    <a:lnTo>
                      <a:pt x="175" y="243"/>
                    </a:lnTo>
                    <a:lnTo>
                      <a:pt x="175" y="244"/>
                    </a:lnTo>
                    <a:lnTo>
                      <a:pt x="173" y="246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0" y="249"/>
                    </a:lnTo>
                    <a:lnTo>
                      <a:pt x="168" y="251"/>
                    </a:lnTo>
                    <a:lnTo>
                      <a:pt x="168" y="251"/>
                    </a:lnTo>
                    <a:lnTo>
                      <a:pt x="170" y="252"/>
                    </a:lnTo>
                    <a:lnTo>
                      <a:pt x="170" y="252"/>
                    </a:lnTo>
                    <a:lnTo>
                      <a:pt x="172" y="254"/>
                    </a:lnTo>
                    <a:lnTo>
                      <a:pt x="172" y="254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7" y="257"/>
                    </a:lnTo>
                    <a:lnTo>
                      <a:pt x="165" y="257"/>
                    </a:lnTo>
                    <a:lnTo>
                      <a:pt x="167" y="259"/>
                    </a:lnTo>
                    <a:lnTo>
                      <a:pt x="167" y="260"/>
                    </a:lnTo>
                    <a:lnTo>
                      <a:pt x="167" y="262"/>
                    </a:lnTo>
                    <a:lnTo>
                      <a:pt x="167" y="263"/>
                    </a:lnTo>
                    <a:lnTo>
                      <a:pt x="165" y="265"/>
                    </a:lnTo>
                    <a:lnTo>
                      <a:pt x="164" y="265"/>
                    </a:lnTo>
                    <a:lnTo>
                      <a:pt x="161" y="267"/>
                    </a:lnTo>
                    <a:lnTo>
                      <a:pt x="159" y="267"/>
                    </a:lnTo>
                    <a:lnTo>
                      <a:pt x="159" y="267"/>
                    </a:lnTo>
                    <a:lnTo>
                      <a:pt x="157" y="267"/>
                    </a:lnTo>
                    <a:lnTo>
                      <a:pt x="157" y="265"/>
                    </a:lnTo>
                    <a:lnTo>
                      <a:pt x="153" y="262"/>
                    </a:lnTo>
                    <a:lnTo>
                      <a:pt x="150" y="260"/>
                    </a:lnTo>
                    <a:lnTo>
                      <a:pt x="148" y="260"/>
                    </a:lnTo>
                    <a:lnTo>
                      <a:pt x="145" y="257"/>
                    </a:lnTo>
                    <a:lnTo>
                      <a:pt x="145" y="255"/>
                    </a:lnTo>
                    <a:lnTo>
                      <a:pt x="143" y="252"/>
                    </a:lnTo>
                    <a:lnTo>
                      <a:pt x="143" y="252"/>
                    </a:lnTo>
                    <a:lnTo>
                      <a:pt x="142" y="251"/>
                    </a:lnTo>
                    <a:lnTo>
                      <a:pt x="139" y="249"/>
                    </a:lnTo>
                    <a:lnTo>
                      <a:pt x="137" y="249"/>
                    </a:lnTo>
                    <a:lnTo>
                      <a:pt x="135" y="248"/>
                    </a:lnTo>
                    <a:lnTo>
                      <a:pt x="134" y="246"/>
                    </a:lnTo>
                    <a:lnTo>
                      <a:pt x="131" y="244"/>
                    </a:lnTo>
                    <a:lnTo>
                      <a:pt x="129" y="243"/>
                    </a:lnTo>
                    <a:lnTo>
                      <a:pt x="127" y="243"/>
                    </a:lnTo>
                    <a:lnTo>
                      <a:pt x="123" y="241"/>
                    </a:lnTo>
                    <a:lnTo>
                      <a:pt x="121" y="240"/>
                    </a:lnTo>
                    <a:lnTo>
                      <a:pt x="116" y="238"/>
                    </a:lnTo>
                    <a:lnTo>
                      <a:pt x="115" y="237"/>
                    </a:lnTo>
                    <a:lnTo>
                      <a:pt x="110" y="235"/>
                    </a:lnTo>
                    <a:lnTo>
                      <a:pt x="109" y="233"/>
                    </a:lnTo>
                    <a:lnTo>
                      <a:pt x="104" y="230"/>
                    </a:lnTo>
                    <a:lnTo>
                      <a:pt x="101" y="229"/>
                    </a:lnTo>
                    <a:lnTo>
                      <a:pt x="98" y="227"/>
                    </a:lnTo>
                    <a:lnTo>
                      <a:pt x="90" y="224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6" y="219"/>
                    </a:lnTo>
                    <a:lnTo>
                      <a:pt x="83" y="216"/>
                    </a:lnTo>
                    <a:lnTo>
                      <a:pt x="80" y="215"/>
                    </a:lnTo>
                    <a:lnTo>
                      <a:pt x="79" y="211"/>
                    </a:lnTo>
                    <a:lnTo>
                      <a:pt x="77" y="210"/>
                    </a:lnTo>
                    <a:lnTo>
                      <a:pt x="75" y="207"/>
                    </a:lnTo>
                    <a:lnTo>
                      <a:pt x="74" y="205"/>
                    </a:lnTo>
                    <a:lnTo>
                      <a:pt x="72" y="205"/>
                    </a:lnTo>
                    <a:lnTo>
                      <a:pt x="72" y="202"/>
                    </a:lnTo>
                    <a:lnTo>
                      <a:pt x="72" y="200"/>
                    </a:lnTo>
                    <a:lnTo>
                      <a:pt x="72" y="200"/>
                    </a:lnTo>
                    <a:lnTo>
                      <a:pt x="74" y="200"/>
                    </a:lnTo>
                    <a:lnTo>
                      <a:pt x="74" y="196"/>
                    </a:lnTo>
                    <a:lnTo>
                      <a:pt x="74" y="194"/>
                    </a:lnTo>
                    <a:lnTo>
                      <a:pt x="71" y="189"/>
                    </a:lnTo>
                    <a:lnTo>
                      <a:pt x="69" y="188"/>
                    </a:lnTo>
                    <a:lnTo>
                      <a:pt x="69" y="185"/>
                    </a:lnTo>
                    <a:lnTo>
                      <a:pt x="68" y="185"/>
                    </a:lnTo>
                    <a:lnTo>
                      <a:pt x="66" y="181"/>
                    </a:lnTo>
                    <a:lnTo>
                      <a:pt x="64" y="178"/>
                    </a:lnTo>
                    <a:lnTo>
                      <a:pt x="63" y="177"/>
                    </a:lnTo>
                    <a:lnTo>
                      <a:pt x="63" y="175"/>
                    </a:lnTo>
                    <a:lnTo>
                      <a:pt x="61" y="175"/>
                    </a:lnTo>
                    <a:lnTo>
                      <a:pt x="60" y="174"/>
                    </a:lnTo>
                    <a:lnTo>
                      <a:pt x="60" y="172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3" y="163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2" y="156"/>
                    </a:lnTo>
                    <a:lnTo>
                      <a:pt x="47" y="148"/>
                    </a:lnTo>
                    <a:lnTo>
                      <a:pt x="45" y="145"/>
                    </a:lnTo>
                    <a:lnTo>
                      <a:pt x="44" y="142"/>
                    </a:lnTo>
                    <a:lnTo>
                      <a:pt x="42" y="139"/>
                    </a:lnTo>
                    <a:lnTo>
                      <a:pt x="42" y="136"/>
                    </a:lnTo>
                    <a:lnTo>
                      <a:pt x="39" y="133"/>
                    </a:lnTo>
                    <a:lnTo>
                      <a:pt x="39" y="129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4" y="122"/>
                    </a:lnTo>
                    <a:lnTo>
                      <a:pt x="33" y="118"/>
                    </a:lnTo>
                    <a:lnTo>
                      <a:pt x="31" y="115"/>
                    </a:lnTo>
                    <a:lnTo>
                      <a:pt x="30" y="114"/>
                    </a:lnTo>
                    <a:lnTo>
                      <a:pt x="28" y="114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3" y="103"/>
                    </a:lnTo>
                    <a:lnTo>
                      <a:pt x="20" y="100"/>
                    </a:lnTo>
                    <a:lnTo>
                      <a:pt x="19" y="98"/>
                    </a:lnTo>
                    <a:lnTo>
                      <a:pt x="17" y="96"/>
                    </a:lnTo>
                    <a:lnTo>
                      <a:pt x="8" y="90"/>
                    </a:lnTo>
                    <a:lnTo>
                      <a:pt x="4" y="88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1" y="71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" y="55"/>
                    </a:lnTo>
                    <a:lnTo>
                      <a:pt x="8" y="54"/>
                    </a:lnTo>
                    <a:lnTo>
                      <a:pt x="9" y="52"/>
                    </a:lnTo>
                    <a:lnTo>
                      <a:pt x="12" y="51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7" y="65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8" y="70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0"/>
                    </a:lnTo>
                    <a:lnTo>
                      <a:pt x="41" y="59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3" y="43"/>
                    </a:lnTo>
                    <a:lnTo>
                      <a:pt x="55" y="41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64" y="38"/>
                    </a:lnTo>
                    <a:lnTo>
                      <a:pt x="68" y="36"/>
                    </a:lnTo>
                    <a:lnTo>
                      <a:pt x="69" y="35"/>
                    </a:lnTo>
                    <a:lnTo>
                      <a:pt x="72" y="33"/>
                    </a:lnTo>
                    <a:lnTo>
                      <a:pt x="74" y="32"/>
                    </a:lnTo>
                    <a:lnTo>
                      <a:pt x="75" y="30"/>
                    </a:lnTo>
                    <a:lnTo>
                      <a:pt x="79" y="27"/>
                    </a:lnTo>
                    <a:lnTo>
                      <a:pt x="80" y="25"/>
                    </a:lnTo>
                    <a:lnTo>
                      <a:pt x="82" y="24"/>
                    </a:lnTo>
                    <a:lnTo>
                      <a:pt x="83" y="22"/>
                    </a:lnTo>
                    <a:lnTo>
                      <a:pt x="85" y="19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0489A7FD-C54B-2A4B-9A3C-5134D8F0EA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6974" y="4434489"/>
                <a:ext cx="186254" cy="75389"/>
              </a:xfrm>
              <a:custGeom>
                <a:avLst/>
                <a:gdLst>
                  <a:gd name="T0" fmla="*/ 19 w 84"/>
                  <a:gd name="T1" fmla="*/ 31 h 34"/>
                  <a:gd name="T2" fmla="*/ 19 w 84"/>
                  <a:gd name="T3" fmla="*/ 33 h 34"/>
                  <a:gd name="T4" fmla="*/ 16 w 84"/>
                  <a:gd name="T5" fmla="*/ 31 h 34"/>
                  <a:gd name="T6" fmla="*/ 57 w 84"/>
                  <a:gd name="T7" fmla="*/ 20 h 34"/>
                  <a:gd name="T8" fmla="*/ 57 w 84"/>
                  <a:gd name="T9" fmla="*/ 19 h 34"/>
                  <a:gd name="T10" fmla="*/ 60 w 84"/>
                  <a:gd name="T11" fmla="*/ 19 h 34"/>
                  <a:gd name="T12" fmla="*/ 58 w 84"/>
                  <a:gd name="T13" fmla="*/ 19 h 34"/>
                  <a:gd name="T14" fmla="*/ 11 w 84"/>
                  <a:gd name="T15" fmla="*/ 3 h 34"/>
                  <a:gd name="T16" fmla="*/ 10 w 84"/>
                  <a:gd name="T17" fmla="*/ 3 h 34"/>
                  <a:gd name="T18" fmla="*/ 55 w 84"/>
                  <a:gd name="T19" fmla="*/ 1 h 34"/>
                  <a:gd name="T20" fmla="*/ 58 w 84"/>
                  <a:gd name="T21" fmla="*/ 3 h 34"/>
                  <a:gd name="T22" fmla="*/ 74 w 84"/>
                  <a:gd name="T23" fmla="*/ 7 h 34"/>
                  <a:gd name="T24" fmla="*/ 81 w 84"/>
                  <a:gd name="T25" fmla="*/ 15 h 34"/>
                  <a:gd name="T26" fmla="*/ 82 w 84"/>
                  <a:gd name="T27" fmla="*/ 20 h 34"/>
                  <a:gd name="T28" fmla="*/ 84 w 84"/>
                  <a:gd name="T29" fmla="*/ 25 h 34"/>
                  <a:gd name="T30" fmla="*/ 82 w 84"/>
                  <a:gd name="T31" fmla="*/ 28 h 34"/>
                  <a:gd name="T32" fmla="*/ 77 w 84"/>
                  <a:gd name="T33" fmla="*/ 28 h 34"/>
                  <a:gd name="T34" fmla="*/ 76 w 84"/>
                  <a:gd name="T35" fmla="*/ 28 h 34"/>
                  <a:gd name="T36" fmla="*/ 74 w 84"/>
                  <a:gd name="T37" fmla="*/ 31 h 34"/>
                  <a:gd name="T38" fmla="*/ 66 w 84"/>
                  <a:gd name="T39" fmla="*/ 25 h 34"/>
                  <a:gd name="T40" fmla="*/ 68 w 84"/>
                  <a:gd name="T41" fmla="*/ 22 h 34"/>
                  <a:gd name="T42" fmla="*/ 69 w 84"/>
                  <a:gd name="T43" fmla="*/ 19 h 34"/>
                  <a:gd name="T44" fmla="*/ 74 w 84"/>
                  <a:gd name="T45" fmla="*/ 22 h 34"/>
                  <a:gd name="T46" fmla="*/ 71 w 84"/>
                  <a:gd name="T47" fmla="*/ 17 h 34"/>
                  <a:gd name="T48" fmla="*/ 69 w 84"/>
                  <a:gd name="T49" fmla="*/ 17 h 34"/>
                  <a:gd name="T50" fmla="*/ 66 w 84"/>
                  <a:gd name="T51" fmla="*/ 17 h 34"/>
                  <a:gd name="T52" fmla="*/ 66 w 84"/>
                  <a:gd name="T53" fmla="*/ 19 h 34"/>
                  <a:gd name="T54" fmla="*/ 65 w 84"/>
                  <a:gd name="T55" fmla="*/ 14 h 34"/>
                  <a:gd name="T56" fmla="*/ 62 w 84"/>
                  <a:gd name="T57" fmla="*/ 12 h 34"/>
                  <a:gd name="T58" fmla="*/ 54 w 84"/>
                  <a:gd name="T59" fmla="*/ 9 h 34"/>
                  <a:gd name="T60" fmla="*/ 49 w 84"/>
                  <a:gd name="T61" fmla="*/ 11 h 34"/>
                  <a:gd name="T62" fmla="*/ 46 w 84"/>
                  <a:gd name="T63" fmla="*/ 14 h 34"/>
                  <a:gd name="T64" fmla="*/ 38 w 84"/>
                  <a:gd name="T65" fmla="*/ 19 h 34"/>
                  <a:gd name="T66" fmla="*/ 36 w 84"/>
                  <a:gd name="T67" fmla="*/ 22 h 34"/>
                  <a:gd name="T68" fmla="*/ 43 w 84"/>
                  <a:gd name="T69" fmla="*/ 28 h 34"/>
                  <a:gd name="T70" fmla="*/ 41 w 84"/>
                  <a:gd name="T71" fmla="*/ 31 h 34"/>
                  <a:gd name="T72" fmla="*/ 36 w 84"/>
                  <a:gd name="T73" fmla="*/ 34 h 34"/>
                  <a:gd name="T74" fmla="*/ 30 w 84"/>
                  <a:gd name="T75" fmla="*/ 31 h 34"/>
                  <a:gd name="T76" fmla="*/ 27 w 84"/>
                  <a:gd name="T77" fmla="*/ 25 h 34"/>
                  <a:gd name="T78" fmla="*/ 25 w 84"/>
                  <a:gd name="T79" fmla="*/ 28 h 34"/>
                  <a:gd name="T80" fmla="*/ 19 w 84"/>
                  <a:gd name="T81" fmla="*/ 22 h 34"/>
                  <a:gd name="T82" fmla="*/ 13 w 84"/>
                  <a:gd name="T83" fmla="*/ 20 h 34"/>
                  <a:gd name="T84" fmla="*/ 10 w 84"/>
                  <a:gd name="T85" fmla="*/ 20 h 34"/>
                  <a:gd name="T86" fmla="*/ 2 w 84"/>
                  <a:gd name="T87" fmla="*/ 20 h 34"/>
                  <a:gd name="T88" fmla="*/ 2 w 84"/>
                  <a:gd name="T89" fmla="*/ 20 h 34"/>
                  <a:gd name="T90" fmla="*/ 0 w 84"/>
                  <a:gd name="T91" fmla="*/ 19 h 34"/>
                  <a:gd name="T92" fmla="*/ 2 w 84"/>
                  <a:gd name="T93" fmla="*/ 14 h 34"/>
                  <a:gd name="T94" fmla="*/ 3 w 84"/>
                  <a:gd name="T95" fmla="*/ 11 h 34"/>
                  <a:gd name="T96" fmla="*/ 2 w 84"/>
                  <a:gd name="T97" fmla="*/ 7 h 34"/>
                  <a:gd name="T98" fmla="*/ 2 w 84"/>
                  <a:gd name="T99" fmla="*/ 3 h 34"/>
                  <a:gd name="T100" fmla="*/ 3 w 84"/>
                  <a:gd name="T101" fmla="*/ 0 h 34"/>
                  <a:gd name="T102" fmla="*/ 6 w 84"/>
                  <a:gd name="T103" fmla="*/ 1 h 34"/>
                  <a:gd name="T104" fmla="*/ 10 w 84"/>
                  <a:gd name="T105" fmla="*/ 3 h 34"/>
                  <a:gd name="T106" fmla="*/ 11 w 84"/>
                  <a:gd name="T107" fmla="*/ 6 h 34"/>
                  <a:gd name="T108" fmla="*/ 11 w 84"/>
                  <a:gd name="T109" fmla="*/ 7 h 34"/>
                  <a:gd name="T110" fmla="*/ 16 w 84"/>
                  <a:gd name="T111" fmla="*/ 9 h 34"/>
                  <a:gd name="T112" fmla="*/ 16 w 84"/>
                  <a:gd name="T113" fmla="*/ 7 h 34"/>
                  <a:gd name="T114" fmla="*/ 19 w 84"/>
                  <a:gd name="T115" fmla="*/ 9 h 34"/>
                  <a:gd name="T116" fmla="*/ 28 w 84"/>
                  <a:gd name="T117" fmla="*/ 12 h 34"/>
                  <a:gd name="T118" fmla="*/ 41 w 84"/>
                  <a:gd name="T119" fmla="*/ 6 h 34"/>
                  <a:gd name="T120" fmla="*/ 47 w 84"/>
                  <a:gd name="T1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4">
                    <a:moveTo>
                      <a:pt x="17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7" y="30"/>
                    </a:lnTo>
                    <a:lnTo>
                      <a:pt x="17" y="30"/>
                    </a:lnTo>
                    <a:close/>
                    <a:moveTo>
                      <a:pt x="57" y="19"/>
                    </a:moveTo>
                    <a:lnTo>
                      <a:pt x="57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7" y="19"/>
                    </a:lnTo>
                    <a:lnTo>
                      <a:pt x="57" y="19"/>
                    </a:lnTo>
                    <a:close/>
                    <a:moveTo>
                      <a:pt x="60" y="17"/>
                    </a:moveTo>
                    <a:lnTo>
                      <a:pt x="60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60" y="17"/>
                    </a:lnTo>
                    <a:close/>
                    <a:moveTo>
                      <a:pt x="11" y="3"/>
                    </a:move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1" y="3"/>
                    </a:lnTo>
                    <a:close/>
                    <a:moveTo>
                      <a:pt x="49" y="0"/>
                    </a:moveTo>
                    <a:lnTo>
                      <a:pt x="52" y="1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6" y="11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69" y="30"/>
                    </a:lnTo>
                    <a:lnTo>
                      <a:pt x="66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3" y="20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1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41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3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5DCCC13B-90BA-A446-BEA5-6EE07B0A6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927" y="3882381"/>
                <a:ext cx="250556" cy="323726"/>
              </a:xfrm>
              <a:custGeom>
                <a:avLst/>
                <a:gdLst>
                  <a:gd name="T0" fmla="*/ 99 w 113"/>
                  <a:gd name="T1" fmla="*/ 93 h 146"/>
                  <a:gd name="T2" fmla="*/ 96 w 113"/>
                  <a:gd name="T3" fmla="*/ 91 h 146"/>
                  <a:gd name="T4" fmla="*/ 66 w 113"/>
                  <a:gd name="T5" fmla="*/ 25 h 146"/>
                  <a:gd name="T6" fmla="*/ 74 w 113"/>
                  <a:gd name="T7" fmla="*/ 36 h 146"/>
                  <a:gd name="T8" fmla="*/ 90 w 113"/>
                  <a:gd name="T9" fmla="*/ 41 h 146"/>
                  <a:gd name="T10" fmla="*/ 96 w 113"/>
                  <a:gd name="T11" fmla="*/ 41 h 146"/>
                  <a:gd name="T12" fmla="*/ 102 w 113"/>
                  <a:gd name="T13" fmla="*/ 49 h 146"/>
                  <a:gd name="T14" fmla="*/ 108 w 113"/>
                  <a:gd name="T15" fmla="*/ 56 h 146"/>
                  <a:gd name="T16" fmla="*/ 113 w 113"/>
                  <a:gd name="T17" fmla="*/ 60 h 146"/>
                  <a:gd name="T18" fmla="*/ 112 w 113"/>
                  <a:gd name="T19" fmla="*/ 67 h 146"/>
                  <a:gd name="T20" fmla="*/ 102 w 113"/>
                  <a:gd name="T21" fmla="*/ 77 h 146"/>
                  <a:gd name="T22" fmla="*/ 94 w 113"/>
                  <a:gd name="T23" fmla="*/ 91 h 146"/>
                  <a:gd name="T24" fmla="*/ 91 w 113"/>
                  <a:gd name="T25" fmla="*/ 89 h 146"/>
                  <a:gd name="T26" fmla="*/ 86 w 113"/>
                  <a:gd name="T27" fmla="*/ 91 h 146"/>
                  <a:gd name="T28" fmla="*/ 83 w 113"/>
                  <a:gd name="T29" fmla="*/ 99 h 146"/>
                  <a:gd name="T30" fmla="*/ 83 w 113"/>
                  <a:gd name="T31" fmla="*/ 108 h 146"/>
                  <a:gd name="T32" fmla="*/ 83 w 113"/>
                  <a:gd name="T33" fmla="*/ 112 h 146"/>
                  <a:gd name="T34" fmla="*/ 71 w 113"/>
                  <a:gd name="T35" fmla="*/ 115 h 146"/>
                  <a:gd name="T36" fmla="*/ 63 w 113"/>
                  <a:gd name="T37" fmla="*/ 127 h 146"/>
                  <a:gd name="T38" fmla="*/ 47 w 113"/>
                  <a:gd name="T39" fmla="*/ 132 h 146"/>
                  <a:gd name="T40" fmla="*/ 49 w 113"/>
                  <a:gd name="T41" fmla="*/ 137 h 146"/>
                  <a:gd name="T42" fmla="*/ 39 w 113"/>
                  <a:gd name="T43" fmla="*/ 141 h 146"/>
                  <a:gd name="T44" fmla="*/ 28 w 113"/>
                  <a:gd name="T45" fmla="*/ 143 h 146"/>
                  <a:gd name="T46" fmla="*/ 15 w 113"/>
                  <a:gd name="T47" fmla="*/ 146 h 146"/>
                  <a:gd name="T48" fmla="*/ 12 w 113"/>
                  <a:gd name="T49" fmla="*/ 138 h 146"/>
                  <a:gd name="T50" fmla="*/ 9 w 113"/>
                  <a:gd name="T51" fmla="*/ 134 h 146"/>
                  <a:gd name="T52" fmla="*/ 8 w 113"/>
                  <a:gd name="T53" fmla="*/ 127 h 146"/>
                  <a:gd name="T54" fmla="*/ 4 w 113"/>
                  <a:gd name="T55" fmla="*/ 123 h 146"/>
                  <a:gd name="T56" fmla="*/ 3 w 113"/>
                  <a:gd name="T57" fmla="*/ 116 h 146"/>
                  <a:gd name="T58" fmla="*/ 3 w 113"/>
                  <a:gd name="T59" fmla="*/ 112 h 146"/>
                  <a:gd name="T60" fmla="*/ 12 w 113"/>
                  <a:gd name="T61" fmla="*/ 107 h 146"/>
                  <a:gd name="T62" fmla="*/ 22 w 113"/>
                  <a:gd name="T63" fmla="*/ 104 h 146"/>
                  <a:gd name="T64" fmla="*/ 33 w 113"/>
                  <a:gd name="T65" fmla="*/ 101 h 146"/>
                  <a:gd name="T66" fmla="*/ 42 w 113"/>
                  <a:gd name="T67" fmla="*/ 97 h 146"/>
                  <a:gd name="T68" fmla="*/ 45 w 113"/>
                  <a:gd name="T69" fmla="*/ 91 h 146"/>
                  <a:gd name="T70" fmla="*/ 47 w 113"/>
                  <a:gd name="T71" fmla="*/ 85 h 146"/>
                  <a:gd name="T72" fmla="*/ 50 w 113"/>
                  <a:gd name="T73" fmla="*/ 78 h 146"/>
                  <a:gd name="T74" fmla="*/ 52 w 113"/>
                  <a:gd name="T75" fmla="*/ 71 h 146"/>
                  <a:gd name="T76" fmla="*/ 52 w 113"/>
                  <a:gd name="T77" fmla="*/ 64 h 146"/>
                  <a:gd name="T78" fmla="*/ 47 w 113"/>
                  <a:gd name="T79" fmla="*/ 58 h 146"/>
                  <a:gd name="T80" fmla="*/ 47 w 113"/>
                  <a:gd name="T81" fmla="*/ 50 h 146"/>
                  <a:gd name="T82" fmla="*/ 50 w 113"/>
                  <a:gd name="T83" fmla="*/ 41 h 146"/>
                  <a:gd name="T84" fmla="*/ 52 w 113"/>
                  <a:gd name="T85" fmla="*/ 37 h 146"/>
                  <a:gd name="T86" fmla="*/ 55 w 113"/>
                  <a:gd name="T87" fmla="*/ 36 h 146"/>
                  <a:gd name="T88" fmla="*/ 58 w 113"/>
                  <a:gd name="T89" fmla="*/ 34 h 146"/>
                  <a:gd name="T90" fmla="*/ 55 w 113"/>
                  <a:gd name="T91" fmla="*/ 31 h 146"/>
                  <a:gd name="T92" fmla="*/ 55 w 113"/>
                  <a:gd name="T93" fmla="*/ 28 h 146"/>
                  <a:gd name="T94" fmla="*/ 55 w 113"/>
                  <a:gd name="T95" fmla="*/ 23 h 146"/>
                  <a:gd name="T96" fmla="*/ 58 w 113"/>
                  <a:gd name="T97" fmla="*/ 22 h 146"/>
                  <a:gd name="T98" fmla="*/ 58 w 113"/>
                  <a:gd name="T99" fmla="*/ 23 h 146"/>
                  <a:gd name="T100" fmla="*/ 60 w 113"/>
                  <a:gd name="T101" fmla="*/ 25 h 146"/>
                  <a:gd name="T102" fmla="*/ 63 w 113"/>
                  <a:gd name="T103" fmla="*/ 22 h 146"/>
                  <a:gd name="T104" fmla="*/ 63 w 113"/>
                  <a:gd name="T105" fmla="*/ 17 h 146"/>
                  <a:gd name="T106" fmla="*/ 61 w 113"/>
                  <a:gd name="T107" fmla="*/ 17 h 146"/>
                  <a:gd name="T108" fmla="*/ 64 w 113"/>
                  <a:gd name="T109" fmla="*/ 0 h 146"/>
                  <a:gd name="T110" fmla="*/ 64 w 113"/>
                  <a:gd name="T111" fmla="*/ 9 h 146"/>
                  <a:gd name="T112" fmla="*/ 63 w 113"/>
                  <a:gd name="T113" fmla="*/ 11 h 146"/>
                  <a:gd name="T114" fmla="*/ 61 w 113"/>
                  <a:gd name="T115" fmla="*/ 9 h 146"/>
                  <a:gd name="T116" fmla="*/ 60 w 113"/>
                  <a:gd name="T117" fmla="*/ 4 h 146"/>
                  <a:gd name="T118" fmla="*/ 61 w 113"/>
                  <a:gd name="T11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146">
                    <a:moveTo>
                      <a:pt x="101" y="86"/>
                    </a:moveTo>
                    <a:lnTo>
                      <a:pt x="101" y="89"/>
                    </a:lnTo>
                    <a:lnTo>
                      <a:pt x="99" y="89"/>
                    </a:lnTo>
                    <a:lnTo>
                      <a:pt x="99" y="93"/>
                    </a:lnTo>
                    <a:lnTo>
                      <a:pt x="97" y="93"/>
                    </a:lnTo>
                    <a:lnTo>
                      <a:pt x="97" y="94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9" y="89"/>
                    </a:lnTo>
                    <a:lnTo>
                      <a:pt x="101" y="86"/>
                    </a:lnTo>
                    <a:close/>
                    <a:moveTo>
                      <a:pt x="64" y="22"/>
                    </a:moveTo>
                    <a:lnTo>
                      <a:pt x="66" y="25"/>
                    </a:lnTo>
                    <a:lnTo>
                      <a:pt x="67" y="30"/>
                    </a:lnTo>
                    <a:lnTo>
                      <a:pt x="69" y="31"/>
                    </a:lnTo>
                    <a:lnTo>
                      <a:pt x="72" y="34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82" y="39"/>
                    </a:lnTo>
                    <a:lnTo>
                      <a:pt x="85" y="41"/>
                    </a:lnTo>
                    <a:lnTo>
                      <a:pt x="90" y="41"/>
                    </a:lnTo>
                    <a:lnTo>
                      <a:pt x="91" y="41"/>
                    </a:lnTo>
                    <a:lnTo>
                      <a:pt x="93" y="41"/>
                    </a:lnTo>
                    <a:lnTo>
                      <a:pt x="94" y="41"/>
                    </a:lnTo>
                    <a:lnTo>
                      <a:pt x="96" y="41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101" y="47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2"/>
                    </a:lnTo>
                    <a:lnTo>
                      <a:pt x="107" y="55"/>
                    </a:lnTo>
                    <a:lnTo>
                      <a:pt x="108" y="56"/>
                    </a:lnTo>
                    <a:lnTo>
                      <a:pt x="110" y="58"/>
                    </a:lnTo>
                    <a:lnTo>
                      <a:pt x="112" y="58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1"/>
                    </a:lnTo>
                    <a:lnTo>
                      <a:pt x="113" y="63"/>
                    </a:lnTo>
                    <a:lnTo>
                      <a:pt x="112" y="66"/>
                    </a:lnTo>
                    <a:lnTo>
                      <a:pt x="112" y="67"/>
                    </a:lnTo>
                    <a:lnTo>
                      <a:pt x="108" y="69"/>
                    </a:lnTo>
                    <a:lnTo>
                      <a:pt x="107" y="74"/>
                    </a:lnTo>
                    <a:lnTo>
                      <a:pt x="105" y="75"/>
                    </a:lnTo>
                    <a:lnTo>
                      <a:pt x="102" y="77"/>
                    </a:lnTo>
                    <a:lnTo>
                      <a:pt x="101" y="80"/>
                    </a:lnTo>
                    <a:lnTo>
                      <a:pt x="97" y="85"/>
                    </a:lnTo>
                    <a:lnTo>
                      <a:pt x="94" y="89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90" y="89"/>
                    </a:lnTo>
                    <a:lnTo>
                      <a:pt x="91" y="89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6" y="91"/>
                    </a:lnTo>
                    <a:lnTo>
                      <a:pt x="85" y="93"/>
                    </a:lnTo>
                    <a:lnTo>
                      <a:pt x="85" y="94"/>
                    </a:lnTo>
                    <a:lnTo>
                      <a:pt x="85" y="97"/>
                    </a:lnTo>
                    <a:lnTo>
                      <a:pt x="83" y="99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3" y="105"/>
                    </a:lnTo>
                    <a:lnTo>
                      <a:pt x="83" y="108"/>
                    </a:lnTo>
                    <a:lnTo>
                      <a:pt x="85" y="110"/>
                    </a:lnTo>
                    <a:lnTo>
                      <a:pt x="85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78" y="112"/>
                    </a:lnTo>
                    <a:lnTo>
                      <a:pt x="75" y="113"/>
                    </a:lnTo>
                    <a:lnTo>
                      <a:pt x="72" y="115"/>
                    </a:lnTo>
                    <a:lnTo>
                      <a:pt x="71" y="115"/>
                    </a:lnTo>
                    <a:lnTo>
                      <a:pt x="67" y="118"/>
                    </a:lnTo>
                    <a:lnTo>
                      <a:pt x="66" y="124"/>
                    </a:lnTo>
                    <a:lnTo>
                      <a:pt x="64" y="126"/>
                    </a:lnTo>
                    <a:lnTo>
                      <a:pt x="63" y="127"/>
                    </a:lnTo>
                    <a:lnTo>
                      <a:pt x="58" y="127"/>
                    </a:lnTo>
                    <a:lnTo>
                      <a:pt x="53" y="127"/>
                    </a:lnTo>
                    <a:lnTo>
                      <a:pt x="50" y="129"/>
                    </a:lnTo>
                    <a:lnTo>
                      <a:pt x="47" y="132"/>
                    </a:lnTo>
                    <a:lnTo>
                      <a:pt x="47" y="134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9" y="137"/>
                    </a:lnTo>
                    <a:lnTo>
                      <a:pt x="47" y="138"/>
                    </a:lnTo>
                    <a:lnTo>
                      <a:pt x="45" y="140"/>
                    </a:lnTo>
                    <a:lnTo>
                      <a:pt x="41" y="141"/>
                    </a:lnTo>
                    <a:lnTo>
                      <a:pt x="39" y="141"/>
                    </a:lnTo>
                    <a:lnTo>
                      <a:pt x="37" y="140"/>
                    </a:lnTo>
                    <a:lnTo>
                      <a:pt x="34" y="140"/>
                    </a:lnTo>
                    <a:lnTo>
                      <a:pt x="30" y="141"/>
                    </a:lnTo>
                    <a:lnTo>
                      <a:pt x="28" y="143"/>
                    </a:lnTo>
                    <a:lnTo>
                      <a:pt x="26" y="143"/>
                    </a:lnTo>
                    <a:lnTo>
                      <a:pt x="23" y="145"/>
                    </a:lnTo>
                    <a:lnTo>
                      <a:pt x="19" y="145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4" y="143"/>
                    </a:lnTo>
                    <a:lnTo>
                      <a:pt x="14" y="140"/>
                    </a:lnTo>
                    <a:lnTo>
                      <a:pt x="12" y="138"/>
                    </a:lnTo>
                    <a:lnTo>
                      <a:pt x="12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8" y="129"/>
                    </a:lnTo>
                    <a:lnTo>
                      <a:pt x="8" y="127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9"/>
                    </a:lnTo>
                    <a:lnTo>
                      <a:pt x="3" y="118"/>
                    </a:lnTo>
                    <a:lnTo>
                      <a:pt x="3" y="116"/>
                    </a:lnTo>
                    <a:lnTo>
                      <a:pt x="1" y="115"/>
                    </a:lnTo>
                    <a:lnTo>
                      <a:pt x="1" y="113"/>
                    </a:lnTo>
                    <a:lnTo>
                      <a:pt x="0" y="112"/>
                    </a:lnTo>
                    <a:lnTo>
                      <a:pt x="3" y="112"/>
                    </a:lnTo>
                    <a:lnTo>
                      <a:pt x="4" y="110"/>
                    </a:lnTo>
                    <a:lnTo>
                      <a:pt x="8" y="108"/>
                    </a:lnTo>
                    <a:lnTo>
                      <a:pt x="9" y="108"/>
                    </a:lnTo>
                    <a:lnTo>
                      <a:pt x="12" y="107"/>
                    </a:lnTo>
                    <a:lnTo>
                      <a:pt x="14" y="107"/>
                    </a:lnTo>
                    <a:lnTo>
                      <a:pt x="17" y="105"/>
                    </a:lnTo>
                    <a:lnTo>
                      <a:pt x="20" y="105"/>
                    </a:lnTo>
                    <a:lnTo>
                      <a:pt x="22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30" y="102"/>
                    </a:lnTo>
                    <a:lnTo>
                      <a:pt x="33" y="101"/>
                    </a:lnTo>
                    <a:lnTo>
                      <a:pt x="34" y="99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2" y="97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5" y="93"/>
                    </a:lnTo>
                    <a:lnTo>
                      <a:pt x="45" y="91"/>
                    </a:lnTo>
                    <a:lnTo>
                      <a:pt x="45" y="89"/>
                    </a:lnTo>
                    <a:lnTo>
                      <a:pt x="47" y="88"/>
                    </a:lnTo>
                    <a:lnTo>
                      <a:pt x="47" y="86"/>
                    </a:lnTo>
                    <a:lnTo>
                      <a:pt x="47" y="85"/>
                    </a:lnTo>
                    <a:lnTo>
                      <a:pt x="49" y="83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3" y="67"/>
                    </a:lnTo>
                    <a:lnTo>
                      <a:pt x="53" y="66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9" y="60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9" y="45"/>
                    </a:lnTo>
                    <a:lnTo>
                      <a:pt x="50" y="44"/>
                    </a:lnTo>
                    <a:lnTo>
                      <a:pt x="50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6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close/>
                    <a:moveTo>
                      <a:pt x="61" y="17"/>
                    </a:moveTo>
                    <a:lnTo>
                      <a:pt x="63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close/>
                    <a:moveTo>
                      <a:pt x="64" y="0"/>
                    </a:moveTo>
                    <a:lnTo>
                      <a:pt x="64" y="0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61" y="8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" name="Freeform 569">
                <a:extLst>
                  <a:ext uri="{FF2B5EF4-FFF2-40B4-BE49-F238E27FC236}">
                    <a16:creationId xmlns:a16="http://schemas.microsoft.com/office/drawing/2014/main" id="{A1CE3F3F-12B1-BF48-AF59-5032F133C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04822" y="5013205"/>
                <a:ext cx="736143" cy="1578719"/>
              </a:xfrm>
              <a:custGeom>
                <a:avLst/>
                <a:gdLst>
                  <a:gd name="T0" fmla="*/ 5 w 332"/>
                  <a:gd name="T1" fmla="*/ 674 h 712"/>
                  <a:gd name="T2" fmla="*/ 0 w 332"/>
                  <a:gd name="T3" fmla="*/ 679 h 712"/>
                  <a:gd name="T4" fmla="*/ 32 w 332"/>
                  <a:gd name="T5" fmla="*/ 607 h 712"/>
                  <a:gd name="T6" fmla="*/ 26 w 332"/>
                  <a:gd name="T7" fmla="*/ 610 h 712"/>
                  <a:gd name="T8" fmla="*/ 11 w 332"/>
                  <a:gd name="T9" fmla="*/ 585 h 712"/>
                  <a:gd name="T10" fmla="*/ 16 w 332"/>
                  <a:gd name="T11" fmla="*/ 575 h 712"/>
                  <a:gd name="T12" fmla="*/ 256 w 332"/>
                  <a:gd name="T13" fmla="*/ 550 h 712"/>
                  <a:gd name="T14" fmla="*/ 253 w 332"/>
                  <a:gd name="T15" fmla="*/ 556 h 712"/>
                  <a:gd name="T16" fmla="*/ 117 w 332"/>
                  <a:gd name="T17" fmla="*/ 496 h 712"/>
                  <a:gd name="T18" fmla="*/ 98 w 332"/>
                  <a:gd name="T19" fmla="*/ 496 h 712"/>
                  <a:gd name="T20" fmla="*/ 114 w 332"/>
                  <a:gd name="T21" fmla="*/ 501 h 712"/>
                  <a:gd name="T22" fmla="*/ 116 w 332"/>
                  <a:gd name="T23" fmla="*/ 504 h 712"/>
                  <a:gd name="T24" fmla="*/ 120 w 332"/>
                  <a:gd name="T25" fmla="*/ 504 h 712"/>
                  <a:gd name="T26" fmla="*/ 119 w 332"/>
                  <a:gd name="T27" fmla="*/ 509 h 712"/>
                  <a:gd name="T28" fmla="*/ 114 w 332"/>
                  <a:gd name="T29" fmla="*/ 523 h 712"/>
                  <a:gd name="T30" fmla="*/ 98 w 332"/>
                  <a:gd name="T31" fmla="*/ 542 h 712"/>
                  <a:gd name="T32" fmla="*/ 105 w 332"/>
                  <a:gd name="T33" fmla="*/ 550 h 712"/>
                  <a:gd name="T34" fmla="*/ 95 w 332"/>
                  <a:gd name="T35" fmla="*/ 550 h 712"/>
                  <a:gd name="T36" fmla="*/ 87 w 332"/>
                  <a:gd name="T37" fmla="*/ 553 h 712"/>
                  <a:gd name="T38" fmla="*/ 76 w 332"/>
                  <a:gd name="T39" fmla="*/ 567 h 712"/>
                  <a:gd name="T40" fmla="*/ 71 w 332"/>
                  <a:gd name="T41" fmla="*/ 586 h 712"/>
                  <a:gd name="T42" fmla="*/ 49 w 332"/>
                  <a:gd name="T43" fmla="*/ 600 h 712"/>
                  <a:gd name="T44" fmla="*/ 34 w 332"/>
                  <a:gd name="T45" fmla="*/ 597 h 712"/>
                  <a:gd name="T46" fmla="*/ 13 w 332"/>
                  <a:gd name="T47" fmla="*/ 594 h 712"/>
                  <a:gd name="T48" fmla="*/ 8 w 332"/>
                  <a:gd name="T49" fmla="*/ 586 h 712"/>
                  <a:gd name="T50" fmla="*/ 15 w 332"/>
                  <a:gd name="T51" fmla="*/ 578 h 712"/>
                  <a:gd name="T52" fmla="*/ 16 w 332"/>
                  <a:gd name="T53" fmla="*/ 575 h 712"/>
                  <a:gd name="T54" fmla="*/ 23 w 332"/>
                  <a:gd name="T55" fmla="*/ 567 h 712"/>
                  <a:gd name="T56" fmla="*/ 37 w 332"/>
                  <a:gd name="T57" fmla="*/ 555 h 712"/>
                  <a:gd name="T58" fmla="*/ 56 w 332"/>
                  <a:gd name="T59" fmla="*/ 545 h 712"/>
                  <a:gd name="T60" fmla="*/ 65 w 332"/>
                  <a:gd name="T61" fmla="*/ 539 h 712"/>
                  <a:gd name="T62" fmla="*/ 70 w 332"/>
                  <a:gd name="T63" fmla="*/ 536 h 712"/>
                  <a:gd name="T64" fmla="*/ 78 w 332"/>
                  <a:gd name="T65" fmla="*/ 526 h 712"/>
                  <a:gd name="T66" fmla="*/ 89 w 332"/>
                  <a:gd name="T67" fmla="*/ 509 h 712"/>
                  <a:gd name="T68" fmla="*/ 138 w 332"/>
                  <a:gd name="T69" fmla="*/ 422 h 712"/>
                  <a:gd name="T70" fmla="*/ 105 w 332"/>
                  <a:gd name="T71" fmla="*/ 399 h 712"/>
                  <a:gd name="T72" fmla="*/ 116 w 332"/>
                  <a:gd name="T73" fmla="*/ 402 h 712"/>
                  <a:gd name="T74" fmla="*/ 123 w 332"/>
                  <a:gd name="T75" fmla="*/ 408 h 712"/>
                  <a:gd name="T76" fmla="*/ 128 w 332"/>
                  <a:gd name="T77" fmla="*/ 424 h 712"/>
                  <a:gd name="T78" fmla="*/ 133 w 332"/>
                  <a:gd name="T79" fmla="*/ 433 h 712"/>
                  <a:gd name="T80" fmla="*/ 139 w 332"/>
                  <a:gd name="T81" fmla="*/ 429 h 712"/>
                  <a:gd name="T82" fmla="*/ 146 w 332"/>
                  <a:gd name="T83" fmla="*/ 438 h 712"/>
                  <a:gd name="T84" fmla="*/ 163 w 332"/>
                  <a:gd name="T85" fmla="*/ 451 h 712"/>
                  <a:gd name="T86" fmla="*/ 182 w 332"/>
                  <a:gd name="T87" fmla="*/ 444 h 712"/>
                  <a:gd name="T88" fmla="*/ 174 w 332"/>
                  <a:gd name="T89" fmla="*/ 468 h 712"/>
                  <a:gd name="T90" fmla="*/ 161 w 332"/>
                  <a:gd name="T91" fmla="*/ 473 h 712"/>
                  <a:gd name="T92" fmla="*/ 150 w 332"/>
                  <a:gd name="T93" fmla="*/ 498 h 712"/>
                  <a:gd name="T94" fmla="*/ 134 w 332"/>
                  <a:gd name="T95" fmla="*/ 509 h 712"/>
                  <a:gd name="T96" fmla="*/ 127 w 332"/>
                  <a:gd name="T97" fmla="*/ 507 h 712"/>
                  <a:gd name="T98" fmla="*/ 127 w 332"/>
                  <a:gd name="T99" fmla="*/ 482 h 712"/>
                  <a:gd name="T100" fmla="*/ 119 w 332"/>
                  <a:gd name="T101" fmla="*/ 468 h 712"/>
                  <a:gd name="T102" fmla="*/ 130 w 332"/>
                  <a:gd name="T103" fmla="*/ 448 h 712"/>
                  <a:gd name="T104" fmla="*/ 128 w 332"/>
                  <a:gd name="T105" fmla="*/ 438 h 712"/>
                  <a:gd name="T106" fmla="*/ 122 w 332"/>
                  <a:gd name="T107" fmla="*/ 430 h 712"/>
                  <a:gd name="T108" fmla="*/ 120 w 332"/>
                  <a:gd name="T109" fmla="*/ 421 h 712"/>
                  <a:gd name="T110" fmla="*/ 119 w 332"/>
                  <a:gd name="T111" fmla="*/ 424 h 712"/>
                  <a:gd name="T112" fmla="*/ 108 w 332"/>
                  <a:gd name="T113" fmla="*/ 410 h 712"/>
                  <a:gd name="T114" fmla="*/ 101 w 332"/>
                  <a:gd name="T115" fmla="*/ 396 h 712"/>
                  <a:gd name="T116" fmla="*/ 313 w 332"/>
                  <a:gd name="T11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2" h="712">
                    <a:moveTo>
                      <a:pt x="46" y="711"/>
                    </a:moveTo>
                    <a:lnTo>
                      <a:pt x="48" y="711"/>
                    </a:lnTo>
                    <a:lnTo>
                      <a:pt x="48" y="712"/>
                    </a:lnTo>
                    <a:lnTo>
                      <a:pt x="46" y="712"/>
                    </a:lnTo>
                    <a:lnTo>
                      <a:pt x="46" y="712"/>
                    </a:lnTo>
                    <a:lnTo>
                      <a:pt x="45" y="711"/>
                    </a:lnTo>
                    <a:lnTo>
                      <a:pt x="45" y="711"/>
                    </a:lnTo>
                    <a:lnTo>
                      <a:pt x="46" y="711"/>
                    </a:lnTo>
                    <a:lnTo>
                      <a:pt x="46" y="711"/>
                    </a:lnTo>
                    <a:close/>
                    <a:moveTo>
                      <a:pt x="5" y="673"/>
                    </a:moveTo>
                    <a:lnTo>
                      <a:pt x="5" y="673"/>
                    </a:lnTo>
                    <a:lnTo>
                      <a:pt x="5" y="673"/>
                    </a:lnTo>
                    <a:lnTo>
                      <a:pt x="5" y="674"/>
                    </a:lnTo>
                    <a:lnTo>
                      <a:pt x="5" y="674"/>
                    </a:lnTo>
                    <a:lnTo>
                      <a:pt x="5" y="676"/>
                    </a:lnTo>
                    <a:lnTo>
                      <a:pt x="5" y="676"/>
                    </a:lnTo>
                    <a:lnTo>
                      <a:pt x="4" y="676"/>
                    </a:lnTo>
                    <a:lnTo>
                      <a:pt x="4" y="678"/>
                    </a:lnTo>
                    <a:lnTo>
                      <a:pt x="5" y="678"/>
                    </a:lnTo>
                    <a:lnTo>
                      <a:pt x="5" y="679"/>
                    </a:lnTo>
                    <a:lnTo>
                      <a:pt x="4" y="679"/>
                    </a:lnTo>
                    <a:lnTo>
                      <a:pt x="2" y="679"/>
                    </a:lnTo>
                    <a:lnTo>
                      <a:pt x="2" y="678"/>
                    </a:lnTo>
                    <a:lnTo>
                      <a:pt x="2" y="678"/>
                    </a:lnTo>
                    <a:lnTo>
                      <a:pt x="0" y="679"/>
                    </a:lnTo>
                    <a:lnTo>
                      <a:pt x="0" y="679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2" y="676"/>
                    </a:lnTo>
                    <a:lnTo>
                      <a:pt x="4" y="674"/>
                    </a:lnTo>
                    <a:lnTo>
                      <a:pt x="4" y="673"/>
                    </a:lnTo>
                    <a:lnTo>
                      <a:pt x="5" y="673"/>
                    </a:lnTo>
                    <a:close/>
                    <a:moveTo>
                      <a:pt x="30" y="602"/>
                    </a:moveTo>
                    <a:lnTo>
                      <a:pt x="32" y="605"/>
                    </a:lnTo>
                    <a:lnTo>
                      <a:pt x="32" y="605"/>
                    </a:lnTo>
                    <a:lnTo>
                      <a:pt x="30" y="605"/>
                    </a:lnTo>
                    <a:lnTo>
                      <a:pt x="30" y="607"/>
                    </a:lnTo>
                    <a:lnTo>
                      <a:pt x="32" y="607"/>
                    </a:lnTo>
                    <a:lnTo>
                      <a:pt x="32" y="607"/>
                    </a:lnTo>
                    <a:lnTo>
                      <a:pt x="34" y="607"/>
                    </a:lnTo>
                    <a:lnTo>
                      <a:pt x="34" y="608"/>
                    </a:lnTo>
                    <a:lnTo>
                      <a:pt x="34" y="608"/>
                    </a:lnTo>
                    <a:lnTo>
                      <a:pt x="34" y="610"/>
                    </a:lnTo>
                    <a:lnTo>
                      <a:pt x="30" y="610"/>
                    </a:lnTo>
                    <a:lnTo>
                      <a:pt x="29" y="611"/>
                    </a:lnTo>
                    <a:lnTo>
                      <a:pt x="27" y="610"/>
                    </a:lnTo>
                    <a:lnTo>
                      <a:pt x="27" y="610"/>
                    </a:lnTo>
                    <a:lnTo>
                      <a:pt x="26" y="611"/>
                    </a:lnTo>
                    <a:lnTo>
                      <a:pt x="24" y="613"/>
                    </a:lnTo>
                    <a:lnTo>
                      <a:pt x="24" y="611"/>
                    </a:lnTo>
                    <a:lnTo>
                      <a:pt x="24" y="611"/>
                    </a:lnTo>
                    <a:lnTo>
                      <a:pt x="26" y="610"/>
                    </a:lnTo>
                    <a:lnTo>
                      <a:pt x="26" y="608"/>
                    </a:lnTo>
                    <a:lnTo>
                      <a:pt x="26" y="608"/>
                    </a:lnTo>
                    <a:lnTo>
                      <a:pt x="27" y="608"/>
                    </a:lnTo>
                    <a:lnTo>
                      <a:pt x="27" y="607"/>
                    </a:lnTo>
                    <a:lnTo>
                      <a:pt x="27" y="605"/>
                    </a:lnTo>
                    <a:lnTo>
                      <a:pt x="27" y="604"/>
                    </a:lnTo>
                    <a:lnTo>
                      <a:pt x="27" y="602"/>
                    </a:lnTo>
                    <a:lnTo>
                      <a:pt x="30" y="602"/>
                    </a:lnTo>
                    <a:close/>
                    <a:moveTo>
                      <a:pt x="11" y="583"/>
                    </a:moveTo>
                    <a:lnTo>
                      <a:pt x="11" y="583"/>
                    </a:lnTo>
                    <a:lnTo>
                      <a:pt x="11" y="583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1" y="585"/>
                    </a:lnTo>
                    <a:lnTo>
                      <a:pt x="10" y="585"/>
                    </a:lnTo>
                    <a:lnTo>
                      <a:pt x="10" y="585"/>
                    </a:lnTo>
                    <a:lnTo>
                      <a:pt x="8" y="585"/>
                    </a:lnTo>
                    <a:lnTo>
                      <a:pt x="10" y="583"/>
                    </a:lnTo>
                    <a:lnTo>
                      <a:pt x="11" y="583"/>
                    </a:lnTo>
                    <a:close/>
                    <a:moveTo>
                      <a:pt x="16" y="575"/>
                    </a:moveTo>
                    <a:lnTo>
                      <a:pt x="16" y="577"/>
                    </a:lnTo>
                    <a:lnTo>
                      <a:pt x="15" y="577"/>
                    </a:lnTo>
                    <a:lnTo>
                      <a:pt x="15" y="575"/>
                    </a:lnTo>
                    <a:lnTo>
                      <a:pt x="15" y="575"/>
                    </a:lnTo>
                    <a:lnTo>
                      <a:pt x="16" y="575"/>
                    </a:lnTo>
                    <a:close/>
                    <a:moveTo>
                      <a:pt x="259" y="558"/>
                    </a:moveTo>
                    <a:lnTo>
                      <a:pt x="261" y="558"/>
                    </a:lnTo>
                    <a:lnTo>
                      <a:pt x="259" y="559"/>
                    </a:lnTo>
                    <a:lnTo>
                      <a:pt x="259" y="559"/>
                    </a:lnTo>
                    <a:lnTo>
                      <a:pt x="259" y="558"/>
                    </a:lnTo>
                    <a:lnTo>
                      <a:pt x="259" y="558"/>
                    </a:lnTo>
                    <a:lnTo>
                      <a:pt x="259" y="558"/>
                    </a:lnTo>
                    <a:close/>
                    <a:moveTo>
                      <a:pt x="253" y="548"/>
                    </a:moveTo>
                    <a:lnTo>
                      <a:pt x="259" y="548"/>
                    </a:lnTo>
                    <a:lnTo>
                      <a:pt x="259" y="550"/>
                    </a:lnTo>
                    <a:lnTo>
                      <a:pt x="257" y="550"/>
                    </a:lnTo>
                    <a:lnTo>
                      <a:pt x="256" y="552"/>
                    </a:lnTo>
                    <a:lnTo>
                      <a:pt x="256" y="550"/>
                    </a:lnTo>
                    <a:lnTo>
                      <a:pt x="256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4" y="552"/>
                    </a:lnTo>
                    <a:lnTo>
                      <a:pt x="256" y="553"/>
                    </a:lnTo>
                    <a:lnTo>
                      <a:pt x="256" y="553"/>
                    </a:lnTo>
                    <a:lnTo>
                      <a:pt x="257" y="555"/>
                    </a:lnTo>
                    <a:lnTo>
                      <a:pt x="257" y="555"/>
                    </a:lnTo>
                    <a:lnTo>
                      <a:pt x="254" y="555"/>
                    </a:lnTo>
                    <a:lnTo>
                      <a:pt x="254" y="556"/>
                    </a:lnTo>
                    <a:lnTo>
                      <a:pt x="253" y="556"/>
                    </a:lnTo>
                    <a:lnTo>
                      <a:pt x="253" y="556"/>
                    </a:lnTo>
                    <a:lnTo>
                      <a:pt x="253" y="555"/>
                    </a:lnTo>
                    <a:lnTo>
                      <a:pt x="253" y="553"/>
                    </a:lnTo>
                    <a:lnTo>
                      <a:pt x="253" y="553"/>
                    </a:lnTo>
                    <a:lnTo>
                      <a:pt x="254" y="552"/>
                    </a:lnTo>
                    <a:lnTo>
                      <a:pt x="254" y="552"/>
                    </a:lnTo>
                    <a:lnTo>
                      <a:pt x="253" y="550"/>
                    </a:lnTo>
                    <a:lnTo>
                      <a:pt x="250" y="550"/>
                    </a:lnTo>
                    <a:lnTo>
                      <a:pt x="250" y="550"/>
                    </a:lnTo>
                    <a:lnTo>
                      <a:pt x="251" y="550"/>
                    </a:lnTo>
                    <a:lnTo>
                      <a:pt x="253" y="550"/>
                    </a:lnTo>
                    <a:lnTo>
                      <a:pt x="253" y="548"/>
                    </a:lnTo>
                    <a:close/>
                    <a:moveTo>
                      <a:pt x="117" y="496"/>
                    </a:moveTo>
                    <a:lnTo>
                      <a:pt x="117" y="498"/>
                    </a:lnTo>
                    <a:lnTo>
                      <a:pt x="116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498"/>
                    </a:lnTo>
                    <a:lnTo>
                      <a:pt x="116" y="498"/>
                    </a:lnTo>
                    <a:lnTo>
                      <a:pt x="116" y="496"/>
                    </a:lnTo>
                    <a:lnTo>
                      <a:pt x="117" y="496"/>
                    </a:lnTo>
                    <a:close/>
                    <a:moveTo>
                      <a:pt x="100" y="493"/>
                    </a:moveTo>
                    <a:lnTo>
                      <a:pt x="101" y="493"/>
                    </a:lnTo>
                    <a:lnTo>
                      <a:pt x="98" y="493"/>
                    </a:lnTo>
                    <a:lnTo>
                      <a:pt x="98" y="495"/>
                    </a:lnTo>
                    <a:lnTo>
                      <a:pt x="98" y="496"/>
                    </a:lnTo>
                    <a:lnTo>
                      <a:pt x="98" y="496"/>
                    </a:lnTo>
                    <a:lnTo>
                      <a:pt x="100" y="498"/>
                    </a:lnTo>
                    <a:lnTo>
                      <a:pt x="101" y="498"/>
                    </a:lnTo>
                    <a:lnTo>
                      <a:pt x="103" y="500"/>
                    </a:lnTo>
                    <a:lnTo>
                      <a:pt x="103" y="501"/>
                    </a:lnTo>
                    <a:lnTo>
                      <a:pt x="103" y="503"/>
                    </a:lnTo>
                    <a:lnTo>
                      <a:pt x="103" y="504"/>
                    </a:lnTo>
                    <a:lnTo>
                      <a:pt x="105" y="506"/>
                    </a:lnTo>
                    <a:lnTo>
                      <a:pt x="106" y="506"/>
                    </a:lnTo>
                    <a:lnTo>
                      <a:pt x="108" y="506"/>
                    </a:lnTo>
                    <a:lnTo>
                      <a:pt x="109" y="504"/>
                    </a:lnTo>
                    <a:lnTo>
                      <a:pt x="111" y="503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6" y="501"/>
                    </a:lnTo>
                    <a:lnTo>
                      <a:pt x="116" y="500"/>
                    </a:lnTo>
                    <a:lnTo>
                      <a:pt x="117" y="500"/>
                    </a:lnTo>
                    <a:lnTo>
                      <a:pt x="117" y="501"/>
                    </a:lnTo>
                    <a:lnTo>
                      <a:pt x="116" y="501"/>
                    </a:lnTo>
                    <a:lnTo>
                      <a:pt x="116" y="503"/>
                    </a:lnTo>
                    <a:lnTo>
                      <a:pt x="116" y="503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4" y="506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7" y="503"/>
                    </a:lnTo>
                    <a:lnTo>
                      <a:pt x="117" y="503"/>
                    </a:lnTo>
                    <a:lnTo>
                      <a:pt x="117" y="503"/>
                    </a:lnTo>
                    <a:lnTo>
                      <a:pt x="117" y="501"/>
                    </a:lnTo>
                    <a:lnTo>
                      <a:pt x="119" y="501"/>
                    </a:lnTo>
                    <a:lnTo>
                      <a:pt x="119" y="501"/>
                    </a:lnTo>
                    <a:lnTo>
                      <a:pt x="119" y="501"/>
                    </a:lnTo>
                    <a:lnTo>
                      <a:pt x="120" y="501"/>
                    </a:lnTo>
                    <a:lnTo>
                      <a:pt x="120" y="503"/>
                    </a:lnTo>
                    <a:lnTo>
                      <a:pt x="122" y="501"/>
                    </a:lnTo>
                    <a:lnTo>
                      <a:pt x="120" y="503"/>
                    </a:lnTo>
                    <a:lnTo>
                      <a:pt x="120" y="504"/>
                    </a:lnTo>
                    <a:lnTo>
                      <a:pt x="120" y="504"/>
                    </a:lnTo>
                    <a:lnTo>
                      <a:pt x="119" y="506"/>
                    </a:lnTo>
                    <a:lnTo>
                      <a:pt x="117" y="506"/>
                    </a:lnTo>
                    <a:lnTo>
                      <a:pt x="119" y="506"/>
                    </a:lnTo>
                    <a:lnTo>
                      <a:pt x="122" y="504"/>
                    </a:lnTo>
                    <a:lnTo>
                      <a:pt x="122" y="503"/>
                    </a:lnTo>
                    <a:lnTo>
                      <a:pt x="122" y="504"/>
                    </a:lnTo>
                    <a:lnTo>
                      <a:pt x="122" y="506"/>
                    </a:lnTo>
                    <a:lnTo>
                      <a:pt x="120" y="507"/>
                    </a:lnTo>
                    <a:lnTo>
                      <a:pt x="120" y="507"/>
                    </a:lnTo>
                    <a:lnTo>
                      <a:pt x="119" y="507"/>
                    </a:lnTo>
                    <a:lnTo>
                      <a:pt x="119" y="509"/>
                    </a:lnTo>
                    <a:lnTo>
                      <a:pt x="119" y="509"/>
                    </a:lnTo>
                    <a:lnTo>
                      <a:pt x="119" y="511"/>
                    </a:lnTo>
                    <a:lnTo>
                      <a:pt x="119" y="511"/>
                    </a:lnTo>
                    <a:lnTo>
                      <a:pt x="119" y="514"/>
                    </a:lnTo>
                    <a:lnTo>
                      <a:pt x="120" y="512"/>
                    </a:lnTo>
                    <a:lnTo>
                      <a:pt x="120" y="514"/>
                    </a:lnTo>
                    <a:lnTo>
                      <a:pt x="122" y="514"/>
                    </a:lnTo>
                    <a:lnTo>
                      <a:pt x="120" y="515"/>
                    </a:lnTo>
                    <a:lnTo>
                      <a:pt x="120" y="517"/>
                    </a:lnTo>
                    <a:lnTo>
                      <a:pt x="117" y="518"/>
                    </a:lnTo>
                    <a:lnTo>
                      <a:pt x="117" y="520"/>
                    </a:lnTo>
                    <a:lnTo>
                      <a:pt x="116" y="522"/>
                    </a:lnTo>
                    <a:lnTo>
                      <a:pt x="116" y="523"/>
                    </a:lnTo>
                    <a:lnTo>
                      <a:pt x="114" y="523"/>
                    </a:lnTo>
                    <a:lnTo>
                      <a:pt x="111" y="526"/>
                    </a:lnTo>
                    <a:lnTo>
                      <a:pt x="111" y="528"/>
                    </a:lnTo>
                    <a:lnTo>
                      <a:pt x="108" y="533"/>
                    </a:lnTo>
                    <a:lnTo>
                      <a:pt x="106" y="536"/>
                    </a:lnTo>
                    <a:lnTo>
                      <a:pt x="105" y="536"/>
                    </a:lnTo>
                    <a:lnTo>
                      <a:pt x="103" y="537"/>
                    </a:lnTo>
                    <a:lnTo>
                      <a:pt x="101" y="539"/>
                    </a:lnTo>
                    <a:lnTo>
                      <a:pt x="100" y="539"/>
                    </a:lnTo>
                    <a:lnTo>
                      <a:pt x="98" y="541"/>
                    </a:lnTo>
                    <a:lnTo>
                      <a:pt x="97" y="541"/>
                    </a:lnTo>
                    <a:lnTo>
                      <a:pt x="97" y="542"/>
                    </a:lnTo>
                    <a:lnTo>
                      <a:pt x="98" y="542"/>
                    </a:lnTo>
                    <a:lnTo>
                      <a:pt x="98" y="542"/>
                    </a:lnTo>
                    <a:lnTo>
                      <a:pt x="98" y="544"/>
                    </a:lnTo>
                    <a:lnTo>
                      <a:pt x="97" y="544"/>
                    </a:lnTo>
                    <a:lnTo>
                      <a:pt x="97" y="544"/>
                    </a:lnTo>
                    <a:lnTo>
                      <a:pt x="95" y="544"/>
                    </a:lnTo>
                    <a:lnTo>
                      <a:pt x="98" y="544"/>
                    </a:lnTo>
                    <a:lnTo>
                      <a:pt x="98" y="544"/>
                    </a:lnTo>
                    <a:lnTo>
                      <a:pt x="98" y="545"/>
                    </a:lnTo>
                    <a:lnTo>
                      <a:pt x="100" y="545"/>
                    </a:lnTo>
                    <a:lnTo>
                      <a:pt x="100" y="547"/>
                    </a:lnTo>
                    <a:lnTo>
                      <a:pt x="101" y="548"/>
                    </a:lnTo>
                    <a:lnTo>
                      <a:pt x="103" y="548"/>
                    </a:lnTo>
                    <a:lnTo>
                      <a:pt x="105" y="548"/>
                    </a:lnTo>
                    <a:lnTo>
                      <a:pt x="105" y="550"/>
                    </a:lnTo>
                    <a:lnTo>
                      <a:pt x="105" y="552"/>
                    </a:lnTo>
                    <a:lnTo>
                      <a:pt x="103" y="552"/>
                    </a:lnTo>
                    <a:lnTo>
                      <a:pt x="103" y="552"/>
                    </a:lnTo>
                    <a:lnTo>
                      <a:pt x="101" y="552"/>
                    </a:lnTo>
                    <a:lnTo>
                      <a:pt x="100" y="552"/>
                    </a:lnTo>
                    <a:lnTo>
                      <a:pt x="98" y="550"/>
                    </a:lnTo>
                    <a:lnTo>
                      <a:pt x="97" y="550"/>
                    </a:lnTo>
                    <a:lnTo>
                      <a:pt x="95" y="552"/>
                    </a:lnTo>
                    <a:lnTo>
                      <a:pt x="95" y="550"/>
                    </a:lnTo>
                    <a:lnTo>
                      <a:pt x="97" y="550"/>
                    </a:lnTo>
                    <a:lnTo>
                      <a:pt x="95" y="548"/>
                    </a:lnTo>
                    <a:lnTo>
                      <a:pt x="95" y="548"/>
                    </a:lnTo>
                    <a:lnTo>
                      <a:pt x="95" y="550"/>
                    </a:lnTo>
                    <a:lnTo>
                      <a:pt x="93" y="550"/>
                    </a:lnTo>
                    <a:lnTo>
                      <a:pt x="93" y="550"/>
                    </a:lnTo>
                    <a:lnTo>
                      <a:pt x="93" y="552"/>
                    </a:lnTo>
                    <a:lnTo>
                      <a:pt x="92" y="552"/>
                    </a:lnTo>
                    <a:lnTo>
                      <a:pt x="92" y="550"/>
                    </a:lnTo>
                    <a:lnTo>
                      <a:pt x="90" y="550"/>
                    </a:lnTo>
                    <a:lnTo>
                      <a:pt x="89" y="548"/>
                    </a:lnTo>
                    <a:lnTo>
                      <a:pt x="89" y="548"/>
                    </a:lnTo>
                    <a:lnTo>
                      <a:pt x="90" y="550"/>
                    </a:lnTo>
                    <a:lnTo>
                      <a:pt x="90" y="552"/>
                    </a:lnTo>
                    <a:lnTo>
                      <a:pt x="89" y="55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86" y="555"/>
                    </a:lnTo>
                    <a:lnTo>
                      <a:pt x="84" y="555"/>
                    </a:lnTo>
                    <a:lnTo>
                      <a:pt x="82" y="556"/>
                    </a:lnTo>
                    <a:lnTo>
                      <a:pt x="81" y="556"/>
                    </a:lnTo>
                    <a:lnTo>
                      <a:pt x="81" y="556"/>
                    </a:lnTo>
                    <a:lnTo>
                      <a:pt x="79" y="558"/>
                    </a:lnTo>
                    <a:lnTo>
                      <a:pt x="79" y="558"/>
                    </a:lnTo>
                    <a:lnTo>
                      <a:pt x="78" y="558"/>
                    </a:lnTo>
                    <a:lnTo>
                      <a:pt x="78" y="558"/>
                    </a:lnTo>
                    <a:lnTo>
                      <a:pt x="78" y="559"/>
                    </a:lnTo>
                    <a:lnTo>
                      <a:pt x="78" y="563"/>
                    </a:lnTo>
                    <a:lnTo>
                      <a:pt x="76" y="564"/>
                    </a:lnTo>
                    <a:lnTo>
                      <a:pt x="76" y="567"/>
                    </a:lnTo>
                    <a:lnTo>
                      <a:pt x="76" y="570"/>
                    </a:lnTo>
                    <a:lnTo>
                      <a:pt x="73" y="570"/>
                    </a:lnTo>
                    <a:lnTo>
                      <a:pt x="75" y="570"/>
                    </a:lnTo>
                    <a:lnTo>
                      <a:pt x="76" y="570"/>
                    </a:lnTo>
                    <a:lnTo>
                      <a:pt x="75" y="572"/>
                    </a:lnTo>
                    <a:lnTo>
                      <a:pt x="73" y="574"/>
                    </a:lnTo>
                    <a:lnTo>
                      <a:pt x="73" y="575"/>
                    </a:lnTo>
                    <a:lnTo>
                      <a:pt x="71" y="578"/>
                    </a:lnTo>
                    <a:lnTo>
                      <a:pt x="71" y="580"/>
                    </a:lnTo>
                    <a:lnTo>
                      <a:pt x="70" y="583"/>
                    </a:lnTo>
                    <a:lnTo>
                      <a:pt x="70" y="585"/>
                    </a:lnTo>
                    <a:lnTo>
                      <a:pt x="70" y="585"/>
                    </a:lnTo>
                    <a:lnTo>
                      <a:pt x="71" y="586"/>
                    </a:lnTo>
                    <a:lnTo>
                      <a:pt x="71" y="586"/>
                    </a:lnTo>
                    <a:lnTo>
                      <a:pt x="70" y="586"/>
                    </a:lnTo>
                    <a:lnTo>
                      <a:pt x="70" y="588"/>
                    </a:lnTo>
                    <a:lnTo>
                      <a:pt x="68" y="588"/>
                    </a:lnTo>
                    <a:lnTo>
                      <a:pt x="65" y="588"/>
                    </a:lnTo>
                    <a:lnTo>
                      <a:pt x="64" y="589"/>
                    </a:lnTo>
                    <a:lnTo>
                      <a:pt x="64" y="591"/>
                    </a:lnTo>
                    <a:lnTo>
                      <a:pt x="62" y="593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6" y="599"/>
                    </a:lnTo>
                    <a:lnTo>
                      <a:pt x="54" y="599"/>
                    </a:lnTo>
                    <a:lnTo>
                      <a:pt x="49" y="600"/>
                    </a:lnTo>
                    <a:lnTo>
                      <a:pt x="46" y="600"/>
                    </a:lnTo>
                    <a:lnTo>
                      <a:pt x="45" y="600"/>
                    </a:lnTo>
                    <a:lnTo>
                      <a:pt x="43" y="600"/>
                    </a:lnTo>
                    <a:lnTo>
                      <a:pt x="41" y="599"/>
                    </a:lnTo>
                    <a:lnTo>
                      <a:pt x="40" y="600"/>
                    </a:lnTo>
                    <a:lnTo>
                      <a:pt x="38" y="600"/>
                    </a:lnTo>
                    <a:lnTo>
                      <a:pt x="37" y="600"/>
                    </a:lnTo>
                    <a:lnTo>
                      <a:pt x="35" y="600"/>
                    </a:lnTo>
                    <a:lnTo>
                      <a:pt x="35" y="600"/>
                    </a:lnTo>
                    <a:lnTo>
                      <a:pt x="35" y="599"/>
                    </a:lnTo>
                    <a:lnTo>
                      <a:pt x="35" y="599"/>
                    </a:lnTo>
                    <a:lnTo>
                      <a:pt x="35" y="597"/>
                    </a:lnTo>
                    <a:lnTo>
                      <a:pt x="34" y="597"/>
                    </a:lnTo>
                    <a:lnTo>
                      <a:pt x="34" y="596"/>
                    </a:lnTo>
                    <a:lnTo>
                      <a:pt x="34" y="596"/>
                    </a:lnTo>
                    <a:lnTo>
                      <a:pt x="32" y="596"/>
                    </a:lnTo>
                    <a:lnTo>
                      <a:pt x="29" y="596"/>
                    </a:lnTo>
                    <a:lnTo>
                      <a:pt x="29" y="596"/>
                    </a:lnTo>
                    <a:lnTo>
                      <a:pt x="26" y="594"/>
                    </a:lnTo>
                    <a:lnTo>
                      <a:pt x="26" y="593"/>
                    </a:lnTo>
                    <a:lnTo>
                      <a:pt x="24" y="593"/>
                    </a:lnTo>
                    <a:lnTo>
                      <a:pt x="23" y="593"/>
                    </a:lnTo>
                    <a:lnTo>
                      <a:pt x="23" y="594"/>
                    </a:lnTo>
                    <a:lnTo>
                      <a:pt x="21" y="594"/>
                    </a:lnTo>
                    <a:lnTo>
                      <a:pt x="18" y="594"/>
                    </a:lnTo>
                    <a:lnTo>
                      <a:pt x="13" y="594"/>
                    </a:lnTo>
                    <a:lnTo>
                      <a:pt x="11" y="593"/>
                    </a:lnTo>
                    <a:lnTo>
                      <a:pt x="11" y="591"/>
                    </a:lnTo>
                    <a:lnTo>
                      <a:pt x="15" y="588"/>
                    </a:lnTo>
                    <a:lnTo>
                      <a:pt x="13" y="589"/>
                    </a:lnTo>
                    <a:lnTo>
                      <a:pt x="11" y="591"/>
                    </a:lnTo>
                    <a:lnTo>
                      <a:pt x="11" y="589"/>
                    </a:lnTo>
                    <a:lnTo>
                      <a:pt x="11" y="589"/>
                    </a:lnTo>
                    <a:lnTo>
                      <a:pt x="11" y="588"/>
                    </a:lnTo>
                    <a:lnTo>
                      <a:pt x="11" y="588"/>
                    </a:lnTo>
                    <a:lnTo>
                      <a:pt x="10" y="588"/>
                    </a:lnTo>
                    <a:lnTo>
                      <a:pt x="8" y="589"/>
                    </a:lnTo>
                    <a:lnTo>
                      <a:pt x="8" y="588"/>
                    </a:lnTo>
                    <a:lnTo>
                      <a:pt x="8" y="586"/>
                    </a:lnTo>
                    <a:lnTo>
                      <a:pt x="8" y="586"/>
                    </a:lnTo>
                    <a:lnTo>
                      <a:pt x="13" y="585"/>
                    </a:lnTo>
                    <a:lnTo>
                      <a:pt x="15" y="585"/>
                    </a:lnTo>
                    <a:lnTo>
                      <a:pt x="16" y="585"/>
                    </a:lnTo>
                    <a:lnTo>
                      <a:pt x="13" y="585"/>
                    </a:lnTo>
                    <a:lnTo>
                      <a:pt x="13" y="583"/>
                    </a:lnTo>
                    <a:lnTo>
                      <a:pt x="13" y="581"/>
                    </a:lnTo>
                    <a:lnTo>
                      <a:pt x="16" y="581"/>
                    </a:lnTo>
                    <a:lnTo>
                      <a:pt x="15" y="581"/>
                    </a:lnTo>
                    <a:lnTo>
                      <a:pt x="11" y="581"/>
                    </a:lnTo>
                    <a:lnTo>
                      <a:pt x="11" y="580"/>
                    </a:lnTo>
                    <a:lnTo>
                      <a:pt x="13" y="578"/>
                    </a:lnTo>
                    <a:lnTo>
                      <a:pt x="15" y="578"/>
                    </a:lnTo>
                    <a:lnTo>
                      <a:pt x="15" y="578"/>
                    </a:lnTo>
                    <a:lnTo>
                      <a:pt x="15" y="577"/>
                    </a:lnTo>
                    <a:lnTo>
                      <a:pt x="15" y="577"/>
                    </a:lnTo>
                    <a:lnTo>
                      <a:pt x="16" y="578"/>
                    </a:lnTo>
                    <a:lnTo>
                      <a:pt x="18" y="578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19" y="577"/>
                    </a:lnTo>
                    <a:lnTo>
                      <a:pt x="19" y="577"/>
                    </a:lnTo>
                    <a:lnTo>
                      <a:pt x="18" y="577"/>
                    </a:lnTo>
                    <a:lnTo>
                      <a:pt x="16" y="575"/>
                    </a:lnTo>
                    <a:lnTo>
                      <a:pt x="16" y="575"/>
                    </a:lnTo>
                    <a:lnTo>
                      <a:pt x="16" y="574"/>
                    </a:lnTo>
                    <a:lnTo>
                      <a:pt x="18" y="572"/>
                    </a:lnTo>
                    <a:lnTo>
                      <a:pt x="19" y="574"/>
                    </a:lnTo>
                    <a:lnTo>
                      <a:pt x="19" y="574"/>
                    </a:lnTo>
                    <a:lnTo>
                      <a:pt x="19" y="572"/>
                    </a:lnTo>
                    <a:lnTo>
                      <a:pt x="18" y="572"/>
                    </a:lnTo>
                    <a:lnTo>
                      <a:pt x="19" y="570"/>
                    </a:lnTo>
                    <a:lnTo>
                      <a:pt x="23" y="569"/>
                    </a:lnTo>
                    <a:lnTo>
                      <a:pt x="23" y="570"/>
                    </a:lnTo>
                    <a:lnTo>
                      <a:pt x="23" y="570"/>
                    </a:lnTo>
                    <a:lnTo>
                      <a:pt x="23" y="569"/>
                    </a:lnTo>
                    <a:lnTo>
                      <a:pt x="23" y="569"/>
                    </a:lnTo>
                    <a:lnTo>
                      <a:pt x="23" y="567"/>
                    </a:lnTo>
                    <a:lnTo>
                      <a:pt x="23" y="567"/>
                    </a:lnTo>
                    <a:lnTo>
                      <a:pt x="24" y="567"/>
                    </a:lnTo>
                    <a:lnTo>
                      <a:pt x="26" y="566"/>
                    </a:lnTo>
                    <a:lnTo>
                      <a:pt x="27" y="564"/>
                    </a:lnTo>
                    <a:lnTo>
                      <a:pt x="29" y="564"/>
                    </a:lnTo>
                    <a:lnTo>
                      <a:pt x="29" y="566"/>
                    </a:lnTo>
                    <a:lnTo>
                      <a:pt x="29" y="564"/>
                    </a:lnTo>
                    <a:lnTo>
                      <a:pt x="29" y="564"/>
                    </a:lnTo>
                    <a:lnTo>
                      <a:pt x="29" y="563"/>
                    </a:lnTo>
                    <a:lnTo>
                      <a:pt x="30" y="559"/>
                    </a:lnTo>
                    <a:lnTo>
                      <a:pt x="34" y="558"/>
                    </a:lnTo>
                    <a:lnTo>
                      <a:pt x="35" y="555"/>
                    </a:lnTo>
                    <a:lnTo>
                      <a:pt x="37" y="555"/>
                    </a:lnTo>
                    <a:lnTo>
                      <a:pt x="40" y="553"/>
                    </a:lnTo>
                    <a:lnTo>
                      <a:pt x="41" y="553"/>
                    </a:lnTo>
                    <a:lnTo>
                      <a:pt x="41" y="553"/>
                    </a:lnTo>
                    <a:lnTo>
                      <a:pt x="45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8" y="552"/>
                    </a:lnTo>
                    <a:lnTo>
                      <a:pt x="46" y="550"/>
                    </a:lnTo>
                    <a:lnTo>
                      <a:pt x="48" y="550"/>
                    </a:lnTo>
                    <a:lnTo>
                      <a:pt x="49" y="548"/>
                    </a:lnTo>
                    <a:lnTo>
                      <a:pt x="52" y="547"/>
                    </a:lnTo>
                    <a:lnTo>
                      <a:pt x="54" y="547"/>
                    </a:lnTo>
                    <a:lnTo>
                      <a:pt x="56" y="545"/>
                    </a:lnTo>
                    <a:lnTo>
                      <a:pt x="57" y="545"/>
                    </a:lnTo>
                    <a:lnTo>
                      <a:pt x="57" y="545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9" y="542"/>
                    </a:lnTo>
                    <a:lnTo>
                      <a:pt x="60" y="541"/>
                    </a:lnTo>
                    <a:lnTo>
                      <a:pt x="62" y="541"/>
                    </a:lnTo>
                    <a:lnTo>
                      <a:pt x="62" y="541"/>
                    </a:lnTo>
                    <a:lnTo>
                      <a:pt x="62" y="539"/>
                    </a:lnTo>
                    <a:lnTo>
                      <a:pt x="64" y="539"/>
                    </a:lnTo>
                    <a:lnTo>
                      <a:pt x="65" y="539"/>
                    </a:lnTo>
                    <a:lnTo>
                      <a:pt x="65" y="539"/>
                    </a:lnTo>
                    <a:lnTo>
                      <a:pt x="65" y="539"/>
                    </a:lnTo>
                    <a:lnTo>
                      <a:pt x="64" y="537"/>
                    </a:lnTo>
                    <a:lnTo>
                      <a:pt x="65" y="537"/>
                    </a:lnTo>
                    <a:lnTo>
                      <a:pt x="65" y="537"/>
                    </a:lnTo>
                    <a:lnTo>
                      <a:pt x="67" y="537"/>
                    </a:lnTo>
                    <a:lnTo>
                      <a:pt x="68" y="537"/>
                    </a:lnTo>
                    <a:lnTo>
                      <a:pt x="67" y="537"/>
                    </a:lnTo>
                    <a:lnTo>
                      <a:pt x="67" y="536"/>
                    </a:lnTo>
                    <a:lnTo>
                      <a:pt x="68" y="536"/>
                    </a:lnTo>
                    <a:lnTo>
                      <a:pt x="68" y="536"/>
                    </a:lnTo>
                    <a:lnTo>
                      <a:pt x="70" y="537"/>
                    </a:lnTo>
                    <a:lnTo>
                      <a:pt x="70" y="536"/>
                    </a:lnTo>
                    <a:lnTo>
                      <a:pt x="70" y="534"/>
                    </a:lnTo>
                    <a:lnTo>
                      <a:pt x="71" y="534"/>
                    </a:lnTo>
                    <a:lnTo>
                      <a:pt x="73" y="531"/>
                    </a:lnTo>
                    <a:lnTo>
                      <a:pt x="75" y="533"/>
                    </a:lnTo>
                    <a:lnTo>
                      <a:pt x="75" y="533"/>
                    </a:lnTo>
                    <a:lnTo>
                      <a:pt x="75" y="534"/>
                    </a:lnTo>
                    <a:lnTo>
                      <a:pt x="75" y="534"/>
                    </a:lnTo>
                    <a:lnTo>
                      <a:pt x="75" y="533"/>
                    </a:lnTo>
                    <a:lnTo>
                      <a:pt x="75" y="531"/>
                    </a:lnTo>
                    <a:lnTo>
                      <a:pt x="76" y="528"/>
                    </a:lnTo>
                    <a:lnTo>
                      <a:pt x="76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8" y="525"/>
                    </a:lnTo>
                    <a:lnTo>
                      <a:pt x="78" y="522"/>
                    </a:lnTo>
                    <a:lnTo>
                      <a:pt x="79" y="520"/>
                    </a:lnTo>
                    <a:lnTo>
                      <a:pt x="79" y="518"/>
                    </a:lnTo>
                    <a:lnTo>
                      <a:pt x="81" y="515"/>
                    </a:lnTo>
                    <a:lnTo>
                      <a:pt x="81" y="515"/>
                    </a:lnTo>
                    <a:lnTo>
                      <a:pt x="84" y="514"/>
                    </a:lnTo>
                    <a:lnTo>
                      <a:pt x="84" y="514"/>
                    </a:lnTo>
                    <a:lnTo>
                      <a:pt x="86" y="512"/>
                    </a:lnTo>
                    <a:lnTo>
                      <a:pt x="87" y="511"/>
                    </a:lnTo>
                    <a:lnTo>
                      <a:pt x="89" y="509"/>
                    </a:lnTo>
                    <a:lnTo>
                      <a:pt x="89" y="504"/>
                    </a:lnTo>
                    <a:lnTo>
                      <a:pt x="90" y="501"/>
                    </a:lnTo>
                    <a:lnTo>
                      <a:pt x="92" y="498"/>
                    </a:lnTo>
                    <a:lnTo>
                      <a:pt x="95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100" y="493"/>
                    </a:lnTo>
                    <a:close/>
                    <a:moveTo>
                      <a:pt x="138" y="419"/>
                    </a:moveTo>
                    <a:lnTo>
                      <a:pt x="138" y="419"/>
                    </a:lnTo>
                    <a:lnTo>
                      <a:pt x="139" y="421"/>
                    </a:lnTo>
                    <a:lnTo>
                      <a:pt x="139" y="422"/>
                    </a:lnTo>
                    <a:lnTo>
                      <a:pt x="139" y="424"/>
                    </a:lnTo>
                    <a:lnTo>
                      <a:pt x="138" y="422"/>
                    </a:lnTo>
                    <a:lnTo>
                      <a:pt x="138" y="422"/>
                    </a:lnTo>
                    <a:lnTo>
                      <a:pt x="136" y="421"/>
                    </a:lnTo>
                    <a:lnTo>
                      <a:pt x="136" y="421"/>
                    </a:lnTo>
                    <a:lnTo>
                      <a:pt x="136" y="419"/>
                    </a:lnTo>
                    <a:lnTo>
                      <a:pt x="138" y="419"/>
                    </a:lnTo>
                    <a:lnTo>
                      <a:pt x="138" y="419"/>
                    </a:lnTo>
                    <a:lnTo>
                      <a:pt x="138" y="419"/>
                    </a:lnTo>
                    <a:close/>
                    <a:moveTo>
                      <a:pt x="103" y="392"/>
                    </a:moveTo>
                    <a:lnTo>
                      <a:pt x="101" y="394"/>
                    </a:lnTo>
                    <a:lnTo>
                      <a:pt x="103" y="394"/>
                    </a:lnTo>
                    <a:lnTo>
                      <a:pt x="103" y="396"/>
                    </a:lnTo>
                    <a:lnTo>
                      <a:pt x="105" y="399"/>
                    </a:lnTo>
                    <a:lnTo>
                      <a:pt x="105" y="399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8" y="400"/>
                    </a:lnTo>
                    <a:lnTo>
                      <a:pt x="108" y="400"/>
                    </a:lnTo>
                    <a:lnTo>
                      <a:pt x="109" y="399"/>
                    </a:lnTo>
                    <a:lnTo>
                      <a:pt x="109" y="400"/>
                    </a:lnTo>
                    <a:lnTo>
                      <a:pt x="109" y="400"/>
                    </a:lnTo>
                    <a:lnTo>
                      <a:pt x="112" y="402"/>
                    </a:lnTo>
                    <a:lnTo>
                      <a:pt x="114" y="402"/>
                    </a:lnTo>
                    <a:lnTo>
                      <a:pt x="114" y="402"/>
                    </a:lnTo>
                    <a:lnTo>
                      <a:pt x="114" y="402"/>
                    </a:lnTo>
                    <a:lnTo>
                      <a:pt x="116" y="402"/>
                    </a:lnTo>
                    <a:lnTo>
                      <a:pt x="116" y="402"/>
                    </a:lnTo>
                    <a:lnTo>
                      <a:pt x="119" y="403"/>
                    </a:lnTo>
                    <a:lnTo>
                      <a:pt x="119" y="403"/>
                    </a:lnTo>
                    <a:lnTo>
                      <a:pt x="119" y="405"/>
                    </a:lnTo>
                    <a:lnTo>
                      <a:pt x="119" y="405"/>
                    </a:lnTo>
                    <a:lnTo>
                      <a:pt x="119" y="407"/>
                    </a:lnTo>
                    <a:lnTo>
                      <a:pt x="120" y="407"/>
                    </a:lnTo>
                    <a:lnTo>
                      <a:pt x="122" y="405"/>
                    </a:lnTo>
                    <a:lnTo>
                      <a:pt x="122" y="405"/>
                    </a:lnTo>
                    <a:lnTo>
                      <a:pt x="122" y="407"/>
                    </a:lnTo>
                    <a:lnTo>
                      <a:pt x="123" y="407"/>
                    </a:lnTo>
                    <a:lnTo>
                      <a:pt x="122" y="407"/>
                    </a:lnTo>
                    <a:lnTo>
                      <a:pt x="123" y="408"/>
                    </a:lnTo>
                    <a:lnTo>
                      <a:pt x="123" y="408"/>
                    </a:lnTo>
                    <a:lnTo>
                      <a:pt x="125" y="411"/>
                    </a:lnTo>
                    <a:lnTo>
                      <a:pt x="125" y="411"/>
                    </a:lnTo>
                    <a:lnTo>
                      <a:pt x="125" y="413"/>
                    </a:lnTo>
                    <a:lnTo>
                      <a:pt x="125" y="414"/>
                    </a:lnTo>
                    <a:lnTo>
                      <a:pt x="125" y="414"/>
                    </a:lnTo>
                    <a:lnTo>
                      <a:pt x="123" y="414"/>
                    </a:lnTo>
                    <a:lnTo>
                      <a:pt x="123" y="414"/>
                    </a:lnTo>
                    <a:lnTo>
                      <a:pt x="123" y="416"/>
                    </a:lnTo>
                    <a:lnTo>
                      <a:pt x="125" y="418"/>
                    </a:lnTo>
                    <a:lnTo>
                      <a:pt x="127" y="419"/>
                    </a:lnTo>
                    <a:lnTo>
                      <a:pt x="128" y="422"/>
                    </a:lnTo>
                    <a:lnTo>
                      <a:pt x="128" y="424"/>
                    </a:lnTo>
                    <a:lnTo>
                      <a:pt x="128" y="426"/>
                    </a:lnTo>
                    <a:lnTo>
                      <a:pt x="128" y="426"/>
                    </a:lnTo>
                    <a:lnTo>
                      <a:pt x="128" y="427"/>
                    </a:lnTo>
                    <a:lnTo>
                      <a:pt x="128" y="429"/>
                    </a:lnTo>
                    <a:lnTo>
                      <a:pt x="128" y="430"/>
                    </a:lnTo>
                    <a:lnTo>
                      <a:pt x="128" y="430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30" y="432"/>
                    </a:lnTo>
                    <a:lnTo>
                      <a:pt x="130" y="433"/>
                    </a:lnTo>
                    <a:lnTo>
                      <a:pt x="130" y="432"/>
                    </a:lnTo>
                    <a:lnTo>
                      <a:pt x="131" y="432"/>
                    </a:lnTo>
                    <a:lnTo>
                      <a:pt x="133" y="433"/>
                    </a:lnTo>
                    <a:lnTo>
                      <a:pt x="134" y="433"/>
                    </a:lnTo>
                    <a:lnTo>
                      <a:pt x="136" y="433"/>
                    </a:lnTo>
                    <a:lnTo>
                      <a:pt x="136" y="435"/>
                    </a:lnTo>
                    <a:lnTo>
                      <a:pt x="136" y="437"/>
                    </a:lnTo>
                    <a:lnTo>
                      <a:pt x="138" y="438"/>
                    </a:lnTo>
                    <a:lnTo>
                      <a:pt x="138" y="438"/>
                    </a:lnTo>
                    <a:lnTo>
                      <a:pt x="139" y="438"/>
                    </a:lnTo>
                    <a:lnTo>
                      <a:pt x="139" y="437"/>
                    </a:lnTo>
                    <a:lnTo>
                      <a:pt x="139" y="435"/>
                    </a:lnTo>
                    <a:lnTo>
                      <a:pt x="139" y="432"/>
                    </a:lnTo>
                    <a:lnTo>
                      <a:pt x="139" y="430"/>
                    </a:lnTo>
                    <a:lnTo>
                      <a:pt x="139" y="430"/>
                    </a:lnTo>
                    <a:lnTo>
                      <a:pt x="139" y="429"/>
                    </a:lnTo>
                    <a:lnTo>
                      <a:pt x="138" y="429"/>
                    </a:lnTo>
                    <a:lnTo>
                      <a:pt x="138" y="427"/>
                    </a:lnTo>
                    <a:lnTo>
                      <a:pt x="138" y="427"/>
                    </a:lnTo>
                    <a:lnTo>
                      <a:pt x="138" y="426"/>
                    </a:lnTo>
                    <a:lnTo>
                      <a:pt x="138" y="426"/>
                    </a:lnTo>
                    <a:lnTo>
                      <a:pt x="139" y="426"/>
                    </a:lnTo>
                    <a:lnTo>
                      <a:pt x="139" y="427"/>
                    </a:lnTo>
                    <a:lnTo>
                      <a:pt x="141" y="430"/>
                    </a:lnTo>
                    <a:lnTo>
                      <a:pt x="142" y="430"/>
                    </a:lnTo>
                    <a:lnTo>
                      <a:pt x="142" y="430"/>
                    </a:lnTo>
                    <a:lnTo>
                      <a:pt x="144" y="432"/>
                    </a:lnTo>
                    <a:lnTo>
                      <a:pt x="144" y="433"/>
                    </a:lnTo>
                    <a:lnTo>
                      <a:pt x="146" y="438"/>
                    </a:lnTo>
                    <a:lnTo>
                      <a:pt x="146" y="441"/>
                    </a:lnTo>
                    <a:lnTo>
                      <a:pt x="147" y="443"/>
                    </a:lnTo>
                    <a:lnTo>
                      <a:pt x="147" y="444"/>
                    </a:lnTo>
                    <a:lnTo>
                      <a:pt x="147" y="443"/>
                    </a:lnTo>
                    <a:lnTo>
                      <a:pt x="147" y="444"/>
                    </a:lnTo>
                    <a:lnTo>
                      <a:pt x="147" y="444"/>
                    </a:lnTo>
                    <a:lnTo>
                      <a:pt x="147" y="444"/>
                    </a:lnTo>
                    <a:lnTo>
                      <a:pt x="149" y="446"/>
                    </a:lnTo>
                    <a:lnTo>
                      <a:pt x="150" y="444"/>
                    </a:lnTo>
                    <a:lnTo>
                      <a:pt x="150" y="446"/>
                    </a:lnTo>
                    <a:lnTo>
                      <a:pt x="155" y="448"/>
                    </a:lnTo>
                    <a:lnTo>
                      <a:pt x="157" y="449"/>
                    </a:lnTo>
                    <a:lnTo>
                      <a:pt x="163" y="451"/>
                    </a:lnTo>
                    <a:lnTo>
                      <a:pt x="164" y="451"/>
                    </a:lnTo>
                    <a:lnTo>
                      <a:pt x="166" y="451"/>
                    </a:lnTo>
                    <a:lnTo>
                      <a:pt x="168" y="451"/>
                    </a:lnTo>
                    <a:lnTo>
                      <a:pt x="169" y="449"/>
                    </a:lnTo>
                    <a:lnTo>
                      <a:pt x="169" y="448"/>
                    </a:lnTo>
                    <a:lnTo>
                      <a:pt x="171" y="446"/>
                    </a:lnTo>
                    <a:lnTo>
                      <a:pt x="172" y="444"/>
                    </a:lnTo>
                    <a:lnTo>
                      <a:pt x="174" y="444"/>
                    </a:lnTo>
                    <a:lnTo>
                      <a:pt x="174" y="444"/>
                    </a:lnTo>
                    <a:lnTo>
                      <a:pt x="175" y="443"/>
                    </a:lnTo>
                    <a:lnTo>
                      <a:pt x="179" y="443"/>
                    </a:lnTo>
                    <a:lnTo>
                      <a:pt x="180" y="444"/>
                    </a:lnTo>
                    <a:lnTo>
                      <a:pt x="182" y="444"/>
                    </a:lnTo>
                    <a:lnTo>
                      <a:pt x="183" y="446"/>
                    </a:lnTo>
                    <a:lnTo>
                      <a:pt x="182" y="446"/>
                    </a:lnTo>
                    <a:lnTo>
                      <a:pt x="182" y="449"/>
                    </a:lnTo>
                    <a:lnTo>
                      <a:pt x="180" y="451"/>
                    </a:lnTo>
                    <a:lnTo>
                      <a:pt x="180" y="454"/>
                    </a:lnTo>
                    <a:lnTo>
                      <a:pt x="180" y="459"/>
                    </a:lnTo>
                    <a:lnTo>
                      <a:pt x="179" y="460"/>
                    </a:lnTo>
                    <a:lnTo>
                      <a:pt x="177" y="462"/>
                    </a:lnTo>
                    <a:lnTo>
                      <a:pt x="175" y="462"/>
                    </a:lnTo>
                    <a:lnTo>
                      <a:pt x="174" y="463"/>
                    </a:lnTo>
                    <a:lnTo>
                      <a:pt x="174" y="465"/>
                    </a:lnTo>
                    <a:lnTo>
                      <a:pt x="174" y="468"/>
                    </a:lnTo>
                    <a:lnTo>
                      <a:pt x="174" y="468"/>
                    </a:lnTo>
                    <a:lnTo>
                      <a:pt x="174" y="470"/>
                    </a:lnTo>
                    <a:lnTo>
                      <a:pt x="174" y="470"/>
                    </a:lnTo>
                    <a:lnTo>
                      <a:pt x="174" y="471"/>
                    </a:lnTo>
                    <a:lnTo>
                      <a:pt x="172" y="471"/>
                    </a:lnTo>
                    <a:lnTo>
                      <a:pt x="172" y="470"/>
                    </a:lnTo>
                    <a:lnTo>
                      <a:pt x="172" y="470"/>
                    </a:lnTo>
                    <a:lnTo>
                      <a:pt x="169" y="470"/>
                    </a:lnTo>
                    <a:lnTo>
                      <a:pt x="168" y="468"/>
                    </a:lnTo>
                    <a:lnTo>
                      <a:pt x="166" y="470"/>
                    </a:lnTo>
                    <a:lnTo>
                      <a:pt x="164" y="470"/>
                    </a:lnTo>
                    <a:lnTo>
                      <a:pt x="163" y="471"/>
                    </a:lnTo>
                    <a:lnTo>
                      <a:pt x="161" y="471"/>
                    </a:lnTo>
                    <a:lnTo>
                      <a:pt x="161" y="473"/>
                    </a:lnTo>
                    <a:lnTo>
                      <a:pt x="160" y="474"/>
                    </a:lnTo>
                    <a:lnTo>
                      <a:pt x="160" y="476"/>
                    </a:lnTo>
                    <a:lnTo>
                      <a:pt x="160" y="478"/>
                    </a:lnTo>
                    <a:lnTo>
                      <a:pt x="160" y="478"/>
                    </a:lnTo>
                    <a:lnTo>
                      <a:pt x="161" y="479"/>
                    </a:lnTo>
                    <a:lnTo>
                      <a:pt x="160" y="482"/>
                    </a:lnTo>
                    <a:lnTo>
                      <a:pt x="158" y="487"/>
                    </a:lnTo>
                    <a:lnTo>
                      <a:pt x="157" y="489"/>
                    </a:lnTo>
                    <a:lnTo>
                      <a:pt x="157" y="490"/>
                    </a:lnTo>
                    <a:lnTo>
                      <a:pt x="155" y="492"/>
                    </a:lnTo>
                    <a:lnTo>
                      <a:pt x="153" y="495"/>
                    </a:lnTo>
                    <a:lnTo>
                      <a:pt x="152" y="496"/>
                    </a:lnTo>
                    <a:lnTo>
                      <a:pt x="150" y="498"/>
                    </a:lnTo>
                    <a:lnTo>
                      <a:pt x="150" y="500"/>
                    </a:lnTo>
                    <a:lnTo>
                      <a:pt x="147" y="503"/>
                    </a:lnTo>
                    <a:lnTo>
                      <a:pt x="147" y="504"/>
                    </a:lnTo>
                    <a:lnTo>
                      <a:pt x="146" y="506"/>
                    </a:lnTo>
                    <a:lnTo>
                      <a:pt x="144" y="507"/>
                    </a:lnTo>
                    <a:lnTo>
                      <a:pt x="141" y="509"/>
                    </a:lnTo>
                    <a:lnTo>
                      <a:pt x="138" y="511"/>
                    </a:lnTo>
                    <a:lnTo>
                      <a:pt x="138" y="512"/>
                    </a:lnTo>
                    <a:lnTo>
                      <a:pt x="136" y="512"/>
                    </a:lnTo>
                    <a:lnTo>
                      <a:pt x="134" y="512"/>
                    </a:lnTo>
                    <a:lnTo>
                      <a:pt x="134" y="511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3" y="509"/>
                    </a:lnTo>
                    <a:lnTo>
                      <a:pt x="130" y="509"/>
                    </a:lnTo>
                    <a:lnTo>
                      <a:pt x="130" y="509"/>
                    </a:lnTo>
                    <a:lnTo>
                      <a:pt x="130" y="509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30" y="506"/>
                    </a:lnTo>
                    <a:lnTo>
                      <a:pt x="128" y="506"/>
                    </a:lnTo>
                    <a:lnTo>
                      <a:pt x="130" y="506"/>
                    </a:lnTo>
                    <a:lnTo>
                      <a:pt x="128" y="507"/>
                    </a:lnTo>
                    <a:lnTo>
                      <a:pt x="127" y="507"/>
                    </a:lnTo>
                    <a:lnTo>
                      <a:pt x="127" y="507"/>
                    </a:lnTo>
                    <a:lnTo>
                      <a:pt x="127" y="506"/>
                    </a:lnTo>
                    <a:lnTo>
                      <a:pt x="127" y="506"/>
                    </a:lnTo>
                    <a:lnTo>
                      <a:pt x="127" y="506"/>
                    </a:lnTo>
                    <a:lnTo>
                      <a:pt x="130" y="503"/>
                    </a:lnTo>
                    <a:lnTo>
                      <a:pt x="131" y="500"/>
                    </a:lnTo>
                    <a:lnTo>
                      <a:pt x="134" y="495"/>
                    </a:lnTo>
                    <a:lnTo>
                      <a:pt x="134" y="493"/>
                    </a:lnTo>
                    <a:lnTo>
                      <a:pt x="134" y="490"/>
                    </a:lnTo>
                    <a:lnTo>
                      <a:pt x="134" y="489"/>
                    </a:lnTo>
                    <a:lnTo>
                      <a:pt x="134" y="487"/>
                    </a:lnTo>
                    <a:lnTo>
                      <a:pt x="131" y="484"/>
                    </a:lnTo>
                    <a:lnTo>
                      <a:pt x="128" y="482"/>
                    </a:lnTo>
                    <a:lnTo>
                      <a:pt x="127" y="482"/>
                    </a:lnTo>
                    <a:lnTo>
                      <a:pt x="125" y="481"/>
                    </a:lnTo>
                    <a:lnTo>
                      <a:pt x="123" y="481"/>
                    </a:lnTo>
                    <a:lnTo>
                      <a:pt x="122" y="479"/>
                    </a:lnTo>
                    <a:lnTo>
                      <a:pt x="119" y="478"/>
                    </a:lnTo>
                    <a:lnTo>
                      <a:pt x="116" y="476"/>
                    </a:lnTo>
                    <a:lnTo>
                      <a:pt x="114" y="474"/>
                    </a:lnTo>
                    <a:lnTo>
                      <a:pt x="114" y="474"/>
                    </a:lnTo>
                    <a:lnTo>
                      <a:pt x="114" y="473"/>
                    </a:lnTo>
                    <a:lnTo>
                      <a:pt x="114" y="473"/>
                    </a:lnTo>
                    <a:lnTo>
                      <a:pt x="114" y="471"/>
                    </a:lnTo>
                    <a:lnTo>
                      <a:pt x="114" y="471"/>
                    </a:lnTo>
                    <a:lnTo>
                      <a:pt x="116" y="470"/>
                    </a:lnTo>
                    <a:lnTo>
                      <a:pt x="119" y="468"/>
                    </a:lnTo>
                    <a:lnTo>
                      <a:pt x="122" y="466"/>
                    </a:lnTo>
                    <a:lnTo>
                      <a:pt x="122" y="466"/>
                    </a:lnTo>
                    <a:lnTo>
                      <a:pt x="123" y="466"/>
                    </a:lnTo>
                    <a:lnTo>
                      <a:pt x="123" y="466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7" y="460"/>
                    </a:lnTo>
                    <a:lnTo>
                      <a:pt x="127" y="459"/>
                    </a:lnTo>
                    <a:lnTo>
                      <a:pt x="128" y="454"/>
                    </a:lnTo>
                    <a:lnTo>
                      <a:pt x="128" y="452"/>
                    </a:lnTo>
                    <a:lnTo>
                      <a:pt x="130" y="451"/>
                    </a:lnTo>
                    <a:lnTo>
                      <a:pt x="128" y="449"/>
                    </a:lnTo>
                    <a:lnTo>
                      <a:pt x="130" y="448"/>
                    </a:lnTo>
                    <a:lnTo>
                      <a:pt x="130" y="448"/>
                    </a:lnTo>
                    <a:lnTo>
                      <a:pt x="130" y="448"/>
                    </a:lnTo>
                    <a:lnTo>
                      <a:pt x="130" y="446"/>
                    </a:lnTo>
                    <a:lnTo>
                      <a:pt x="128" y="443"/>
                    </a:lnTo>
                    <a:lnTo>
                      <a:pt x="128" y="441"/>
                    </a:lnTo>
                    <a:lnTo>
                      <a:pt x="128" y="441"/>
                    </a:lnTo>
                    <a:lnTo>
                      <a:pt x="128" y="440"/>
                    </a:lnTo>
                    <a:lnTo>
                      <a:pt x="127" y="440"/>
                    </a:lnTo>
                    <a:lnTo>
                      <a:pt x="127" y="438"/>
                    </a:lnTo>
                    <a:lnTo>
                      <a:pt x="125" y="437"/>
                    </a:lnTo>
                    <a:lnTo>
                      <a:pt x="127" y="435"/>
                    </a:lnTo>
                    <a:lnTo>
                      <a:pt x="127" y="435"/>
                    </a:lnTo>
                    <a:lnTo>
                      <a:pt x="128" y="438"/>
                    </a:lnTo>
                    <a:lnTo>
                      <a:pt x="128" y="437"/>
                    </a:lnTo>
                    <a:lnTo>
                      <a:pt x="128" y="437"/>
                    </a:lnTo>
                    <a:lnTo>
                      <a:pt x="130" y="435"/>
                    </a:lnTo>
                    <a:lnTo>
                      <a:pt x="130" y="435"/>
                    </a:lnTo>
                    <a:lnTo>
                      <a:pt x="128" y="433"/>
                    </a:lnTo>
                    <a:lnTo>
                      <a:pt x="128" y="433"/>
                    </a:lnTo>
                    <a:lnTo>
                      <a:pt x="127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3" y="433"/>
                    </a:lnTo>
                    <a:lnTo>
                      <a:pt x="123" y="432"/>
                    </a:lnTo>
                    <a:lnTo>
                      <a:pt x="123" y="430"/>
                    </a:lnTo>
                    <a:lnTo>
                      <a:pt x="122" y="430"/>
                    </a:lnTo>
                    <a:lnTo>
                      <a:pt x="120" y="426"/>
                    </a:lnTo>
                    <a:lnTo>
                      <a:pt x="120" y="426"/>
                    </a:lnTo>
                    <a:lnTo>
                      <a:pt x="123" y="427"/>
                    </a:lnTo>
                    <a:lnTo>
                      <a:pt x="123" y="427"/>
                    </a:lnTo>
                    <a:lnTo>
                      <a:pt x="123" y="426"/>
                    </a:lnTo>
                    <a:lnTo>
                      <a:pt x="123" y="426"/>
                    </a:lnTo>
                    <a:lnTo>
                      <a:pt x="123" y="424"/>
                    </a:lnTo>
                    <a:lnTo>
                      <a:pt x="122" y="424"/>
                    </a:lnTo>
                    <a:lnTo>
                      <a:pt x="122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2" y="421"/>
                    </a:lnTo>
                    <a:lnTo>
                      <a:pt x="120" y="421"/>
                    </a:lnTo>
                    <a:lnTo>
                      <a:pt x="120" y="421"/>
                    </a:lnTo>
                    <a:lnTo>
                      <a:pt x="122" y="422"/>
                    </a:lnTo>
                    <a:lnTo>
                      <a:pt x="120" y="422"/>
                    </a:lnTo>
                    <a:lnTo>
                      <a:pt x="117" y="419"/>
                    </a:lnTo>
                    <a:lnTo>
                      <a:pt x="117" y="418"/>
                    </a:lnTo>
                    <a:lnTo>
                      <a:pt x="116" y="416"/>
                    </a:lnTo>
                    <a:lnTo>
                      <a:pt x="116" y="418"/>
                    </a:lnTo>
                    <a:lnTo>
                      <a:pt x="116" y="418"/>
                    </a:lnTo>
                    <a:lnTo>
                      <a:pt x="117" y="421"/>
                    </a:lnTo>
                    <a:lnTo>
                      <a:pt x="119" y="422"/>
                    </a:lnTo>
                    <a:lnTo>
                      <a:pt x="119" y="422"/>
                    </a:lnTo>
                    <a:lnTo>
                      <a:pt x="119" y="424"/>
                    </a:lnTo>
                    <a:lnTo>
                      <a:pt x="119" y="424"/>
                    </a:lnTo>
                    <a:lnTo>
                      <a:pt x="117" y="424"/>
                    </a:lnTo>
                    <a:lnTo>
                      <a:pt x="117" y="422"/>
                    </a:lnTo>
                    <a:lnTo>
                      <a:pt x="116" y="421"/>
                    </a:lnTo>
                    <a:lnTo>
                      <a:pt x="109" y="410"/>
                    </a:lnTo>
                    <a:lnTo>
                      <a:pt x="109" y="408"/>
                    </a:lnTo>
                    <a:lnTo>
                      <a:pt x="111" y="408"/>
                    </a:lnTo>
                    <a:lnTo>
                      <a:pt x="111" y="407"/>
                    </a:lnTo>
                    <a:lnTo>
                      <a:pt x="112" y="407"/>
                    </a:lnTo>
                    <a:lnTo>
                      <a:pt x="111" y="407"/>
                    </a:lnTo>
                    <a:lnTo>
                      <a:pt x="111" y="407"/>
                    </a:lnTo>
                    <a:lnTo>
                      <a:pt x="109" y="407"/>
                    </a:lnTo>
                    <a:lnTo>
                      <a:pt x="109" y="408"/>
                    </a:lnTo>
                    <a:lnTo>
                      <a:pt x="108" y="410"/>
                    </a:lnTo>
                    <a:lnTo>
                      <a:pt x="108" y="410"/>
                    </a:lnTo>
                    <a:lnTo>
                      <a:pt x="108" y="408"/>
                    </a:lnTo>
                    <a:lnTo>
                      <a:pt x="106" y="408"/>
                    </a:lnTo>
                    <a:lnTo>
                      <a:pt x="106" y="407"/>
                    </a:lnTo>
                    <a:lnTo>
                      <a:pt x="106" y="407"/>
                    </a:lnTo>
                    <a:lnTo>
                      <a:pt x="106" y="407"/>
                    </a:lnTo>
                    <a:lnTo>
                      <a:pt x="105" y="405"/>
                    </a:lnTo>
                    <a:lnTo>
                      <a:pt x="105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5" y="400"/>
                    </a:lnTo>
                    <a:lnTo>
                      <a:pt x="103" y="399"/>
                    </a:lnTo>
                    <a:lnTo>
                      <a:pt x="101" y="396"/>
                    </a:lnTo>
                    <a:lnTo>
                      <a:pt x="98" y="392"/>
                    </a:lnTo>
                    <a:lnTo>
                      <a:pt x="101" y="392"/>
                    </a:lnTo>
                    <a:lnTo>
                      <a:pt x="103" y="392"/>
                    </a:lnTo>
                    <a:close/>
                    <a:moveTo>
                      <a:pt x="332" y="11"/>
                    </a:move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3"/>
                    </a:lnTo>
                    <a:lnTo>
                      <a:pt x="332" y="13"/>
                    </a:ln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1"/>
                    </a:lnTo>
                    <a:lnTo>
                      <a:pt x="332" y="11"/>
                    </a:lnTo>
                    <a:close/>
                    <a:moveTo>
                      <a:pt x="313" y="0"/>
                    </a:move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" name="Freeform 570">
                <a:extLst>
                  <a:ext uri="{FF2B5EF4-FFF2-40B4-BE49-F238E27FC236}">
                    <a16:creationId xmlns:a16="http://schemas.microsoft.com/office/drawing/2014/main" id="{AAAA2D36-3F28-1245-BAAD-B189FA0B8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458" y="5285932"/>
                <a:ext cx="432375" cy="401333"/>
              </a:xfrm>
              <a:custGeom>
                <a:avLst/>
                <a:gdLst>
                  <a:gd name="T0" fmla="*/ 25 w 195"/>
                  <a:gd name="T1" fmla="*/ 0 h 181"/>
                  <a:gd name="T2" fmla="*/ 30 w 195"/>
                  <a:gd name="T3" fmla="*/ 5 h 181"/>
                  <a:gd name="T4" fmla="*/ 33 w 195"/>
                  <a:gd name="T5" fmla="*/ 6 h 181"/>
                  <a:gd name="T6" fmla="*/ 47 w 195"/>
                  <a:gd name="T7" fmla="*/ 6 h 181"/>
                  <a:gd name="T8" fmla="*/ 69 w 195"/>
                  <a:gd name="T9" fmla="*/ 6 h 181"/>
                  <a:gd name="T10" fmla="*/ 88 w 195"/>
                  <a:gd name="T11" fmla="*/ 6 h 181"/>
                  <a:gd name="T12" fmla="*/ 98 w 195"/>
                  <a:gd name="T13" fmla="*/ 6 h 181"/>
                  <a:gd name="T14" fmla="*/ 102 w 195"/>
                  <a:gd name="T15" fmla="*/ 13 h 181"/>
                  <a:gd name="T16" fmla="*/ 110 w 195"/>
                  <a:gd name="T17" fmla="*/ 13 h 181"/>
                  <a:gd name="T18" fmla="*/ 126 w 195"/>
                  <a:gd name="T19" fmla="*/ 14 h 181"/>
                  <a:gd name="T20" fmla="*/ 132 w 195"/>
                  <a:gd name="T21" fmla="*/ 16 h 181"/>
                  <a:gd name="T22" fmla="*/ 140 w 195"/>
                  <a:gd name="T23" fmla="*/ 16 h 181"/>
                  <a:gd name="T24" fmla="*/ 157 w 195"/>
                  <a:gd name="T25" fmla="*/ 13 h 181"/>
                  <a:gd name="T26" fmla="*/ 175 w 195"/>
                  <a:gd name="T27" fmla="*/ 9 h 181"/>
                  <a:gd name="T28" fmla="*/ 189 w 195"/>
                  <a:gd name="T29" fmla="*/ 8 h 181"/>
                  <a:gd name="T30" fmla="*/ 195 w 195"/>
                  <a:gd name="T31" fmla="*/ 13 h 181"/>
                  <a:gd name="T32" fmla="*/ 186 w 195"/>
                  <a:gd name="T33" fmla="*/ 16 h 181"/>
                  <a:gd name="T34" fmla="*/ 181 w 195"/>
                  <a:gd name="T35" fmla="*/ 16 h 181"/>
                  <a:gd name="T36" fmla="*/ 176 w 195"/>
                  <a:gd name="T37" fmla="*/ 19 h 181"/>
                  <a:gd name="T38" fmla="*/ 172 w 195"/>
                  <a:gd name="T39" fmla="*/ 22 h 181"/>
                  <a:gd name="T40" fmla="*/ 167 w 195"/>
                  <a:gd name="T41" fmla="*/ 16 h 181"/>
                  <a:gd name="T42" fmla="*/ 156 w 195"/>
                  <a:gd name="T43" fmla="*/ 17 h 181"/>
                  <a:gd name="T44" fmla="*/ 134 w 195"/>
                  <a:gd name="T45" fmla="*/ 21 h 181"/>
                  <a:gd name="T46" fmla="*/ 134 w 195"/>
                  <a:gd name="T47" fmla="*/ 41 h 181"/>
                  <a:gd name="T48" fmla="*/ 134 w 195"/>
                  <a:gd name="T49" fmla="*/ 66 h 181"/>
                  <a:gd name="T50" fmla="*/ 120 w 195"/>
                  <a:gd name="T51" fmla="*/ 76 h 181"/>
                  <a:gd name="T52" fmla="*/ 120 w 195"/>
                  <a:gd name="T53" fmla="*/ 91 h 181"/>
                  <a:gd name="T54" fmla="*/ 120 w 195"/>
                  <a:gd name="T55" fmla="*/ 109 h 181"/>
                  <a:gd name="T56" fmla="*/ 118 w 195"/>
                  <a:gd name="T57" fmla="*/ 173 h 181"/>
                  <a:gd name="T58" fmla="*/ 112 w 195"/>
                  <a:gd name="T59" fmla="*/ 178 h 181"/>
                  <a:gd name="T60" fmla="*/ 109 w 195"/>
                  <a:gd name="T61" fmla="*/ 181 h 181"/>
                  <a:gd name="T62" fmla="*/ 99 w 195"/>
                  <a:gd name="T63" fmla="*/ 180 h 181"/>
                  <a:gd name="T64" fmla="*/ 88 w 195"/>
                  <a:gd name="T65" fmla="*/ 180 h 181"/>
                  <a:gd name="T66" fmla="*/ 82 w 195"/>
                  <a:gd name="T67" fmla="*/ 176 h 181"/>
                  <a:gd name="T68" fmla="*/ 82 w 195"/>
                  <a:gd name="T69" fmla="*/ 173 h 181"/>
                  <a:gd name="T70" fmla="*/ 80 w 195"/>
                  <a:gd name="T71" fmla="*/ 170 h 181"/>
                  <a:gd name="T72" fmla="*/ 77 w 195"/>
                  <a:gd name="T73" fmla="*/ 167 h 181"/>
                  <a:gd name="T74" fmla="*/ 74 w 195"/>
                  <a:gd name="T75" fmla="*/ 172 h 181"/>
                  <a:gd name="T76" fmla="*/ 72 w 195"/>
                  <a:gd name="T77" fmla="*/ 175 h 181"/>
                  <a:gd name="T78" fmla="*/ 69 w 195"/>
                  <a:gd name="T79" fmla="*/ 176 h 181"/>
                  <a:gd name="T80" fmla="*/ 58 w 195"/>
                  <a:gd name="T81" fmla="*/ 167 h 181"/>
                  <a:gd name="T82" fmla="*/ 50 w 195"/>
                  <a:gd name="T83" fmla="*/ 148 h 181"/>
                  <a:gd name="T84" fmla="*/ 49 w 195"/>
                  <a:gd name="T85" fmla="*/ 143 h 181"/>
                  <a:gd name="T86" fmla="*/ 46 w 195"/>
                  <a:gd name="T87" fmla="*/ 129 h 181"/>
                  <a:gd name="T88" fmla="*/ 44 w 195"/>
                  <a:gd name="T89" fmla="*/ 118 h 181"/>
                  <a:gd name="T90" fmla="*/ 41 w 195"/>
                  <a:gd name="T91" fmla="*/ 99 h 181"/>
                  <a:gd name="T92" fmla="*/ 39 w 195"/>
                  <a:gd name="T93" fmla="*/ 90 h 181"/>
                  <a:gd name="T94" fmla="*/ 41 w 195"/>
                  <a:gd name="T95" fmla="*/ 87 h 181"/>
                  <a:gd name="T96" fmla="*/ 33 w 195"/>
                  <a:gd name="T97" fmla="*/ 71 h 181"/>
                  <a:gd name="T98" fmla="*/ 23 w 195"/>
                  <a:gd name="T99" fmla="*/ 54 h 181"/>
                  <a:gd name="T100" fmla="*/ 9 w 195"/>
                  <a:gd name="T101" fmla="*/ 27 h 181"/>
                  <a:gd name="T102" fmla="*/ 1 w 195"/>
                  <a:gd name="T103" fmla="*/ 16 h 181"/>
                  <a:gd name="T104" fmla="*/ 3 w 195"/>
                  <a:gd name="T105" fmla="*/ 5 h 181"/>
                  <a:gd name="T106" fmla="*/ 9 w 195"/>
                  <a:gd name="T107" fmla="*/ 3 h 181"/>
                  <a:gd name="T108" fmla="*/ 16 w 195"/>
                  <a:gd name="T109" fmla="*/ 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5" h="181">
                    <a:moveTo>
                      <a:pt x="20" y="0"/>
                    </a:move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7" y="6"/>
                    </a:lnTo>
                    <a:lnTo>
                      <a:pt x="53" y="6"/>
                    </a:lnTo>
                    <a:lnTo>
                      <a:pt x="58" y="6"/>
                    </a:lnTo>
                    <a:lnTo>
                      <a:pt x="64" y="6"/>
                    </a:lnTo>
                    <a:lnTo>
                      <a:pt x="69" y="6"/>
                    </a:lnTo>
                    <a:lnTo>
                      <a:pt x="75" y="6"/>
                    </a:lnTo>
                    <a:lnTo>
                      <a:pt x="80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3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101" y="11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7" y="13"/>
                    </a:lnTo>
                    <a:lnTo>
                      <a:pt x="109" y="13"/>
                    </a:lnTo>
                    <a:lnTo>
                      <a:pt x="110" y="13"/>
                    </a:lnTo>
                    <a:lnTo>
                      <a:pt x="115" y="14"/>
                    </a:lnTo>
                    <a:lnTo>
                      <a:pt x="118" y="14"/>
                    </a:lnTo>
                    <a:lnTo>
                      <a:pt x="123" y="13"/>
                    </a:lnTo>
                    <a:lnTo>
                      <a:pt x="126" y="14"/>
                    </a:lnTo>
                    <a:lnTo>
                      <a:pt x="128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5" y="14"/>
                    </a:lnTo>
                    <a:lnTo>
                      <a:pt x="139" y="14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5" y="14"/>
                    </a:lnTo>
                    <a:lnTo>
                      <a:pt x="148" y="14"/>
                    </a:lnTo>
                    <a:lnTo>
                      <a:pt x="153" y="13"/>
                    </a:lnTo>
                    <a:lnTo>
                      <a:pt x="157" y="13"/>
                    </a:lnTo>
                    <a:lnTo>
                      <a:pt x="164" y="11"/>
                    </a:lnTo>
                    <a:lnTo>
                      <a:pt x="169" y="9"/>
                    </a:lnTo>
                    <a:lnTo>
                      <a:pt x="172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1" y="8"/>
                    </a:lnTo>
                    <a:lnTo>
                      <a:pt x="189" y="8"/>
                    </a:lnTo>
                    <a:lnTo>
                      <a:pt x="191" y="8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6" y="16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83" y="16"/>
                    </a:lnTo>
                    <a:lnTo>
                      <a:pt x="181" y="16"/>
                    </a:lnTo>
                    <a:lnTo>
                      <a:pt x="180" y="17"/>
                    </a:lnTo>
                    <a:lnTo>
                      <a:pt x="178" y="17"/>
                    </a:lnTo>
                    <a:lnTo>
                      <a:pt x="176" y="19"/>
                    </a:lnTo>
                    <a:lnTo>
                      <a:pt x="176" y="19"/>
                    </a:lnTo>
                    <a:lnTo>
                      <a:pt x="173" y="22"/>
                    </a:lnTo>
                    <a:lnTo>
                      <a:pt x="173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1"/>
                    </a:lnTo>
                    <a:lnTo>
                      <a:pt x="170" y="19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5" y="16"/>
                    </a:lnTo>
                    <a:lnTo>
                      <a:pt x="159" y="16"/>
                    </a:lnTo>
                    <a:lnTo>
                      <a:pt x="156" y="17"/>
                    </a:lnTo>
                    <a:lnTo>
                      <a:pt x="150" y="19"/>
                    </a:lnTo>
                    <a:lnTo>
                      <a:pt x="142" y="19"/>
                    </a:lnTo>
                    <a:lnTo>
                      <a:pt x="137" y="21"/>
                    </a:lnTo>
                    <a:lnTo>
                      <a:pt x="134" y="21"/>
                    </a:lnTo>
                    <a:lnTo>
                      <a:pt x="134" y="24"/>
                    </a:lnTo>
                    <a:lnTo>
                      <a:pt x="134" y="30"/>
                    </a:lnTo>
                    <a:lnTo>
                      <a:pt x="134" y="35"/>
                    </a:lnTo>
                    <a:lnTo>
                      <a:pt x="134" y="41"/>
                    </a:lnTo>
                    <a:lnTo>
                      <a:pt x="134" y="47"/>
                    </a:lnTo>
                    <a:lnTo>
                      <a:pt x="134" y="54"/>
                    </a:lnTo>
                    <a:lnTo>
                      <a:pt x="134" y="60"/>
                    </a:lnTo>
                    <a:lnTo>
                      <a:pt x="134" y="66"/>
                    </a:lnTo>
                    <a:lnTo>
                      <a:pt x="134" y="72"/>
                    </a:lnTo>
                    <a:lnTo>
                      <a:pt x="134" y="74"/>
                    </a:lnTo>
                    <a:lnTo>
                      <a:pt x="134" y="76"/>
                    </a:lnTo>
                    <a:lnTo>
                      <a:pt x="120" y="76"/>
                    </a:lnTo>
                    <a:lnTo>
                      <a:pt x="120" y="79"/>
                    </a:lnTo>
                    <a:lnTo>
                      <a:pt x="120" y="84"/>
                    </a:lnTo>
                    <a:lnTo>
                      <a:pt x="120" y="88"/>
                    </a:lnTo>
                    <a:lnTo>
                      <a:pt x="120" y="91"/>
                    </a:lnTo>
                    <a:lnTo>
                      <a:pt x="120" y="96"/>
                    </a:lnTo>
                    <a:lnTo>
                      <a:pt x="120" y="101"/>
                    </a:lnTo>
                    <a:lnTo>
                      <a:pt x="120" y="106"/>
                    </a:lnTo>
                    <a:lnTo>
                      <a:pt x="120" y="109"/>
                    </a:lnTo>
                    <a:lnTo>
                      <a:pt x="120" y="113"/>
                    </a:lnTo>
                    <a:lnTo>
                      <a:pt x="120" y="117"/>
                    </a:lnTo>
                    <a:lnTo>
                      <a:pt x="120" y="173"/>
                    </a:lnTo>
                    <a:lnTo>
                      <a:pt x="118" y="173"/>
                    </a:lnTo>
                    <a:lnTo>
                      <a:pt x="115" y="175"/>
                    </a:lnTo>
                    <a:lnTo>
                      <a:pt x="113" y="176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0" y="178"/>
                    </a:lnTo>
                    <a:lnTo>
                      <a:pt x="109" y="180"/>
                    </a:lnTo>
                    <a:lnTo>
                      <a:pt x="110" y="180"/>
                    </a:lnTo>
                    <a:lnTo>
                      <a:pt x="109" y="181"/>
                    </a:lnTo>
                    <a:lnTo>
                      <a:pt x="107" y="181"/>
                    </a:lnTo>
                    <a:lnTo>
                      <a:pt x="105" y="181"/>
                    </a:lnTo>
                    <a:lnTo>
                      <a:pt x="104" y="181"/>
                    </a:lnTo>
                    <a:lnTo>
                      <a:pt x="99" y="180"/>
                    </a:lnTo>
                    <a:lnTo>
                      <a:pt x="96" y="181"/>
                    </a:lnTo>
                    <a:lnTo>
                      <a:pt x="93" y="181"/>
                    </a:lnTo>
                    <a:lnTo>
                      <a:pt x="91" y="180"/>
                    </a:lnTo>
                    <a:lnTo>
                      <a:pt x="88" y="180"/>
                    </a:lnTo>
                    <a:lnTo>
                      <a:pt x="87" y="180"/>
                    </a:lnTo>
                    <a:lnTo>
                      <a:pt x="85" y="178"/>
                    </a:lnTo>
                    <a:lnTo>
                      <a:pt x="83" y="178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2" y="175"/>
                    </a:lnTo>
                    <a:lnTo>
                      <a:pt x="82" y="173"/>
                    </a:lnTo>
                    <a:lnTo>
                      <a:pt x="82" y="173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0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7" y="167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4" y="170"/>
                    </a:lnTo>
                    <a:lnTo>
                      <a:pt x="74" y="172"/>
                    </a:lnTo>
                    <a:lnTo>
                      <a:pt x="74" y="172"/>
                    </a:lnTo>
                    <a:lnTo>
                      <a:pt x="74" y="173"/>
                    </a:lnTo>
                    <a:lnTo>
                      <a:pt x="72" y="173"/>
                    </a:lnTo>
                    <a:lnTo>
                      <a:pt x="72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69" y="176"/>
                    </a:lnTo>
                    <a:lnTo>
                      <a:pt x="69" y="176"/>
                    </a:lnTo>
                    <a:lnTo>
                      <a:pt x="68" y="175"/>
                    </a:lnTo>
                    <a:lnTo>
                      <a:pt x="63" y="170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0" y="151"/>
                    </a:lnTo>
                    <a:lnTo>
                      <a:pt x="50" y="148"/>
                    </a:lnTo>
                    <a:lnTo>
                      <a:pt x="49" y="147"/>
                    </a:lnTo>
                    <a:lnTo>
                      <a:pt x="50" y="145"/>
                    </a:lnTo>
                    <a:lnTo>
                      <a:pt x="50" y="143"/>
                    </a:lnTo>
                    <a:lnTo>
                      <a:pt x="49" y="143"/>
                    </a:lnTo>
                    <a:lnTo>
                      <a:pt x="47" y="140"/>
                    </a:lnTo>
                    <a:lnTo>
                      <a:pt x="47" y="136"/>
                    </a:lnTo>
                    <a:lnTo>
                      <a:pt x="46" y="132"/>
                    </a:lnTo>
                    <a:lnTo>
                      <a:pt x="46" y="129"/>
                    </a:lnTo>
                    <a:lnTo>
                      <a:pt x="46" y="126"/>
                    </a:lnTo>
                    <a:lnTo>
                      <a:pt x="46" y="124"/>
                    </a:lnTo>
                    <a:lnTo>
                      <a:pt x="46" y="121"/>
                    </a:lnTo>
                    <a:lnTo>
                      <a:pt x="44" y="118"/>
                    </a:lnTo>
                    <a:lnTo>
                      <a:pt x="42" y="113"/>
                    </a:lnTo>
                    <a:lnTo>
                      <a:pt x="41" y="109"/>
                    </a:lnTo>
                    <a:lnTo>
                      <a:pt x="41" y="106"/>
                    </a:lnTo>
                    <a:lnTo>
                      <a:pt x="41" y="99"/>
                    </a:lnTo>
                    <a:lnTo>
                      <a:pt x="39" y="98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1" y="90"/>
                    </a:lnTo>
                    <a:lnTo>
                      <a:pt x="41" y="87"/>
                    </a:lnTo>
                    <a:lnTo>
                      <a:pt x="41" y="85"/>
                    </a:lnTo>
                    <a:lnTo>
                      <a:pt x="39" y="82"/>
                    </a:lnTo>
                    <a:lnTo>
                      <a:pt x="38" y="79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31" y="68"/>
                    </a:lnTo>
                    <a:lnTo>
                      <a:pt x="25" y="58"/>
                    </a:lnTo>
                    <a:lnTo>
                      <a:pt x="23" y="54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" name="Freeform 571">
                <a:extLst>
                  <a:ext uri="{FF2B5EF4-FFF2-40B4-BE49-F238E27FC236}">
                    <a16:creationId xmlns:a16="http://schemas.microsoft.com/office/drawing/2014/main" id="{56F92A85-4459-814D-AA90-3FF776A3A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8660" y="5352452"/>
                <a:ext cx="6652" cy="6652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0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BF7DD4C1-17AC-6C48-8594-6DB8F5459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8082" y="4758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02B8C823-B417-CC4C-ABA4-5BD7089C1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152" y="3742691"/>
                <a:ext cx="259425" cy="139691"/>
              </a:xfrm>
              <a:custGeom>
                <a:avLst/>
                <a:gdLst>
                  <a:gd name="T0" fmla="*/ 29 w 117"/>
                  <a:gd name="T1" fmla="*/ 3 h 63"/>
                  <a:gd name="T2" fmla="*/ 35 w 117"/>
                  <a:gd name="T3" fmla="*/ 8 h 63"/>
                  <a:gd name="T4" fmla="*/ 45 w 117"/>
                  <a:gd name="T5" fmla="*/ 12 h 63"/>
                  <a:gd name="T6" fmla="*/ 51 w 117"/>
                  <a:gd name="T7" fmla="*/ 19 h 63"/>
                  <a:gd name="T8" fmla="*/ 57 w 117"/>
                  <a:gd name="T9" fmla="*/ 19 h 63"/>
                  <a:gd name="T10" fmla="*/ 60 w 117"/>
                  <a:gd name="T11" fmla="*/ 23 h 63"/>
                  <a:gd name="T12" fmla="*/ 67 w 117"/>
                  <a:gd name="T13" fmla="*/ 28 h 63"/>
                  <a:gd name="T14" fmla="*/ 68 w 117"/>
                  <a:gd name="T15" fmla="*/ 30 h 63"/>
                  <a:gd name="T16" fmla="*/ 75 w 117"/>
                  <a:gd name="T17" fmla="*/ 28 h 63"/>
                  <a:gd name="T18" fmla="*/ 73 w 117"/>
                  <a:gd name="T19" fmla="*/ 33 h 63"/>
                  <a:gd name="T20" fmla="*/ 82 w 117"/>
                  <a:gd name="T21" fmla="*/ 34 h 63"/>
                  <a:gd name="T22" fmla="*/ 86 w 117"/>
                  <a:gd name="T23" fmla="*/ 39 h 63"/>
                  <a:gd name="T24" fmla="*/ 87 w 117"/>
                  <a:gd name="T25" fmla="*/ 36 h 63"/>
                  <a:gd name="T26" fmla="*/ 92 w 117"/>
                  <a:gd name="T27" fmla="*/ 39 h 63"/>
                  <a:gd name="T28" fmla="*/ 95 w 117"/>
                  <a:gd name="T29" fmla="*/ 36 h 63"/>
                  <a:gd name="T30" fmla="*/ 98 w 117"/>
                  <a:gd name="T31" fmla="*/ 37 h 63"/>
                  <a:gd name="T32" fmla="*/ 105 w 117"/>
                  <a:gd name="T33" fmla="*/ 41 h 63"/>
                  <a:gd name="T34" fmla="*/ 111 w 117"/>
                  <a:gd name="T35" fmla="*/ 41 h 63"/>
                  <a:gd name="T36" fmla="*/ 117 w 117"/>
                  <a:gd name="T37" fmla="*/ 39 h 63"/>
                  <a:gd name="T38" fmla="*/ 117 w 117"/>
                  <a:gd name="T39" fmla="*/ 44 h 63"/>
                  <a:gd name="T40" fmla="*/ 114 w 117"/>
                  <a:gd name="T41" fmla="*/ 52 h 63"/>
                  <a:gd name="T42" fmla="*/ 117 w 117"/>
                  <a:gd name="T43" fmla="*/ 60 h 63"/>
                  <a:gd name="T44" fmla="*/ 112 w 117"/>
                  <a:gd name="T45" fmla="*/ 63 h 63"/>
                  <a:gd name="T46" fmla="*/ 106 w 117"/>
                  <a:gd name="T47" fmla="*/ 63 h 63"/>
                  <a:gd name="T48" fmla="*/ 101 w 117"/>
                  <a:gd name="T49" fmla="*/ 60 h 63"/>
                  <a:gd name="T50" fmla="*/ 94 w 117"/>
                  <a:gd name="T51" fmla="*/ 61 h 63"/>
                  <a:gd name="T52" fmla="*/ 87 w 117"/>
                  <a:gd name="T53" fmla="*/ 60 h 63"/>
                  <a:gd name="T54" fmla="*/ 82 w 117"/>
                  <a:gd name="T55" fmla="*/ 60 h 63"/>
                  <a:gd name="T56" fmla="*/ 79 w 117"/>
                  <a:gd name="T57" fmla="*/ 56 h 63"/>
                  <a:gd name="T58" fmla="*/ 75 w 117"/>
                  <a:gd name="T59" fmla="*/ 56 h 63"/>
                  <a:gd name="T60" fmla="*/ 73 w 117"/>
                  <a:gd name="T61" fmla="*/ 55 h 63"/>
                  <a:gd name="T62" fmla="*/ 67 w 117"/>
                  <a:gd name="T63" fmla="*/ 52 h 63"/>
                  <a:gd name="T64" fmla="*/ 64 w 117"/>
                  <a:gd name="T65" fmla="*/ 48 h 63"/>
                  <a:gd name="T66" fmla="*/ 56 w 117"/>
                  <a:gd name="T67" fmla="*/ 47 h 63"/>
                  <a:gd name="T68" fmla="*/ 49 w 117"/>
                  <a:gd name="T69" fmla="*/ 45 h 63"/>
                  <a:gd name="T70" fmla="*/ 46 w 117"/>
                  <a:gd name="T71" fmla="*/ 47 h 63"/>
                  <a:gd name="T72" fmla="*/ 38 w 117"/>
                  <a:gd name="T73" fmla="*/ 44 h 63"/>
                  <a:gd name="T74" fmla="*/ 32 w 117"/>
                  <a:gd name="T75" fmla="*/ 42 h 63"/>
                  <a:gd name="T76" fmla="*/ 27 w 117"/>
                  <a:gd name="T77" fmla="*/ 39 h 63"/>
                  <a:gd name="T78" fmla="*/ 23 w 117"/>
                  <a:gd name="T79" fmla="*/ 37 h 63"/>
                  <a:gd name="T80" fmla="*/ 16 w 117"/>
                  <a:gd name="T81" fmla="*/ 33 h 63"/>
                  <a:gd name="T82" fmla="*/ 10 w 117"/>
                  <a:gd name="T83" fmla="*/ 30 h 63"/>
                  <a:gd name="T84" fmla="*/ 7 w 117"/>
                  <a:gd name="T85" fmla="*/ 28 h 63"/>
                  <a:gd name="T86" fmla="*/ 4 w 117"/>
                  <a:gd name="T87" fmla="*/ 28 h 63"/>
                  <a:gd name="T88" fmla="*/ 0 w 117"/>
                  <a:gd name="T89" fmla="*/ 25 h 63"/>
                  <a:gd name="T90" fmla="*/ 2 w 117"/>
                  <a:gd name="T91" fmla="*/ 19 h 63"/>
                  <a:gd name="T92" fmla="*/ 5 w 117"/>
                  <a:gd name="T93" fmla="*/ 11 h 63"/>
                  <a:gd name="T94" fmla="*/ 12 w 117"/>
                  <a:gd name="T95" fmla="*/ 4 h 63"/>
                  <a:gd name="T96" fmla="*/ 13 w 117"/>
                  <a:gd name="T97" fmla="*/ 4 h 63"/>
                  <a:gd name="T98" fmla="*/ 18 w 117"/>
                  <a:gd name="T9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7" h="63">
                    <a:moveTo>
                      <a:pt x="23" y="0"/>
                    </a:moveTo>
                    <a:lnTo>
                      <a:pt x="26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4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3" y="30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2" y="34"/>
                    </a:lnTo>
                    <a:lnTo>
                      <a:pt x="84" y="36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7" y="37"/>
                    </a:lnTo>
                    <a:lnTo>
                      <a:pt x="87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6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1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09" y="41"/>
                    </a:lnTo>
                    <a:lnTo>
                      <a:pt x="111" y="41"/>
                    </a:lnTo>
                    <a:lnTo>
                      <a:pt x="112" y="39"/>
                    </a:lnTo>
                    <a:lnTo>
                      <a:pt x="114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6" y="44"/>
                    </a:lnTo>
                    <a:lnTo>
                      <a:pt x="116" y="47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7" y="55"/>
                    </a:lnTo>
                    <a:lnTo>
                      <a:pt x="117" y="56"/>
                    </a:lnTo>
                    <a:lnTo>
                      <a:pt x="117" y="58"/>
                    </a:lnTo>
                    <a:lnTo>
                      <a:pt x="117" y="60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2" y="63"/>
                    </a:lnTo>
                    <a:lnTo>
                      <a:pt x="111" y="63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1" y="63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97" y="61"/>
                    </a:lnTo>
                    <a:lnTo>
                      <a:pt x="97" y="63"/>
                    </a:lnTo>
                    <a:lnTo>
                      <a:pt x="94" y="61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89" y="60"/>
                    </a:lnTo>
                    <a:lnTo>
                      <a:pt x="87" y="60"/>
                    </a:lnTo>
                    <a:lnTo>
                      <a:pt x="86" y="58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58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8" y="56"/>
                    </a:lnTo>
                    <a:lnTo>
                      <a:pt x="76" y="58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7" y="53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0" y="47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1" y="47"/>
                    </a:lnTo>
                    <a:lnTo>
                      <a:pt x="49" y="45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3" y="47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2" y="42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AEB98E03-9DE5-244F-BAC7-F13F47E7F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051" y="1348006"/>
                <a:ext cx="1370292" cy="1297122"/>
              </a:xfrm>
              <a:custGeom>
                <a:avLst/>
                <a:gdLst>
                  <a:gd name="T0" fmla="*/ 260 w 618"/>
                  <a:gd name="T1" fmla="*/ 460 h 585"/>
                  <a:gd name="T2" fmla="*/ 312 w 618"/>
                  <a:gd name="T3" fmla="*/ 410 h 585"/>
                  <a:gd name="T4" fmla="*/ 335 w 618"/>
                  <a:gd name="T5" fmla="*/ 353 h 585"/>
                  <a:gd name="T6" fmla="*/ 345 w 618"/>
                  <a:gd name="T7" fmla="*/ 342 h 585"/>
                  <a:gd name="T8" fmla="*/ 364 w 618"/>
                  <a:gd name="T9" fmla="*/ 341 h 585"/>
                  <a:gd name="T10" fmla="*/ 340 w 618"/>
                  <a:gd name="T11" fmla="*/ 350 h 585"/>
                  <a:gd name="T12" fmla="*/ 378 w 618"/>
                  <a:gd name="T13" fmla="*/ 333 h 585"/>
                  <a:gd name="T14" fmla="*/ 432 w 618"/>
                  <a:gd name="T15" fmla="*/ 301 h 585"/>
                  <a:gd name="T16" fmla="*/ 394 w 618"/>
                  <a:gd name="T17" fmla="*/ 319 h 585"/>
                  <a:gd name="T18" fmla="*/ 422 w 618"/>
                  <a:gd name="T19" fmla="*/ 305 h 585"/>
                  <a:gd name="T20" fmla="*/ 476 w 618"/>
                  <a:gd name="T21" fmla="*/ 289 h 585"/>
                  <a:gd name="T22" fmla="*/ 462 w 618"/>
                  <a:gd name="T23" fmla="*/ 289 h 585"/>
                  <a:gd name="T24" fmla="*/ 556 w 618"/>
                  <a:gd name="T25" fmla="*/ 287 h 585"/>
                  <a:gd name="T26" fmla="*/ 569 w 618"/>
                  <a:gd name="T27" fmla="*/ 311 h 585"/>
                  <a:gd name="T28" fmla="*/ 548 w 618"/>
                  <a:gd name="T29" fmla="*/ 330 h 585"/>
                  <a:gd name="T30" fmla="*/ 503 w 618"/>
                  <a:gd name="T31" fmla="*/ 336 h 585"/>
                  <a:gd name="T32" fmla="*/ 440 w 618"/>
                  <a:gd name="T33" fmla="*/ 327 h 585"/>
                  <a:gd name="T34" fmla="*/ 394 w 618"/>
                  <a:gd name="T35" fmla="*/ 350 h 585"/>
                  <a:gd name="T36" fmla="*/ 343 w 618"/>
                  <a:gd name="T37" fmla="*/ 412 h 585"/>
                  <a:gd name="T38" fmla="*/ 307 w 618"/>
                  <a:gd name="T39" fmla="*/ 478 h 585"/>
                  <a:gd name="T40" fmla="*/ 312 w 618"/>
                  <a:gd name="T41" fmla="*/ 541 h 585"/>
                  <a:gd name="T42" fmla="*/ 283 w 618"/>
                  <a:gd name="T43" fmla="*/ 550 h 585"/>
                  <a:gd name="T44" fmla="*/ 247 w 618"/>
                  <a:gd name="T45" fmla="*/ 583 h 585"/>
                  <a:gd name="T46" fmla="*/ 220 w 618"/>
                  <a:gd name="T47" fmla="*/ 568 h 585"/>
                  <a:gd name="T48" fmla="*/ 209 w 618"/>
                  <a:gd name="T49" fmla="*/ 550 h 585"/>
                  <a:gd name="T50" fmla="*/ 220 w 618"/>
                  <a:gd name="T51" fmla="*/ 536 h 585"/>
                  <a:gd name="T52" fmla="*/ 212 w 618"/>
                  <a:gd name="T53" fmla="*/ 530 h 585"/>
                  <a:gd name="T54" fmla="*/ 238 w 618"/>
                  <a:gd name="T55" fmla="*/ 514 h 585"/>
                  <a:gd name="T56" fmla="*/ 203 w 618"/>
                  <a:gd name="T57" fmla="*/ 501 h 585"/>
                  <a:gd name="T58" fmla="*/ 225 w 618"/>
                  <a:gd name="T59" fmla="*/ 489 h 585"/>
                  <a:gd name="T60" fmla="*/ 233 w 618"/>
                  <a:gd name="T61" fmla="*/ 478 h 585"/>
                  <a:gd name="T62" fmla="*/ 266 w 618"/>
                  <a:gd name="T63" fmla="*/ 464 h 585"/>
                  <a:gd name="T64" fmla="*/ 291 w 618"/>
                  <a:gd name="T65" fmla="*/ 454 h 585"/>
                  <a:gd name="T66" fmla="*/ 296 w 618"/>
                  <a:gd name="T67" fmla="*/ 434 h 585"/>
                  <a:gd name="T68" fmla="*/ 332 w 618"/>
                  <a:gd name="T69" fmla="*/ 401 h 585"/>
                  <a:gd name="T70" fmla="*/ 354 w 618"/>
                  <a:gd name="T71" fmla="*/ 377 h 585"/>
                  <a:gd name="T72" fmla="*/ 350 w 618"/>
                  <a:gd name="T73" fmla="*/ 360 h 585"/>
                  <a:gd name="T74" fmla="*/ 383 w 618"/>
                  <a:gd name="T75" fmla="*/ 349 h 585"/>
                  <a:gd name="T76" fmla="*/ 402 w 618"/>
                  <a:gd name="T77" fmla="*/ 322 h 585"/>
                  <a:gd name="T78" fmla="*/ 432 w 618"/>
                  <a:gd name="T79" fmla="*/ 320 h 585"/>
                  <a:gd name="T80" fmla="*/ 462 w 618"/>
                  <a:gd name="T81" fmla="*/ 298 h 585"/>
                  <a:gd name="T82" fmla="*/ 503 w 618"/>
                  <a:gd name="T83" fmla="*/ 286 h 585"/>
                  <a:gd name="T84" fmla="*/ 526 w 618"/>
                  <a:gd name="T85" fmla="*/ 287 h 585"/>
                  <a:gd name="T86" fmla="*/ 11 w 618"/>
                  <a:gd name="T87" fmla="*/ 278 h 585"/>
                  <a:gd name="T88" fmla="*/ 481 w 618"/>
                  <a:gd name="T89" fmla="*/ 92 h 585"/>
                  <a:gd name="T90" fmla="*/ 444 w 618"/>
                  <a:gd name="T91" fmla="*/ 82 h 585"/>
                  <a:gd name="T92" fmla="*/ 299 w 618"/>
                  <a:gd name="T93" fmla="*/ 65 h 585"/>
                  <a:gd name="T94" fmla="*/ 369 w 618"/>
                  <a:gd name="T95" fmla="*/ 15 h 585"/>
                  <a:gd name="T96" fmla="*/ 405 w 618"/>
                  <a:gd name="T97" fmla="*/ 41 h 585"/>
                  <a:gd name="T98" fmla="*/ 406 w 618"/>
                  <a:gd name="T99" fmla="*/ 78 h 585"/>
                  <a:gd name="T100" fmla="*/ 350 w 618"/>
                  <a:gd name="T101" fmla="*/ 109 h 585"/>
                  <a:gd name="T102" fmla="*/ 331 w 618"/>
                  <a:gd name="T103" fmla="*/ 86 h 585"/>
                  <a:gd name="T104" fmla="*/ 365 w 618"/>
                  <a:gd name="T105" fmla="*/ 63 h 585"/>
                  <a:gd name="T106" fmla="*/ 332 w 618"/>
                  <a:gd name="T107" fmla="*/ 71 h 585"/>
                  <a:gd name="T108" fmla="*/ 307 w 618"/>
                  <a:gd name="T109" fmla="*/ 40 h 585"/>
                  <a:gd name="T110" fmla="*/ 309 w 618"/>
                  <a:gd name="T111" fmla="*/ 24 h 585"/>
                  <a:gd name="T112" fmla="*/ 350 w 618"/>
                  <a:gd name="T113" fmla="*/ 27 h 585"/>
                  <a:gd name="T114" fmla="*/ 403 w 618"/>
                  <a:gd name="T115" fmla="*/ 7 h 585"/>
                  <a:gd name="T116" fmla="*/ 468 w 618"/>
                  <a:gd name="T117" fmla="*/ 4 h 585"/>
                  <a:gd name="T118" fmla="*/ 496 w 618"/>
                  <a:gd name="T119" fmla="*/ 38 h 585"/>
                  <a:gd name="T120" fmla="*/ 416 w 618"/>
                  <a:gd name="T121" fmla="*/ 26 h 585"/>
                  <a:gd name="T122" fmla="*/ 416 w 618"/>
                  <a:gd name="T12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8" h="585">
                    <a:moveTo>
                      <a:pt x="205" y="533"/>
                    </a:moveTo>
                    <a:lnTo>
                      <a:pt x="205" y="535"/>
                    </a:lnTo>
                    <a:lnTo>
                      <a:pt x="205" y="536"/>
                    </a:lnTo>
                    <a:lnTo>
                      <a:pt x="205" y="539"/>
                    </a:lnTo>
                    <a:lnTo>
                      <a:pt x="205" y="539"/>
                    </a:lnTo>
                    <a:lnTo>
                      <a:pt x="203" y="538"/>
                    </a:lnTo>
                    <a:lnTo>
                      <a:pt x="203" y="538"/>
                    </a:lnTo>
                    <a:lnTo>
                      <a:pt x="203" y="536"/>
                    </a:lnTo>
                    <a:lnTo>
                      <a:pt x="203" y="535"/>
                    </a:lnTo>
                    <a:lnTo>
                      <a:pt x="203" y="535"/>
                    </a:lnTo>
                    <a:lnTo>
                      <a:pt x="205" y="533"/>
                    </a:lnTo>
                    <a:close/>
                    <a:moveTo>
                      <a:pt x="203" y="517"/>
                    </a:moveTo>
                    <a:lnTo>
                      <a:pt x="203" y="519"/>
                    </a:lnTo>
                    <a:lnTo>
                      <a:pt x="203" y="520"/>
                    </a:lnTo>
                    <a:lnTo>
                      <a:pt x="201" y="520"/>
                    </a:lnTo>
                    <a:lnTo>
                      <a:pt x="201" y="520"/>
                    </a:lnTo>
                    <a:lnTo>
                      <a:pt x="201" y="517"/>
                    </a:lnTo>
                    <a:lnTo>
                      <a:pt x="201" y="517"/>
                    </a:lnTo>
                    <a:lnTo>
                      <a:pt x="203" y="517"/>
                    </a:lnTo>
                    <a:close/>
                    <a:moveTo>
                      <a:pt x="249" y="467"/>
                    </a:moveTo>
                    <a:lnTo>
                      <a:pt x="249" y="467"/>
                    </a:lnTo>
                    <a:lnTo>
                      <a:pt x="249" y="468"/>
                    </a:lnTo>
                    <a:lnTo>
                      <a:pt x="249" y="470"/>
                    </a:lnTo>
                    <a:lnTo>
                      <a:pt x="247" y="470"/>
                    </a:lnTo>
                    <a:lnTo>
                      <a:pt x="246" y="468"/>
                    </a:lnTo>
                    <a:lnTo>
                      <a:pt x="244" y="468"/>
                    </a:lnTo>
                    <a:lnTo>
                      <a:pt x="244" y="468"/>
                    </a:lnTo>
                    <a:lnTo>
                      <a:pt x="247" y="467"/>
                    </a:lnTo>
                    <a:lnTo>
                      <a:pt x="249" y="467"/>
                    </a:lnTo>
                    <a:close/>
                    <a:moveTo>
                      <a:pt x="258" y="459"/>
                    </a:moveTo>
                    <a:lnTo>
                      <a:pt x="260" y="459"/>
                    </a:lnTo>
                    <a:lnTo>
                      <a:pt x="260" y="460"/>
                    </a:lnTo>
                    <a:lnTo>
                      <a:pt x="258" y="460"/>
                    </a:lnTo>
                    <a:lnTo>
                      <a:pt x="253" y="462"/>
                    </a:lnTo>
                    <a:lnTo>
                      <a:pt x="252" y="462"/>
                    </a:lnTo>
                    <a:lnTo>
                      <a:pt x="252" y="462"/>
                    </a:lnTo>
                    <a:lnTo>
                      <a:pt x="253" y="460"/>
                    </a:lnTo>
                    <a:lnTo>
                      <a:pt x="258" y="459"/>
                    </a:lnTo>
                    <a:lnTo>
                      <a:pt x="258" y="459"/>
                    </a:lnTo>
                    <a:lnTo>
                      <a:pt x="258" y="459"/>
                    </a:lnTo>
                    <a:close/>
                    <a:moveTo>
                      <a:pt x="291" y="432"/>
                    </a:moveTo>
                    <a:lnTo>
                      <a:pt x="293" y="432"/>
                    </a:lnTo>
                    <a:lnTo>
                      <a:pt x="294" y="434"/>
                    </a:lnTo>
                    <a:lnTo>
                      <a:pt x="294" y="434"/>
                    </a:lnTo>
                    <a:lnTo>
                      <a:pt x="293" y="435"/>
                    </a:lnTo>
                    <a:lnTo>
                      <a:pt x="291" y="434"/>
                    </a:lnTo>
                    <a:lnTo>
                      <a:pt x="288" y="435"/>
                    </a:lnTo>
                    <a:lnTo>
                      <a:pt x="287" y="434"/>
                    </a:lnTo>
                    <a:lnTo>
                      <a:pt x="288" y="432"/>
                    </a:lnTo>
                    <a:lnTo>
                      <a:pt x="291" y="432"/>
                    </a:lnTo>
                    <a:close/>
                    <a:moveTo>
                      <a:pt x="304" y="415"/>
                    </a:moveTo>
                    <a:lnTo>
                      <a:pt x="306" y="415"/>
                    </a:lnTo>
                    <a:lnTo>
                      <a:pt x="306" y="415"/>
                    </a:lnTo>
                    <a:lnTo>
                      <a:pt x="306" y="416"/>
                    </a:lnTo>
                    <a:lnTo>
                      <a:pt x="304" y="416"/>
                    </a:lnTo>
                    <a:lnTo>
                      <a:pt x="302" y="416"/>
                    </a:lnTo>
                    <a:lnTo>
                      <a:pt x="302" y="416"/>
                    </a:lnTo>
                    <a:lnTo>
                      <a:pt x="302" y="415"/>
                    </a:lnTo>
                    <a:lnTo>
                      <a:pt x="304" y="415"/>
                    </a:lnTo>
                    <a:close/>
                    <a:moveTo>
                      <a:pt x="317" y="407"/>
                    </a:moveTo>
                    <a:lnTo>
                      <a:pt x="317" y="407"/>
                    </a:lnTo>
                    <a:lnTo>
                      <a:pt x="315" y="408"/>
                    </a:lnTo>
                    <a:lnTo>
                      <a:pt x="312" y="410"/>
                    </a:lnTo>
                    <a:lnTo>
                      <a:pt x="312" y="410"/>
                    </a:lnTo>
                    <a:lnTo>
                      <a:pt x="312" y="408"/>
                    </a:lnTo>
                    <a:lnTo>
                      <a:pt x="312" y="408"/>
                    </a:lnTo>
                    <a:lnTo>
                      <a:pt x="313" y="407"/>
                    </a:lnTo>
                    <a:lnTo>
                      <a:pt x="315" y="407"/>
                    </a:lnTo>
                    <a:lnTo>
                      <a:pt x="317" y="407"/>
                    </a:lnTo>
                    <a:close/>
                    <a:moveTo>
                      <a:pt x="313" y="402"/>
                    </a:moveTo>
                    <a:lnTo>
                      <a:pt x="313" y="402"/>
                    </a:lnTo>
                    <a:lnTo>
                      <a:pt x="315" y="404"/>
                    </a:lnTo>
                    <a:lnTo>
                      <a:pt x="313" y="405"/>
                    </a:lnTo>
                    <a:lnTo>
                      <a:pt x="312" y="407"/>
                    </a:lnTo>
                    <a:lnTo>
                      <a:pt x="310" y="407"/>
                    </a:lnTo>
                    <a:lnTo>
                      <a:pt x="310" y="405"/>
                    </a:lnTo>
                    <a:lnTo>
                      <a:pt x="312" y="404"/>
                    </a:lnTo>
                    <a:lnTo>
                      <a:pt x="312" y="404"/>
                    </a:lnTo>
                    <a:lnTo>
                      <a:pt x="312" y="402"/>
                    </a:lnTo>
                    <a:lnTo>
                      <a:pt x="313" y="402"/>
                    </a:lnTo>
                    <a:close/>
                    <a:moveTo>
                      <a:pt x="321" y="356"/>
                    </a:moveTo>
                    <a:lnTo>
                      <a:pt x="321" y="356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0"/>
                    </a:lnTo>
                    <a:lnTo>
                      <a:pt x="320" y="361"/>
                    </a:lnTo>
                    <a:lnTo>
                      <a:pt x="317" y="363"/>
                    </a:lnTo>
                    <a:lnTo>
                      <a:pt x="318" y="361"/>
                    </a:lnTo>
                    <a:lnTo>
                      <a:pt x="320" y="358"/>
                    </a:lnTo>
                    <a:lnTo>
                      <a:pt x="321" y="356"/>
                    </a:lnTo>
                    <a:close/>
                    <a:moveTo>
                      <a:pt x="331" y="352"/>
                    </a:moveTo>
                    <a:lnTo>
                      <a:pt x="332" y="352"/>
                    </a:lnTo>
                    <a:lnTo>
                      <a:pt x="334" y="352"/>
                    </a:lnTo>
                    <a:lnTo>
                      <a:pt x="335" y="352"/>
                    </a:lnTo>
                    <a:lnTo>
                      <a:pt x="335" y="352"/>
                    </a:lnTo>
                    <a:lnTo>
                      <a:pt x="335" y="353"/>
                    </a:lnTo>
                    <a:lnTo>
                      <a:pt x="334" y="353"/>
                    </a:lnTo>
                    <a:lnTo>
                      <a:pt x="332" y="355"/>
                    </a:lnTo>
                    <a:lnTo>
                      <a:pt x="332" y="355"/>
                    </a:lnTo>
                    <a:lnTo>
                      <a:pt x="331" y="356"/>
                    </a:lnTo>
                    <a:lnTo>
                      <a:pt x="329" y="356"/>
                    </a:lnTo>
                    <a:lnTo>
                      <a:pt x="328" y="356"/>
                    </a:lnTo>
                    <a:lnTo>
                      <a:pt x="328" y="356"/>
                    </a:lnTo>
                    <a:lnTo>
                      <a:pt x="326" y="356"/>
                    </a:lnTo>
                    <a:lnTo>
                      <a:pt x="326" y="356"/>
                    </a:lnTo>
                    <a:lnTo>
                      <a:pt x="326" y="358"/>
                    </a:lnTo>
                    <a:lnTo>
                      <a:pt x="324" y="358"/>
                    </a:lnTo>
                    <a:lnTo>
                      <a:pt x="323" y="358"/>
                    </a:lnTo>
                    <a:lnTo>
                      <a:pt x="323" y="356"/>
                    </a:lnTo>
                    <a:lnTo>
                      <a:pt x="323" y="355"/>
                    </a:lnTo>
                    <a:lnTo>
                      <a:pt x="324" y="355"/>
                    </a:lnTo>
                    <a:lnTo>
                      <a:pt x="324" y="355"/>
                    </a:lnTo>
                    <a:lnTo>
                      <a:pt x="326" y="355"/>
                    </a:lnTo>
                    <a:lnTo>
                      <a:pt x="328" y="352"/>
                    </a:lnTo>
                    <a:lnTo>
                      <a:pt x="329" y="352"/>
                    </a:lnTo>
                    <a:lnTo>
                      <a:pt x="331" y="352"/>
                    </a:lnTo>
                    <a:close/>
                    <a:moveTo>
                      <a:pt x="350" y="333"/>
                    </a:moveTo>
                    <a:lnTo>
                      <a:pt x="350" y="333"/>
                    </a:lnTo>
                    <a:lnTo>
                      <a:pt x="351" y="334"/>
                    </a:lnTo>
                    <a:lnTo>
                      <a:pt x="351" y="334"/>
                    </a:lnTo>
                    <a:lnTo>
                      <a:pt x="353" y="338"/>
                    </a:lnTo>
                    <a:lnTo>
                      <a:pt x="354" y="339"/>
                    </a:lnTo>
                    <a:lnTo>
                      <a:pt x="354" y="342"/>
                    </a:lnTo>
                    <a:lnTo>
                      <a:pt x="351" y="342"/>
                    </a:lnTo>
                    <a:lnTo>
                      <a:pt x="350" y="344"/>
                    </a:lnTo>
                    <a:lnTo>
                      <a:pt x="347" y="344"/>
                    </a:lnTo>
                    <a:lnTo>
                      <a:pt x="347" y="342"/>
                    </a:lnTo>
                    <a:lnTo>
                      <a:pt x="345" y="342"/>
                    </a:lnTo>
                    <a:lnTo>
                      <a:pt x="345" y="341"/>
                    </a:lnTo>
                    <a:lnTo>
                      <a:pt x="343" y="342"/>
                    </a:lnTo>
                    <a:lnTo>
                      <a:pt x="342" y="342"/>
                    </a:lnTo>
                    <a:lnTo>
                      <a:pt x="340" y="342"/>
                    </a:lnTo>
                    <a:lnTo>
                      <a:pt x="340" y="341"/>
                    </a:lnTo>
                    <a:lnTo>
                      <a:pt x="342" y="339"/>
                    </a:lnTo>
                    <a:lnTo>
                      <a:pt x="342" y="338"/>
                    </a:lnTo>
                    <a:lnTo>
                      <a:pt x="343" y="338"/>
                    </a:lnTo>
                    <a:lnTo>
                      <a:pt x="345" y="338"/>
                    </a:lnTo>
                    <a:lnTo>
                      <a:pt x="345" y="339"/>
                    </a:lnTo>
                    <a:lnTo>
                      <a:pt x="347" y="338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50" y="336"/>
                    </a:lnTo>
                    <a:lnTo>
                      <a:pt x="350" y="333"/>
                    </a:lnTo>
                    <a:lnTo>
                      <a:pt x="350" y="333"/>
                    </a:lnTo>
                    <a:close/>
                    <a:moveTo>
                      <a:pt x="362" y="325"/>
                    </a:moveTo>
                    <a:lnTo>
                      <a:pt x="364" y="325"/>
                    </a:lnTo>
                    <a:lnTo>
                      <a:pt x="365" y="327"/>
                    </a:lnTo>
                    <a:lnTo>
                      <a:pt x="365" y="328"/>
                    </a:lnTo>
                    <a:lnTo>
                      <a:pt x="362" y="330"/>
                    </a:lnTo>
                    <a:lnTo>
                      <a:pt x="361" y="333"/>
                    </a:lnTo>
                    <a:lnTo>
                      <a:pt x="361" y="334"/>
                    </a:lnTo>
                    <a:lnTo>
                      <a:pt x="362" y="336"/>
                    </a:lnTo>
                    <a:lnTo>
                      <a:pt x="362" y="338"/>
                    </a:lnTo>
                    <a:lnTo>
                      <a:pt x="362" y="341"/>
                    </a:lnTo>
                    <a:lnTo>
                      <a:pt x="361" y="342"/>
                    </a:lnTo>
                    <a:lnTo>
                      <a:pt x="359" y="344"/>
                    </a:lnTo>
                    <a:lnTo>
                      <a:pt x="359" y="344"/>
                    </a:lnTo>
                    <a:lnTo>
                      <a:pt x="362" y="342"/>
                    </a:lnTo>
                    <a:lnTo>
                      <a:pt x="364" y="341"/>
                    </a:lnTo>
                    <a:lnTo>
                      <a:pt x="364" y="341"/>
                    </a:lnTo>
                    <a:lnTo>
                      <a:pt x="365" y="339"/>
                    </a:lnTo>
                    <a:lnTo>
                      <a:pt x="365" y="338"/>
                    </a:lnTo>
                    <a:lnTo>
                      <a:pt x="365" y="338"/>
                    </a:lnTo>
                    <a:lnTo>
                      <a:pt x="367" y="338"/>
                    </a:lnTo>
                    <a:lnTo>
                      <a:pt x="367" y="336"/>
                    </a:lnTo>
                    <a:lnTo>
                      <a:pt x="367" y="336"/>
                    </a:lnTo>
                    <a:lnTo>
                      <a:pt x="369" y="338"/>
                    </a:lnTo>
                    <a:lnTo>
                      <a:pt x="370" y="338"/>
                    </a:lnTo>
                    <a:lnTo>
                      <a:pt x="370" y="341"/>
                    </a:lnTo>
                    <a:lnTo>
                      <a:pt x="370" y="342"/>
                    </a:lnTo>
                    <a:lnTo>
                      <a:pt x="369" y="344"/>
                    </a:lnTo>
                    <a:lnTo>
                      <a:pt x="365" y="345"/>
                    </a:lnTo>
                    <a:lnTo>
                      <a:pt x="364" y="347"/>
                    </a:lnTo>
                    <a:lnTo>
                      <a:pt x="362" y="349"/>
                    </a:lnTo>
                    <a:lnTo>
                      <a:pt x="362" y="349"/>
                    </a:lnTo>
                    <a:lnTo>
                      <a:pt x="361" y="349"/>
                    </a:lnTo>
                    <a:lnTo>
                      <a:pt x="361" y="349"/>
                    </a:lnTo>
                    <a:lnTo>
                      <a:pt x="359" y="349"/>
                    </a:lnTo>
                    <a:lnTo>
                      <a:pt x="359" y="350"/>
                    </a:lnTo>
                    <a:lnTo>
                      <a:pt x="354" y="350"/>
                    </a:lnTo>
                    <a:lnTo>
                      <a:pt x="353" y="350"/>
                    </a:lnTo>
                    <a:lnTo>
                      <a:pt x="353" y="349"/>
                    </a:lnTo>
                    <a:lnTo>
                      <a:pt x="353" y="349"/>
                    </a:lnTo>
                    <a:lnTo>
                      <a:pt x="351" y="350"/>
                    </a:lnTo>
                    <a:lnTo>
                      <a:pt x="350" y="352"/>
                    </a:lnTo>
                    <a:lnTo>
                      <a:pt x="350" y="352"/>
                    </a:lnTo>
                    <a:lnTo>
                      <a:pt x="348" y="350"/>
                    </a:lnTo>
                    <a:lnTo>
                      <a:pt x="343" y="353"/>
                    </a:lnTo>
                    <a:lnTo>
                      <a:pt x="339" y="353"/>
                    </a:lnTo>
                    <a:lnTo>
                      <a:pt x="339" y="353"/>
                    </a:lnTo>
                    <a:lnTo>
                      <a:pt x="339" y="352"/>
                    </a:lnTo>
                    <a:lnTo>
                      <a:pt x="340" y="350"/>
                    </a:lnTo>
                    <a:lnTo>
                      <a:pt x="343" y="349"/>
                    </a:lnTo>
                    <a:lnTo>
                      <a:pt x="350" y="347"/>
                    </a:lnTo>
                    <a:lnTo>
                      <a:pt x="354" y="342"/>
                    </a:lnTo>
                    <a:lnTo>
                      <a:pt x="356" y="338"/>
                    </a:lnTo>
                    <a:lnTo>
                      <a:pt x="356" y="336"/>
                    </a:lnTo>
                    <a:lnTo>
                      <a:pt x="356" y="336"/>
                    </a:lnTo>
                    <a:lnTo>
                      <a:pt x="354" y="336"/>
                    </a:lnTo>
                    <a:lnTo>
                      <a:pt x="354" y="334"/>
                    </a:lnTo>
                    <a:lnTo>
                      <a:pt x="356" y="333"/>
                    </a:lnTo>
                    <a:lnTo>
                      <a:pt x="358" y="330"/>
                    </a:lnTo>
                    <a:lnTo>
                      <a:pt x="359" y="330"/>
                    </a:lnTo>
                    <a:lnTo>
                      <a:pt x="361" y="327"/>
                    </a:lnTo>
                    <a:lnTo>
                      <a:pt x="362" y="325"/>
                    </a:lnTo>
                    <a:close/>
                    <a:moveTo>
                      <a:pt x="384" y="319"/>
                    </a:moveTo>
                    <a:lnTo>
                      <a:pt x="386" y="320"/>
                    </a:lnTo>
                    <a:lnTo>
                      <a:pt x="388" y="319"/>
                    </a:lnTo>
                    <a:lnTo>
                      <a:pt x="389" y="319"/>
                    </a:lnTo>
                    <a:lnTo>
                      <a:pt x="391" y="319"/>
                    </a:lnTo>
                    <a:lnTo>
                      <a:pt x="391" y="320"/>
                    </a:lnTo>
                    <a:lnTo>
                      <a:pt x="392" y="320"/>
                    </a:lnTo>
                    <a:lnTo>
                      <a:pt x="392" y="322"/>
                    </a:lnTo>
                    <a:lnTo>
                      <a:pt x="394" y="323"/>
                    </a:lnTo>
                    <a:lnTo>
                      <a:pt x="392" y="325"/>
                    </a:lnTo>
                    <a:lnTo>
                      <a:pt x="391" y="325"/>
                    </a:lnTo>
                    <a:lnTo>
                      <a:pt x="391" y="327"/>
                    </a:lnTo>
                    <a:lnTo>
                      <a:pt x="391" y="328"/>
                    </a:lnTo>
                    <a:lnTo>
                      <a:pt x="389" y="330"/>
                    </a:lnTo>
                    <a:lnTo>
                      <a:pt x="386" y="330"/>
                    </a:lnTo>
                    <a:lnTo>
                      <a:pt x="384" y="328"/>
                    </a:lnTo>
                    <a:lnTo>
                      <a:pt x="383" y="330"/>
                    </a:lnTo>
                    <a:lnTo>
                      <a:pt x="380" y="333"/>
                    </a:lnTo>
                    <a:lnTo>
                      <a:pt x="378" y="333"/>
                    </a:lnTo>
                    <a:lnTo>
                      <a:pt x="378" y="333"/>
                    </a:lnTo>
                    <a:lnTo>
                      <a:pt x="376" y="331"/>
                    </a:lnTo>
                    <a:lnTo>
                      <a:pt x="375" y="331"/>
                    </a:lnTo>
                    <a:lnTo>
                      <a:pt x="375" y="331"/>
                    </a:lnTo>
                    <a:lnTo>
                      <a:pt x="375" y="330"/>
                    </a:lnTo>
                    <a:lnTo>
                      <a:pt x="376" y="330"/>
                    </a:lnTo>
                    <a:lnTo>
                      <a:pt x="378" y="328"/>
                    </a:lnTo>
                    <a:lnTo>
                      <a:pt x="376" y="327"/>
                    </a:lnTo>
                    <a:lnTo>
                      <a:pt x="378" y="325"/>
                    </a:lnTo>
                    <a:lnTo>
                      <a:pt x="378" y="323"/>
                    </a:lnTo>
                    <a:lnTo>
                      <a:pt x="378" y="323"/>
                    </a:lnTo>
                    <a:lnTo>
                      <a:pt x="383" y="323"/>
                    </a:lnTo>
                    <a:lnTo>
                      <a:pt x="383" y="323"/>
                    </a:lnTo>
                    <a:lnTo>
                      <a:pt x="383" y="322"/>
                    </a:lnTo>
                    <a:lnTo>
                      <a:pt x="381" y="322"/>
                    </a:lnTo>
                    <a:lnTo>
                      <a:pt x="381" y="320"/>
                    </a:lnTo>
                    <a:lnTo>
                      <a:pt x="383" y="320"/>
                    </a:lnTo>
                    <a:lnTo>
                      <a:pt x="384" y="320"/>
                    </a:lnTo>
                    <a:lnTo>
                      <a:pt x="384" y="319"/>
                    </a:lnTo>
                    <a:lnTo>
                      <a:pt x="384" y="319"/>
                    </a:lnTo>
                    <a:lnTo>
                      <a:pt x="384" y="319"/>
                    </a:lnTo>
                    <a:close/>
                    <a:moveTo>
                      <a:pt x="563" y="311"/>
                    </a:moveTo>
                    <a:lnTo>
                      <a:pt x="564" y="311"/>
                    </a:lnTo>
                    <a:lnTo>
                      <a:pt x="566" y="311"/>
                    </a:lnTo>
                    <a:lnTo>
                      <a:pt x="566" y="312"/>
                    </a:lnTo>
                    <a:lnTo>
                      <a:pt x="564" y="312"/>
                    </a:lnTo>
                    <a:lnTo>
                      <a:pt x="563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1"/>
                    </a:lnTo>
                    <a:close/>
                    <a:moveTo>
                      <a:pt x="430" y="301"/>
                    </a:moveTo>
                    <a:lnTo>
                      <a:pt x="432" y="301"/>
                    </a:lnTo>
                    <a:lnTo>
                      <a:pt x="433" y="303"/>
                    </a:lnTo>
                    <a:lnTo>
                      <a:pt x="432" y="306"/>
                    </a:lnTo>
                    <a:lnTo>
                      <a:pt x="432" y="306"/>
                    </a:lnTo>
                    <a:lnTo>
                      <a:pt x="430" y="306"/>
                    </a:lnTo>
                    <a:lnTo>
                      <a:pt x="430" y="306"/>
                    </a:lnTo>
                    <a:lnTo>
                      <a:pt x="429" y="306"/>
                    </a:lnTo>
                    <a:lnTo>
                      <a:pt x="427" y="306"/>
                    </a:lnTo>
                    <a:lnTo>
                      <a:pt x="427" y="305"/>
                    </a:lnTo>
                    <a:lnTo>
                      <a:pt x="427" y="303"/>
                    </a:lnTo>
                    <a:lnTo>
                      <a:pt x="429" y="303"/>
                    </a:lnTo>
                    <a:lnTo>
                      <a:pt x="430" y="301"/>
                    </a:lnTo>
                    <a:close/>
                    <a:moveTo>
                      <a:pt x="410" y="301"/>
                    </a:moveTo>
                    <a:lnTo>
                      <a:pt x="410" y="303"/>
                    </a:lnTo>
                    <a:lnTo>
                      <a:pt x="410" y="306"/>
                    </a:lnTo>
                    <a:lnTo>
                      <a:pt x="411" y="308"/>
                    </a:lnTo>
                    <a:lnTo>
                      <a:pt x="413" y="308"/>
                    </a:lnTo>
                    <a:lnTo>
                      <a:pt x="413" y="306"/>
                    </a:lnTo>
                    <a:lnTo>
                      <a:pt x="414" y="306"/>
                    </a:lnTo>
                    <a:lnTo>
                      <a:pt x="416" y="308"/>
                    </a:lnTo>
                    <a:lnTo>
                      <a:pt x="414" y="308"/>
                    </a:lnTo>
                    <a:lnTo>
                      <a:pt x="413" y="311"/>
                    </a:lnTo>
                    <a:lnTo>
                      <a:pt x="411" y="312"/>
                    </a:lnTo>
                    <a:lnTo>
                      <a:pt x="410" y="312"/>
                    </a:lnTo>
                    <a:lnTo>
                      <a:pt x="408" y="312"/>
                    </a:lnTo>
                    <a:lnTo>
                      <a:pt x="406" y="314"/>
                    </a:lnTo>
                    <a:lnTo>
                      <a:pt x="405" y="316"/>
                    </a:lnTo>
                    <a:lnTo>
                      <a:pt x="403" y="317"/>
                    </a:lnTo>
                    <a:lnTo>
                      <a:pt x="403" y="317"/>
                    </a:lnTo>
                    <a:lnTo>
                      <a:pt x="403" y="319"/>
                    </a:lnTo>
                    <a:lnTo>
                      <a:pt x="399" y="319"/>
                    </a:lnTo>
                    <a:lnTo>
                      <a:pt x="395" y="320"/>
                    </a:lnTo>
                    <a:lnTo>
                      <a:pt x="394" y="319"/>
                    </a:lnTo>
                    <a:lnTo>
                      <a:pt x="392" y="319"/>
                    </a:lnTo>
                    <a:lnTo>
                      <a:pt x="394" y="317"/>
                    </a:lnTo>
                    <a:lnTo>
                      <a:pt x="395" y="317"/>
                    </a:lnTo>
                    <a:lnTo>
                      <a:pt x="395" y="316"/>
                    </a:lnTo>
                    <a:lnTo>
                      <a:pt x="395" y="316"/>
                    </a:lnTo>
                    <a:lnTo>
                      <a:pt x="397" y="316"/>
                    </a:lnTo>
                    <a:lnTo>
                      <a:pt x="397" y="314"/>
                    </a:lnTo>
                    <a:lnTo>
                      <a:pt x="399" y="314"/>
                    </a:lnTo>
                    <a:lnTo>
                      <a:pt x="400" y="314"/>
                    </a:lnTo>
                    <a:lnTo>
                      <a:pt x="400" y="312"/>
                    </a:lnTo>
                    <a:lnTo>
                      <a:pt x="402" y="312"/>
                    </a:lnTo>
                    <a:lnTo>
                      <a:pt x="402" y="314"/>
                    </a:lnTo>
                    <a:lnTo>
                      <a:pt x="402" y="312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3" y="309"/>
                    </a:lnTo>
                    <a:lnTo>
                      <a:pt x="405" y="308"/>
                    </a:lnTo>
                    <a:lnTo>
                      <a:pt x="406" y="306"/>
                    </a:lnTo>
                    <a:lnTo>
                      <a:pt x="406" y="306"/>
                    </a:lnTo>
                    <a:lnTo>
                      <a:pt x="408" y="306"/>
                    </a:lnTo>
                    <a:lnTo>
                      <a:pt x="406" y="305"/>
                    </a:lnTo>
                    <a:lnTo>
                      <a:pt x="408" y="303"/>
                    </a:lnTo>
                    <a:lnTo>
                      <a:pt x="408" y="301"/>
                    </a:lnTo>
                    <a:lnTo>
                      <a:pt x="410" y="301"/>
                    </a:lnTo>
                    <a:close/>
                    <a:moveTo>
                      <a:pt x="416" y="300"/>
                    </a:moveTo>
                    <a:lnTo>
                      <a:pt x="417" y="301"/>
                    </a:lnTo>
                    <a:lnTo>
                      <a:pt x="417" y="303"/>
                    </a:lnTo>
                    <a:lnTo>
                      <a:pt x="419" y="303"/>
                    </a:lnTo>
                    <a:lnTo>
                      <a:pt x="419" y="303"/>
                    </a:lnTo>
                    <a:lnTo>
                      <a:pt x="421" y="305"/>
                    </a:lnTo>
                    <a:lnTo>
                      <a:pt x="422" y="305"/>
                    </a:lnTo>
                    <a:lnTo>
                      <a:pt x="422" y="305"/>
                    </a:lnTo>
                    <a:lnTo>
                      <a:pt x="421" y="306"/>
                    </a:lnTo>
                    <a:lnTo>
                      <a:pt x="419" y="306"/>
                    </a:lnTo>
                    <a:lnTo>
                      <a:pt x="417" y="306"/>
                    </a:lnTo>
                    <a:lnTo>
                      <a:pt x="417" y="305"/>
                    </a:lnTo>
                    <a:lnTo>
                      <a:pt x="416" y="303"/>
                    </a:lnTo>
                    <a:lnTo>
                      <a:pt x="416" y="301"/>
                    </a:lnTo>
                    <a:lnTo>
                      <a:pt x="414" y="301"/>
                    </a:lnTo>
                    <a:lnTo>
                      <a:pt x="416" y="300"/>
                    </a:lnTo>
                    <a:close/>
                    <a:moveTo>
                      <a:pt x="473" y="292"/>
                    </a:moveTo>
                    <a:lnTo>
                      <a:pt x="473" y="292"/>
                    </a:lnTo>
                    <a:lnTo>
                      <a:pt x="473" y="293"/>
                    </a:lnTo>
                    <a:lnTo>
                      <a:pt x="473" y="295"/>
                    </a:lnTo>
                    <a:lnTo>
                      <a:pt x="474" y="295"/>
                    </a:lnTo>
                    <a:lnTo>
                      <a:pt x="473" y="297"/>
                    </a:lnTo>
                    <a:lnTo>
                      <a:pt x="470" y="298"/>
                    </a:lnTo>
                    <a:lnTo>
                      <a:pt x="470" y="300"/>
                    </a:lnTo>
                    <a:lnTo>
                      <a:pt x="468" y="300"/>
                    </a:lnTo>
                    <a:lnTo>
                      <a:pt x="466" y="300"/>
                    </a:lnTo>
                    <a:lnTo>
                      <a:pt x="466" y="300"/>
                    </a:lnTo>
                    <a:lnTo>
                      <a:pt x="466" y="298"/>
                    </a:lnTo>
                    <a:lnTo>
                      <a:pt x="465" y="298"/>
                    </a:lnTo>
                    <a:lnTo>
                      <a:pt x="465" y="298"/>
                    </a:lnTo>
                    <a:lnTo>
                      <a:pt x="463" y="298"/>
                    </a:lnTo>
                    <a:lnTo>
                      <a:pt x="463" y="297"/>
                    </a:lnTo>
                    <a:lnTo>
                      <a:pt x="463" y="297"/>
                    </a:lnTo>
                    <a:lnTo>
                      <a:pt x="465" y="295"/>
                    </a:lnTo>
                    <a:lnTo>
                      <a:pt x="466" y="293"/>
                    </a:lnTo>
                    <a:lnTo>
                      <a:pt x="468" y="295"/>
                    </a:lnTo>
                    <a:lnTo>
                      <a:pt x="473" y="292"/>
                    </a:lnTo>
                    <a:close/>
                    <a:moveTo>
                      <a:pt x="476" y="289"/>
                    </a:moveTo>
                    <a:lnTo>
                      <a:pt x="476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81" y="290"/>
                    </a:lnTo>
                    <a:lnTo>
                      <a:pt x="479" y="293"/>
                    </a:lnTo>
                    <a:lnTo>
                      <a:pt x="476" y="293"/>
                    </a:lnTo>
                    <a:lnTo>
                      <a:pt x="474" y="293"/>
                    </a:lnTo>
                    <a:lnTo>
                      <a:pt x="474" y="292"/>
                    </a:lnTo>
                    <a:lnTo>
                      <a:pt x="474" y="290"/>
                    </a:lnTo>
                    <a:lnTo>
                      <a:pt x="474" y="289"/>
                    </a:lnTo>
                    <a:lnTo>
                      <a:pt x="476" y="289"/>
                    </a:lnTo>
                    <a:close/>
                    <a:moveTo>
                      <a:pt x="470" y="286"/>
                    </a:moveTo>
                    <a:lnTo>
                      <a:pt x="471" y="286"/>
                    </a:lnTo>
                    <a:lnTo>
                      <a:pt x="471" y="287"/>
                    </a:lnTo>
                    <a:lnTo>
                      <a:pt x="470" y="289"/>
                    </a:lnTo>
                    <a:lnTo>
                      <a:pt x="468" y="289"/>
                    </a:lnTo>
                    <a:lnTo>
                      <a:pt x="465" y="292"/>
                    </a:lnTo>
                    <a:lnTo>
                      <a:pt x="463" y="293"/>
                    </a:lnTo>
                    <a:lnTo>
                      <a:pt x="463" y="293"/>
                    </a:lnTo>
                    <a:lnTo>
                      <a:pt x="462" y="293"/>
                    </a:lnTo>
                    <a:lnTo>
                      <a:pt x="458" y="293"/>
                    </a:lnTo>
                    <a:lnTo>
                      <a:pt x="458" y="293"/>
                    </a:lnTo>
                    <a:lnTo>
                      <a:pt x="458" y="293"/>
                    </a:lnTo>
                    <a:lnTo>
                      <a:pt x="455" y="295"/>
                    </a:lnTo>
                    <a:lnTo>
                      <a:pt x="455" y="295"/>
                    </a:lnTo>
                    <a:lnTo>
                      <a:pt x="452" y="293"/>
                    </a:lnTo>
                    <a:lnTo>
                      <a:pt x="451" y="292"/>
                    </a:lnTo>
                    <a:lnTo>
                      <a:pt x="449" y="290"/>
                    </a:lnTo>
                    <a:lnTo>
                      <a:pt x="452" y="290"/>
                    </a:lnTo>
                    <a:lnTo>
                      <a:pt x="454" y="290"/>
                    </a:lnTo>
                    <a:lnTo>
                      <a:pt x="455" y="290"/>
                    </a:lnTo>
                    <a:lnTo>
                      <a:pt x="455" y="289"/>
                    </a:lnTo>
                    <a:lnTo>
                      <a:pt x="458" y="289"/>
                    </a:lnTo>
                    <a:lnTo>
                      <a:pt x="462" y="289"/>
                    </a:lnTo>
                    <a:lnTo>
                      <a:pt x="463" y="289"/>
                    </a:lnTo>
                    <a:lnTo>
                      <a:pt x="468" y="286"/>
                    </a:lnTo>
                    <a:lnTo>
                      <a:pt x="468" y="287"/>
                    </a:lnTo>
                    <a:lnTo>
                      <a:pt x="470" y="286"/>
                    </a:lnTo>
                    <a:close/>
                    <a:moveTo>
                      <a:pt x="531" y="279"/>
                    </a:moveTo>
                    <a:lnTo>
                      <a:pt x="533" y="279"/>
                    </a:lnTo>
                    <a:lnTo>
                      <a:pt x="534" y="279"/>
                    </a:lnTo>
                    <a:lnTo>
                      <a:pt x="539" y="281"/>
                    </a:lnTo>
                    <a:lnTo>
                      <a:pt x="542" y="282"/>
                    </a:lnTo>
                    <a:lnTo>
                      <a:pt x="542" y="286"/>
                    </a:lnTo>
                    <a:lnTo>
                      <a:pt x="540" y="286"/>
                    </a:lnTo>
                    <a:lnTo>
                      <a:pt x="540" y="287"/>
                    </a:lnTo>
                    <a:lnTo>
                      <a:pt x="536" y="289"/>
                    </a:lnTo>
                    <a:lnTo>
                      <a:pt x="536" y="290"/>
                    </a:lnTo>
                    <a:lnTo>
                      <a:pt x="536" y="290"/>
                    </a:lnTo>
                    <a:lnTo>
                      <a:pt x="539" y="289"/>
                    </a:lnTo>
                    <a:lnTo>
                      <a:pt x="540" y="290"/>
                    </a:lnTo>
                    <a:lnTo>
                      <a:pt x="539" y="292"/>
                    </a:lnTo>
                    <a:lnTo>
                      <a:pt x="539" y="297"/>
                    </a:lnTo>
                    <a:lnTo>
                      <a:pt x="539" y="298"/>
                    </a:lnTo>
                    <a:lnTo>
                      <a:pt x="539" y="300"/>
                    </a:lnTo>
                    <a:lnTo>
                      <a:pt x="539" y="301"/>
                    </a:lnTo>
                    <a:lnTo>
                      <a:pt x="540" y="297"/>
                    </a:lnTo>
                    <a:lnTo>
                      <a:pt x="540" y="297"/>
                    </a:lnTo>
                    <a:lnTo>
                      <a:pt x="544" y="295"/>
                    </a:lnTo>
                    <a:lnTo>
                      <a:pt x="544" y="292"/>
                    </a:lnTo>
                    <a:lnTo>
                      <a:pt x="545" y="287"/>
                    </a:lnTo>
                    <a:lnTo>
                      <a:pt x="547" y="286"/>
                    </a:lnTo>
                    <a:lnTo>
                      <a:pt x="548" y="286"/>
                    </a:lnTo>
                    <a:lnTo>
                      <a:pt x="553" y="286"/>
                    </a:lnTo>
                    <a:lnTo>
                      <a:pt x="555" y="286"/>
                    </a:lnTo>
                    <a:lnTo>
                      <a:pt x="556" y="287"/>
                    </a:lnTo>
                    <a:lnTo>
                      <a:pt x="556" y="289"/>
                    </a:lnTo>
                    <a:lnTo>
                      <a:pt x="561" y="289"/>
                    </a:lnTo>
                    <a:lnTo>
                      <a:pt x="561" y="290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4" y="290"/>
                    </a:lnTo>
                    <a:lnTo>
                      <a:pt x="566" y="289"/>
                    </a:lnTo>
                    <a:lnTo>
                      <a:pt x="569" y="292"/>
                    </a:lnTo>
                    <a:lnTo>
                      <a:pt x="569" y="293"/>
                    </a:lnTo>
                    <a:lnTo>
                      <a:pt x="569" y="293"/>
                    </a:lnTo>
                    <a:lnTo>
                      <a:pt x="572" y="293"/>
                    </a:lnTo>
                    <a:lnTo>
                      <a:pt x="574" y="293"/>
                    </a:lnTo>
                    <a:lnTo>
                      <a:pt x="578" y="297"/>
                    </a:lnTo>
                    <a:lnTo>
                      <a:pt x="580" y="298"/>
                    </a:lnTo>
                    <a:lnTo>
                      <a:pt x="578" y="300"/>
                    </a:lnTo>
                    <a:lnTo>
                      <a:pt x="572" y="303"/>
                    </a:lnTo>
                    <a:lnTo>
                      <a:pt x="569" y="305"/>
                    </a:lnTo>
                    <a:lnTo>
                      <a:pt x="564" y="305"/>
                    </a:lnTo>
                    <a:lnTo>
                      <a:pt x="548" y="305"/>
                    </a:lnTo>
                    <a:lnTo>
                      <a:pt x="548" y="305"/>
                    </a:lnTo>
                    <a:lnTo>
                      <a:pt x="559" y="308"/>
                    </a:lnTo>
                    <a:lnTo>
                      <a:pt x="561" y="309"/>
                    </a:lnTo>
                    <a:lnTo>
                      <a:pt x="559" y="311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61" y="314"/>
                    </a:lnTo>
                    <a:lnTo>
                      <a:pt x="563" y="314"/>
                    </a:lnTo>
                    <a:lnTo>
                      <a:pt x="566" y="314"/>
                    </a:lnTo>
                    <a:lnTo>
                      <a:pt x="567" y="316"/>
                    </a:lnTo>
                    <a:lnTo>
                      <a:pt x="567" y="314"/>
                    </a:lnTo>
                    <a:lnTo>
                      <a:pt x="567" y="312"/>
                    </a:lnTo>
                    <a:lnTo>
                      <a:pt x="569" y="311"/>
                    </a:lnTo>
                    <a:lnTo>
                      <a:pt x="570" y="312"/>
                    </a:lnTo>
                    <a:lnTo>
                      <a:pt x="570" y="314"/>
                    </a:lnTo>
                    <a:lnTo>
                      <a:pt x="572" y="316"/>
                    </a:lnTo>
                    <a:lnTo>
                      <a:pt x="572" y="312"/>
                    </a:lnTo>
                    <a:lnTo>
                      <a:pt x="574" y="312"/>
                    </a:lnTo>
                    <a:lnTo>
                      <a:pt x="575" y="312"/>
                    </a:lnTo>
                    <a:lnTo>
                      <a:pt x="578" y="314"/>
                    </a:lnTo>
                    <a:lnTo>
                      <a:pt x="578" y="317"/>
                    </a:lnTo>
                    <a:lnTo>
                      <a:pt x="578" y="317"/>
                    </a:lnTo>
                    <a:lnTo>
                      <a:pt x="578" y="319"/>
                    </a:lnTo>
                    <a:lnTo>
                      <a:pt x="578" y="320"/>
                    </a:lnTo>
                    <a:lnTo>
                      <a:pt x="577" y="320"/>
                    </a:lnTo>
                    <a:lnTo>
                      <a:pt x="574" y="320"/>
                    </a:lnTo>
                    <a:lnTo>
                      <a:pt x="570" y="319"/>
                    </a:lnTo>
                    <a:lnTo>
                      <a:pt x="569" y="317"/>
                    </a:lnTo>
                    <a:lnTo>
                      <a:pt x="567" y="317"/>
                    </a:lnTo>
                    <a:lnTo>
                      <a:pt x="567" y="317"/>
                    </a:lnTo>
                    <a:lnTo>
                      <a:pt x="569" y="319"/>
                    </a:lnTo>
                    <a:lnTo>
                      <a:pt x="569" y="319"/>
                    </a:lnTo>
                    <a:lnTo>
                      <a:pt x="567" y="320"/>
                    </a:lnTo>
                    <a:lnTo>
                      <a:pt x="567" y="322"/>
                    </a:lnTo>
                    <a:lnTo>
                      <a:pt x="567" y="322"/>
                    </a:lnTo>
                    <a:lnTo>
                      <a:pt x="566" y="323"/>
                    </a:lnTo>
                    <a:lnTo>
                      <a:pt x="563" y="323"/>
                    </a:lnTo>
                    <a:lnTo>
                      <a:pt x="556" y="325"/>
                    </a:lnTo>
                    <a:lnTo>
                      <a:pt x="556" y="327"/>
                    </a:lnTo>
                    <a:lnTo>
                      <a:pt x="555" y="331"/>
                    </a:lnTo>
                    <a:lnTo>
                      <a:pt x="553" y="331"/>
                    </a:lnTo>
                    <a:lnTo>
                      <a:pt x="553" y="331"/>
                    </a:lnTo>
                    <a:lnTo>
                      <a:pt x="550" y="333"/>
                    </a:lnTo>
                    <a:lnTo>
                      <a:pt x="550" y="331"/>
                    </a:lnTo>
                    <a:lnTo>
                      <a:pt x="548" y="330"/>
                    </a:lnTo>
                    <a:lnTo>
                      <a:pt x="548" y="328"/>
                    </a:lnTo>
                    <a:lnTo>
                      <a:pt x="552" y="327"/>
                    </a:lnTo>
                    <a:lnTo>
                      <a:pt x="553" y="323"/>
                    </a:lnTo>
                    <a:lnTo>
                      <a:pt x="555" y="323"/>
                    </a:lnTo>
                    <a:lnTo>
                      <a:pt x="556" y="322"/>
                    </a:lnTo>
                    <a:lnTo>
                      <a:pt x="553" y="316"/>
                    </a:lnTo>
                    <a:lnTo>
                      <a:pt x="548" y="314"/>
                    </a:lnTo>
                    <a:lnTo>
                      <a:pt x="542" y="312"/>
                    </a:lnTo>
                    <a:lnTo>
                      <a:pt x="540" y="311"/>
                    </a:lnTo>
                    <a:lnTo>
                      <a:pt x="537" y="308"/>
                    </a:lnTo>
                    <a:lnTo>
                      <a:pt x="534" y="306"/>
                    </a:lnTo>
                    <a:lnTo>
                      <a:pt x="533" y="306"/>
                    </a:lnTo>
                    <a:lnTo>
                      <a:pt x="531" y="306"/>
                    </a:lnTo>
                    <a:lnTo>
                      <a:pt x="528" y="309"/>
                    </a:lnTo>
                    <a:lnTo>
                      <a:pt x="525" y="309"/>
                    </a:lnTo>
                    <a:lnTo>
                      <a:pt x="523" y="311"/>
                    </a:lnTo>
                    <a:lnTo>
                      <a:pt x="523" y="311"/>
                    </a:lnTo>
                    <a:lnTo>
                      <a:pt x="522" y="309"/>
                    </a:lnTo>
                    <a:lnTo>
                      <a:pt x="518" y="309"/>
                    </a:lnTo>
                    <a:lnTo>
                      <a:pt x="517" y="309"/>
                    </a:lnTo>
                    <a:lnTo>
                      <a:pt x="515" y="309"/>
                    </a:lnTo>
                    <a:lnTo>
                      <a:pt x="512" y="314"/>
                    </a:lnTo>
                    <a:lnTo>
                      <a:pt x="511" y="316"/>
                    </a:lnTo>
                    <a:lnTo>
                      <a:pt x="509" y="316"/>
                    </a:lnTo>
                    <a:lnTo>
                      <a:pt x="507" y="317"/>
                    </a:lnTo>
                    <a:lnTo>
                      <a:pt x="507" y="319"/>
                    </a:lnTo>
                    <a:lnTo>
                      <a:pt x="506" y="323"/>
                    </a:lnTo>
                    <a:lnTo>
                      <a:pt x="504" y="327"/>
                    </a:lnTo>
                    <a:lnTo>
                      <a:pt x="504" y="328"/>
                    </a:lnTo>
                    <a:lnTo>
                      <a:pt x="504" y="331"/>
                    </a:lnTo>
                    <a:lnTo>
                      <a:pt x="504" y="333"/>
                    </a:lnTo>
                    <a:lnTo>
                      <a:pt x="503" y="336"/>
                    </a:lnTo>
                    <a:lnTo>
                      <a:pt x="501" y="336"/>
                    </a:lnTo>
                    <a:lnTo>
                      <a:pt x="499" y="336"/>
                    </a:lnTo>
                    <a:lnTo>
                      <a:pt x="498" y="336"/>
                    </a:lnTo>
                    <a:lnTo>
                      <a:pt x="496" y="338"/>
                    </a:lnTo>
                    <a:lnTo>
                      <a:pt x="496" y="339"/>
                    </a:lnTo>
                    <a:lnTo>
                      <a:pt x="495" y="342"/>
                    </a:lnTo>
                    <a:lnTo>
                      <a:pt x="492" y="344"/>
                    </a:lnTo>
                    <a:lnTo>
                      <a:pt x="490" y="344"/>
                    </a:lnTo>
                    <a:lnTo>
                      <a:pt x="488" y="342"/>
                    </a:lnTo>
                    <a:lnTo>
                      <a:pt x="485" y="341"/>
                    </a:lnTo>
                    <a:lnTo>
                      <a:pt x="484" y="341"/>
                    </a:lnTo>
                    <a:lnTo>
                      <a:pt x="481" y="339"/>
                    </a:lnTo>
                    <a:lnTo>
                      <a:pt x="479" y="339"/>
                    </a:lnTo>
                    <a:lnTo>
                      <a:pt x="476" y="338"/>
                    </a:lnTo>
                    <a:lnTo>
                      <a:pt x="476" y="339"/>
                    </a:lnTo>
                    <a:lnTo>
                      <a:pt x="474" y="341"/>
                    </a:lnTo>
                    <a:lnTo>
                      <a:pt x="471" y="341"/>
                    </a:lnTo>
                    <a:lnTo>
                      <a:pt x="470" y="342"/>
                    </a:lnTo>
                    <a:lnTo>
                      <a:pt x="466" y="342"/>
                    </a:lnTo>
                    <a:lnTo>
                      <a:pt x="465" y="342"/>
                    </a:lnTo>
                    <a:lnTo>
                      <a:pt x="462" y="341"/>
                    </a:lnTo>
                    <a:lnTo>
                      <a:pt x="457" y="341"/>
                    </a:lnTo>
                    <a:lnTo>
                      <a:pt x="455" y="341"/>
                    </a:lnTo>
                    <a:lnTo>
                      <a:pt x="455" y="339"/>
                    </a:lnTo>
                    <a:lnTo>
                      <a:pt x="454" y="338"/>
                    </a:lnTo>
                    <a:lnTo>
                      <a:pt x="451" y="333"/>
                    </a:lnTo>
                    <a:lnTo>
                      <a:pt x="449" y="333"/>
                    </a:lnTo>
                    <a:lnTo>
                      <a:pt x="447" y="330"/>
                    </a:lnTo>
                    <a:lnTo>
                      <a:pt x="444" y="327"/>
                    </a:lnTo>
                    <a:lnTo>
                      <a:pt x="444" y="327"/>
                    </a:lnTo>
                    <a:lnTo>
                      <a:pt x="443" y="327"/>
                    </a:lnTo>
                    <a:lnTo>
                      <a:pt x="440" y="327"/>
                    </a:lnTo>
                    <a:lnTo>
                      <a:pt x="438" y="327"/>
                    </a:lnTo>
                    <a:lnTo>
                      <a:pt x="436" y="328"/>
                    </a:lnTo>
                    <a:lnTo>
                      <a:pt x="436" y="328"/>
                    </a:lnTo>
                    <a:lnTo>
                      <a:pt x="436" y="331"/>
                    </a:lnTo>
                    <a:lnTo>
                      <a:pt x="436" y="331"/>
                    </a:lnTo>
                    <a:lnTo>
                      <a:pt x="436" y="333"/>
                    </a:lnTo>
                    <a:lnTo>
                      <a:pt x="433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29" y="333"/>
                    </a:lnTo>
                    <a:lnTo>
                      <a:pt x="422" y="333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5" y="338"/>
                    </a:lnTo>
                    <a:lnTo>
                      <a:pt x="425" y="339"/>
                    </a:lnTo>
                    <a:lnTo>
                      <a:pt x="424" y="342"/>
                    </a:lnTo>
                    <a:lnTo>
                      <a:pt x="422" y="344"/>
                    </a:lnTo>
                    <a:lnTo>
                      <a:pt x="421" y="345"/>
                    </a:lnTo>
                    <a:lnTo>
                      <a:pt x="424" y="347"/>
                    </a:lnTo>
                    <a:lnTo>
                      <a:pt x="422" y="349"/>
                    </a:lnTo>
                    <a:lnTo>
                      <a:pt x="421" y="350"/>
                    </a:lnTo>
                    <a:lnTo>
                      <a:pt x="419" y="349"/>
                    </a:lnTo>
                    <a:lnTo>
                      <a:pt x="416" y="349"/>
                    </a:lnTo>
                    <a:lnTo>
                      <a:pt x="410" y="347"/>
                    </a:lnTo>
                    <a:lnTo>
                      <a:pt x="406" y="345"/>
                    </a:lnTo>
                    <a:lnTo>
                      <a:pt x="405" y="345"/>
                    </a:lnTo>
                    <a:lnTo>
                      <a:pt x="403" y="345"/>
                    </a:lnTo>
                    <a:lnTo>
                      <a:pt x="397" y="344"/>
                    </a:lnTo>
                    <a:lnTo>
                      <a:pt x="397" y="344"/>
                    </a:lnTo>
                    <a:lnTo>
                      <a:pt x="394" y="345"/>
                    </a:lnTo>
                    <a:lnTo>
                      <a:pt x="394" y="347"/>
                    </a:lnTo>
                    <a:lnTo>
                      <a:pt x="394" y="350"/>
                    </a:lnTo>
                    <a:lnTo>
                      <a:pt x="394" y="353"/>
                    </a:lnTo>
                    <a:lnTo>
                      <a:pt x="394" y="355"/>
                    </a:lnTo>
                    <a:lnTo>
                      <a:pt x="392" y="356"/>
                    </a:lnTo>
                    <a:lnTo>
                      <a:pt x="391" y="360"/>
                    </a:lnTo>
                    <a:lnTo>
                      <a:pt x="386" y="356"/>
                    </a:lnTo>
                    <a:lnTo>
                      <a:pt x="383" y="356"/>
                    </a:lnTo>
                    <a:lnTo>
                      <a:pt x="380" y="358"/>
                    </a:lnTo>
                    <a:lnTo>
                      <a:pt x="375" y="361"/>
                    </a:lnTo>
                    <a:lnTo>
                      <a:pt x="372" y="368"/>
                    </a:lnTo>
                    <a:lnTo>
                      <a:pt x="372" y="368"/>
                    </a:lnTo>
                    <a:lnTo>
                      <a:pt x="370" y="369"/>
                    </a:lnTo>
                    <a:lnTo>
                      <a:pt x="367" y="371"/>
                    </a:lnTo>
                    <a:lnTo>
                      <a:pt x="365" y="371"/>
                    </a:lnTo>
                    <a:lnTo>
                      <a:pt x="365" y="372"/>
                    </a:lnTo>
                    <a:lnTo>
                      <a:pt x="367" y="375"/>
                    </a:lnTo>
                    <a:lnTo>
                      <a:pt x="369" y="377"/>
                    </a:lnTo>
                    <a:lnTo>
                      <a:pt x="369" y="379"/>
                    </a:lnTo>
                    <a:lnTo>
                      <a:pt x="369" y="380"/>
                    </a:lnTo>
                    <a:lnTo>
                      <a:pt x="369" y="382"/>
                    </a:lnTo>
                    <a:lnTo>
                      <a:pt x="367" y="383"/>
                    </a:lnTo>
                    <a:lnTo>
                      <a:pt x="361" y="388"/>
                    </a:lnTo>
                    <a:lnTo>
                      <a:pt x="356" y="394"/>
                    </a:lnTo>
                    <a:lnTo>
                      <a:pt x="354" y="396"/>
                    </a:lnTo>
                    <a:lnTo>
                      <a:pt x="356" y="401"/>
                    </a:lnTo>
                    <a:lnTo>
                      <a:pt x="354" y="401"/>
                    </a:lnTo>
                    <a:lnTo>
                      <a:pt x="351" y="402"/>
                    </a:lnTo>
                    <a:lnTo>
                      <a:pt x="350" y="404"/>
                    </a:lnTo>
                    <a:lnTo>
                      <a:pt x="348" y="404"/>
                    </a:lnTo>
                    <a:lnTo>
                      <a:pt x="342" y="404"/>
                    </a:lnTo>
                    <a:lnTo>
                      <a:pt x="343" y="408"/>
                    </a:lnTo>
                    <a:lnTo>
                      <a:pt x="343" y="412"/>
                    </a:lnTo>
                    <a:lnTo>
                      <a:pt x="343" y="412"/>
                    </a:lnTo>
                    <a:lnTo>
                      <a:pt x="343" y="413"/>
                    </a:lnTo>
                    <a:lnTo>
                      <a:pt x="342" y="416"/>
                    </a:lnTo>
                    <a:lnTo>
                      <a:pt x="342" y="424"/>
                    </a:lnTo>
                    <a:lnTo>
                      <a:pt x="340" y="424"/>
                    </a:lnTo>
                    <a:lnTo>
                      <a:pt x="339" y="427"/>
                    </a:lnTo>
                    <a:lnTo>
                      <a:pt x="335" y="432"/>
                    </a:lnTo>
                    <a:lnTo>
                      <a:pt x="332" y="435"/>
                    </a:lnTo>
                    <a:lnTo>
                      <a:pt x="329" y="440"/>
                    </a:lnTo>
                    <a:lnTo>
                      <a:pt x="332" y="442"/>
                    </a:lnTo>
                    <a:lnTo>
                      <a:pt x="335" y="443"/>
                    </a:lnTo>
                    <a:lnTo>
                      <a:pt x="335" y="445"/>
                    </a:lnTo>
                    <a:lnTo>
                      <a:pt x="337" y="448"/>
                    </a:lnTo>
                    <a:lnTo>
                      <a:pt x="335" y="449"/>
                    </a:lnTo>
                    <a:lnTo>
                      <a:pt x="335" y="453"/>
                    </a:lnTo>
                    <a:lnTo>
                      <a:pt x="334" y="453"/>
                    </a:lnTo>
                    <a:lnTo>
                      <a:pt x="334" y="454"/>
                    </a:lnTo>
                    <a:lnTo>
                      <a:pt x="329" y="453"/>
                    </a:lnTo>
                    <a:lnTo>
                      <a:pt x="324" y="453"/>
                    </a:lnTo>
                    <a:lnTo>
                      <a:pt x="323" y="453"/>
                    </a:lnTo>
                    <a:lnTo>
                      <a:pt x="320" y="453"/>
                    </a:lnTo>
                    <a:lnTo>
                      <a:pt x="317" y="454"/>
                    </a:lnTo>
                    <a:lnTo>
                      <a:pt x="315" y="456"/>
                    </a:lnTo>
                    <a:lnTo>
                      <a:pt x="315" y="456"/>
                    </a:lnTo>
                    <a:lnTo>
                      <a:pt x="313" y="457"/>
                    </a:lnTo>
                    <a:lnTo>
                      <a:pt x="310" y="462"/>
                    </a:lnTo>
                    <a:lnTo>
                      <a:pt x="307" y="464"/>
                    </a:lnTo>
                    <a:lnTo>
                      <a:pt x="309" y="465"/>
                    </a:lnTo>
                    <a:lnTo>
                      <a:pt x="306" y="470"/>
                    </a:lnTo>
                    <a:lnTo>
                      <a:pt x="307" y="475"/>
                    </a:lnTo>
                    <a:lnTo>
                      <a:pt x="307" y="475"/>
                    </a:lnTo>
                    <a:lnTo>
                      <a:pt x="309" y="478"/>
                    </a:lnTo>
                    <a:lnTo>
                      <a:pt x="307" y="478"/>
                    </a:lnTo>
                    <a:lnTo>
                      <a:pt x="307" y="479"/>
                    </a:lnTo>
                    <a:lnTo>
                      <a:pt x="307" y="481"/>
                    </a:lnTo>
                    <a:lnTo>
                      <a:pt x="307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10" y="494"/>
                    </a:lnTo>
                    <a:lnTo>
                      <a:pt x="310" y="495"/>
                    </a:lnTo>
                    <a:lnTo>
                      <a:pt x="309" y="495"/>
                    </a:lnTo>
                    <a:lnTo>
                      <a:pt x="309" y="500"/>
                    </a:lnTo>
                    <a:lnTo>
                      <a:pt x="307" y="506"/>
                    </a:lnTo>
                    <a:lnTo>
                      <a:pt x="309" y="508"/>
                    </a:lnTo>
                    <a:lnTo>
                      <a:pt x="312" y="509"/>
                    </a:lnTo>
                    <a:lnTo>
                      <a:pt x="313" y="509"/>
                    </a:lnTo>
                    <a:lnTo>
                      <a:pt x="317" y="512"/>
                    </a:lnTo>
                    <a:lnTo>
                      <a:pt x="318" y="514"/>
                    </a:lnTo>
                    <a:lnTo>
                      <a:pt x="318" y="516"/>
                    </a:lnTo>
                    <a:lnTo>
                      <a:pt x="317" y="517"/>
                    </a:lnTo>
                    <a:lnTo>
                      <a:pt x="317" y="517"/>
                    </a:lnTo>
                    <a:lnTo>
                      <a:pt x="315" y="519"/>
                    </a:lnTo>
                    <a:lnTo>
                      <a:pt x="315" y="520"/>
                    </a:lnTo>
                    <a:lnTo>
                      <a:pt x="315" y="520"/>
                    </a:lnTo>
                    <a:lnTo>
                      <a:pt x="312" y="520"/>
                    </a:lnTo>
                    <a:lnTo>
                      <a:pt x="310" y="522"/>
                    </a:lnTo>
                    <a:lnTo>
                      <a:pt x="310" y="522"/>
                    </a:lnTo>
                    <a:lnTo>
                      <a:pt x="310" y="524"/>
                    </a:lnTo>
                    <a:lnTo>
                      <a:pt x="312" y="528"/>
                    </a:lnTo>
                    <a:lnTo>
                      <a:pt x="313" y="531"/>
                    </a:lnTo>
                    <a:lnTo>
                      <a:pt x="313" y="533"/>
                    </a:lnTo>
                    <a:lnTo>
                      <a:pt x="313" y="536"/>
                    </a:lnTo>
                    <a:lnTo>
                      <a:pt x="313" y="536"/>
                    </a:lnTo>
                    <a:lnTo>
                      <a:pt x="313" y="538"/>
                    </a:lnTo>
                    <a:lnTo>
                      <a:pt x="312" y="541"/>
                    </a:lnTo>
                    <a:lnTo>
                      <a:pt x="310" y="542"/>
                    </a:lnTo>
                    <a:lnTo>
                      <a:pt x="309" y="544"/>
                    </a:lnTo>
                    <a:lnTo>
                      <a:pt x="307" y="546"/>
                    </a:lnTo>
                    <a:lnTo>
                      <a:pt x="306" y="546"/>
                    </a:lnTo>
                    <a:lnTo>
                      <a:pt x="306" y="546"/>
                    </a:lnTo>
                    <a:lnTo>
                      <a:pt x="304" y="547"/>
                    </a:lnTo>
                    <a:lnTo>
                      <a:pt x="304" y="549"/>
                    </a:lnTo>
                    <a:lnTo>
                      <a:pt x="302" y="550"/>
                    </a:lnTo>
                    <a:lnTo>
                      <a:pt x="299" y="552"/>
                    </a:lnTo>
                    <a:lnTo>
                      <a:pt x="299" y="553"/>
                    </a:lnTo>
                    <a:lnTo>
                      <a:pt x="301" y="555"/>
                    </a:lnTo>
                    <a:lnTo>
                      <a:pt x="302" y="558"/>
                    </a:lnTo>
                    <a:lnTo>
                      <a:pt x="302" y="561"/>
                    </a:lnTo>
                    <a:lnTo>
                      <a:pt x="301" y="564"/>
                    </a:lnTo>
                    <a:lnTo>
                      <a:pt x="299" y="566"/>
                    </a:lnTo>
                    <a:lnTo>
                      <a:pt x="299" y="568"/>
                    </a:lnTo>
                    <a:lnTo>
                      <a:pt x="298" y="568"/>
                    </a:lnTo>
                    <a:lnTo>
                      <a:pt x="296" y="564"/>
                    </a:lnTo>
                    <a:lnTo>
                      <a:pt x="296" y="563"/>
                    </a:lnTo>
                    <a:lnTo>
                      <a:pt x="296" y="563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91" y="561"/>
                    </a:lnTo>
                    <a:lnTo>
                      <a:pt x="290" y="561"/>
                    </a:lnTo>
                    <a:lnTo>
                      <a:pt x="288" y="561"/>
                    </a:lnTo>
                    <a:lnTo>
                      <a:pt x="287" y="558"/>
                    </a:lnTo>
                    <a:lnTo>
                      <a:pt x="285" y="557"/>
                    </a:lnTo>
                    <a:lnTo>
                      <a:pt x="285" y="555"/>
                    </a:lnTo>
                    <a:lnTo>
                      <a:pt x="285" y="552"/>
                    </a:lnTo>
                    <a:lnTo>
                      <a:pt x="285" y="550"/>
                    </a:lnTo>
                    <a:lnTo>
                      <a:pt x="285" y="549"/>
                    </a:lnTo>
                    <a:lnTo>
                      <a:pt x="283" y="550"/>
                    </a:lnTo>
                    <a:lnTo>
                      <a:pt x="285" y="552"/>
                    </a:lnTo>
                    <a:lnTo>
                      <a:pt x="283" y="553"/>
                    </a:lnTo>
                    <a:lnTo>
                      <a:pt x="282" y="553"/>
                    </a:lnTo>
                    <a:lnTo>
                      <a:pt x="282" y="555"/>
                    </a:lnTo>
                    <a:lnTo>
                      <a:pt x="283" y="555"/>
                    </a:lnTo>
                    <a:lnTo>
                      <a:pt x="283" y="557"/>
                    </a:lnTo>
                    <a:lnTo>
                      <a:pt x="282" y="560"/>
                    </a:lnTo>
                    <a:lnTo>
                      <a:pt x="280" y="563"/>
                    </a:lnTo>
                    <a:lnTo>
                      <a:pt x="279" y="564"/>
                    </a:lnTo>
                    <a:lnTo>
                      <a:pt x="279" y="564"/>
                    </a:lnTo>
                    <a:lnTo>
                      <a:pt x="277" y="564"/>
                    </a:lnTo>
                    <a:lnTo>
                      <a:pt x="276" y="566"/>
                    </a:lnTo>
                    <a:lnTo>
                      <a:pt x="274" y="566"/>
                    </a:lnTo>
                    <a:lnTo>
                      <a:pt x="274" y="564"/>
                    </a:lnTo>
                    <a:lnTo>
                      <a:pt x="271" y="563"/>
                    </a:lnTo>
                    <a:lnTo>
                      <a:pt x="269" y="563"/>
                    </a:lnTo>
                    <a:lnTo>
                      <a:pt x="271" y="563"/>
                    </a:lnTo>
                    <a:lnTo>
                      <a:pt x="272" y="564"/>
                    </a:lnTo>
                    <a:lnTo>
                      <a:pt x="271" y="566"/>
                    </a:lnTo>
                    <a:lnTo>
                      <a:pt x="271" y="566"/>
                    </a:lnTo>
                    <a:lnTo>
                      <a:pt x="269" y="566"/>
                    </a:lnTo>
                    <a:lnTo>
                      <a:pt x="266" y="568"/>
                    </a:lnTo>
                    <a:lnTo>
                      <a:pt x="268" y="569"/>
                    </a:lnTo>
                    <a:lnTo>
                      <a:pt x="266" y="571"/>
                    </a:lnTo>
                    <a:lnTo>
                      <a:pt x="265" y="571"/>
                    </a:lnTo>
                    <a:lnTo>
                      <a:pt x="265" y="571"/>
                    </a:lnTo>
                    <a:lnTo>
                      <a:pt x="265" y="572"/>
                    </a:lnTo>
                    <a:lnTo>
                      <a:pt x="261" y="574"/>
                    </a:lnTo>
                    <a:lnTo>
                      <a:pt x="255" y="580"/>
                    </a:lnTo>
                    <a:lnTo>
                      <a:pt x="252" y="582"/>
                    </a:lnTo>
                    <a:lnTo>
                      <a:pt x="250" y="583"/>
                    </a:lnTo>
                    <a:lnTo>
                      <a:pt x="247" y="583"/>
                    </a:lnTo>
                    <a:lnTo>
                      <a:pt x="246" y="585"/>
                    </a:lnTo>
                    <a:lnTo>
                      <a:pt x="239" y="585"/>
                    </a:lnTo>
                    <a:lnTo>
                      <a:pt x="236" y="585"/>
                    </a:lnTo>
                    <a:lnTo>
                      <a:pt x="233" y="585"/>
                    </a:lnTo>
                    <a:lnTo>
                      <a:pt x="231" y="585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1" y="583"/>
                    </a:lnTo>
                    <a:lnTo>
                      <a:pt x="230" y="583"/>
                    </a:lnTo>
                    <a:lnTo>
                      <a:pt x="230" y="583"/>
                    </a:lnTo>
                    <a:lnTo>
                      <a:pt x="230" y="585"/>
                    </a:lnTo>
                    <a:lnTo>
                      <a:pt x="230" y="585"/>
                    </a:lnTo>
                    <a:lnTo>
                      <a:pt x="227" y="583"/>
                    </a:lnTo>
                    <a:lnTo>
                      <a:pt x="227" y="583"/>
                    </a:lnTo>
                    <a:lnTo>
                      <a:pt x="227" y="582"/>
                    </a:lnTo>
                    <a:lnTo>
                      <a:pt x="228" y="582"/>
                    </a:lnTo>
                    <a:lnTo>
                      <a:pt x="228" y="582"/>
                    </a:lnTo>
                    <a:lnTo>
                      <a:pt x="228" y="580"/>
                    </a:lnTo>
                    <a:lnTo>
                      <a:pt x="227" y="580"/>
                    </a:lnTo>
                    <a:lnTo>
                      <a:pt x="225" y="580"/>
                    </a:lnTo>
                    <a:lnTo>
                      <a:pt x="224" y="580"/>
                    </a:lnTo>
                    <a:lnTo>
                      <a:pt x="219" y="579"/>
                    </a:lnTo>
                    <a:lnTo>
                      <a:pt x="219" y="577"/>
                    </a:lnTo>
                    <a:lnTo>
                      <a:pt x="214" y="575"/>
                    </a:lnTo>
                    <a:lnTo>
                      <a:pt x="212" y="572"/>
                    </a:lnTo>
                    <a:lnTo>
                      <a:pt x="211" y="571"/>
                    </a:lnTo>
                    <a:lnTo>
                      <a:pt x="211" y="569"/>
                    </a:lnTo>
                    <a:lnTo>
                      <a:pt x="212" y="566"/>
                    </a:lnTo>
                    <a:lnTo>
                      <a:pt x="212" y="564"/>
                    </a:lnTo>
                    <a:lnTo>
                      <a:pt x="216" y="566"/>
                    </a:lnTo>
                    <a:lnTo>
                      <a:pt x="220" y="568"/>
                    </a:lnTo>
                    <a:lnTo>
                      <a:pt x="220" y="568"/>
                    </a:lnTo>
                    <a:lnTo>
                      <a:pt x="222" y="566"/>
                    </a:lnTo>
                    <a:lnTo>
                      <a:pt x="224" y="564"/>
                    </a:lnTo>
                    <a:lnTo>
                      <a:pt x="224" y="564"/>
                    </a:lnTo>
                    <a:lnTo>
                      <a:pt x="220" y="566"/>
                    </a:lnTo>
                    <a:lnTo>
                      <a:pt x="219" y="564"/>
                    </a:lnTo>
                    <a:lnTo>
                      <a:pt x="217" y="563"/>
                    </a:lnTo>
                    <a:lnTo>
                      <a:pt x="217" y="563"/>
                    </a:lnTo>
                    <a:lnTo>
                      <a:pt x="217" y="561"/>
                    </a:lnTo>
                    <a:lnTo>
                      <a:pt x="219" y="561"/>
                    </a:lnTo>
                    <a:lnTo>
                      <a:pt x="217" y="560"/>
                    </a:lnTo>
                    <a:lnTo>
                      <a:pt x="217" y="558"/>
                    </a:lnTo>
                    <a:lnTo>
                      <a:pt x="219" y="557"/>
                    </a:lnTo>
                    <a:lnTo>
                      <a:pt x="222" y="555"/>
                    </a:lnTo>
                    <a:lnTo>
                      <a:pt x="224" y="553"/>
                    </a:lnTo>
                    <a:lnTo>
                      <a:pt x="225" y="553"/>
                    </a:lnTo>
                    <a:lnTo>
                      <a:pt x="225" y="553"/>
                    </a:lnTo>
                    <a:lnTo>
                      <a:pt x="222" y="553"/>
                    </a:lnTo>
                    <a:lnTo>
                      <a:pt x="220" y="555"/>
                    </a:lnTo>
                    <a:lnTo>
                      <a:pt x="219" y="557"/>
                    </a:lnTo>
                    <a:lnTo>
                      <a:pt x="216" y="558"/>
                    </a:lnTo>
                    <a:lnTo>
                      <a:pt x="214" y="558"/>
                    </a:lnTo>
                    <a:lnTo>
                      <a:pt x="214" y="558"/>
                    </a:lnTo>
                    <a:lnTo>
                      <a:pt x="212" y="558"/>
                    </a:lnTo>
                    <a:lnTo>
                      <a:pt x="211" y="561"/>
                    </a:lnTo>
                    <a:lnTo>
                      <a:pt x="209" y="561"/>
                    </a:lnTo>
                    <a:lnTo>
                      <a:pt x="206" y="561"/>
                    </a:lnTo>
                    <a:lnTo>
                      <a:pt x="206" y="560"/>
                    </a:lnTo>
                    <a:lnTo>
                      <a:pt x="206" y="555"/>
                    </a:lnTo>
                    <a:lnTo>
                      <a:pt x="208" y="553"/>
                    </a:lnTo>
                    <a:lnTo>
                      <a:pt x="208" y="552"/>
                    </a:lnTo>
                    <a:lnTo>
                      <a:pt x="209" y="550"/>
                    </a:lnTo>
                    <a:lnTo>
                      <a:pt x="211" y="550"/>
                    </a:lnTo>
                    <a:lnTo>
                      <a:pt x="211" y="550"/>
                    </a:lnTo>
                    <a:lnTo>
                      <a:pt x="212" y="550"/>
                    </a:lnTo>
                    <a:lnTo>
                      <a:pt x="216" y="550"/>
                    </a:lnTo>
                    <a:lnTo>
                      <a:pt x="217" y="549"/>
                    </a:lnTo>
                    <a:lnTo>
                      <a:pt x="219" y="549"/>
                    </a:lnTo>
                    <a:lnTo>
                      <a:pt x="222" y="547"/>
                    </a:lnTo>
                    <a:lnTo>
                      <a:pt x="222" y="547"/>
                    </a:lnTo>
                    <a:lnTo>
                      <a:pt x="219" y="547"/>
                    </a:lnTo>
                    <a:lnTo>
                      <a:pt x="217" y="547"/>
                    </a:lnTo>
                    <a:lnTo>
                      <a:pt x="216" y="547"/>
                    </a:lnTo>
                    <a:lnTo>
                      <a:pt x="216" y="547"/>
                    </a:lnTo>
                    <a:lnTo>
                      <a:pt x="214" y="547"/>
                    </a:lnTo>
                    <a:lnTo>
                      <a:pt x="216" y="546"/>
                    </a:lnTo>
                    <a:lnTo>
                      <a:pt x="219" y="542"/>
                    </a:lnTo>
                    <a:lnTo>
                      <a:pt x="219" y="542"/>
                    </a:lnTo>
                    <a:lnTo>
                      <a:pt x="220" y="541"/>
                    </a:lnTo>
                    <a:lnTo>
                      <a:pt x="220" y="539"/>
                    </a:lnTo>
                    <a:lnTo>
                      <a:pt x="220" y="538"/>
                    </a:lnTo>
                    <a:lnTo>
                      <a:pt x="224" y="536"/>
                    </a:lnTo>
                    <a:lnTo>
                      <a:pt x="227" y="535"/>
                    </a:lnTo>
                    <a:lnTo>
                      <a:pt x="227" y="536"/>
                    </a:lnTo>
                    <a:lnTo>
                      <a:pt x="227" y="539"/>
                    </a:lnTo>
                    <a:lnTo>
                      <a:pt x="227" y="541"/>
                    </a:lnTo>
                    <a:lnTo>
                      <a:pt x="228" y="536"/>
                    </a:lnTo>
                    <a:lnTo>
                      <a:pt x="228" y="535"/>
                    </a:lnTo>
                    <a:lnTo>
                      <a:pt x="230" y="533"/>
                    </a:lnTo>
                    <a:lnTo>
                      <a:pt x="233" y="533"/>
                    </a:lnTo>
                    <a:lnTo>
                      <a:pt x="233" y="533"/>
                    </a:lnTo>
                    <a:lnTo>
                      <a:pt x="230" y="533"/>
                    </a:lnTo>
                    <a:lnTo>
                      <a:pt x="224" y="535"/>
                    </a:lnTo>
                    <a:lnTo>
                      <a:pt x="220" y="536"/>
                    </a:lnTo>
                    <a:lnTo>
                      <a:pt x="220" y="538"/>
                    </a:lnTo>
                    <a:lnTo>
                      <a:pt x="219" y="539"/>
                    </a:lnTo>
                    <a:lnTo>
                      <a:pt x="217" y="541"/>
                    </a:lnTo>
                    <a:lnTo>
                      <a:pt x="217" y="542"/>
                    </a:lnTo>
                    <a:lnTo>
                      <a:pt x="216" y="542"/>
                    </a:lnTo>
                    <a:lnTo>
                      <a:pt x="214" y="544"/>
                    </a:lnTo>
                    <a:lnTo>
                      <a:pt x="212" y="546"/>
                    </a:lnTo>
                    <a:lnTo>
                      <a:pt x="211" y="547"/>
                    </a:lnTo>
                    <a:lnTo>
                      <a:pt x="209" y="549"/>
                    </a:lnTo>
                    <a:lnTo>
                      <a:pt x="208" y="550"/>
                    </a:lnTo>
                    <a:lnTo>
                      <a:pt x="208" y="550"/>
                    </a:lnTo>
                    <a:lnTo>
                      <a:pt x="206" y="552"/>
                    </a:lnTo>
                    <a:lnTo>
                      <a:pt x="206" y="552"/>
                    </a:lnTo>
                    <a:lnTo>
                      <a:pt x="206" y="550"/>
                    </a:lnTo>
                    <a:lnTo>
                      <a:pt x="206" y="549"/>
                    </a:lnTo>
                    <a:lnTo>
                      <a:pt x="206" y="547"/>
                    </a:lnTo>
                    <a:lnTo>
                      <a:pt x="206" y="546"/>
                    </a:lnTo>
                    <a:lnTo>
                      <a:pt x="208" y="544"/>
                    </a:lnTo>
                    <a:lnTo>
                      <a:pt x="206" y="542"/>
                    </a:lnTo>
                    <a:lnTo>
                      <a:pt x="208" y="541"/>
                    </a:lnTo>
                    <a:lnTo>
                      <a:pt x="208" y="542"/>
                    </a:lnTo>
                    <a:lnTo>
                      <a:pt x="209" y="542"/>
                    </a:lnTo>
                    <a:lnTo>
                      <a:pt x="211" y="542"/>
                    </a:lnTo>
                    <a:lnTo>
                      <a:pt x="214" y="541"/>
                    </a:lnTo>
                    <a:lnTo>
                      <a:pt x="214" y="541"/>
                    </a:lnTo>
                    <a:lnTo>
                      <a:pt x="212" y="541"/>
                    </a:lnTo>
                    <a:lnTo>
                      <a:pt x="209" y="541"/>
                    </a:lnTo>
                    <a:lnTo>
                      <a:pt x="208" y="539"/>
                    </a:lnTo>
                    <a:lnTo>
                      <a:pt x="206" y="536"/>
                    </a:lnTo>
                    <a:lnTo>
                      <a:pt x="206" y="535"/>
                    </a:lnTo>
                    <a:lnTo>
                      <a:pt x="206" y="533"/>
                    </a:lnTo>
                    <a:lnTo>
                      <a:pt x="212" y="530"/>
                    </a:lnTo>
                    <a:lnTo>
                      <a:pt x="214" y="528"/>
                    </a:lnTo>
                    <a:lnTo>
                      <a:pt x="212" y="528"/>
                    </a:lnTo>
                    <a:lnTo>
                      <a:pt x="211" y="530"/>
                    </a:lnTo>
                    <a:lnTo>
                      <a:pt x="208" y="531"/>
                    </a:lnTo>
                    <a:lnTo>
                      <a:pt x="206" y="530"/>
                    </a:lnTo>
                    <a:lnTo>
                      <a:pt x="205" y="528"/>
                    </a:lnTo>
                    <a:lnTo>
                      <a:pt x="205" y="525"/>
                    </a:lnTo>
                    <a:lnTo>
                      <a:pt x="205" y="524"/>
                    </a:lnTo>
                    <a:lnTo>
                      <a:pt x="205" y="520"/>
                    </a:lnTo>
                    <a:lnTo>
                      <a:pt x="206" y="520"/>
                    </a:lnTo>
                    <a:lnTo>
                      <a:pt x="206" y="520"/>
                    </a:lnTo>
                    <a:lnTo>
                      <a:pt x="208" y="520"/>
                    </a:lnTo>
                    <a:lnTo>
                      <a:pt x="211" y="520"/>
                    </a:lnTo>
                    <a:lnTo>
                      <a:pt x="219" y="519"/>
                    </a:lnTo>
                    <a:lnTo>
                      <a:pt x="222" y="520"/>
                    </a:lnTo>
                    <a:lnTo>
                      <a:pt x="225" y="520"/>
                    </a:lnTo>
                    <a:lnTo>
                      <a:pt x="227" y="519"/>
                    </a:lnTo>
                    <a:lnTo>
                      <a:pt x="230" y="519"/>
                    </a:lnTo>
                    <a:lnTo>
                      <a:pt x="231" y="519"/>
                    </a:lnTo>
                    <a:lnTo>
                      <a:pt x="233" y="520"/>
                    </a:lnTo>
                    <a:lnTo>
                      <a:pt x="233" y="522"/>
                    </a:lnTo>
                    <a:lnTo>
                      <a:pt x="233" y="524"/>
                    </a:lnTo>
                    <a:lnTo>
                      <a:pt x="235" y="522"/>
                    </a:lnTo>
                    <a:lnTo>
                      <a:pt x="233" y="522"/>
                    </a:lnTo>
                    <a:lnTo>
                      <a:pt x="233" y="520"/>
                    </a:lnTo>
                    <a:lnTo>
                      <a:pt x="241" y="517"/>
                    </a:lnTo>
                    <a:lnTo>
                      <a:pt x="242" y="517"/>
                    </a:lnTo>
                    <a:lnTo>
                      <a:pt x="239" y="517"/>
                    </a:lnTo>
                    <a:lnTo>
                      <a:pt x="238" y="516"/>
                    </a:lnTo>
                    <a:lnTo>
                      <a:pt x="239" y="512"/>
                    </a:lnTo>
                    <a:lnTo>
                      <a:pt x="239" y="512"/>
                    </a:lnTo>
                    <a:lnTo>
                      <a:pt x="238" y="514"/>
                    </a:lnTo>
                    <a:lnTo>
                      <a:pt x="238" y="516"/>
                    </a:lnTo>
                    <a:lnTo>
                      <a:pt x="238" y="517"/>
                    </a:lnTo>
                    <a:lnTo>
                      <a:pt x="238" y="517"/>
                    </a:lnTo>
                    <a:lnTo>
                      <a:pt x="236" y="519"/>
                    </a:lnTo>
                    <a:lnTo>
                      <a:pt x="231" y="519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7" y="517"/>
                    </a:lnTo>
                    <a:lnTo>
                      <a:pt x="228" y="516"/>
                    </a:lnTo>
                    <a:lnTo>
                      <a:pt x="227" y="516"/>
                    </a:lnTo>
                    <a:lnTo>
                      <a:pt x="227" y="516"/>
                    </a:lnTo>
                    <a:lnTo>
                      <a:pt x="225" y="519"/>
                    </a:lnTo>
                    <a:lnTo>
                      <a:pt x="224" y="519"/>
                    </a:lnTo>
                    <a:lnTo>
                      <a:pt x="220" y="519"/>
                    </a:lnTo>
                    <a:lnTo>
                      <a:pt x="214" y="519"/>
                    </a:lnTo>
                    <a:lnTo>
                      <a:pt x="211" y="519"/>
                    </a:lnTo>
                    <a:lnTo>
                      <a:pt x="209" y="519"/>
                    </a:lnTo>
                    <a:lnTo>
                      <a:pt x="206" y="517"/>
                    </a:lnTo>
                    <a:lnTo>
                      <a:pt x="205" y="516"/>
                    </a:lnTo>
                    <a:lnTo>
                      <a:pt x="205" y="514"/>
                    </a:lnTo>
                    <a:lnTo>
                      <a:pt x="205" y="512"/>
                    </a:lnTo>
                    <a:lnTo>
                      <a:pt x="206" y="511"/>
                    </a:lnTo>
                    <a:lnTo>
                      <a:pt x="208" y="511"/>
                    </a:lnTo>
                    <a:lnTo>
                      <a:pt x="209" y="511"/>
                    </a:lnTo>
                    <a:lnTo>
                      <a:pt x="208" y="511"/>
                    </a:lnTo>
                    <a:lnTo>
                      <a:pt x="206" y="509"/>
                    </a:lnTo>
                    <a:lnTo>
                      <a:pt x="206" y="508"/>
                    </a:lnTo>
                    <a:lnTo>
                      <a:pt x="205" y="508"/>
                    </a:lnTo>
                    <a:lnTo>
                      <a:pt x="203" y="506"/>
                    </a:lnTo>
                    <a:lnTo>
                      <a:pt x="203" y="505"/>
                    </a:lnTo>
                    <a:lnTo>
                      <a:pt x="203" y="503"/>
                    </a:lnTo>
                    <a:lnTo>
                      <a:pt x="203" y="501"/>
                    </a:lnTo>
                    <a:lnTo>
                      <a:pt x="206" y="501"/>
                    </a:lnTo>
                    <a:lnTo>
                      <a:pt x="211" y="501"/>
                    </a:lnTo>
                    <a:lnTo>
                      <a:pt x="216" y="503"/>
                    </a:lnTo>
                    <a:lnTo>
                      <a:pt x="219" y="505"/>
                    </a:lnTo>
                    <a:lnTo>
                      <a:pt x="225" y="505"/>
                    </a:lnTo>
                    <a:lnTo>
                      <a:pt x="230" y="503"/>
                    </a:lnTo>
                    <a:lnTo>
                      <a:pt x="228" y="501"/>
                    </a:lnTo>
                    <a:lnTo>
                      <a:pt x="224" y="503"/>
                    </a:lnTo>
                    <a:lnTo>
                      <a:pt x="220" y="503"/>
                    </a:lnTo>
                    <a:lnTo>
                      <a:pt x="214" y="501"/>
                    </a:lnTo>
                    <a:lnTo>
                      <a:pt x="211" y="501"/>
                    </a:lnTo>
                    <a:lnTo>
                      <a:pt x="208" y="501"/>
                    </a:lnTo>
                    <a:lnTo>
                      <a:pt x="206" y="500"/>
                    </a:lnTo>
                    <a:lnTo>
                      <a:pt x="206" y="498"/>
                    </a:lnTo>
                    <a:lnTo>
                      <a:pt x="206" y="497"/>
                    </a:lnTo>
                    <a:lnTo>
                      <a:pt x="208" y="495"/>
                    </a:lnTo>
                    <a:lnTo>
                      <a:pt x="208" y="497"/>
                    </a:lnTo>
                    <a:lnTo>
                      <a:pt x="209" y="497"/>
                    </a:lnTo>
                    <a:lnTo>
                      <a:pt x="211" y="495"/>
                    </a:lnTo>
                    <a:lnTo>
                      <a:pt x="211" y="494"/>
                    </a:lnTo>
                    <a:lnTo>
                      <a:pt x="212" y="492"/>
                    </a:lnTo>
                    <a:lnTo>
                      <a:pt x="214" y="490"/>
                    </a:lnTo>
                    <a:lnTo>
                      <a:pt x="216" y="490"/>
                    </a:lnTo>
                    <a:lnTo>
                      <a:pt x="217" y="490"/>
                    </a:lnTo>
                    <a:lnTo>
                      <a:pt x="219" y="490"/>
                    </a:lnTo>
                    <a:lnTo>
                      <a:pt x="219" y="490"/>
                    </a:lnTo>
                    <a:lnTo>
                      <a:pt x="220" y="492"/>
                    </a:lnTo>
                    <a:lnTo>
                      <a:pt x="222" y="492"/>
                    </a:lnTo>
                    <a:lnTo>
                      <a:pt x="227" y="490"/>
                    </a:lnTo>
                    <a:lnTo>
                      <a:pt x="227" y="490"/>
                    </a:lnTo>
                    <a:lnTo>
                      <a:pt x="228" y="489"/>
                    </a:lnTo>
                    <a:lnTo>
                      <a:pt x="225" y="489"/>
                    </a:lnTo>
                    <a:lnTo>
                      <a:pt x="222" y="490"/>
                    </a:lnTo>
                    <a:lnTo>
                      <a:pt x="220" y="490"/>
                    </a:lnTo>
                    <a:lnTo>
                      <a:pt x="220" y="489"/>
                    </a:lnTo>
                    <a:lnTo>
                      <a:pt x="220" y="489"/>
                    </a:lnTo>
                    <a:lnTo>
                      <a:pt x="222" y="487"/>
                    </a:lnTo>
                    <a:lnTo>
                      <a:pt x="222" y="487"/>
                    </a:lnTo>
                    <a:lnTo>
                      <a:pt x="224" y="486"/>
                    </a:lnTo>
                    <a:lnTo>
                      <a:pt x="225" y="486"/>
                    </a:lnTo>
                    <a:lnTo>
                      <a:pt x="227" y="486"/>
                    </a:lnTo>
                    <a:lnTo>
                      <a:pt x="230" y="486"/>
                    </a:lnTo>
                    <a:lnTo>
                      <a:pt x="233" y="486"/>
                    </a:lnTo>
                    <a:lnTo>
                      <a:pt x="238" y="486"/>
                    </a:lnTo>
                    <a:lnTo>
                      <a:pt x="239" y="487"/>
                    </a:lnTo>
                    <a:lnTo>
                      <a:pt x="241" y="487"/>
                    </a:lnTo>
                    <a:lnTo>
                      <a:pt x="242" y="487"/>
                    </a:lnTo>
                    <a:lnTo>
                      <a:pt x="242" y="486"/>
                    </a:lnTo>
                    <a:lnTo>
                      <a:pt x="241" y="486"/>
                    </a:lnTo>
                    <a:lnTo>
                      <a:pt x="241" y="486"/>
                    </a:lnTo>
                    <a:lnTo>
                      <a:pt x="241" y="484"/>
                    </a:lnTo>
                    <a:lnTo>
                      <a:pt x="244" y="484"/>
                    </a:lnTo>
                    <a:lnTo>
                      <a:pt x="249" y="483"/>
                    </a:lnTo>
                    <a:lnTo>
                      <a:pt x="249" y="483"/>
                    </a:lnTo>
                    <a:lnTo>
                      <a:pt x="239" y="484"/>
                    </a:lnTo>
                    <a:lnTo>
                      <a:pt x="236" y="483"/>
                    </a:lnTo>
                    <a:lnTo>
                      <a:pt x="235" y="483"/>
                    </a:lnTo>
                    <a:lnTo>
                      <a:pt x="233" y="483"/>
                    </a:lnTo>
                    <a:lnTo>
                      <a:pt x="230" y="484"/>
                    </a:lnTo>
                    <a:lnTo>
                      <a:pt x="230" y="484"/>
                    </a:lnTo>
                    <a:lnTo>
                      <a:pt x="230" y="483"/>
                    </a:lnTo>
                    <a:lnTo>
                      <a:pt x="231" y="479"/>
                    </a:lnTo>
                    <a:lnTo>
                      <a:pt x="231" y="479"/>
                    </a:lnTo>
                    <a:lnTo>
                      <a:pt x="233" y="478"/>
                    </a:lnTo>
                    <a:lnTo>
                      <a:pt x="239" y="476"/>
                    </a:lnTo>
                    <a:lnTo>
                      <a:pt x="241" y="475"/>
                    </a:lnTo>
                    <a:lnTo>
                      <a:pt x="242" y="475"/>
                    </a:lnTo>
                    <a:lnTo>
                      <a:pt x="244" y="475"/>
                    </a:lnTo>
                    <a:lnTo>
                      <a:pt x="246" y="475"/>
                    </a:lnTo>
                    <a:lnTo>
                      <a:pt x="249" y="475"/>
                    </a:lnTo>
                    <a:lnTo>
                      <a:pt x="250" y="478"/>
                    </a:lnTo>
                    <a:lnTo>
                      <a:pt x="252" y="478"/>
                    </a:lnTo>
                    <a:lnTo>
                      <a:pt x="257" y="481"/>
                    </a:lnTo>
                    <a:lnTo>
                      <a:pt x="257" y="479"/>
                    </a:lnTo>
                    <a:lnTo>
                      <a:pt x="252" y="476"/>
                    </a:lnTo>
                    <a:lnTo>
                      <a:pt x="250" y="475"/>
                    </a:lnTo>
                    <a:lnTo>
                      <a:pt x="250" y="473"/>
                    </a:lnTo>
                    <a:lnTo>
                      <a:pt x="250" y="472"/>
                    </a:lnTo>
                    <a:lnTo>
                      <a:pt x="252" y="470"/>
                    </a:lnTo>
                    <a:lnTo>
                      <a:pt x="255" y="470"/>
                    </a:lnTo>
                    <a:lnTo>
                      <a:pt x="257" y="470"/>
                    </a:lnTo>
                    <a:lnTo>
                      <a:pt x="257" y="468"/>
                    </a:lnTo>
                    <a:lnTo>
                      <a:pt x="257" y="467"/>
                    </a:lnTo>
                    <a:lnTo>
                      <a:pt x="255" y="467"/>
                    </a:lnTo>
                    <a:lnTo>
                      <a:pt x="253" y="467"/>
                    </a:lnTo>
                    <a:lnTo>
                      <a:pt x="252" y="465"/>
                    </a:lnTo>
                    <a:lnTo>
                      <a:pt x="253" y="465"/>
                    </a:lnTo>
                    <a:lnTo>
                      <a:pt x="255" y="464"/>
                    </a:lnTo>
                    <a:lnTo>
                      <a:pt x="257" y="464"/>
                    </a:lnTo>
                    <a:lnTo>
                      <a:pt x="260" y="462"/>
                    </a:lnTo>
                    <a:lnTo>
                      <a:pt x="265" y="464"/>
                    </a:lnTo>
                    <a:lnTo>
                      <a:pt x="265" y="464"/>
                    </a:lnTo>
                    <a:lnTo>
                      <a:pt x="263" y="465"/>
                    </a:lnTo>
                    <a:lnTo>
                      <a:pt x="263" y="467"/>
                    </a:lnTo>
                    <a:lnTo>
                      <a:pt x="265" y="467"/>
                    </a:lnTo>
                    <a:lnTo>
                      <a:pt x="266" y="464"/>
                    </a:lnTo>
                    <a:lnTo>
                      <a:pt x="269" y="464"/>
                    </a:lnTo>
                    <a:lnTo>
                      <a:pt x="271" y="464"/>
                    </a:lnTo>
                    <a:lnTo>
                      <a:pt x="272" y="464"/>
                    </a:lnTo>
                    <a:lnTo>
                      <a:pt x="274" y="465"/>
                    </a:lnTo>
                    <a:lnTo>
                      <a:pt x="274" y="465"/>
                    </a:lnTo>
                    <a:lnTo>
                      <a:pt x="276" y="467"/>
                    </a:lnTo>
                    <a:lnTo>
                      <a:pt x="276" y="468"/>
                    </a:lnTo>
                    <a:lnTo>
                      <a:pt x="277" y="468"/>
                    </a:lnTo>
                    <a:lnTo>
                      <a:pt x="277" y="467"/>
                    </a:lnTo>
                    <a:lnTo>
                      <a:pt x="279" y="467"/>
                    </a:lnTo>
                    <a:lnTo>
                      <a:pt x="282" y="467"/>
                    </a:lnTo>
                    <a:lnTo>
                      <a:pt x="285" y="467"/>
                    </a:lnTo>
                    <a:lnTo>
                      <a:pt x="287" y="467"/>
                    </a:lnTo>
                    <a:lnTo>
                      <a:pt x="287" y="467"/>
                    </a:lnTo>
                    <a:lnTo>
                      <a:pt x="287" y="465"/>
                    </a:lnTo>
                    <a:lnTo>
                      <a:pt x="287" y="464"/>
                    </a:lnTo>
                    <a:lnTo>
                      <a:pt x="287" y="462"/>
                    </a:lnTo>
                    <a:lnTo>
                      <a:pt x="288" y="462"/>
                    </a:lnTo>
                    <a:lnTo>
                      <a:pt x="290" y="460"/>
                    </a:lnTo>
                    <a:lnTo>
                      <a:pt x="293" y="460"/>
                    </a:lnTo>
                    <a:lnTo>
                      <a:pt x="294" y="459"/>
                    </a:lnTo>
                    <a:lnTo>
                      <a:pt x="296" y="459"/>
                    </a:lnTo>
                    <a:lnTo>
                      <a:pt x="296" y="457"/>
                    </a:lnTo>
                    <a:lnTo>
                      <a:pt x="294" y="457"/>
                    </a:lnTo>
                    <a:lnTo>
                      <a:pt x="294" y="457"/>
                    </a:lnTo>
                    <a:lnTo>
                      <a:pt x="293" y="456"/>
                    </a:lnTo>
                    <a:lnTo>
                      <a:pt x="294" y="456"/>
                    </a:lnTo>
                    <a:lnTo>
                      <a:pt x="298" y="454"/>
                    </a:lnTo>
                    <a:lnTo>
                      <a:pt x="298" y="454"/>
                    </a:lnTo>
                    <a:lnTo>
                      <a:pt x="294" y="453"/>
                    </a:lnTo>
                    <a:lnTo>
                      <a:pt x="294" y="454"/>
                    </a:lnTo>
                    <a:lnTo>
                      <a:pt x="291" y="454"/>
                    </a:lnTo>
                    <a:lnTo>
                      <a:pt x="290" y="456"/>
                    </a:lnTo>
                    <a:lnTo>
                      <a:pt x="290" y="456"/>
                    </a:lnTo>
                    <a:lnTo>
                      <a:pt x="291" y="457"/>
                    </a:lnTo>
                    <a:lnTo>
                      <a:pt x="290" y="459"/>
                    </a:lnTo>
                    <a:lnTo>
                      <a:pt x="282" y="464"/>
                    </a:lnTo>
                    <a:lnTo>
                      <a:pt x="277" y="465"/>
                    </a:lnTo>
                    <a:lnTo>
                      <a:pt x="276" y="465"/>
                    </a:lnTo>
                    <a:lnTo>
                      <a:pt x="274" y="464"/>
                    </a:lnTo>
                    <a:lnTo>
                      <a:pt x="274" y="464"/>
                    </a:lnTo>
                    <a:lnTo>
                      <a:pt x="272" y="460"/>
                    </a:lnTo>
                    <a:lnTo>
                      <a:pt x="271" y="460"/>
                    </a:lnTo>
                    <a:lnTo>
                      <a:pt x="271" y="462"/>
                    </a:lnTo>
                    <a:lnTo>
                      <a:pt x="271" y="460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4" y="456"/>
                    </a:lnTo>
                    <a:lnTo>
                      <a:pt x="276" y="454"/>
                    </a:lnTo>
                    <a:lnTo>
                      <a:pt x="277" y="453"/>
                    </a:lnTo>
                    <a:lnTo>
                      <a:pt x="280" y="449"/>
                    </a:lnTo>
                    <a:lnTo>
                      <a:pt x="285" y="445"/>
                    </a:lnTo>
                    <a:lnTo>
                      <a:pt x="288" y="443"/>
                    </a:lnTo>
                    <a:lnTo>
                      <a:pt x="290" y="442"/>
                    </a:lnTo>
                    <a:lnTo>
                      <a:pt x="291" y="440"/>
                    </a:lnTo>
                    <a:lnTo>
                      <a:pt x="294" y="438"/>
                    </a:lnTo>
                    <a:lnTo>
                      <a:pt x="296" y="438"/>
                    </a:lnTo>
                    <a:lnTo>
                      <a:pt x="298" y="437"/>
                    </a:lnTo>
                    <a:lnTo>
                      <a:pt x="299" y="435"/>
                    </a:lnTo>
                    <a:lnTo>
                      <a:pt x="299" y="435"/>
                    </a:lnTo>
                    <a:lnTo>
                      <a:pt x="296" y="437"/>
                    </a:lnTo>
                    <a:lnTo>
                      <a:pt x="294" y="437"/>
                    </a:lnTo>
                    <a:lnTo>
                      <a:pt x="294" y="435"/>
                    </a:lnTo>
                    <a:lnTo>
                      <a:pt x="296" y="434"/>
                    </a:lnTo>
                    <a:lnTo>
                      <a:pt x="298" y="432"/>
                    </a:lnTo>
                    <a:lnTo>
                      <a:pt x="307" y="427"/>
                    </a:lnTo>
                    <a:lnTo>
                      <a:pt x="309" y="427"/>
                    </a:lnTo>
                    <a:lnTo>
                      <a:pt x="310" y="429"/>
                    </a:lnTo>
                    <a:lnTo>
                      <a:pt x="312" y="429"/>
                    </a:lnTo>
                    <a:lnTo>
                      <a:pt x="317" y="426"/>
                    </a:lnTo>
                    <a:lnTo>
                      <a:pt x="318" y="423"/>
                    </a:lnTo>
                    <a:lnTo>
                      <a:pt x="317" y="423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09" y="424"/>
                    </a:lnTo>
                    <a:lnTo>
                      <a:pt x="309" y="426"/>
                    </a:lnTo>
                    <a:lnTo>
                      <a:pt x="307" y="424"/>
                    </a:lnTo>
                    <a:lnTo>
                      <a:pt x="307" y="423"/>
                    </a:lnTo>
                    <a:lnTo>
                      <a:pt x="309" y="420"/>
                    </a:lnTo>
                    <a:lnTo>
                      <a:pt x="309" y="418"/>
                    </a:lnTo>
                    <a:lnTo>
                      <a:pt x="310" y="416"/>
                    </a:lnTo>
                    <a:lnTo>
                      <a:pt x="315" y="412"/>
                    </a:lnTo>
                    <a:lnTo>
                      <a:pt x="315" y="410"/>
                    </a:lnTo>
                    <a:lnTo>
                      <a:pt x="317" y="408"/>
                    </a:lnTo>
                    <a:lnTo>
                      <a:pt x="320" y="408"/>
                    </a:lnTo>
                    <a:lnTo>
                      <a:pt x="320" y="408"/>
                    </a:lnTo>
                    <a:lnTo>
                      <a:pt x="320" y="407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26" y="402"/>
                    </a:lnTo>
                    <a:lnTo>
                      <a:pt x="329" y="402"/>
                    </a:lnTo>
                    <a:lnTo>
                      <a:pt x="331" y="402"/>
                    </a:lnTo>
                    <a:lnTo>
                      <a:pt x="332" y="401"/>
                    </a:lnTo>
                    <a:lnTo>
                      <a:pt x="334" y="401"/>
                    </a:lnTo>
                    <a:lnTo>
                      <a:pt x="334" y="399"/>
                    </a:lnTo>
                    <a:lnTo>
                      <a:pt x="329" y="401"/>
                    </a:lnTo>
                    <a:lnTo>
                      <a:pt x="328" y="401"/>
                    </a:lnTo>
                    <a:lnTo>
                      <a:pt x="326" y="401"/>
                    </a:lnTo>
                    <a:lnTo>
                      <a:pt x="324" y="402"/>
                    </a:lnTo>
                    <a:lnTo>
                      <a:pt x="321" y="402"/>
                    </a:lnTo>
                    <a:lnTo>
                      <a:pt x="321" y="397"/>
                    </a:lnTo>
                    <a:lnTo>
                      <a:pt x="321" y="394"/>
                    </a:lnTo>
                    <a:lnTo>
                      <a:pt x="323" y="394"/>
                    </a:lnTo>
                    <a:lnTo>
                      <a:pt x="323" y="391"/>
                    </a:lnTo>
                    <a:lnTo>
                      <a:pt x="324" y="390"/>
                    </a:lnTo>
                    <a:lnTo>
                      <a:pt x="326" y="390"/>
                    </a:lnTo>
                    <a:lnTo>
                      <a:pt x="328" y="390"/>
                    </a:lnTo>
                    <a:lnTo>
                      <a:pt x="329" y="388"/>
                    </a:lnTo>
                    <a:lnTo>
                      <a:pt x="331" y="388"/>
                    </a:lnTo>
                    <a:lnTo>
                      <a:pt x="334" y="388"/>
                    </a:lnTo>
                    <a:lnTo>
                      <a:pt x="332" y="388"/>
                    </a:lnTo>
                    <a:lnTo>
                      <a:pt x="329" y="386"/>
                    </a:lnTo>
                    <a:lnTo>
                      <a:pt x="329" y="385"/>
                    </a:lnTo>
                    <a:lnTo>
                      <a:pt x="331" y="385"/>
                    </a:lnTo>
                    <a:lnTo>
                      <a:pt x="331" y="383"/>
                    </a:lnTo>
                    <a:lnTo>
                      <a:pt x="332" y="383"/>
                    </a:lnTo>
                    <a:lnTo>
                      <a:pt x="334" y="382"/>
                    </a:lnTo>
                    <a:lnTo>
                      <a:pt x="335" y="380"/>
                    </a:lnTo>
                    <a:lnTo>
                      <a:pt x="337" y="380"/>
                    </a:lnTo>
                    <a:lnTo>
                      <a:pt x="339" y="379"/>
                    </a:lnTo>
                    <a:lnTo>
                      <a:pt x="340" y="380"/>
                    </a:lnTo>
                    <a:lnTo>
                      <a:pt x="343" y="379"/>
                    </a:lnTo>
                    <a:lnTo>
                      <a:pt x="345" y="379"/>
                    </a:lnTo>
                    <a:lnTo>
                      <a:pt x="354" y="379"/>
                    </a:lnTo>
                    <a:lnTo>
                      <a:pt x="354" y="377"/>
                    </a:lnTo>
                    <a:lnTo>
                      <a:pt x="353" y="377"/>
                    </a:lnTo>
                    <a:lnTo>
                      <a:pt x="347" y="377"/>
                    </a:lnTo>
                    <a:lnTo>
                      <a:pt x="342" y="377"/>
                    </a:lnTo>
                    <a:lnTo>
                      <a:pt x="342" y="377"/>
                    </a:lnTo>
                    <a:lnTo>
                      <a:pt x="340" y="377"/>
                    </a:lnTo>
                    <a:lnTo>
                      <a:pt x="340" y="375"/>
                    </a:lnTo>
                    <a:lnTo>
                      <a:pt x="342" y="375"/>
                    </a:lnTo>
                    <a:lnTo>
                      <a:pt x="342" y="374"/>
                    </a:lnTo>
                    <a:lnTo>
                      <a:pt x="345" y="371"/>
                    </a:lnTo>
                    <a:lnTo>
                      <a:pt x="348" y="369"/>
                    </a:lnTo>
                    <a:lnTo>
                      <a:pt x="350" y="369"/>
                    </a:lnTo>
                    <a:lnTo>
                      <a:pt x="353" y="371"/>
                    </a:lnTo>
                    <a:lnTo>
                      <a:pt x="354" y="371"/>
                    </a:lnTo>
                    <a:lnTo>
                      <a:pt x="356" y="372"/>
                    </a:lnTo>
                    <a:lnTo>
                      <a:pt x="356" y="374"/>
                    </a:lnTo>
                    <a:lnTo>
                      <a:pt x="358" y="374"/>
                    </a:lnTo>
                    <a:lnTo>
                      <a:pt x="358" y="372"/>
                    </a:lnTo>
                    <a:lnTo>
                      <a:pt x="359" y="371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3" y="368"/>
                    </a:lnTo>
                    <a:lnTo>
                      <a:pt x="351" y="368"/>
                    </a:lnTo>
                    <a:lnTo>
                      <a:pt x="353" y="366"/>
                    </a:lnTo>
                    <a:lnTo>
                      <a:pt x="353" y="364"/>
                    </a:lnTo>
                    <a:lnTo>
                      <a:pt x="353" y="364"/>
                    </a:lnTo>
                    <a:lnTo>
                      <a:pt x="350" y="366"/>
                    </a:lnTo>
                    <a:lnTo>
                      <a:pt x="347" y="368"/>
                    </a:lnTo>
                    <a:lnTo>
                      <a:pt x="345" y="366"/>
                    </a:lnTo>
                    <a:lnTo>
                      <a:pt x="347" y="364"/>
                    </a:lnTo>
                    <a:lnTo>
                      <a:pt x="345" y="363"/>
                    </a:lnTo>
                    <a:lnTo>
                      <a:pt x="350" y="360"/>
                    </a:lnTo>
                    <a:lnTo>
                      <a:pt x="351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8" y="358"/>
                    </a:lnTo>
                    <a:lnTo>
                      <a:pt x="354" y="358"/>
                    </a:lnTo>
                    <a:lnTo>
                      <a:pt x="353" y="358"/>
                    </a:lnTo>
                    <a:lnTo>
                      <a:pt x="353" y="356"/>
                    </a:lnTo>
                    <a:lnTo>
                      <a:pt x="356" y="356"/>
                    </a:lnTo>
                    <a:lnTo>
                      <a:pt x="358" y="355"/>
                    </a:lnTo>
                    <a:lnTo>
                      <a:pt x="361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5" y="358"/>
                    </a:lnTo>
                    <a:lnTo>
                      <a:pt x="367" y="361"/>
                    </a:lnTo>
                    <a:lnTo>
                      <a:pt x="367" y="361"/>
                    </a:lnTo>
                    <a:lnTo>
                      <a:pt x="367" y="358"/>
                    </a:lnTo>
                    <a:lnTo>
                      <a:pt x="367" y="358"/>
                    </a:lnTo>
                    <a:lnTo>
                      <a:pt x="369" y="356"/>
                    </a:lnTo>
                    <a:lnTo>
                      <a:pt x="369" y="356"/>
                    </a:lnTo>
                    <a:lnTo>
                      <a:pt x="367" y="356"/>
                    </a:lnTo>
                    <a:lnTo>
                      <a:pt x="367" y="355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9" y="349"/>
                    </a:lnTo>
                    <a:lnTo>
                      <a:pt x="372" y="349"/>
                    </a:lnTo>
                    <a:lnTo>
                      <a:pt x="375" y="350"/>
                    </a:lnTo>
                    <a:lnTo>
                      <a:pt x="376" y="350"/>
                    </a:lnTo>
                    <a:lnTo>
                      <a:pt x="380" y="349"/>
                    </a:lnTo>
                    <a:lnTo>
                      <a:pt x="383" y="349"/>
                    </a:lnTo>
                    <a:lnTo>
                      <a:pt x="384" y="347"/>
                    </a:lnTo>
                    <a:lnTo>
                      <a:pt x="386" y="347"/>
                    </a:lnTo>
                    <a:lnTo>
                      <a:pt x="386" y="347"/>
                    </a:lnTo>
                    <a:lnTo>
                      <a:pt x="384" y="347"/>
                    </a:lnTo>
                    <a:lnTo>
                      <a:pt x="384" y="347"/>
                    </a:lnTo>
                    <a:lnTo>
                      <a:pt x="384" y="347"/>
                    </a:lnTo>
                    <a:lnTo>
                      <a:pt x="381" y="347"/>
                    </a:lnTo>
                    <a:lnTo>
                      <a:pt x="372" y="347"/>
                    </a:lnTo>
                    <a:lnTo>
                      <a:pt x="370" y="345"/>
                    </a:lnTo>
                    <a:lnTo>
                      <a:pt x="370" y="345"/>
                    </a:lnTo>
                    <a:lnTo>
                      <a:pt x="372" y="344"/>
                    </a:lnTo>
                    <a:lnTo>
                      <a:pt x="372" y="342"/>
                    </a:lnTo>
                    <a:lnTo>
                      <a:pt x="376" y="341"/>
                    </a:lnTo>
                    <a:lnTo>
                      <a:pt x="380" y="341"/>
                    </a:lnTo>
                    <a:lnTo>
                      <a:pt x="383" y="338"/>
                    </a:lnTo>
                    <a:lnTo>
                      <a:pt x="384" y="336"/>
                    </a:lnTo>
                    <a:lnTo>
                      <a:pt x="386" y="333"/>
                    </a:lnTo>
                    <a:lnTo>
                      <a:pt x="388" y="331"/>
                    </a:lnTo>
                    <a:lnTo>
                      <a:pt x="394" y="330"/>
                    </a:lnTo>
                    <a:lnTo>
                      <a:pt x="394" y="328"/>
                    </a:lnTo>
                    <a:lnTo>
                      <a:pt x="394" y="328"/>
                    </a:lnTo>
                    <a:lnTo>
                      <a:pt x="394" y="325"/>
                    </a:lnTo>
                    <a:lnTo>
                      <a:pt x="395" y="322"/>
                    </a:lnTo>
                    <a:lnTo>
                      <a:pt x="395" y="322"/>
                    </a:lnTo>
                    <a:lnTo>
                      <a:pt x="397" y="322"/>
                    </a:lnTo>
                    <a:lnTo>
                      <a:pt x="397" y="322"/>
                    </a:lnTo>
                    <a:lnTo>
                      <a:pt x="399" y="323"/>
                    </a:lnTo>
                    <a:lnTo>
                      <a:pt x="402" y="325"/>
                    </a:lnTo>
                    <a:lnTo>
                      <a:pt x="405" y="325"/>
                    </a:lnTo>
                    <a:lnTo>
                      <a:pt x="405" y="325"/>
                    </a:lnTo>
                    <a:lnTo>
                      <a:pt x="403" y="323"/>
                    </a:lnTo>
                    <a:lnTo>
                      <a:pt x="402" y="322"/>
                    </a:lnTo>
                    <a:lnTo>
                      <a:pt x="400" y="320"/>
                    </a:lnTo>
                    <a:lnTo>
                      <a:pt x="402" y="320"/>
                    </a:lnTo>
                    <a:lnTo>
                      <a:pt x="403" y="320"/>
                    </a:lnTo>
                    <a:lnTo>
                      <a:pt x="405" y="320"/>
                    </a:lnTo>
                    <a:lnTo>
                      <a:pt x="406" y="319"/>
                    </a:lnTo>
                    <a:lnTo>
                      <a:pt x="406" y="319"/>
                    </a:lnTo>
                    <a:lnTo>
                      <a:pt x="406" y="317"/>
                    </a:lnTo>
                    <a:lnTo>
                      <a:pt x="406" y="317"/>
                    </a:lnTo>
                    <a:lnTo>
                      <a:pt x="410" y="314"/>
                    </a:lnTo>
                    <a:lnTo>
                      <a:pt x="416" y="312"/>
                    </a:lnTo>
                    <a:lnTo>
                      <a:pt x="417" y="314"/>
                    </a:lnTo>
                    <a:lnTo>
                      <a:pt x="416" y="317"/>
                    </a:lnTo>
                    <a:lnTo>
                      <a:pt x="416" y="320"/>
                    </a:lnTo>
                    <a:lnTo>
                      <a:pt x="416" y="322"/>
                    </a:lnTo>
                    <a:lnTo>
                      <a:pt x="417" y="320"/>
                    </a:lnTo>
                    <a:lnTo>
                      <a:pt x="419" y="316"/>
                    </a:lnTo>
                    <a:lnTo>
                      <a:pt x="421" y="312"/>
                    </a:lnTo>
                    <a:lnTo>
                      <a:pt x="422" y="311"/>
                    </a:lnTo>
                    <a:lnTo>
                      <a:pt x="422" y="311"/>
                    </a:lnTo>
                    <a:lnTo>
                      <a:pt x="424" y="309"/>
                    </a:lnTo>
                    <a:lnTo>
                      <a:pt x="425" y="309"/>
                    </a:lnTo>
                    <a:lnTo>
                      <a:pt x="425" y="309"/>
                    </a:lnTo>
                    <a:lnTo>
                      <a:pt x="427" y="311"/>
                    </a:lnTo>
                    <a:lnTo>
                      <a:pt x="425" y="316"/>
                    </a:lnTo>
                    <a:lnTo>
                      <a:pt x="425" y="317"/>
                    </a:lnTo>
                    <a:lnTo>
                      <a:pt x="425" y="320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4" y="323"/>
                    </a:lnTo>
                    <a:lnTo>
                      <a:pt x="429" y="319"/>
                    </a:lnTo>
                    <a:lnTo>
                      <a:pt x="432" y="320"/>
                    </a:lnTo>
                    <a:lnTo>
                      <a:pt x="432" y="320"/>
                    </a:lnTo>
                    <a:lnTo>
                      <a:pt x="430" y="319"/>
                    </a:lnTo>
                    <a:lnTo>
                      <a:pt x="429" y="317"/>
                    </a:lnTo>
                    <a:lnTo>
                      <a:pt x="429" y="316"/>
                    </a:lnTo>
                    <a:lnTo>
                      <a:pt x="429" y="311"/>
                    </a:lnTo>
                    <a:lnTo>
                      <a:pt x="430" y="309"/>
                    </a:lnTo>
                    <a:lnTo>
                      <a:pt x="433" y="311"/>
                    </a:lnTo>
                    <a:lnTo>
                      <a:pt x="435" y="309"/>
                    </a:lnTo>
                    <a:lnTo>
                      <a:pt x="436" y="311"/>
                    </a:lnTo>
                    <a:lnTo>
                      <a:pt x="438" y="311"/>
                    </a:lnTo>
                    <a:lnTo>
                      <a:pt x="440" y="308"/>
                    </a:lnTo>
                    <a:lnTo>
                      <a:pt x="441" y="308"/>
                    </a:lnTo>
                    <a:lnTo>
                      <a:pt x="444" y="309"/>
                    </a:lnTo>
                    <a:lnTo>
                      <a:pt x="446" y="311"/>
                    </a:lnTo>
                    <a:lnTo>
                      <a:pt x="449" y="312"/>
                    </a:lnTo>
                    <a:lnTo>
                      <a:pt x="449" y="312"/>
                    </a:lnTo>
                    <a:lnTo>
                      <a:pt x="449" y="308"/>
                    </a:lnTo>
                    <a:lnTo>
                      <a:pt x="447" y="306"/>
                    </a:lnTo>
                    <a:lnTo>
                      <a:pt x="444" y="305"/>
                    </a:lnTo>
                    <a:lnTo>
                      <a:pt x="441" y="303"/>
                    </a:lnTo>
                    <a:lnTo>
                      <a:pt x="440" y="303"/>
                    </a:lnTo>
                    <a:lnTo>
                      <a:pt x="441" y="301"/>
                    </a:lnTo>
                    <a:lnTo>
                      <a:pt x="443" y="301"/>
                    </a:lnTo>
                    <a:lnTo>
                      <a:pt x="446" y="301"/>
                    </a:lnTo>
                    <a:lnTo>
                      <a:pt x="449" y="300"/>
                    </a:lnTo>
                    <a:lnTo>
                      <a:pt x="451" y="300"/>
                    </a:lnTo>
                    <a:lnTo>
                      <a:pt x="452" y="300"/>
                    </a:lnTo>
                    <a:lnTo>
                      <a:pt x="454" y="301"/>
                    </a:lnTo>
                    <a:lnTo>
                      <a:pt x="455" y="300"/>
                    </a:lnTo>
                    <a:lnTo>
                      <a:pt x="455" y="298"/>
                    </a:lnTo>
                    <a:lnTo>
                      <a:pt x="460" y="298"/>
                    </a:lnTo>
                    <a:lnTo>
                      <a:pt x="462" y="298"/>
                    </a:lnTo>
                    <a:lnTo>
                      <a:pt x="463" y="300"/>
                    </a:lnTo>
                    <a:lnTo>
                      <a:pt x="463" y="301"/>
                    </a:lnTo>
                    <a:lnTo>
                      <a:pt x="465" y="305"/>
                    </a:lnTo>
                    <a:lnTo>
                      <a:pt x="466" y="308"/>
                    </a:lnTo>
                    <a:lnTo>
                      <a:pt x="468" y="308"/>
                    </a:lnTo>
                    <a:lnTo>
                      <a:pt x="470" y="308"/>
                    </a:lnTo>
                    <a:lnTo>
                      <a:pt x="470" y="308"/>
                    </a:lnTo>
                    <a:lnTo>
                      <a:pt x="468" y="306"/>
                    </a:lnTo>
                    <a:lnTo>
                      <a:pt x="468" y="305"/>
                    </a:lnTo>
                    <a:lnTo>
                      <a:pt x="470" y="303"/>
                    </a:lnTo>
                    <a:lnTo>
                      <a:pt x="470" y="301"/>
                    </a:lnTo>
                    <a:lnTo>
                      <a:pt x="474" y="297"/>
                    </a:lnTo>
                    <a:lnTo>
                      <a:pt x="477" y="295"/>
                    </a:lnTo>
                    <a:lnTo>
                      <a:pt x="479" y="295"/>
                    </a:lnTo>
                    <a:lnTo>
                      <a:pt x="482" y="290"/>
                    </a:lnTo>
                    <a:lnTo>
                      <a:pt x="484" y="290"/>
                    </a:lnTo>
                    <a:lnTo>
                      <a:pt x="485" y="289"/>
                    </a:lnTo>
                    <a:lnTo>
                      <a:pt x="485" y="289"/>
                    </a:lnTo>
                    <a:lnTo>
                      <a:pt x="482" y="287"/>
                    </a:lnTo>
                    <a:lnTo>
                      <a:pt x="482" y="286"/>
                    </a:lnTo>
                    <a:lnTo>
                      <a:pt x="485" y="284"/>
                    </a:lnTo>
                    <a:lnTo>
                      <a:pt x="488" y="281"/>
                    </a:lnTo>
                    <a:lnTo>
                      <a:pt x="490" y="281"/>
                    </a:lnTo>
                    <a:lnTo>
                      <a:pt x="490" y="282"/>
                    </a:lnTo>
                    <a:lnTo>
                      <a:pt x="493" y="284"/>
                    </a:lnTo>
                    <a:lnTo>
                      <a:pt x="496" y="286"/>
                    </a:lnTo>
                    <a:lnTo>
                      <a:pt x="496" y="286"/>
                    </a:lnTo>
                    <a:lnTo>
                      <a:pt x="498" y="286"/>
                    </a:lnTo>
                    <a:lnTo>
                      <a:pt x="498" y="284"/>
                    </a:lnTo>
                    <a:lnTo>
                      <a:pt x="499" y="284"/>
                    </a:lnTo>
                    <a:lnTo>
                      <a:pt x="501" y="284"/>
                    </a:lnTo>
                    <a:lnTo>
                      <a:pt x="503" y="286"/>
                    </a:lnTo>
                    <a:lnTo>
                      <a:pt x="504" y="286"/>
                    </a:lnTo>
                    <a:lnTo>
                      <a:pt x="504" y="286"/>
                    </a:lnTo>
                    <a:lnTo>
                      <a:pt x="504" y="286"/>
                    </a:lnTo>
                    <a:lnTo>
                      <a:pt x="503" y="287"/>
                    </a:lnTo>
                    <a:lnTo>
                      <a:pt x="499" y="290"/>
                    </a:lnTo>
                    <a:lnTo>
                      <a:pt x="496" y="293"/>
                    </a:lnTo>
                    <a:lnTo>
                      <a:pt x="496" y="295"/>
                    </a:lnTo>
                    <a:lnTo>
                      <a:pt x="495" y="300"/>
                    </a:lnTo>
                    <a:lnTo>
                      <a:pt x="493" y="301"/>
                    </a:lnTo>
                    <a:lnTo>
                      <a:pt x="493" y="305"/>
                    </a:lnTo>
                    <a:lnTo>
                      <a:pt x="493" y="305"/>
                    </a:lnTo>
                    <a:lnTo>
                      <a:pt x="496" y="305"/>
                    </a:lnTo>
                    <a:lnTo>
                      <a:pt x="499" y="301"/>
                    </a:lnTo>
                    <a:lnTo>
                      <a:pt x="499" y="298"/>
                    </a:lnTo>
                    <a:lnTo>
                      <a:pt x="507" y="292"/>
                    </a:lnTo>
                    <a:lnTo>
                      <a:pt x="511" y="287"/>
                    </a:lnTo>
                    <a:lnTo>
                      <a:pt x="515" y="284"/>
                    </a:lnTo>
                    <a:lnTo>
                      <a:pt x="517" y="282"/>
                    </a:lnTo>
                    <a:lnTo>
                      <a:pt x="518" y="286"/>
                    </a:lnTo>
                    <a:lnTo>
                      <a:pt x="517" y="289"/>
                    </a:lnTo>
                    <a:lnTo>
                      <a:pt x="515" y="290"/>
                    </a:lnTo>
                    <a:lnTo>
                      <a:pt x="517" y="290"/>
                    </a:lnTo>
                    <a:lnTo>
                      <a:pt x="517" y="293"/>
                    </a:lnTo>
                    <a:lnTo>
                      <a:pt x="517" y="295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22" y="295"/>
                    </a:lnTo>
                    <a:lnTo>
                      <a:pt x="523" y="292"/>
                    </a:lnTo>
                    <a:lnTo>
                      <a:pt x="525" y="290"/>
                    </a:lnTo>
                    <a:lnTo>
                      <a:pt x="525" y="289"/>
                    </a:lnTo>
                    <a:lnTo>
                      <a:pt x="526" y="287"/>
                    </a:lnTo>
                    <a:lnTo>
                      <a:pt x="529" y="287"/>
                    </a:lnTo>
                    <a:lnTo>
                      <a:pt x="529" y="286"/>
                    </a:lnTo>
                    <a:lnTo>
                      <a:pt x="526" y="284"/>
                    </a:lnTo>
                    <a:lnTo>
                      <a:pt x="525" y="282"/>
                    </a:lnTo>
                    <a:lnTo>
                      <a:pt x="526" y="281"/>
                    </a:lnTo>
                    <a:lnTo>
                      <a:pt x="531" y="279"/>
                    </a:lnTo>
                    <a:close/>
                    <a:moveTo>
                      <a:pt x="501" y="278"/>
                    </a:moveTo>
                    <a:lnTo>
                      <a:pt x="506" y="279"/>
                    </a:lnTo>
                    <a:lnTo>
                      <a:pt x="507" y="279"/>
                    </a:lnTo>
                    <a:lnTo>
                      <a:pt x="509" y="281"/>
                    </a:lnTo>
                    <a:lnTo>
                      <a:pt x="511" y="281"/>
                    </a:lnTo>
                    <a:lnTo>
                      <a:pt x="509" y="281"/>
                    </a:lnTo>
                    <a:lnTo>
                      <a:pt x="507" y="282"/>
                    </a:lnTo>
                    <a:lnTo>
                      <a:pt x="504" y="282"/>
                    </a:lnTo>
                    <a:lnTo>
                      <a:pt x="504" y="282"/>
                    </a:lnTo>
                    <a:lnTo>
                      <a:pt x="501" y="282"/>
                    </a:lnTo>
                    <a:lnTo>
                      <a:pt x="499" y="281"/>
                    </a:lnTo>
                    <a:lnTo>
                      <a:pt x="498" y="281"/>
                    </a:lnTo>
                    <a:lnTo>
                      <a:pt x="498" y="281"/>
                    </a:lnTo>
                    <a:lnTo>
                      <a:pt x="499" y="279"/>
                    </a:lnTo>
                    <a:lnTo>
                      <a:pt x="501" y="278"/>
                    </a:lnTo>
                    <a:close/>
                    <a:moveTo>
                      <a:pt x="15" y="276"/>
                    </a:moveTo>
                    <a:lnTo>
                      <a:pt x="17" y="278"/>
                    </a:lnTo>
                    <a:lnTo>
                      <a:pt x="15" y="281"/>
                    </a:lnTo>
                    <a:lnTo>
                      <a:pt x="12" y="282"/>
                    </a:lnTo>
                    <a:lnTo>
                      <a:pt x="7" y="282"/>
                    </a:lnTo>
                    <a:lnTo>
                      <a:pt x="3" y="286"/>
                    </a:lnTo>
                    <a:lnTo>
                      <a:pt x="1" y="286"/>
                    </a:lnTo>
                    <a:lnTo>
                      <a:pt x="0" y="286"/>
                    </a:lnTo>
                    <a:lnTo>
                      <a:pt x="3" y="284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6"/>
                    </a:lnTo>
                    <a:close/>
                    <a:moveTo>
                      <a:pt x="410" y="185"/>
                    </a:moveTo>
                    <a:lnTo>
                      <a:pt x="410" y="186"/>
                    </a:lnTo>
                    <a:lnTo>
                      <a:pt x="410" y="186"/>
                    </a:lnTo>
                    <a:lnTo>
                      <a:pt x="410" y="188"/>
                    </a:lnTo>
                    <a:lnTo>
                      <a:pt x="408" y="189"/>
                    </a:lnTo>
                    <a:lnTo>
                      <a:pt x="405" y="188"/>
                    </a:lnTo>
                    <a:lnTo>
                      <a:pt x="403" y="186"/>
                    </a:lnTo>
                    <a:lnTo>
                      <a:pt x="405" y="185"/>
                    </a:lnTo>
                    <a:lnTo>
                      <a:pt x="410" y="185"/>
                    </a:lnTo>
                    <a:close/>
                    <a:moveTo>
                      <a:pt x="441" y="62"/>
                    </a:moveTo>
                    <a:lnTo>
                      <a:pt x="444" y="62"/>
                    </a:lnTo>
                    <a:lnTo>
                      <a:pt x="446" y="62"/>
                    </a:lnTo>
                    <a:lnTo>
                      <a:pt x="451" y="62"/>
                    </a:lnTo>
                    <a:lnTo>
                      <a:pt x="452" y="68"/>
                    </a:lnTo>
                    <a:lnTo>
                      <a:pt x="454" y="73"/>
                    </a:lnTo>
                    <a:lnTo>
                      <a:pt x="457" y="74"/>
                    </a:lnTo>
                    <a:lnTo>
                      <a:pt x="460" y="73"/>
                    </a:lnTo>
                    <a:lnTo>
                      <a:pt x="465" y="73"/>
                    </a:lnTo>
                    <a:lnTo>
                      <a:pt x="466" y="73"/>
                    </a:lnTo>
                    <a:lnTo>
                      <a:pt x="470" y="74"/>
                    </a:lnTo>
                    <a:lnTo>
                      <a:pt x="471" y="76"/>
                    </a:lnTo>
                    <a:lnTo>
                      <a:pt x="470" y="76"/>
                    </a:lnTo>
                    <a:lnTo>
                      <a:pt x="466" y="78"/>
                    </a:lnTo>
                    <a:lnTo>
                      <a:pt x="466" y="81"/>
                    </a:lnTo>
                    <a:lnTo>
                      <a:pt x="470" y="82"/>
                    </a:lnTo>
                    <a:lnTo>
                      <a:pt x="474" y="84"/>
                    </a:lnTo>
                    <a:lnTo>
                      <a:pt x="477" y="84"/>
                    </a:lnTo>
                    <a:lnTo>
                      <a:pt x="482" y="84"/>
                    </a:lnTo>
                    <a:lnTo>
                      <a:pt x="487" y="86"/>
                    </a:lnTo>
                    <a:lnTo>
                      <a:pt x="492" y="89"/>
                    </a:lnTo>
                    <a:lnTo>
                      <a:pt x="481" y="92"/>
                    </a:lnTo>
                    <a:lnTo>
                      <a:pt x="479" y="92"/>
                    </a:lnTo>
                    <a:lnTo>
                      <a:pt x="477" y="95"/>
                    </a:lnTo>
                    <a:lnTo>
                      <a:pt x="476" y="97"/>
                    </a:lnTo>
                    <a:lnTo>
                      <a:pt x="474" y="97"/>
                    </a:lnTo>
                    <a:lnTo>
                      <a:pt x="471" y="100"/>
                    </a:lnTo>
                    <a:lnTo>
                      <a:pt x="470" y="100"/>
                    </a:lnTo>
                    <a:lnTo>
                      <a:pt x="466" y="100"/>
                    </a:lnTo>
                    <a:lnTo>
                      <a:pt x="465" y="100"/>
                    </a:lnTo>
                    <a:lnTo>
                      <a:pt x="463" y="101"/>
                    </a:lnTo>
                    <a:lnTo>
                      <a:pt x="462" y="103"/>
                    </a:lnTo>
                    <a:lnTo>
                      <a:pt x="458" y="103"/>
                    </a:lnTo>
                    <a:lnTo>
                      <a:pt x="455" y="101"/>
                    </a:lnTo>
                    <a:lnTo>
                      <a:pt x="457" y="101"/>
                    </a:lnTo>
                    <a:lnTo>
                      <a:pt x="457" y="100"/>
                    </a:lnTo>
                    <a:lnTo>
                      <a:pt x="457" y="98"/>
                    </a:lnTo>
                    <a:lnTo>
                      <a:pt x="460" y="97"/>
                    </a:lnTo>
                    <a:lnTo>
                      <a:pt x="460" y="95"/>
                    </a:lnTo>
                    <a:lnTo>
                      <a:pt x="460" y="95"/>
                    </a:lnTo>
                    <a:lnTo>
                      <a:pt x="458" y="95"/>
                    </a:lnTo>
                    <a:lnTo>
                      <a:pt x="457" y="93"/>
                    </a:lnTo>
                    <a:lnTo>
                      <a:pt x="455" y="93"/>
                    </a:lnTo>
                    <a:lnTo>
                      <a:pt x="454" y="95"/>
                    </a:lnTo>
                    <a:lnTo>
                      <a:pt x="451" y="97"/>
                    </a:lnTo>
                    <a:lnTo>
                      <a:pt x="447" y="97"/>
                    </a:lnTo>
                    <a:lnTo>
                      <a:pt x="436" y="98"/>
                    </a:lnTo>
                    <a:lnTo>
                      <a:pt x="435" y="97"/>
                    </a:lnTo>
                    <a:lnTo>
                      <a:pt x="433" y="93"/>
                    </a:lnTo>
                    <a:lnTo>
                      <a:pt x="438" y="92"/>
                    </a:lnTo>
                    <a:lnTo>
                      <a:pt x="440" y="90"/>
                    </a:lnTo>
                    <a:lnTo>
                      <a:pt x="440" y="87"/>
                    </a:lnTo>
                    <a:lnTo>
                      <a:pt x="441" y="87"/>
                    </a:lnTo>
                    <a:lnTo>
                      <a:pt x="444" y="82"/>
                    </a:lnTo>
                    <a:lnTo>
                      <a:pt x="444" y="82"/>
                    </a:lnTo>
                    <a:lnTo>
                      <a:pt x="438" y="81"/>
                    </a:lnTo>
                    <a:lnTo>
                      <a:pt x="436" y="79"/>
                    </a:lnTo>
                    <a:lnTo>
                      <a:pt x="433" y="74"/>
                    </a:lnTo>
                    <a:lnTo>
                      <a:pt x="432" y="73"/>
                    </a:lnTo>
                    <a:lnTo>
                      <a:pt x="429" y="70"/>
                    </a:lnTo>
                    <a:lnTo>
                      <a:pt x="429" y="67"/>
                    </a:lnTo>
                    <a:lnTo>
                      <a:pt x="427" y="68"/>
                    </a:lnTo>
                    <a:lnTo>
                      <a:pt x="424" y="65"/>
                    </a:lnTo>
                    <a:lnTo>
                      <a:pt x="425" y="65"/>
                    </a:lnTo>
                    <a:lnTo>
                      <a:pt x="436" y="63"/>
                    </a:lnTo>
                    <a:lnTo>
                      <a:pt x="441" y="62"/>
                    </a:lnTo>
                    <a:close/>
                    <a:moveTo>
                      <a:pt x="517" y="54"/>
                    </a:moveTo>
                    <a:lnTo>
                      <a:pt x="518" y="57"/>
                    </a:lnTo>
                    <a:lnTo>
                      <a:pt x="522" y="59"/>
                    </a:lnTo>
                    <a:lnTo>
                      <a:pt x="520" y="60"/>
                    </a:lnTo>
                    <a:lnTo>
                      <a:pt x="518" y="60"/>
                    </a:lnTo>
                    <a:lnTo>
                      <a:pt x="514" y="57"/>
                    </a:lnTo>
                    <a:lnTo>
                      <a:pt x="514" y="56"/>
                    </a:lnTo>
                    <a:lnTo>
                      <a:pt x="514" y="56"/>
                    </a:lnTo>
                    <a:lnTo>
                      <a:pt x="517" y="54"/>
                    </a:lnTo>
                    <a:close/>
                    <a:moveTo>
                      <a:pt x="285" y="52"/>
                    </a:moveTo>
                    <a:lnTo>
                      <a:pt x="288" y="52"/>
                    </a:lnTo>
                    <a:lnTo>
                      <a:pt x="290" y="54"/>
                    </a:lnTo>
                    <a:lnTo>
                      <a:pt x="293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3" y="60"/>
                    </a:lnTo>
                    <a:lnTo>
                      <a:pt x="294" y="62"/>
                    </a:lnTo>
                    <a:lnTo>
                      <a:pt x="294" y="63"/>
                    </a:lnTo>
                    <a:lnTo>
                      <a:pt x="298" y="63"/>
                    </a:lnTo>
                    <a:lnTo>
                      <a:pt x="299" y="65"/>
                    </a:lnTo>
                    <a:lnTo>
                      <a:pt x="302" y="67"/>
                    </a:lnTo>
                    <a:lnTo>
                      <a:pt x="304" y="68"/>
                    </a:lnTo>
                    <a:lnTo>
                      <a:pt x="304" y="68"/>
                    </a:lnTo>
                    <a:lnTo>
                      <a:pt x="306" y="71"/>
                    </a:lnTo>
                    <a:lnTo>
                      <a:pt x="307" y="73"/>
                    </a:lnTo>
                    <a:lnTo>
                      <a:pt x="304" y="73"/>
                    </a:lnTo>
                    <a:lnTo>
                      <a:pt x="302" y="70"/>
                    </a:lnTo>
                    <a:lnTo>
                      <a:pt x="299" y="68"/>
                    </a:lnTo>
                    <a:lnTo>
                      <a:pt x="296" y="67"/>
                    </a:lnTo>
                    <a:lnTo>
                      <a:pt x="293" y="67"/>
                    </a:lnTo>
                    <a:lnTo>
                      <a:pt x="293" y="67"/>
                    </a:lnTo>
                    <a:lnTo>
                      <a:pt x="288" y="60"/>
                    </a:lnTo>
                    <a:lnTo>
                      <a:pt x="288" y="59"/>
                    </a:lnTo>
                    <a:lnTo>
                      <a:pt x="285" y="57"/>
                    </a:lnTo>
                    <a:lnTo>
                      <a:pt x="285" y="54"/>
                    </a:lnTo>
                    <a:lnTo>
                      <a:pt x="285" y="52"/>
                    </a:lnTo>
                    <a:close/>
                    <a:moveTo>
                      <a:pt x="548" y="49"/>
                    </a:moveTo>
                    <a:lnTo>
                      <a:pt x="552" y="51"/>
                    </a:lnTo>
                    <a:lnTo>
                      <a:pt x="556" y="52"/>
                    </a:lnTo>
                    <a:lnTo>
                      <a:pt x="561" y="51"/>
                    </a:lnTo>
                    <a:lnTo>
                      <a:pt x="561" y="52"/>
                    </a:lnTo>
                    <a:lnTo>
                      <a:pt x="556" y="54"/>
                    </a:lnTo>
                    <a:lnTo>
                      <a:pt x="550" y="52"/>
                    </a:lnTo>
                    <a:lnTo>
                      <a:pt x="544" y="52"/>
                    </a:lnTo>
                    <a:lnTo>
                      <a:pt x="537" y="54"/>
                    </a:lnTo>
                    <a:lnTo>
                      <a:pt x="534" y="54"/>
                    </a:lnTo>
                    <a:lnTo>
                      <a:pt x="539" y="52"/>
                    </a:lnTo>
                    <a:lnTo>
                      <a:pt x="542" y="51"/>
                    </a:lnTo>
                    <a:lnTo>
                      <a:pt x="542" y="49"/>
                    </a:lnTo>
                    <a:lnTo>
                      <a:pt x="544" y="49"/>
                    </a:lnTo>
                    <a:lnTo>
                      <a:pt x="548" y="49"/>
                    </a:lnTo>
                    <a:close/>
                    <a:moveTo>
                      <a:pt x="369" y="15"/>
                    </a:moveTo>
                    <a:lnTo>
                      <a:pt x="370" y="16"/>
                    </a:lnTo>
                    <a:lnTo>
                      <a:pt x="375" y="19"/>
                    </a:lnTo>
                    <a:lnTo>
                      <a:pt x="375" y="19"/>
                    </a:lnTo>
                    <a:lnTo>
                      <a:pt x="376" y="19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81" y="18"/>
                    </a:lnTo>
                    <a:lnTo>
                      <a:pt x="386" y="19"/>
                    </a:lnTo>
                    <a:lnTo>
                      <a:pt x="388" y="21"/>
                    </a:lnTo>
                    <a:lnTo>
                      <a:pt x="389" y="22"/>
                    </a:lnTo>
                    <a:lnTo>
                      <a:pt x="391" y="26"/>
                    </a:lnTo>
                    <a:lnTo>
                      <a:pt x="391" y="29"/>
                    </a:lnTo>
                    <a:lnTo>
                      <a:pt x="388" y="30"/>
                    </a:lnTo>
                    <a:lnTo>
                      <a:pt x="388" y="32"/>
                    </a:lnTo>
                    <a:lnTo>
                      <a:pt x="388" y="34"/>
                    </a:lnTo>
                    <a:lnTo>
                      <a:pt x="388" y="35"/>
                    </a:lnTo>
                    <a:lnTo>
                      <a:pt x="388" y="37"/>
                    </a:lnTo>
                    <a:lnTo>
                      <a:pt x="391" y="35"/>
                    </a:lnTo>
                    <a:lnTo>
                      <a:pt x="395" y="29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400" y="30"/>
                    </a:lnTo>
                    <a:lnTo>
                      <a:pt x="403" y="34"/>
                    </a:lnTo>
                    <a:lnTo>
                      <a:pt x="403" y="34"/>
                    </a:lnTo>
                    <a:lnTo>
                      <a:pt x="403" y="35"/>
                    </a:lnTo>
                    <a:lnTo>
                      <a:pt x="403" y="37"/>
                    </a:lnTo>
                    <a:lnTo>
                      <a:pt x="403" y="38"/>
                    </a:lnTo>
                    <a:lnTo>
                      <a:pt x="403" y="38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3" y="40"/>
                    </a:lnTo>
                    <a:lnTo>
                      <a:pt x="405" y="41"/>
                    </a:lnTo>
                    <a:lnTo>
                      <a:pt x="406" y="43"/>
                    </a:lnTo>
                    <a:lnTo>
                      <a:pt x="408" y="43"/>
                    </a:lnTo>
                    <a:lnTo>
                      <a:pt x="413" y="43"/>
                    </a:lnTo>
                    <a:lnTo>
                      <a:pt x="417" y="45"/>
                    </a:lnTo>
                    <a:lnTo>
                      <a:pt x="419" y="48"/>
                    </a:lnTo>
                    <a:lnTo>
                      <a:pt x="422" y="46"/>
                    </a:lnTo>
                    <a:lnTo>
                      <a:pt x="422" y="45"/>
                    </a:lnTo>
                    <a:lnTo>
                      <a:pt x="424" y="45"/>
                    </a:lnTo>
                    <a:lnTo>
                      <a:pt x="427" y="45"/>
                    </a:lnTo>
                    <a:lnTo>
                      <a:pt x="430" y="45"/>
                    </a:lnTo>
                    <a:lnTo>
                      <a:pt x="432" y="46"/>
                    </a:lnTo>
                    <a:lnTo>
                      <a:pt x="429" y="49"/>
                    </a:lnTo>
                    <a:lnTo>
                      <a:pt x="432" y="52"/>
                    </a:lnTo>
                    <a:lnTo>
                      <a:pt x="436" y="54"/>
                    </a:lnTo>
                    <a:lnTo>
                      <a:pt x="440" y="56"/>
                    </a:lnTo>
                    <a:lnTo>
                      <a:pt x="441" y="56"/>
                    </a:lnTo>
                    <a:lnTo>
                      <a:pt x="441" y="57"/>
                    </a:lnTo>
                    <a:lnTo>
                      <a:pt x="440" y="59"/>
                    </a:lnTo>
                    <a:lnTo>
                      <a:pt x="436" y="59"/>
                    </a:lnTo>
                    <a:lnTo>
                      <a:pt x="432" y="59"/>
                    </a:lnTo>
                    <a:lnTo>
                      <a:pt x="427" y="60"/>
                    </a:lnTo>
                    <a:lnTo>
                      <a:pt x="417" y="60"/>
                    </a:lnTo>
                    <a:lnTo>
                      <a:pt x="416" y="62"/>
                    </a:lnTo>
                    <a:lnTo>
                      <a:pt x="416" y="62"/>
                    </a:lnTo>
                    <a:lnTo>
                      <a:pt x="416" y="63"/>
                    </a:lnTo>
                    <a:lnTo>
                      <a:pt x="411" y="65"/>
                    </a:lnTo>
                    <a:lnTo>
                      <a:pt x="408" y="68"/>
                    </a:lnTo>
                    <a:lnTo>
                      <a:pt x="406" y="70"/>
                    </a:lnTo>
                    <a:lnTo>
                      <a:pt x="406" y="73"/>
                    </a:lnTo>
                    <a:lnTo>
                      <a:pt x="406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3" y="79"/>
                    </a:lnTo>
                    <a:lnTo>
                      <a:pt x="402" y="79"/>
                    </a:lnTo>
                    <a:lnTo>
                      <a:pt x="400" y="79"/>
                    </a:lnTo>
                    <a:lnTo>
                      <a:pt x="399" y="79"/>
                    </a:lnTo>
                    <a:lnTo>
                      <a:pt x="399" y="81"/>
                    </a:lnTo>
                    <a:lnTo>
                      <a:pt x="399" y="82"/>
                    </a:lnTo>
                    <a:lnTo>
                      <a:pt x="399" y="87"/>
                    </a:lnTo>
                    <a:lnTo>
                      <a:pt x="397" y="90"/>
                    </a:lnTo>
                    <a:lnTo>
                      <a:pt x="397" y="93"/>
                    </a:lnTo>
                    <a:lnTo>
                      <a:pt x="395" y="95"/>
                    </a:lnTo>
                    <a:lnTo>
                      <a:pt x="394" y="97"/>
                    </a:lnTo>
                    <a:lnTo>
                      <a:pt x="389" y="97"/>
                    </a:lnTo>
                    <a:lnTo>
                      <a:pt x="386" y="100"/>
                    </a:lnTo>
                    <a:lnTo>
                      <a:pt x="384" y="104"/>
                    </a:lnTo>
                    <a:lnTo>
                      <a:pt x="383" y="106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1" y="112"/>
                    </a:lnTo>
                    <a:lnTo>
                      <a:pt x="380" y="114"/>
                    </a:lnTo>
                    <a:lnTo>
                      <a:pt x="376" y="117"/>
                    </a:lnTo>
                    <a:lnTo>
                      <a:pt x="376" y="119"/>
                    </a:lnTo>
                    <a:lnTo>
                      <a:pt x="378" y="120"/>
                    </a:lnTo>
                    <a:lnTo>
                      <a:pt x="378" y="122"/>
                    </a:lnTo>
                    <a:lnTo>
                      <a:pt x="376" y="123"/>
                    </a:lnTo>
                    <a:lnTo>
                      <a:pt x="373" y="125"/>
                    </a:lnTo>
                    <a:lnTo>
                      <a:pt x="370" y="123"/>
                    </a:lnTo>
                    <a:lnTo>
                      <a:pt x="369" y="122"/>
                    </a:lnTo>
                    <a:lnTo>
                      <a:pt x="367" y="120"/>
                    </a:lnTo>
                    <a:lnTo>
                      <a:pt x="365" y="119"/>
                    </a:lnTo>
                    <a:lnTo>
                      <a:pt x="364" y="119"/>
                    </a:lnTo>
                    <a:lnTo>
                      <a:pt x="356" y="115"/>
                    </a:lnTo>
                    <a:lnTo>
                      <a:pt x="350" y="109"/>
                    </a:lnTo>
                    <a:lnTo>
                      <a:pt x="345" y="106"/>
                    </a:lnTo>
                    <a:lnTo>
                      <a:pt x="342" y="106"/>
                    </a:lnTo>
                    <a:lnTo>
                      <a:pt x="339" y="104"/>
                    </a:lnTo>
                    <a:lnTo>
                      <a:pt x="337" y="103"/>
                    </a:lnTo>
                    <a:lnTo>
                      <a:pt x="335" y="101"/>
                    </a:lnTo>
                    <a:lnTo>
                      <a:pt x="335" y="100"/>
                    </a:lnTo>
                    <a:lnTo>
                      <a:pt x="334" y="98"/>
                    </a:lnTo>
                    <a:lnTo>
                      <a:pt x="334" y="97"/>
                    </a:lnTo>
                    <a:lnTo>
                      <a:pt x="334" y="95"/>
                    </a:lnTo>
                    <a:lnTo>
                      <a:pt x="335" y="93"/>
                    </a:lnTo>
                    <a:lnTo>
                      <a:pt x="340" y="93"/>
                    </a:lnTo>
                    <a:lnTo>
                      <a:pt x="342" y="93"/>
                    </a:lnTo>
                    <a:lnTo>
                      <a:pt x="343" y="95"/>
                    </a:lnTo>
                    <a:lnTo>
                      <a:pt x="345" y="95"/>
                    </a:lnTo>
                    <a:lnTo>
                      <a:pt x="348" y="90"/>
                    </a:lnTo>
                    <a:lnTo>
                      <a:pt x="365" y="87"/>
                    </a:lnTo>
                    <a:lnTo>
                      <a:pt x="372" y="87"/>
                    </a:lnTo>
                    <a:lnTo>
                      <a:pt x="378" y="87"/>
                    </a:lnTo>
                    <a:lnTo>
                      <a:pt x="376" y="86"/>
                    </a:lnTo>
                    <a:lnTo>
                      <a:pt x="376" y="84"/>
                    </a:lnTo>
                    <a:lnTo>
                      <a:pt x="375" y="84"/>
                    </a:lnTo>
                    <a:lnTo>
                      <a:pt x="370" y="84"/>
                    </a:lnTo>
                    <a:lnTo>
                      <a:pt x="364" y="86"/>
                    </a:lnTo>
                    <a:lnTo>
                      <a:pt x="361" y="86"/>
                    </a:lnTo>
                    <a:lnTo>
                      <a:pt x="358" y="84"/>
                    </a:lnTo>
                    <a:lnTo>
                      <a:pt x="353" y="86"/>
                    </a:lnTo>
                    <a:lnTo>
                      <a:pt x="350" y="87"/>
                    </a:lnTo>
                    <a:lnTo>
                      <a:pt x="347" y="87"/>
                    </a:lnTo>
                    <a:lnTo>
                      <a:pt x="343" y="87"/>
                    </a:lnTo>
                    <a:lnTo>
                      <a:pt x="335" y="87"/>
                    </a:lnTo>
                    <a:lnTo>
                      <a:pt x="334" y="87"/>
                    </a:lnTo>
                    <a:lnTo>
                      <a:pt x="331" y="86"/>
                    </a:lnTo>
                    <a:lnTo>
                      <a:pt x="331" y="84"/>
                    </a:lnTo>
                    <a:lnTo>
                      <a:pt x="331" y="82"/>
                    </a:lnTo>
                    <a:lnTo>
                      <a:pt x="329" y="79"/>
                    </a:lnTo>
                    <a:lnTo>
                      <a:pt x="331" y="79"/>
                    </a:lnTo>
                    <a:lnTo>
                      <a:pt x="331" y="78"/>
                    </a:lnTo>
                    <a:lnTo>
                      <a:pt x="332" y="78"/>
                    </a:lnTo>
                    <a:lnTo>
                      <a:pt x="334" y="78"/>
                    </a:lnTo>
                    <a:lnTo>
                      <a:pt x="335" y="78"/>
                    </a:lnTo>
                    <a:lnTo>
                      <a:pt x="339" y="81"/>
                    </a:lnTo>
                    <a:lnTo>
                      <a:pt x="337" y="78"/>
                    </a:lnTo>
                    <a:lnTo>
                      <a:pt x="348" y="76"/>
                    </a:lnTo>
                    <a:lnTo>
                      <a:pt x="353" y="73"/>
                    </a:lnTo>
                    <a:lnTo>
                      <a:pt x="356" y="73"/>
                    </a:lnTo>
                    <a:lnTo>
                      <a:pt x="359" y="73"/>
                    </a:lnTo>
                    <a:lnTo>
                      <a:pt x="358" y="73"/>
                    </a:lnTo>
                    <a:lnTo>
                      <a:pt x="358" y="71"/>
                    </a:lnTo>
                    <a:lnTo>
                      <a:pt x="359" y="70"/>
                    </a:lnTo>
                    <a:lnTo>
                      <a:pt x="361" y="70"/>
                    </a:lnTo>
                    <a:lnTo>
                      <a:pt x="365" y="70"/>
                    </a:lnTo>
                    <a:lnTo>
                      <a:pt x="375" y="70"/>
                    </a:lnTo>
                    <a:lnTo>
                      <a:pt x="378" y="68"/>
                    </a:lnTo>
                    <a:lnTo>
                      <a:pt x="380" y="67"/>
                    </a:lnTo>
                    <a:lnTo>
                      <a:pt x="378" y="68"/>
                    </a:lnTo>
                    <a:lnTo>
                      <a:pt x="375" y="68"/>
                    </a:lnTo>
                    <a:lnTo>
                      <a:pt x="373" y="68"/>
                    </a:lnTo>
                    <a:lnTo>
                      <a:pt x="370" y="67"/>
                    </a:lnTo>
                    <a:lnTo>
                      <a:pt x="370" y="65"/>
                    </a:lnTo>
                    <a:lnTo>
                      <a:pt x="373" y="62"/>
                    </a:lnTo>
                    <a:lnTo>
                      <a:pt x="375" y="59"/>
                    </a:lnTo>
                    <a:lnTo>
                      <a:pt x="370" y="60"/>
                    </a:lnTo>
                    <a:lnTo>
                      <a:pt x="370" y="60"/>
                    </a:lnTo>
                    <a:lnTo>
                      <a:pt x="365" y="63"/>
                    </a:lnTo>
                    <a:lnTo>
                      <a:pt x="362" y="65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54" y="65"/>
                    </a:lnTo>
                    <a:lnTo>
                      <a:pt x="353" y="63"/>
                    </a:lnTo>
                    <a:lnTo>
                      <a:pt x="353" y="62"/>
                    </a:lnTo>
                    <a:lnTo>
                      <a:pt x="353" y="62"/>
                    </a:lnTo>
                    <a:lnTo>
                      <a:pt x="354" y="60"/>
                    </a:lnTo>
                    <a:lnTo>
                      <a:pt x="354" y="57"/>
                    </a:lnTo>
                    <a:lnTo>
                      <a:pt x="354" y="56"/>
                    </a:lnTo>
                    <a:lnTo>
                      <a:pt x="353" y="56"/>
                    </a:lnTo>
                    <a:lnTo>
                      <a:pt x="351" y="57"/>
                    </a:lnTo>
                    <a:lnTo>
                      <a:pt x="351" y="59"/>
                    </a:lnTo>
                    <a:lnTo>
                      <a:pt x="348" y="60"/>
                    </a:lnTo>
                    <a:lnTo>
                      <a:pt x="347" y="60"/>
                    </a:lnTo>
                    <a:lnTo>
                      <a:pt x="347" y="59"/>
                    </a:lnTo>
                    <a:lnTo>
                      <a:pt x="345" y="59"/>
                    </a:lnTo>
                    <a:lnTo>
                      <a:pt x="345" y="57"/>
                    </a:lnTo>
                    <a:lnTo>
                      <a:pt x="343" y="57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2" y="60"/>
                    </a:lnTo>
                    <a:lnTo>
                      <a:pt x="342" y="62"/>
                    </a:lnTo>
                    <a:lnTo>
                      <a:pt x="340" y="63"/>
                    </a:lnTo>
                    <a:lnTo>
                      <a:pt x="340" y="65"/>
                    </a:lnTo>
                    <a:lnTo>
                      <a:pt x="342" y="67"/>
                    </a:lnTo>
                    <a:lnTo>
                      <a:pt x="343" y="68"/>
                    </a:lnTo>
                    <a:lnTo>
                      <a:pt x="342" y="68"/>
                    </a:lnTo>
                    <a:lnTo>
                      <a:pt x="339" y="70"/>
                    </a:lnTo>
                    <a:lnTo>
                      <a:pt x="337" y="71"/>
                    </a:lnTo>
                    <a:lnTo>
                      <a:pt x="335" y="71"/>
                    </a:lnTo>
                    <a:lnTo>
                      <a:pt x="332" y="71"/>
                    </a:lnTo>
                    <a:lnTo>
                      <a:pt x="329" y="73"/>
                    </a:lnTo>
                    <a:lnTo>
                      <a:pt x="321" y="73"/>
                    </a:lnTo>
                    <a:lnTo>
                      <a:pt x="318" y="71"/>
                    </a:lnTo>
                    <a:lnTo>
                      <a:pt x="318" y="70"/>
                    </a:lnTo>
                    <a:lnTo>
                      <a:pt x="317" y="70"/>
                    </a:lnTo>
                    <a:lnTo>
                      <a:pt x="315" y="68"/>
                    </a:lnTo>
                    <a:lnTo>
                      <a:pt x="312" y="65"/>
                    </a:lnTo>
                    <a:lnTo>
                      <a:pt x="309" y="62"/>
                    </a:lnTo>
                    <a:lnTo>
                      <a:pt x="307" y="62"/>
                    </a:lnTo>
                    <a:lnTo>
                      <a:pt x="304" y="60"/>
                    </a:lnTo>
                    <a:lnTo>
                      <a:pt x="304" y="59"/>
                    </a:lnTo>
                    <a:lnTo>
                      <a:pt x="302" y="57"/>
                    </a:lnTo>
                    <a:lnTo>
                      <a:pt x="301" y="56"/>
                    </a:lnTo>
                    <a:lnTo>
                      <a:pt x="302" y="54"/>
                    </a:lnTo>
                    <a:lnTo>
                      <a:pt x="304" y="54"/>
                    </a:lnTo>
                    <a:lnTo>
                      <a:pt x="299" y="52"/>
                    </a:lnTo>
                    <a:lnTo>
                      <a:pt x="296" y="51"/>
                    </a:lnTo>
                    <a:lnTo>
                      <a:pt x="298" y="49"/>
                    </a:lnTo>
                    <a:lnTo>
                      <a:pt x="299" y="49"/>
                    </a:lnTo>
                    <a:lnTo>
                      <a:pt x="309" y="52"/>
                    </a:lnTo>
                    <a:lnTo>
                      <a:pt x="310" y="51"/>
                    </a:lnTo>
                    <a:lnTo>
                      <a:pt x="312" y="51"/>
                    </a:lnTo>
                    <a:lnTo>
                      <a:pt x="310" y="49"/>
                    </a:lnTo>
                    <a:lnTo>
                      <a:pt x="309" y="49"/>
                    </a:lnTo>
                    <a:lnTo>
                      <a:pt x="307" y="49"/>
                    </a:lnTo>
                    <a:lnTo>
                      <a:pt x="306" y="49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4" y="45"/>
                    </a:lnTo>
                    <a:lnTo>
                      <a:pt x="304" y="45"/>
                    </a:lnTo>
                    <a:lnTo>
                      <a:pt x="306" y="41"/>
                    </a:lnTo>
                    <a:lnTo>
                      <a:pt x="307" y="40"/>
                    </a:lnTo>
                    <a:lnTo>
                      <a:pt x="306" y="40"/>
                    </a:lnTo>
                    <a:lnTo>
                      <a:pt x="299" y="40"/>
                    </a:lnTo>
                    <a:lnTo>
                      <a:pt x="299" y="40"/>
                    </a:lnTo>
                    <a:lnTo>
                      <a:pt x="299" y="41"/>
                    </a:lnTo>
                    <a:lnTo>
                      <a:pt x="298" y="45"/>
                    </a:lnTo>
                    <a:lnTo>
                      <a:pt x="296" y="45"/>
                    </a:lnTo>
                    <a:lnTo>
                      <a:pt x="294" y="45"/>
                    </a:lnTo>
                    <a:lnTo>
                      <a:pt x="293" y="41"/>
                    </a:lnTo>
                    <a:lnTo>
                      <a:pt x="290" y="38"/>
                    </a:lnTo>
                    <a:lnTo>
                      <a:pt x="290" y="37"/>
                    </a:lnTo>
                    <a:lnTo>
                      <a:pt x="290" y="35"/>
                    </a:lnTo>
                    <a:lnTo>
                      <a:pt x="288" y="34"/>
                    </a:lnTo>
                    <a:lnTo>
                      <a:pt x="287" y="32"/>
                    </a:lnTo>
                    <a:lnTo>
                      <a:pt x="287" y="30"/>
                    </a:lnTo>
                    <a:lnTo>
                      <a:pt x="287" y="30"/>
                    </a:lnTo>
                    <a:lnTo>
                      <a:pt x="288" y="27"/>
                    </a:lnTo>
                    <a:lnTo>
                      <a:pt x="287" y="26"/>
                    </a:lnTo>
                    <a:lnTo>
                      <a:pt x="287" y="26"/>
                    </a:lnTo>
                    <a:lnTo>
                      <a:pt x="287" y="24"/>
                    </a:lnTo>
                    <a:lnTo>
                      <a:pt x="287" y="22"/>
                    </a:lnTo>
                    <a:lnTo>
                      <a:pt x="288" y="22"/>
                    </a:lnTo>
                    <a:lnTo>
                      <a:pt x="288" y="22"/>
                    </a:lnTo>
                    <a:lnTo>
                      <a:pt x="291" y="24"/>
                    </a:lnTo>
                    <a:lnTo>
                      <a:pt x="293" y="26"/>
                    </a:lnTo>
                    <a:lnTo>
                      <a:pt x="293" y="26"/>
                    </a:lnTo>
                    <a:lnTo>
                      <a:pt x="294" y="22"/>
                    </a:lnTo>
                    <a:lnTo>
                      <a:pt x="296" y="22"/>
                    </a:lnTo>
                    <a:lnTo>
                      <a:pt x="301" y="22"/>
                    </a:lnTo>
                    <a:lnTo>
                      <a:pt x="307" y="24"/>
                    </a:lnTo>
                    <a:lnTo>
                      <a:pt x="309" y="26"/>
                    </a:lnTo>
                    <a:lnTo>
                      <a:pt x="309" y="26"/>
                    </a:lnTo>
                    <a:lnTo>
                      <a:pt x="309" y="24"/>
                    </a:lnTo>
                    <a:lnTo>
                      <a:pt x="309" y="22"/>
                    </a:lnTo>
                    <a:lnTo>
                      <a:pt x="309" y="22"/>
                    </a:lnTo>
                    <a:lnTo>
                      <a:pt x="313" y="24"/>
                    </a:lnTo>
                    <a:lnTo>
                      <a:pt x="317" y="24"/>
                    </a:lnTo>
                    <a:lnTo>
                      <a:pt x="321" y="21"/>
                    </a:lnTo>
                    <a:lnTo>
                      <a:pt x="329" y="21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20" y="27"/>
                    </a:lnTo>
                    <a:lnTo>
                      <a:pt x="313" y="30"/>
                    </a:lnTo>
                    <a:lnTo>
                      <a:pt x="323" y="30"/>
                    </a:lnTo>
                    <a:lnTo>
                      <a:pt x="324" y="30"/>
                    </a:lnTo>
                    <a:lnTo>
                      <a:pt x="324" y="34"/>
                    </a:lnTo>
                    <a:lnTo>
                      <a:pt x="326" y="34"/>
                    </a:lnTo>
                    <a:lnTo>
                      <a:pt x="328" y="34"/>
                    </a:lnTo>
                    <a:lnTo>
                      <a:pt x="331" y="35"/>
                    </a:lnTo>
                    <a:lnTo>
                      <a:pt x="332" y="37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5" y="37"/>
                    </a:lnTo>
                    <a:lnTo>
                      <a:pt x="334" y="35"/>
                    </a:lnTo>
                    <a:lnTo>
                      <a:pt x="334" y="34"/>
                    </a:lnTo>
                    <a:lnTo>
                      <a:pt x="334" y="32"/>
                    </a:lnTo>
                    <a:lnTo>
                      <a:pt x="335" y="30"/>
                    </a:lnTo>
                    <a:lnTo>
                      <a:pt x="337" y="29"/>
                    </a:lnTo>
                    <a:lnTo>
                      <a:pt x="340" y="26"/>
                    </a:lnTo>
                    <a:lnTo>
                      <a:pt x="343" y="22"/>
                    </a:lnTo>
                    <a:lnTo>
                      <a:pt x="347" y="24"/>
                    </a:lnTo>
                    <a:lnTo>
                      <a:pt x="350" y="27"/>
                    </a:lnTo>
                    <a:lnTo>
                      <a:pt x="353" y="30"/>
                    </a:lnTo>
                    <a:lnTo>
                      <a:pt x="354" y="35"/>
                    </a:lnTo>
                    <a:lnTo>
                      <a:pt x="358" y="41"/>
                    </a:lnTo>
                    <a:lnTo>
                      <a:pt x="359" y="43"/>
                    </a:lnTo>
                    <a:lnTo>
                      <a:pt x="361" y="43"/>
                    </a:lnTo>
                    <a:lnTo>
                      <a:pt x="367" y="49"/>
                    </a:lnTo>
                    <a:lnTo>
                      <a:pt x="369" y="49"/>
                    </a:lnTo>
                    <a:lnTo>
                      <a:pt x="367" y="45"/>
                    </a:lnTo>
                    <a:lnTo>
                      <a:pt x="364" y="38"/>
                    </a:lnTo>
                    <a:lnTo>
                      <a:pt x="361" y="32"/>
                    </a:lnTo>
                    <a:lnTo>
                      <a:pt x="361" y="30"/>
                    </a:lnTo>
                    <a:lnTo>
                      <a:pt x="361" y="27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2" y="21"/>
                    </a:lnTo>
                    <a:lnTo>
                      <a:pt x="364" y="19"/>
                    </a:lnTo>
                    <a:lnTo>
                      <a:pt x="364" y="18"/>
                    </a:lnTo>
                    <a:lnTo>
                      <a:pt x="364" y="16"/>
                    </a:lnTo>
                    <a:lnTo>
                      <a:pt x="367" y="15"/>
                    </a:lnTo>
                    <a:lnTo>
                      <a:pt x="369" y="15"/>
                    </a:lnTo>
                    <a:close/>
                    <a:moveTo>
                      <a:pt x="615" y="8"/>
                    </a:moveTo>
                    <a:lnTo>
                      <a:pt x="618" y="8"/>
                    </a:lnTo>
                    <a:lnTo>
                      <a:pt x="616" y="10"/>
                    </a:lnTo>
                    <a:lnTo>
                      <a:pt x="602" y="11"/>
                    </a:lnTo>
                    <a:lnTo>
                      <a:pt x="588" y="13"/>
                    </a:lnTo>
                    <a:lnTo>
                      <a:pt x="586" y="13"/>
                    </a:lnTo>
                    <a:lnTo>
                      <a:pt x="610" y="8"/>
                    </a:lnTo>
                    <a:lnTo>
                      <a:pt x="610" y="8"/>
                    </a:lnTo>
                    <a:lnTo>
                      <a:pt x="615" y="8"/>
                    </a:lnTo>
                    <a:close/>
                    <a:moveTo>
                      <a:pt x="395" y="4"/>
                    </a:moveTo>
                    <a:lnTo>
                      <a:pt x="400" y="5"/>
                    </a:lnTo>
                    <a:lnTo>
                      <a:pt x="403" y="7"/>
                    </a:lnTo>
                    <a:lnTo>
                      <a:pt x="400" y="8"/>
                    </a:lnTo>
                    <a:lnTo>
                      <a:pt x="394" y="7"/>
                    </a:lnTo>
                    <a:lnTo>
                      <a:pt x="395" y="5"/>
                    </a:lnTo>
                    <a:lnTo>
                      <a:pt x="395" y="4"/>
                    </a:lnTo>
                    <a:close/>
                    <a:moveTo>
                      <a:pt x="417" y="0"/>
                    </a:moveTo>
                    <a:lnTo>
                      <a:pt x="419" y="0"/>
                    </a:lnTo>
                    <a:lnTo>
                      <a:pt x="422" y="2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2" y="7"/>
                    </a:lnTo>
                    <a:lnTo>
                      <a:pt x="433" y="8"/>
                    </a:lnTo>
                    <a:lnTo>
                      <a:pt x="435" y="8"/>
                    </a:lnTo>
                    <a:lnTo>
                      <a:pt x="443" y="8"/>
                    </a:lnTo>
                    <a:lnTo>
                      <a:pt x="444" y="8"/>
                    </a:lnTo>
                    <a:lnTo>
                      <a:pt x="446" y="11"/>
                    </a:lnTo>
                    <a:lnTo>
                      <a:pt x="446" y="11"/>
                    </a:lnTo>
                    <a:lnTo>
                      <a:pt x="449" y="11"/>
                    </a:lnTo>
                    <a:lnTo>
                      <a:pt x="452" y="15"/>
                    </a:lnTo>
                    <a:lnTo>
                      <a:pt x="454" y="15"/>
                    </a:lnTo>
                    <a:lnTo>
                      <a:pt x="455" y="13"/>
                    </a:lnTo>
                    <a:lnTo>
                      <a:pt x="457" y="10"/>
                    </a:lnTo>
                    <a:lnTo>
                      <a:pt x="457" y="5"/>
                    </a:lnTo>
                    <a:lnTo>
                      <a:pt x="455" y="4"/>
                    </a:lnTo>
                    <a:lnTo>
                      <a:pt x="457" y="2"/>
                    </a:lnTo>
                    <a:lnTo>
                      <a:pt x="458" y="2"/>
                    </a:lnTo>
                    <a:lnTo>
                      <a:pt x="460" y="2"/>
                    </a:lnTo>
                    <a:lnTo>
                      <a:pt x="462" y="2"/>
                    </a:lnTo>
                    <a:lnTo>
                      <a:pt x="463" y="0"/>
                    </a:lnTo>
                    <a:lnTo>
                      <a:pt x="465" y="0"/>
                    </a:lnTo>
                    <a:lnTo>
                      <a:pt x="468" y="2"/>
                    </a:lnTo>
                    <a:lnTo>
                      <a:pt x="470" y="2"/>
                    </a:lnTo>
                    <a:lnTo>
                      <a:pt x="468" y="4"/>
                    </a:lnTo>
                    <a:lnTo>
                      <a:pt x="468" y="5"/>
                    </a:lnTo>
                    <a:lnTo>
                      <a:pt x="466" y="10"/>
                    </a:lnTo>
                    <a:lnTo>
                      <a:pt x="470" y="10"/>
                    </a:lnTo>
                    <a:lnTo>
                      <a:pt x="474" y="10"/>
                    </a:lnTo>
                    <a:lnTo>
                      <a:pt x="476" y="8"/>
                    </a:lnTo>
                    <a:lnTo>
                      <a:pt x="477" y="7"/>
                    </a:lnTo>
                    <a:lnTo>
                      <a:pt x="481" y="7"/>
                    </a:lnTo>
                    <a:lnTo>
                      <a:pt x="482" y="7"/>
                    </a:lnTo>
                    <a:lnTo>
                      <a:pt x="482" y="5"/>
                    </a:lnTo>
                    <a:lnTo>
                      <a:pt x="484" y="4"/>
                    </a:lnTo>
                    <a:lnTo>
                      <a:pt x="485" y="4"/>
                    </a:lnTo>
                    <a:lnTo>
                      <a:pt x="487" y="7"/>
                    </a:lnTo>
                    <a:lnTo>
                      <a:pt x="487" y="7"/>
                    </a:lnTo>
                    <a:lnTo>
                      <a:pt x="490" y="7"/>
                    </a:lnTo>
                    <a:lnTo>
                      <a:pt x="490" y="7"/>
                    </a:lnTo>
                    <a:lnTo>
                      <a:pt x="492" y="7"/>
                    </a:lnTo>
                    <a:lnTo>
                      <a:pt x="499" y="8"/>
                    </a:lnTo>
                    <a:lnTo>
                      <a:pt x="503" y="10"/>
                    </a:lnTo>
                    <a:lnTo>
                      <a:pt x="504" y="10"/>
                    </a:lnTo>
                    <a:lnTo>
                      <a:pt x="506" y="10"/>
                    </a:lnTo>
                    <a:lnTo>
                      <a:pt x="514" y="10"/>
                    </a:lnTo>
                    <a:lnTo>
                      <a:pt x="520" y="11"/>
                    </a:lnTo>
                    <a:lnTo>
                      <a:pt x="522" y="11"/>
                    </a:lnTo>
                    <a:lnTo>
                      <a:pt x="525" y="15"/>
                    </a:lnTo>
                    <a:lnTo>
                      <a:pt x="525" y="19"/>
                    </a:lnTo>
                    <a:lnTo>
                      <a:pt x="523" y="21"/>
                    </a:lnTo>
                    <a:lnTo>
                      <a:pt x="511" y="27"/>
                    </a:lnTo>
                    <a:lnTo>
                      <a:pt x="507" y="29"/>
                    </a:lnTo>
                    <a:lnTo>
                      <a:pt x="506" y="30"/>
                    </a:lnTo>
                    <a:lnTo>
                      <a:pt x="504" y="35"/>
                    </a:lnTo>
                    <a:lnTo>
                      <a:pt x="503" y="35"/>
                    </a:lnTo>
                    <a:lnTo>
                      <a:pt x="496" y="38"/>
                    </a:lnTo>
                    <a:lnTo>
                      <a:pt x="495" y="38"/>
                    </a:lnTo>
                    <a:lnTo>
                      <a:pt x="492" y="37"/>
                    </a:lnTo>
                    <a:lnTo>
                      <a:pt x="490" y="37"/>
                    </a:lnTo>
                    <a:lnTo>
                      <a:pt x="484" y="38"/>
                    </a:lnTo>
                    <a:lnTo>
                      <a:pt x="482" y="40"/>
                    </a:lnTo>
                    <a:lnTo>
                      <a:pt x="481" y="41"/>
                    </a:lnTo>
                    <a:lnTo>
                      <a:pt x="477" y="43"/>
                    </a:lnTo>
                    <a:lnTo>
                      <a:pt x="476" y="41"/>
                    </a:lnTo>
                    <a:lnTo>
                      <a:pt x="463" y="41"/>
                    </a:lnTo>
                    <a:lnTo>
                      <a:pt x="462" y="40"/>
                    </a:lnTo>
                    <a:lnTo>
                      <a:pt x="460" y="38"/>
                    </a:lnTo>
                    <a:lnTo>
                      <a:pt x="462" y="35"/>
                    </a:lnTo>
                    <a:lnTo>
                      <a:pt x="449" y="37"/>
                    </a:lnTo>
                    <a:lnTo>
                      <a:pt x="433" y="35"/>
                    </a:lnTo>
                    <a:lnTo>
                      <a:pt x="433" y="35"/>
                    </a:lnTo>
                    <a:lnTo>
                      <a:pt x="432" y="35"/>
                    </a:lnTo>
                    <a:lnTo>
                      <a:pt x="427" y="34"/>
                    </a:lnTo>
                    <a:lnTo>
                      <a:pt x="422" y="34"/>
                    </a:lnTo>
                    <a:lnTo>
                      <a:pt x="419" y="32"/>
                    </a:lnTo>
                    <a:lnTo>
                      <a:pt x="416" y="29"/>
                    </a:lnTo>
                    <a:lnTo>
                      <a:pt x="417" y="29"/>
                    </a:lnTo>
                    <a:lnTo>
                      <a:pt x="419" y="29"/>
                    </a:lnTo>
                    <a:lnTo>
                      <a:pt x="421" y="27"/>
                    </a:lnTo>
                    <a:lnTo>
                      <a:pt x="424" y="29"/>
                    </a:lnTo>
                    <a:lnTo>
                      <a:pt x="429" y="29"/>
                    </a:lnTo>
                    <a:lnTo>
                      <a:pt x="429" y="26"/>
                    </a:lnTo>
                    <a:lnTo>
                      <a:pt x="430" y="26"/>
                    </a:lnTo>
                    <a:lnTo>
                      <a:pt x="432" y="24"/>
                    </a:lnTo>
                    <a:lnTo>
                      <a:pt x="427" y="24"/>
                    </a:lnTo>
                    <a:lnTo>
                      <a:pt x="422" y="24"/>
                    </a:lnTo>
                    <a:lnTo>
                      <a:pt x="419" y="24"/>
                    </a:lnTo>
                    <a:lnTo>
                      <a:pt x="416" y="26"/>
                    </a:lnTo>
                    <a:lnTo>
                      <a:pt x="413" y="26"/>
                    </a:lnTo>
                    <a:lnTo>
                      <a:pt x="405" y="24"/>
                    </a:lnTo>
                    <a:lnTo>
                      <a:pt x="402" y="24"/>
                    </a:lnTo>
                    <a:lnTo>
                      <a:pt x="399" y="22"/>
                    </a:lnTo>
                    <a:lnTo>
                      <a:pt x="397" y="21"/>
                    </a:lnTo>
                    <a:lnTo>
                      <a:pt x="395" y="19"/>
                    </a:lnTo>
                    <a:lnTo>
                      <a:pt x="395" y="18"/>
                    </a:lnTo>
                    <a:lnTo>
                      <a:pt x="400" y="18"/>
                    </a:lnTo>
                    <a:lnTo>
                      <a:pt x="402" y="16"/>
                    </a:lnTo>
                    <a:lnTo>
                      <a:pt x="405" y="15"/>
                    </a:lnTo>
                    <a:lnTo>
                      <a:pt x="397" y="15"/>
                    </a:lnTo>
                    <a:lnTo>
                      <a:pt x="394" y="13"/>
                    </a:lnTo>
                    <a:lnTo>
                      <a:pt x="391" y="11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06" y="10"/>
                    </a:lnTo>
                    <a:lnTo>
                      <a:pt x="408" y="11"/>
                    </a:lnTo>
                    <a:lnTo>
                      <a:pt x="411" y="13"/>
                    </a:lnTo>
                    <a:lnTo>
                      <a:pt x="414" y="11"/>
                    </a:lnTo>
                    <a:lnTo>
                      <a:pt x="411" y="10"/>
                    </a:lnTo>
                    <a:lnTo>
                      <a:pt x="410" y="7"/>
                    </a:lnTo>
                    <a:lnTo>
                      <a:pt x="408" y="7"/>
                    </a:lnTo>
                    <a:lnTo>
                      <a:pt x="410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7" y="7"/>
                    </a:lnTo>
                    <a:lnTo>
                      <a:pt x="417" y="5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6" y="0"/>
                    </a:lnTo>
                    <a:lnTo>
                      <a:pt x="4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" name="Freeform 575">
                <a:extLst>
                  <a:ext uri="{FF2B5EF4-FFF2-40B4-BE49-F238E27FC236}">
                    <a16:creationId xmlns:a16="http://schemas.microsoft.com/office/drawing/2014/main" id="{8DD5AAB7-C207-AE43-8F3E-C617CBCAA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6381" y="2844683"/>
                <a:ext cx="121952" cy="121952"/>
              </a:xfrm>
              <a:custGeom>
                <a:avLst/>
                <a:gdLst>
                  <a:gd name="T0" fmla="*/ 9 w 55"/>
                  <a:gd name="T1" fmla="*/ 44 h 55"/>
                  <a:gd name="T2" fmla="*/ 8 w 55"/>
                  <a:gd name="T3" fmla="*/ 47 h 55"/>
                  <a:gd name="T4" fmla="*/ 3 w 55"/>
                  <a:gd name="T5" fmla="*/ 45 h 55"/>
                  <a:gd name="T6" fmla="*/ 0 w 55"/>
                  <a:gd name="T7" fmla="*/ 45 h 55"/>
                  <a:gd name="T8" fmla="*/ 8 w 55"/>
                  <a:gd name="T9" fmla="*/ 36 h 55"/>
                  <a:gd name="T10" fmla="*/ 6 w 55"/>
                  <a:gd name="T11" fmla="*/ 38 h 55"/>
                  <a:gd name="T12" fmla="*/ 33 w 55"/>
                  <a:gd name="T13" fmla="*/ 20 h 55"/>
                  <a:gd name="T14" fmla="*/ 35 w 55"/>
                  <a:gd name="T15" fmla="*/ 22 h 55"/>
                  <a:gd name="T16" fmla="*/ 30 w 55"/>
                  <a:gd name="T17" fmla="*/ 27 h 55"/>
                  <a:gd name="T18" fmla="*/ 31 w 55"/>
                  <a:gd name="T19" fmla="*/ 20 h 55"/>
                  <a:gd name="T20" fmla="*/ 24 w 55"/>
                  <a:gd name="T21" fmla="*/ 14 h 55"/>
                  <a:gd name="T22" fmla="*/ 27 w 55"/>
                  <a:gd name="T23" fmla="*/ 19 h 55"/>
                  <a:gd name="T24" fmla="*/ 24 w 55"/>
                  <a:gd name="T25" fmla="*/ 23 h 55"/>
                  <a:gd name="T26" fmla="*/ 28 w 55"/>
                  <a:gd name="T27" fmla="*/ 27 h 55"/>
                  <a:gd name="T28" fmla="*/ 35 w 55"/>
                  <a:gd name="T29" fmla="*/ 20 h 55"/>
                  <a:gd name="T30" fmla="*/ 31 w 55"/>
                  <a:gd name="T31" fmla="*/ 17 h 55"/>
                  <a:gd name="T32" fmla="*/ 28 w 55"/>
                  <a:gd name="T33" fmla="*/ 14 h 55"/>
                  <a:gd name="T34" fmla="*/ 22 w 55"/>
                  <a:gd name="T35" fmla="*/ 11 h 55"/>
                  <a:gd name="T36" fmla="*/ 22 w 55"/>
                  <a:gd name="T37" fmla="*/ 9 h 55"/>
                  <a:gd name="T38" fmla="*/ 24 w 55"/>
                  <a:gd name="T39" fmla="*/ 6 h 55"/>
                  <a:gd name="T40" fmla="*/ 55 w 55"/>
                  <a:gd name="T41" fmla="*/ 6 h 55"/>
                  <a:gd name="T42" fmla="*/ 52 w 55"/>
                  <a:gd name="T43" fmla="*/ 17 h 55"/>
                  <a:gd name="T44" fmla="*/ 47 w 55"/>
                  <a:gd name="T45" fmla="*/ 20 h 55"/>
                  <a:gd name="T46" fmla="*/ 49 w 55"/>
                  <a:gd name="T47" fmla="*/ 23 h 55"/>
                  <a:gd name="T48" fmla="*/ 52 w 55"/>
                  <a:gd name="T49" fmla="*/ 25 h 55"/>
                  <a:gd name="T50" fmla="*/ 49 w 55"/>
                  <a:gd name="T51" fmla="*/ 30 h 55"/>
                  <a:gd name="T52" fmla="*/ 49 w 55"/>
                  <a:gd name="T53" fmla="*/ 31 h 55"/>
                  <a:gd name="T54" fmla="*/ 44 w 55"/>
                  <a:gd name="T55" fmla="*/ 34 h 55"/>
                  <a:gd name="T56" fmla="*/ 39 w 55"/>
                  <a:gd name="T57" fmla="*/ 34 h 55"/>
                  <a:gd name="T58" fmla="*/ 38 w 55"/>
                  <a:gd name="T59" fmla="*/ 38 h 55"/>
                  <a:gd name="T60" fmla="*/ 41 w 55"/>
                  <a:gd name="T61" fmla="*/ 42 h 55"/>
                  <a:gd name="T62" fmla="*/ 39 w 55"/>
                  <a:gd name="T63" fmla="*/ 47 h 55"/>
                  <a:gd name="T64" fmla="*/ 36 w 55"/>
                  <a:gd name="T65" fmla="*/ 50 h 55"/>
                  <a:gd name="T66" fmla="*/ 36 w 55"/>
                  <a:gd name="T67" fmla="*/ 52 h 55"/>
                  <a:gd name="T68" fmla="*/ 35 w 55"/>
                  <a:gd name="T69" fmla="*/ 55 h 55"/>
                  <a:gd name="T70" fmla="*/ 33 w 55"/>
                  <a:gd name="T71" fmla="*/ 53 h 55"/>
                  <a:gd name="T72" fmla="*/ 35 w 55"/>
                  <a:gd name="T73" fmla="*/ 49 h 55"/>
                  <a:gd name="T74" fmla="*/ 31 w 55"/>
                  <a:gd name="T75" fmla="*/ 45 h 55"/>
                  <a:gd name="T76" fmla="*/ 27 w 55"/>
                  <a:gd name="T77" fmla="*/ 45 h 55"/>
                  <a:gd name="T78" fmla="*/ 24 w 55"/>
                  <a:gd name="T79" fmla="*/ 42 h 55"/>
                  <a:gd name="T80" fmla="*/ 20 w 55"/>
                  <a:gd name="T81" fmla="*/ 42 h 55"/>
                  <a:gd name="T82" fmla="*/ 16 w 55"/>
                  <a:gd name="T83" fmla="*/ 42 h 55"/>
                  <a:gd name="T84" fmla="*/ 14 w 55"/>
                  <a:gd name="T85" fmla="*/ 44 h 55"/>
                  <a:gd name="T86" fmla="*/ 6 w 55"/>
                  <a:gd name="T87" fmla="*/ 42 h 55"/>
                  <a:gd name="T88" fmla="*/ 2 w 55"/>
                  <a:gd name="T89" fmla="*/ 39 h 55"/>
                  <a:gd name="T90" fmla="*/ 11 w 55"/>
                  <a:gd name="T91" fmla="*/ 42 h 55"/>
                  <a:gd name="T92" fmla="*/ 9 w 55"/>
                  <a:gd name="T93" fmla="*/ 39 h 55"/>
                  <a:gd name="T94" fmla="*/ 8 w 55"/>
                  <a:gd name="T95" fmla="*/ 34 h 55"/>
                  <a:gd name="T96" fmla="*/ 14 w 55"/>
                  <a:gd name="T97" fmla="*/ 28 h 55"/>
                  <a:gd name="T98" fmla="*/ 20 w 55"/>
                  <a:gd name="T99" fmla="*/ 14 h 55"/>
                  <a:gd name="T100" fmla="*/ 30 w 55"/>
                  <a:gd name="T101" fmla="*/ 8 h 55"/>
                  <a:gd name="T102" fmla="*/ 46 w 55"/>
                  <a:gd name="T103" fmla="*/ 3 h 55"/>
                  <a:gd name="T104" fmla="*/ 27 w 55"/>
                  <a:gd name="T105" fmla="*/ 4 h 55"/>
                  <a:gd name="T106" fmla="*/ 36 w 55"/>
                  <a:gd name="T107" fmla="*/ 3 h 55"/>
                  <a:gd name="T108" fmla="*/ 33 w 55"/>
                  <a:gd name="T109" fmla="*/ 3 h 55"/>
                  <a:gd name="T110" fmla="*/ 39 w 55"/>
                  <a:gd name="T111" fmla="*/ 3 h 55"/>
                  <a:gd name="T112" fmla="*/ 49 w 55"/>
                  <a:gd name="T11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" h="55">
                    <a:moveTo>
                      <a:pt x="3" y="44"/>
                    </a:move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3" y="44"/>
                    </a:lnTo>
                    <a:close/>
                    <a:moveTo>
                      <a:pt x="6" y="36"/>
                    </a:moveTo>
                    <a:lnTo>
                      <a:pt x="8" y="3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6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close/>
                    <a:moveTo>
                      <a:pt x="28" y="11"/>
                    </a:moveTo>
                    <a:lnTo>
                      <a:pt x="27" y="12"/>
                    </a:lnTo>
                    <a:lnTo>
                      <a:pt x="25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  <a:moveTo>
                      <a:pt x="22" y="9"/>
                    </a:moveTo>
                    <a:lnTo>
                      <a:pt x="22" y="11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2" y="9"/>
                    </a:lnTo>
                    <a:close/>
                    <a:moveTo>
                      <a:pt x="24" y="6"/>
                    </a:moveTo>
                    <a:lnTo>
                      <a:pt x="25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close/>
                    <a:moveTo>
                      <a:pt x="49" y="3"/>
                    </a:moveTo>
                    <a:lnTo>
                      <a:pt x="50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9" y="41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4" y="28"/>
                    </a:lnTo>
                    <a:lnTo>
                      <a:pt x="16" y="25"/>
                    </a:lnTo>
                    <a:lnTo>
                      <a:pt x="17" y="23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6" y="3"/>
                    </a:lnTo>
                    <a:lnTo>
                      <a:pt x="49" y="3"/>
                    </a:lnTo>
                    <a:close/>
                    <a:moveTo>
                      <a:pt x="31" y="3"/>
                    </a:moveTo>
                    <a:lnTo>
                      <a:pt x="31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1" y="3"/>
                    </a:lnTo>
                    <a:close/>
                    <a:moveTo>
                      <a:pt x="36" y="3"/>
                    </a:moveTo>
                    <a:lnTo>
                      <a:pt x="36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6" y="3"/>
                    </a:lnTo>
                    <a:close/>
                    <a:moveTo>
                      <a:pt x="41" y="1"/>
                    </a:moveTo>
                    <a:lnTo>
                      <a:pt x="43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1"/>
                    </a:lnTo>
                    <a:close/>
                    <a:moveTo>
                      <a:pt x="49" y="0"/>
                    </a:moveTo>
                    <a:lnTo>
                      <a:pt x="49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" name="Freeform 576">
                <a:extLst>
                  <a:ext uri="{FF2B5EF4-FFF2-40B4-BE49-F238E27FC236}">
                    <a16:creationId xmlns:a16="http://schemas.microsoft.com/office/drawing/2014/main" id="{7F40F8FC-7453-6847-9C17-C429F2ACA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8904" y="4175064"/>
                <a:ext cx="11088" cy="443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2 h 2"/>
                  <a:gd name="T4" fmla="*/ 4 w 5"/>
                  <a:gd name="T5" fmla="*/ 2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4 w 5"/>
                  <a:gd name="T13" fmla="*/ 2 h 2"/>
                  <a:gd name="T14" fmla="*/ 4 w 5"/>
                  <a:gd name="T15" fmla="*/ 2 h 2"/>
                  <a:gd name="T16" fmla="*/ 4 w 5"/>
                  <a:gd name="T17" fmla="*/ 2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0 w 5"/>
                  <a:gd name="T25" fmla="*/ 0 h 2"/>
                  <a:gd name="T26" fmla="*/ 0 w 5"/>
                  <a:gd name="T27" fmla="*/ 0 h 2"/>
                  <a:gd name="T28" fmla="*/ 0 w 5"/>
                  <a:gd name="T29" fmla="*/ 0 h 2"/>
                  <a:gd name="T30" fmla="*/ 0 w 5"/>
                  <a:gd name="T31" fmla="*/ 0 h 2"/>
                  <a:gd name="T32" fmla="*/ 0 w 5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07D668D3-56AE-9640-A379-540E60349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6198" y="4259321"/>
                <a:ext cx="144125" cy="139691"/>
              </a:xfrm>
              <a:custGeom>
                <a:avLst/>
                <a:gdLst>
                  <a:gd name="T0" fmla="*/ 26 w 65"/>
                  <a:gd name="T1" fmla="*/ 44 h 63"/>
                  <a:gd name="T2" fmla="*/ 26 w 65"/>
                  <a:gd name="T3" fmla="*/ 49 h 63"/>
                  <a:gd name="T4" fmla="*/ 27 w 65"/>
                  <a:gd name="T5" fmla="*/ 49 h 63"/>
                  <a:gd name="T6" fmla="*/ 27 w 65"/>
                  <a:gd name="T7" fmla="*/ 52 h 63"/>
                  <a:gd name="T8" fmla="*/ 30 w 65"/>
                  <a:gd name="T9" fmla="*/ 55 h 63"/>
                  <a:gd name="T10" fmla="*/ 35 w 65"/>
                  <a:gd name="T11" fmla="*/ 57 h 63"/>
                  <a:gd name="T12" fmla="*/ 40 w 65"/>
                  <a:gd name="T13" fmla="*/ 58 h 63"/>
                  <a:gd name="T14" fmla="*/ 43 w 65"/>
                  <a:gd name="T15" fmla="*/ 57 h 63"/>
                  <a:gd name="T16" fmla="*/ 40 w 65"/>
                  <a:gd name="T17" fmla="*/ 53 h 63"/>
                  <a:gd name="T18" fmla="*/ 33 w 65"/>
                  <a:gd name="T19" fmla="*/ 47 h 63"/>
                  <a:gd name="T20" fmla="*/ 29 w 65"/>
                  <a:gd name="T21" fmla="*/ 44 h 63"/>
                  <a:gd name="T22" fmla="*/ 19 w 65"/>
                  <a:gd name="T23" fmla="*/ 38 h 63"/>
                  <a:gd name="T24" fmla="*/ 16 w 65"/>
                  <a:gd name="T25" fmla="*/ 39 h 63"/>
                  <a:gd name="T26" fmla="*/ 18 w 65"/>
                  <a:gd name="T27" fmla="*/ 41 h 63"/>
                  <a:gd name="T28" fmla="*/ 21 w 65"/>
                  <a:gd name="T29" fmla="*/ 41 h 63"/>
                  <a:gd name="T30" fmla="*/ 22 w 65"/>
                  <a:gd name="T31" fmla="*/ 42 h 63"/>
                  <a:gd name="T32" fmla="*/ 22 w 65"/>
                  <a:gd name="T33" fmla="*/ 39 h 63"/>
                  <a:gd name="T34" fmla="*/ 19 w 65"/>
                  <a:gd name="T35" fmla="*/ 38 h 63"/>
                  <a:gd name="T36" fmla="*/ 65 w 65"/>
                  <a:gd name="T37" fmla="*/ 1 h 63"/>
                  <a:gd name="T38" fmla="*/ 63 w 65"/>
                  <a:gd name="T39" fmla="*/ 1 h 63"/>
                  <a:gd name="T40" fmla="*/ 63 w 65"/>
                  <a:gd name="T41" fmla="*/ 5 h 63"/>
                  <a:gd name="T42" fmla="*/ 63 w 65"/>
                  <a:gd name="T43" fmla="*/ 12 h 63"/>
                  <a:gd name="T44" fmla="*/ 60 w 65"/>
                  <a:gd name="T45" fmla="*/ 25 h 63"/>
                  <a:gd name="T46" fmla="*/ 60 w 65"/>
                  <a:gd name="T47" fmla="*/ 38 h 63"/>
                  <a:gd name="T48" fmla="*/ 59 w 65"/>
                  <a:gd name="T49" fmla="*/ 36 h 63"/>
                  <a:gd name="T50" fmla="*/ 59 w 65"/>
                  <a:gd name="T51" fmla="*/ 36 h 63"/>
                  <a:gd name="T52" fmla="*/ 57 w 65"/>
                  <a:gd name="T53" fmla="*/ 38 h 63"/>
                  <a:gd name="T54" fmla="*/ 59 w 65"/>
                  <a:gd name="T55" fmla="*/ 44 h 63"/>
                  <a:gd name="T56" fmla="*/ 57 w 65"/>
                  <a:gd name="T57" fmla="*/ 44 h 63"/>
                  <a:gd name="T58" fmla="*/ 57 w 65"/>
                  <a:gd name="T59" fmla="*/ 47 h 63"/>
                  <a:gd name="T60" fmla="*/ 59 w 65"/>
                  <a:gd name="T61" fmla="*/ 50 h 63"/>
                  <a:gd name="T62" fmla="*/ 55 w 65"/>
                  <a:gd name="T63" fmla="*/ 53 h 63"/>
                  <a:gd name="T64" fmla="*/ 57 w 65"/>
                  <a:gd name="T65" fmla="*/ 60 h 63"/>
                  <a:gd name="T66" fmla="*/ 55 w 65"/>
                  <a:gd name="T67" fmla="*/ 63 h 63"/>
                  <a:gd name="T68" fmla="*/ 51 w 65"/>
                  <a:gd name="T69" fmla="*/ 61 h 63"/>
                  <a:gd name="T70" fmla="*/ 48 w 65"/>
                  <a:gd name="T71" fmla="*/ 60 h 63"/>
                  <a:gd name="T72" fmla="*/ 41 w 65"/>
                  <a:gd name="T73" fmla="*/ 58 h 63"/>
                  <a:gd name="T74" fmla="*/ 32 w 65"/>
                  <a:gd name="T75" fmla="*/ 57 h 63"/>
                  <a:gd name="T76" fmla="*/ 29 w 65"/>
                  <a:gd name="T77" fmla="*/ 58 h 63"/>
                  <a:gd name="T78" fmla="*/ 29 w 65"/>
                  <a:gd name="T79" fmla="*/ 58 h 63"/>
                  <a:gd name="T80" fmla="*/ 14 w 65"/>
                  <a:gd name="T81" fmla="*/ 44 h 63"/>
                  <a:gd name="T82" fmla="*/ 7 w 65"/>
                  <a:gd name="T83" fmla="*/ 38 h 63"/>
                  <a:gd name="T84" fmla="*/ 2 w 65"/>
                  <a:gd name="T85" fmla="*/ 30 h 63"/>
                  <a:gd name="T86" fmla="*/ 5 w 65"/>
                  <a:gd name="T87" fmla="*/ 31 h 63"/>
                  <a:gd name="T88" fmla="*/ 10 w 65"/>
                  <a:gd name="T89" fmla="*/ 30 h 63"/>
                  <a:gd name="T90" fmla="*/ 11 w 65"/>
                  <a:gd name="T91" fmla="*/ 27 h 63"/>
                  <a:gd name="T92" fmla="*/ 14 w 65"/>
                  <a:gd name="T93" fmla="*/ 25 h 63"/>
                  <a:gd name="T94" fmla="*/ 13 w 65"/>
                  <a:gd name="T95" fmla="*/ 19 h 63"/>
                  <a:gd name="T96" fmla="*/ 19 w 65"/>
                  <a:gd name="T97" fmla="*/ 19 h 63"/>
                  <a:gd name="T98" fmla="*/ 24 w 65"/>
                  <a:gd name="T99" fmla="*/ 14 h 63"/>
                  <a:gd name="T100" fmla="*/ 29 w 65"/>
                  <a:gd name="T101" fmla="*/ 17 h 63"/>
                  <a:gd name="T102" fmla="*/ 30 w 65"/>
                  <a:gd name="T103" fmla="*/ 14 h 63"/>
                  <a:gd name="T104" fmla="*/ 37 w 65"/>
                  <a:gd name="T105" fmla="*/ 11 h 63"/>
                  <a:gd name="T106" fmla="*/ 37 w 65"/>
                  <a:gd name="T107" fmla="*/ 8 h 63"/>
                  <a:gd name="T108" fmla="*/ 38 w 65"/>
                  <a:gd name="T109" fmla="*/ 6 h 63"/>
                  <a:gd name="T110" fmla="*/ 41 w 65"/>
                  <a:gd name="T111" fmla="*/ 3 h 63"/>
                  <a:gd name="T112" fmla="*/ 48 w 65"/>
                  <a:gd name="T113" fmla="*/ 6 h 63"/>
                  <a:gd name="T114" fmla="*/ 49 w 65"/>
                  <a:gd name="T115" fmla="*/ 5 h 63"/>
                  <a:gd name="T116" fmla="*/ 51 w 65"/>
                  <a:gd name="T117" fmla="*/ 5 h 63"/>
                  <a:gd name="T118" fmla="*/ 52 w 65"/>
                  <a:gd name="T119" fmla="*/ 3 h 63"/>
                  <a:gd name="T120" fmla="*/ 59 w 65"/>
                  <a:gd name="T121" fmla="*/ 3 h 63"/>
                  <a:gd name="T122" fmla="*/ 62 w 65"/>
                  <a:gd name="T1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63">
                    <a:moveTo>
                      <a:pt x="27" y="42"/>
                    </a:moveTo>
                    <a:lnTo>
                      <a:pt x="27" y="42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2" y="55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38" y="52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close/>
                    <a:moveTo>
                      <a:pt x="19" y="38"/>
                    </a:moveTo>
                    <a:lnTo>
                      <a:pt x="19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close/>
                    <a:moveTo>
                      <a:pt x="62" y="0"/>
                    </a:moveTo>
                    <a:lnTo>
                      <a:pt x="65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0" y="19"/>
                    </a:lnTo>
                    <a:lnTo>
                      <a:pt x="60" y="25"/>
                    </a:lnTo>
                    <a:lnTo>
                      <a:pt x="60" y="31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7" y="58"/>
                    </a:lnTo>
                    <a:lnTo>
                      <a:pt x="57" y="60"/>
                    </a:lnTo>
                    <a:lnTo>
                      <a:pt x="59" y="60"/>
                    </a:lnTo>
                    <a:lnTo>
                      <a:pt x="59" y="61"/>
                    </a:lnTo>
                    <a:lnTo>
                      <a:pt x="57" y="61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0" y="60"/>
                    </a:lnTo>
                    <a:lnTo>
                      <a:pt x="37" y="58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7" y="57"/>
                    </a:lnTo>
                    <a:lnTo>
                      <a:pt x="26" y="53"/>
                    </a:lnTo>
                    <a:lnTo>
                      <a:pt x="18" y="49"/>
                    </a:lnTo>
                    <a:lnTo>
                      <a:pt x="14" y="44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015E50BA-C719-9543-A22A-61BE58B63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1993" y="4297017"/>
                <a:ext cx="383594" cy="308205"/>
              </a:xfrm>
              <a:custGeom>
                <a:avLst/>
                <a:gdLst>
                  <a:gd name="T0" fmla="*/ 65 w 173"/>
                  <a:gd name="T1" fmla="*/ 137 h 139"/>
                  <a:gd name="T2" fmla="*/ 54 w 173"/>
                  <a:gd name="T3" fmla="*/ 3 h 139"/>
                  <a:gd name="T4" fmla="*/ 61 w 173"/>
                  <a:gd name="T5" fmla="*/ 13 h 139"/>
                  <a:gd name="T6" fmla="*/ 66 w 173"/>
                  <a:gd name="T7" fmla="*/ 11 h 139"/>
                  <a:gd name="T8" fmla="*/ 83 w 173"/>
                  <a:gd name="T9" fmla="*/ 11 h 139"/>
                  <a:gd name="T10" fmla="*/ 107 w 173"/>
                  <a:gd name="T11" fmla="*/ 10 h 139"/>
                  <a:gd name="T12" fmla="*/ 128 w 173"/>
                  <a:gd name="T13" fmla="*/ 8 h 139"/>
                  <a:gd name="T14" fmla="*/ 142 w 173"/>
                  <a:gd name="T15" fmla="*/ 10 h 139"/>
                  <a:gd name="T16" fmla="*/ 154 w 173"/>
                  <a:gd name="T17" fmla="*/ 3 h 139"/>
                  <a:gd name="T18" fmla="*/ 167 w 173"/>
                  <a:gd name="T19" fmla="*/ 19 h 139"/>
                  <a:gd name="T20" fmla="*/ 170 w 173"/>
                  <a:gd name="T21" fmla="*/ 22 h 139"/>
                  <a:gd name="T22" fmla="*/ 173 w 173"/>
                  <a:gd name="T23" fmla="*/ 27 h 139"/>
                  <a:gd name="T24" fmla="*/ 172 w 173"/>
                  <a:gd name="T25" fmla="*/ 35 h 139"/>
                  <a:gd name="T26" fmla="*/ 162 w 173"/>
                  <a:gd name="T27" fmla="*/ 40 h 139"/>
                  <a:gd name="T28" fmla="*/ 153 w 173"/>
                  <a:gd name="T29" fmla="*/ 57 h 139"/>
                  <a:gd name="T30" fmla="*/ 150 w 173"/>
                  <a:gd name="T31" fmla="*/ 63 h 139"/>
                  <a:gd name="T32" fmla="*/ 147 w 173"/>
                  <a:gd name="T33" fmla="*/ 74 h 139"/>
                  <a:gd name="T34" fmla="*/ 139 w 173"/>
                  <a:gd name="T35" fmla="*/ 81 h 139"/>
                  <a:gd name="T36" fmla="*/ 132 w 173"/>
                  <a:gd name="T37" fmla="*/ 95 h 139"/>
                  <a:gd name="T38" fmla="*/ 132 w 173"/>
                  <a:gd name="T39" fmla="*/ 99 h 139"/>
                  <a:gd name="T40" fmla="*/ 128 w 173"/>
                  <a:gd name="T41" fmla="*/ 106 h 139"/>
                  <a:gd name="T42" fmla="*/ 121 w 173"/>
                  <a:gd name="T43" fmla="*/ 107 h 139"/>
                  <a:gd name="T44" fmla="*/ 115 w 173"/>
                  <a:gd name="T45" fmla="*/ 99 h 139"/>
                  <a:gd name="T46" fmla="*/ 110 w 173"/>
                  <a:gd name="T47" fmla="*/ 101 h 139"/>
                  <a:gd name="T48" fmla="*/ 104 w 173"/>
                  <a:gd name="T49" fmla="*/ 103 h 139"/>
                  <a:gd name="T50" fmla="*/ 99 w 173"/>
                  <a:gd name="T51" fmla="*/ 109 h 139"/>
                  <a:gd name="T52" fmla="*/ 91 w 173"/>
                  <a:gd name="T53" fmla="*/ 117 h 139"/>
                  <a:gd name="T54" fmla="*/ 87 w 173"/>
                  <a:gd name="T55" fmla="*/ 131 h 139"/>
                  <a:gd name="T56" fmla="*/ 82 w 173"/>
                  <a:gd name="T57" fmla="*/ 131 h 139"/>
                  <a:gd name="T58" fmla="*/ 74 w 173"/>
                  <a:gd name="T59" fmla="*/ 136 h 139"/>
                  <a:gd name="T60" fmla="*/ 69 w 173"/>
                  <a:gd name="T61" fmla="*/ 136 h 139"/>
                  <a:gd name="T62" fmla="*/ 65 w 173"/>
                  <a:gd name="T63" fmla="*/ 134 h 139"/>
                  <a:gd name="T64" fmla="*/ 60 w 173"/>
                  <a:gd name="T65" fmla="*/ 134 h 139"/>
                  <a:gd name="T66" fmla="*/ 61 w 173"/>
                  <a:gd name="T67" fmla="*/ 137 h 139"/>
                  <a:gd name="T68" fmla="*/ 57 w 173"/>
                  <a:gd name="T69" fmla="*/ 136 h 139"/>
                  <a:gd name="T70" fmla="*/ 52 w 173"/>
                  <a:gd name="T71" fmla="*/ 139 h 139"/>
                  <a:gd name="T72" fmla="*/ 50 w 173"/>
                  <a:gd name="T73" fmla="*/ 139 h 139"/>
                  <a:gd name="T74" fmla="*/ 41 w 173"/>
                  <a:gd name="T75" fmla="*/ 131 h 139"/>
                  <a:gd name="T76" fmla="*/ 39 w 173"/>
                  <a:gd name="T77" fmla="*/ 126 h 139"/>
                  <a:gd name="T78" fmla="*/ 42 w 173"/>
                  <a:gd name="T79" fmla="*/ 123 h 139"/>
                  <a:gd name="T80" fmla="*/ 38 w 173"/>
                  <a:gd name="T81" fmla="*/ 120 h 139"/>
                  <a:gd name="T82" fmla="*/ 39 w 173"/>
                  <a:gd name="T83" fmla="*/ 118 h 139"/>
                  <a:gd name="T84" fmla="*/ 35 w 173"/>
                  <a:gd name="T85" fmla="*/ 117 h 139"/>
                  <a:gd name="T86" fmla="*/ 13 w 173"/>
                  <a:gd name="T87" fmla="*/ 109 h 139"/>
                  <a:gd name="T88" fmla="*/ 13 w 173"/>
                  <a:gd name="T89" fmla="*/ 107 h 139"/>
                  <a:gd name="T90" fmla="*/ 1 w 173"/>
                  <a:gd name="T91" fmla="*/ 106 h 139"/>
                  <a:gd name="T92" fmla="*/ 1 w 173"/>
                  <a:gd name="T93" fmla="*/ 99 h 139"/>
                  <a:gd name="T94" fmla="*/ 1 w 173"/>
                  <a:gd name="T95" fmla="*/ 93 h 139"/>
                  <a:gd name="T96" fmla="*/ 1 w 173"/>
                  <a:gd name="T97" fmla="*/ 85 h 139"/>
                  <a:gd name="T98" fmla="*/ 1 w 173"/>
                  <a:gd name="T99" fmla="*/ 69 h 139"/>
                  <a:gd name="T100" fmla="*/ 8 w 173"/>
                  <a:gd name="T101" fmla="*/ 63 h 139"/>
                  <a:gd name="T102" fmla="*/ 13 w 173"/>
                  <a:gd name="T103" fmla="*/ 58 h 139"/>
                  <a:gd name="T104" fmla="*/ 14 w 173"/>
                  <a:gd name="T105" fmla="*/ 51 h 139"/>
                  <a:gd name="T106" fmla="*/ 17 w 173"/>
                  <a:gd name="T107" fmla="*/ 47 h 139"/>
                  <a:gd name="T108" fmla="*/ 16 w 173"/>
                  <a:gd name="T109" fmla="*/ 40 h 139"/>
                  <a:gd name="T110" fmla="*/ 14 w 173"/>
                  <a:gd name="T111" fmla="*/ 32 h 139"/>
                  <a:gd name="T112" fmla="*/ 14 w 173"/>
                  <a:gd name="T113" fmla="*/ 29 h 139"/>
                  <a:gd name="T114" fmla="*/ 16 w 173"/>
                  <a:gd name="T115" fmla="*/ 19 h 139"/>
                  <a:gd name="T116" fmla="*/ 24 w 173"/>
                  <a:gd name="T117" fmla="*/ 5 h 139"/>
                  <a:gd name="T118" fmla="*/ 36 w 173"/>
                  <a:gd name="T119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39">
                    <a:moveTo>
                      <a:pt x="66" y="136"/>
                    </a:moveTo>
                    <a:lnTo>
                      <a:pt x="66" y="136"/>
                    </a:lnTo>
                    <a:lnTo>
                      <a:pt x="68" y="136"/>
                    </a:lnTo>
                    <a:lnTo>
                      <a:pt x="68" y="137"/>
                    </a:lnTo>
                    <a:lnTo>
                      <a:pt x="66" y="137"/>
                    </a:lnTo>
                    <a:lnTo>
                      <a:pt x="65" y="137"/>
                    </a:lnTo>
                    <a:lnTo>
                      <a:pt x="66" y="136"/>
                    </a:lnTo>
                    <a:close/>
                    <a:moveTo>
                      <a:pt x="41" y="0"/>
                    </a:moveTo>
                    <a:lnTo>
                      <a:pt x="46" y="2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60" y="11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83" y="11"/>
                    </a:lnTo>
                    <a:lnTo>
                      <a:pt x="88" y="14"/>
                    </a:lnTo>
                    <a:lnTo>
                      <a:pt x="91" y="14"/>
                    </a:lnTo>
                    <a:lnTo>
                      <a:pt x="95" y="16"/>
                    </a:lnTo>
                    <a:lnTo>
                      <a:pt x="101" y="16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8"/>
                    </a:lnTo>
                    <a:lnTo>
                      <a:pt x="113" y="8"/>
                    </a:lnTo>
                    <a:lnTo>
                      <a:pt x="120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6" y="10"/>
                    </a:lnTo>
                    <a:lnTo>
                      <a:pt x="137" y="11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2" y="10"/>
                    </a:lnTo>
                    <a:lnTo>
                      <a:pt x="145" y="8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50" y="5"/>
                    </a:lnTo>
                    <a:lnTo>
                      <a:pt x="153" y="5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9" y="2"/>
                    </a:lnTo>
                    <a:lnTo>
                      <a:pt x="161" y="5"/>
                    </a:lnTo>
                    <a:lnTo>
                      <a:pt x="164" y="10"/>
                    </a:lnTo>
                    <a:lnTo>
                      <a:pt x="165" y="11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1"/>
                    </a:lnTo>
                    <a:lnTo>
                      <a:pt x="167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70" y="22"/>
                    </a:lnTo>
                    <a:lnTo>
                      <a:pt x="172" y="22"/>
                    </a:lnTo>
                    <a:lnTo>
                      <a:pt x="172" y="24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73" y="27"/>
                    </a:lnTo>
                    <a:lnTo>
                      <a:pt x="173" y="30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0" y="36"/>
                    </a:lnTo>
                    <a:lnTo>
                      <a:pt x="167" y="38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0"/>
                    </a:lnTo>
                    <a:lnTo>
                      <a:pt x="162" y="40"/>
                    </a:lnTo>
                    <a:lnTo>
                      <a:pt x="159" y="44"/>
                    </a:lnTo>
                    <a:lnTo>
                      <a:pt x="158" y="47"/>
                    </a:lnTo>
                    <a:lnTo>
                      <a:pt x="156" y="51"/>
                    </a:lnTo>
                    <a:lnTo>
                      <a:pt x="156" y="54"/>
                    </a:lnTo>
                    <a:lnTo>
                      <a:pt x="153" y="55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3" y="62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0" y="63"/>
                    </a:lnTo>
                    <a:lnTo>
                      <a:pt x="148" y="65"/>
                    </a:lnTo>
                    <a:lnTo>
                      <a:pt x="148" y="66"/>
                    </a:lnTo>
                    <a:lnTo>
                      <a:pt x="148" y="68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5" y="76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0" y="79"/>
                    </a:lnTo>
                    <a:lnTo>
                      <a:pt x="139" y="81"/>
                    </a:lnTo>
                    <a:lnTo>
                      <a:pt x="139" y="82"/>
                    </a:lnTo>
                    <a:lnTo>
                      <a:pt x="137" y="87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2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2" y="96"/>
                    </a:lnTo>
                    <a:lnTo>
                      <a:pt x="132" y="98"/>
                    </a:lnTo>
                    <a:lnTo>
                      <a:pt x="134" y="98"/>
                    </a:lnTo>
                    <a:lnTo>
                      <a:pt x="132" y="99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9" y="103"/>
                    </a:lnTo>
                    <a:lnTo>
                      <a:pt x="129" y="104"/>
                    </a:lnTo>
                    <a:lnTo>
                      <a:pt x="128" y="104"/>
                    </a:lnTo>
                    <a:lnTo>
                      <a:pt x="128" y="106"/>
                    </a:lnTo>
                    <a:lnTo>
                      <a:pt x="126" y="106"/>
                    </a:lnTo>
                    <a:lnTo>
                      <a:pt x="126" y="107"/>
                    </a:lnTo>
                    <a:lnTo>
                      <a:pt x="124" y="107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1" y="107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20" y="103"/>
                    </a:lnTo>
                    <a:lnTo>
                      <a:pt x="118" y="101"/>
                    </a:lnTo>
                    <a:lnTo>
                      <a:pt x="117" y="99"/>
                    </a:lnTo>
                    <a:lnTo>
                      <a:pt x="115" y="99"/>
                    </a:lnTo>
                    <a:lnTo>
                      <a:pt x="115" y="99"/>
                    </a:lnTo>
                    <a:lnTo>
                      <a:pt x="115" y="99"/>
                    </a:lnTo>
                    <a:lnTo>
                      <a:pt x="113" y="101"/>
                    </a:lnTo>
                    <a:lnTo>
                      <a:pt x="113" y="101"/>
                    </a:lnTo>
                    <a:lnTo>
                      <a:pt x="112" y="101"/>
                    </a:lnTo>
                    <a:lnTo>
                      <a:pt x="110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4" y="103"/>
                    </a:lnTo>
                    <a:lnTo>
                      <a:pt x="104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6"/>
                    </a:lnTo>
                    <a:lnTo>
                      <a:pt x="101" y="107"/>
                    </a:ln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5" y="112"/>
                    </a:lnTo>
                    <a:lnTo>
                      <a:pt x="93" y="114"/>
                    </a:lnTo>
                    <a:lnTo>
                      <a:pt x="91" y="115"/>
                    </a:lnTo>
                    <a:lnTo>
                      <a:pt x="91" y="117"/>
                    </a:lnTo>
                    <a:lnTo>
                      <a:pt x="90" y="120"/>
                    </a:lnTo>
                    <a:lnTo>
                      <a:pt x="90" y="121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7" y="129"/>
                    </a:lnTo>
                    <a:lnTo>
                      <a:pt x="87" y="131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3" y="133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2" y="134"/>
                    </a:lnTo>
                    <a:lnTo>
                      <a:pt x="82" y="136"/>
                    </a:lnTo>
                    <a:lnTo>
                      <a:pt x="77" y="136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69" y="136"/>
                    </a:lnTo>
                    <a:lnTo>
                      <a:pt x="68" y="136"/>
                    </a:lnTo>
                    <a:lnTo>
                      <a:pt x="66" y="134"/>
                    </a:lnTo>
                    <a:lnTo>
                      <a:pt x="65" y="133"/>
                    </a:lnTo>
                    <a:lnTo>
                      <a:pt x="65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3" y="137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1" y="137"/>
                    </a:lnTo>
                    <a:lnTo>
                      <a:pt x="60" y="137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7" y="137"/>
                    </a:lnTo>
                    <a:lnTo>
                      <a:pt x="57" y="136"/>
                    </a:lnTo>
                    <a:lnTo>
                      <a:pt x="57" y="136"/>
                    </a:lnTo>
                    <a:lnTo>
                      <a:pt x="57" y="137"/>
                    </a:lnTo>
                    <a:lnTo>
                      <a:pt x="55" y="139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2" y="139"/>
                    </a:lnTo>
                    <a:lnTo>
                      <a:pt x="52" y="139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9"/>
                    </a:lnTo>
                    <a:lnTo>
                      <a:pt x="50" y="139"/>
                    </a:lnTo>
                    <a:lnTo>
                      <a:pt x="50" y="139"/>
                    </a:lnTo>
                    <a:lnTo>
                      <a:pt x="49" y="139"/>
                    </a:lnTo>
                    <a:lnTo>
                      <a:pt x="47" y="137"/>
                    </a:lnTo>
                    <a:lnTo>
                      <a:pt x="46" y="136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1" y="129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41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2" y="123"/>
                    </a:lnTo>
                    <a:lnTo>
                      <a:pt x="42" y="121"/>
                    </a:lnTo>
                    <a:lnTo>
                      <a:pt x="39" y="123"/>
                    </a:lnTo>
                    <a:lnTo>
                      <a:pt x="38" y="121"/>
                    </a:lnTo>
                    <a:lnTo>
                      <a:pt x="36" y="121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39" y="118"/>
                    </a:lnTo>
                    <a:lnTo>
                      <a:pt x="38" y="118"/>
                    </a:lnTo>
                    <a:lnTo>
                      <a:pt x="38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18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1" y="114"/>
                    </a:lnTo>
                    <a:lnTo>
                      <a:pt x="28" y="110"/>
                    </a:lnTo>
                    <a:lnTo>
                      <a:pt x="25" y="109"/>
                    </a:lnTo>
                    <a:lnTo>
                      <a:pt x="22" y="109"/>
                    </a:lnTo>
                    <a:lnTo>
                      <a:pt x="13" y="109"/>
                    </a:lnTo>
                    <a:lnTo>
                      <a:pt x="11" y="107"/>
                    </a:lnTo>
                    <a:lnTo>
                      <a:pt x="13" y="107"/>
                    </a:lnTo>
                    <a:lnTo>
                      <a:pt x="13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9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7"/>
                    </a:lnTo>
                    <a:lnTo>
                      <a:pt x="1" y="106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99"/>
                    </a:lnTo>
                    <a:lnTo>
                      <a:pt x="1" y="99"/>
                    </a:lnTo>
                    <a:lnTo>
                      <a:pt x="1" y="99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1" y="88"/>
                    </a:lnTo>
                    <a:lnTo>
                      <a:pt x="0" y="87"/>
                    </a:lnTo>
                    <a:lnTo>
                      <a:pt x="1" y="85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9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0A19F30E-0BF5-5040-97F0-8B565CD1C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9124" y="5691698"/>
                <a:ext cx="2218" cy="221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0 w 1"/>
                  <a:gd name="T27" fmla="*/ 1 h 1"/>
                  <a:gd name="T28" fmla="*/ 0 w 1"/>
                  <a:gd name="T29" fmla="*/ 1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0 h 1"/>
                  <a:gd name="T38" fmla="*/ 0 w 1"/>
                  <a:gd name="T39" fmla="*/ 0 h 1"/>
                  <a:gd name="T40" fmla="*/ 0 w 1"/>
                  <a:gd name="T41" fmla="*/ 0 h 1"/>
                  <a:gd name="T42" fmla="*/ 0 w 1"/>
                  <a:gd name="T43" fmla="*/ 0 h 1"/>
                  <a:gd name="T44" fmla="*/ 0 w 1"/>
                  <a:gd name="T45" fmla="*/ 0 h 1"/>
                  <a:gd name="T46" fmla="*/ 0 w 1"/>
                  <a:gd name="T47" fmla="*/ 0 h 1"/>
                  <a:gd name="T48" fmla="*/ 0 w 1"/>
                  <a:gd name="T49" fmla="*/ 0 h 1"/>
                  <a:gd name="T50" fmla="*/ 0 w 1"/>
                  <a:gd name="T5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854B6CAC-AC8A-6743-AE6D-F9A76455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170" y="3979941"/>
                <a:ext cx="505544" cy="388028"/>
              </a:xfrm>
              <a:custGeom>
                <a:avLst/>
                <a:gdLst>
                  <a:gd name="T0" fmla="*/ 192 w 228"/>
                  <a:gd name="T1" fmla="*/ 5 h 175"/>
                  <a:gd name="T2" fmla="*/ 203 w 228"/>
                  <a:gd name="T3" fmla="*/ 12 h 175"/>
                  <a:gd name="T4" fmla="*/ 216 w 228"/>
                  <a:gd name="T5" fmla="*/ 16 h 175"/>
                  <a:gd name="T6" fmla="*/ 217 w 228"/>
                  <a:gd name="T7" fmla="*/ 30 h 175"/>
                  <a:gd name="T8" fmla="*/ 224 w 228"/>
                  <a:gd name="T9" fmla="*/ 41 h 175"/>
                  <a:gd name="T10" fmla="*/ 228 w 228"/>
                  <a:gd name="T11" fmla="*/ 49 h 175"/>
                  <a:gd name="T12" fmla="*/ 224 w 228"/>
                  <a:gd name="T13" fmla="*/ 64 h 175"/>
                  <a:gd name="T14" fmla="*/ 222 w 228"/>
                  <a:gd name="T15" fmla="*/ 91 h 175"/>
                  <a:gd name="T16" fmla="*/ 206 w 228"/>
                  <a:gd name="T17" fmla="*/ 115 h 175"/>
                  <a:gd name="T18" fmla="*/ 194 w 228"/>
                  <a:gd name="T19" fmla="*/ 134 h 175"/>
                  <a:gd name="T20" fmla="*/ 192 w 228"/>
                  <a:gd name="T21" fmla="*/ 146 h 175"/>
                  <a:gd name="T22" fmla="*/ 184 w 228"/>
                  <a:gd name="T23" fmla="*/ 149 h 175"/>
                  <a:gd name="T24" fmla="*/ 178 w 228"/>
                  <a:gd name="T25" fmla="*/ 154 h 175"/>
                  <a:gd name="T26" fmla="*/ 165 w 228"/>
                  <a:gd name="T27" fmla="*/ 151 h 175"/>
                  <a:gd name="T28" fmla="*/ 149 w 228"/>
                  <a:gd name="T29" fmla="*/ 151 h 175"/>
                  <a:gd name="T30" fmla="*/ 142 w 228"/>
                  <a:gd name="T31" fmla="*/ 154 h 175"/>
                  <a:gd name="T32" fmla="*/ 124 w 228"/>
                  <a:gd name="T33" fmla="*/ 157 h 175"/>
                  <a:gd name="T34" fmla="*/ 112 w 228"/>
                  <a:gd name="T35" fmla="*/ 151 h 175"/>
                  <a:gd name="T36" fmla="*/ 102 w 228"/>
                  <a:gd name="T37" fmla="*/ 154 h 175"/>
                  <a:gd name="T38" fmla="*/ 97 w 228"/>
                  <a:gd name="T39" fmla="*/ 156 h 175"/>
                  <a:gd name="T40" fmla="*/ 93 w 228"/>
                  <a:gd name="T41" fmla="*/ 149 h 175"/>
                  <a:gd name="T42" fmla="*/ 88 w 228"/>
                  <a:gd name="T43" fmla="*/ 146 h 175"/>
                  <a:gd name="T44" fmla="*/ 75 w 228"/>
                  <a:gd name="T45" fmla="*/ 143 h 175"/>
                  <a:gd name="T46" fmla="*/ 69 w 228"/>
                  <a:gd name="T47" fmla="*/ 145 h 175"/>
                  <a:gd name="T48" fmla="*/ 61 w 228"/>
                  <a:gd name="T49" fmla="*/ 146 h 175"/>
                  <a:gd name="T50" fmla="*/ 56 w 228"/>
                  <a:gd name="T51" fmla="*/ 154 h 175"/>
                  <a:gd name="T52" fmla="*/ 50 w 228"/>
                  <a:gd name="T53" fmla="*/ 162 h 175"/>
                  <a:gd name="T54" fmla="*/ 50 w 228"/>
                  <a:gd name="T55" fmla="*/ 172 h 175"/>
                  <a:gd name="T56" fmla="*/ 50 w 228"/>
                  <a:gd name="T57" fmla="*/ 173 h 175"/>
                  <a:gd name="T58" fmla="*/ 49 w 228"/>
                  <a:gd name="T59" fmla="*/ 173 h 175"/>
                  <a:gd name="T60" fmla="*/ 45 w 228"/>
                  <a:gd name="T61" fmla="*/ 170 h 175"/>
                  <a:gd name="T62" fmla="*/ 39 w 228"/>
                  <a:gd name="T63" fmla="*/ 165 h 175"/>
                  <a:gd name="T64" fmla="*/ 36 w 228"/>
                  <a:gd name="T65" fmla="*/ 167 h 175"/>
                  <a:gd name="T66" fmla="*/ 33 w 228"/>
                  <a:gd name="T67" fmla="*/ 170 h 175"/>
                  <a:gd name="T68" fmla="*/ 28 w 228"/>
                  <a:gd name="T69" fmla="*/ 167 h 175"/>
                  <a:gd name="T70" fmla="*/ 28 w 228"/>
                  <a:gd name="T71" fmla="*/ 165 h 175"/>
                  <a:gd name="T72" fmla="*/ 30 w 228"/>
                  <a:gd name="T73" fmla="*/ 162 h 175"/>
                  <a:gd name="T74" fmla="*/ 26 w 228"/>
                  <a:gd name="T75" fmla="*/ 160 h 175"/>
                  <a:gd name="T76" fmla="*/ 22 w 228"/>
                  <a:gd name="T77" fmla="*/ 162 h 175"/>
                  <a:gd name="T78" fmla="*/ 14 w 228"/>
                  <a:gd name="T79" fmla="*/ 156 h 175"/>
                  <a:gd name="T80" fmla="*/ 12 w 228"/>
                  <a:gd name="T81" fmla="*/ 151 h 175"/>
                  <a:gd name="T82" fmla="*/ 15 w 228"/>
                  <a:gd name="T83" fmla="*/ 151 h 175"/>
                  <a:gd name="T84" fmla="*/ 11 w 228"/>
                  <a:gd name="T85" fmla="*/ 148 h 175"/>
                  <a:gd name="T86" fmla="*/ 9 w 228"/>
                  <a:gd name="T87" fmla="*/ 146 h 175"/>
                  <a:gd name="T88" fmla="*/ 4 w 228"/>
                  <a:gd name="T89" fmla="*/ 142 h 175"/>
                  <a:gd name="T90" fmla="*/ 3 w 228"/>
                  <a:gd name="T91" fmla="*/ 137 h 175"/>
                  <a:gd name="T92" fmla="*/ 1 w 228"/>
                  <a:gd name="T93" fmla="*/ 129 h 175"/>
                  <a:gd name="T94" fmla="*/ 1 w 228"/>
                  <a:gd name="T95" fmla="*/ 127 h 175"/>
                  <a:gd name="T96" fmla="*/ 12 w 228"/>
                  <a:gd name="T97" fmla="*/ 127 h 175"/>
                  <a:gd name="T98" fmla="*/ 25 w 228"/>
                  <a:gd name="T99" fmla="*/ 123 h 175"/>
                  <a:gd name="T100" fmla="*/ 41 w 228"/>
                  <a:gd name="T101" fmla="*/ 121 h 175"/>
                  <a:gd name="T102" fmla="*/ 45 w 228"/>
                  <a:gd name="T103" fmla="*/ 121 h 175"/>
                  <a:gd name="T104" fmla="*/ 53 w 228"/>
                  <a:gd name="T105" fmla="*/ 116 h 175"/>
                  <a:gd name="T106" fmla="*/ 55 w 228"/>
                  <a:gd name="T107" fmla="*/ 113 h 175"/>
                  <a:gd name="T108" fmla="*/ 58 w 228"/>
                  <a:gd name="T109" fmla="*/ 107 h 175"/>
                  <a:gd name="T110" fmla="*/ 60 w 228"/>
                  <a:gd name="T111" fmla="*/ 97 h 175"/>
                  <a:gd name="T112" fmla="*/ 60 w 228"/>
                  <a:gd name="T113" fmla="*/ 80 h 175"/>
                  <a:gd name="T114" fmla="*/ 60 w 228"/>
                  <a:gd name="T115" fmla="*/ 66 h 175"/>
                  <a:gd name="T116" fmla="*/ 75 w 228"/>
                  <a:gd name="T117" fmla="*/ 63 h 175"/>
                  <a:gd name="T118" fmla="*/ 88 w 228"/>
                  <a:gd name="T119" fmla="*/ 55 h 175"/>
                  <a:gd name="T120" fmla="*/ 102 w 228"/>
                  <a:gd name="T121" fmla="*/ 42 h 175"/>
                  <a:gd name="T122" fmla="*/ 126 w 228"/>
                  <a:gd name="T123" fmla="*/ 27 h 175"/>
                  <a:gd name="T124" fmla="*/ 156 w 228"/>
                  <a:gd name="T125" fmla="*/ 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175">
                    <a:moveTo>
                      <a:pt x="172" y="0"/>
                    </a:moveTo>
                    <a:lnTo>
                      <a:pt x="178" y="1"/>
                    </a:lnTo>
                    <a:lnTo>
                      <a:pt x="186" y="3"/>
                    </a:lnTo>
                    <a:lnTo>
                      <a:pt x="192" y="5"/>
                    </a:lnTo>
                    <a:lnTo>
                      <a:pt x="194" y="6"/>
                    </a:lnTo>
                    <a:lnTo>
                      <a:pt x="198" y="9"/>
                    </a:lnTo>
                    <a:lnTo>
                      <a:pt x="203" y="12"/>
                    </a:lnTo>
                    <a:lnTo>
                      <a:pt x="203" y="12"/>
                    </a:lnTo>
                    <a:lnTo>
                      <a:pt x="203" y="12"/>
                    </a:lnTo>
                    <a:lnTo>
                      <a:pt x="208" y="11"/>
                    </a:lnTo>
                    <a:lnTo>
                      <a:pt x="214" y="8"/>
                    </a:lnTo>
                    <a:lnTo>
                      <a:pt x="216" y="16"/>
                    </a:lnTo>
                    <a:lnTo>
                      <a:pt x="217" y="23"/>
                    </a:lnTo>
                    <a:lnTo>
                      <a:pt x="217" y="28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9" y="31"/>
                    </a:lnTo>
                    <a:lnTo>
                      <a:pt x="224" y="38"/>
                    </a:lnTo>
                    <a:lnTo>
                      <a:pt x="222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228" y="47"/>
                    </a:lnTo>
                    <a:lnTo>
                      <a:pt x="228" y="47"/>
                    </a:lnTo>
                    <a:lnTo>
                      <a:pt x="228" y="49"/>
                    </a:lnTo>
                    <a:lnTo>
                      <a:pt x="225" y="53"/>
                    </a:lnTo>
                    <a:lnTo>
                      <a:pt x="225" y="53"/>
                    </a:lnTo>
                    <a:lnTo>
                      <a:pt x="225" y="60"/>
                    </a:lnTo>
                    <a:lnTo>
                      <a:pt x="224" y="64"/>
                    </a:lnTo>
                    <a:lnTo>
                      <a:pt x="224" y="71"/>
                    </a:lnTo>
                    <a:lnTo>
                      <a:pt x="224" y="77"/>
                    </a:lnTo>
                    <a:lnTo>
                      <a:pt x="222" y="83"/>
                    </a:lnTo>
                    <a:lnTo>
                      <a:pt x="222" y="91"/>
                    </a:lnTo>
                    <a:lnTo>
                      <a:pt x="222" y="99"/>
                    </a:lnTo>
                    <a:lnTo>
                      <a:pt x="217" y="102"/>
                    </a:lnTo>
                    <a:lnTo>
                      <a:pt x="211" y="110"/>
                    </a:lnTo>
                    <a:lnTo>
                      <a:pt x="206" y="115"/>
                    </a:lnTo>
                    <a:lnTo>
                      <a:pt x="203" y="120"/>
                    </a:lnTo>
                    <a:lnTo>
                      <a:pt x="197" y="127"/>
                    </a:lnTo>
                    <a:lnTo>
                      <a:pt x="195" y="132"/>
                    </a:lnTo>
                    <a:lnTo>
                      <a:pt x="194" y="134"/>
                    </a:lnTo>
                    <a:lnTo>
                      <a:pt x="192" y="135"/>
                    </a:lnTo>
                    <a:lnTo>
                      <a:pt x="194" y="138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6" y="148"/>
                    </a:lnTo>
                    <a:lnTo>
                      <a:pt x="184" y="149"/>
                    </a:lnTo>
                    <a:lnTo>
                      <a:pt x="183" y="149"/>
                    </a:lnTo>
                    <a:lnTo>
                      <a:pt x="181" y="151"/>
                    </a:lnTo>
                    <a:lnTo>
                      <a:pt x="178" y="153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3" y="154"/>
                    </a:lnTo>
                    <a:lnTo>
                      <a:pt x="172" y="153"/>
                    </a:lnTo>
                    <a:lnTo>
                      <a:pt x="165" y="151"/>
                    </a:lnTo>
                    <a:lnTo>
                      <a:pt x="164" y="151"/>
                    </a:lnTo>
                    <a:lnTo>
                      <a:pt x="162" y="151"/>
                    </a:lnTo>
                    <a:lnTo>
                      <a:pt x="156" y="151"/>
                    </a:lnTo>
                    <a:lnTo>
                      <a:pt x="149" y="151"/>
                    </a:lnTo>
                    <a:lnTo>
                      <a:pt x="146" y="151"/>
                    </a:lnTo>
                    <a:lnTo>
                      <a:pt x="145" y="153"/>
                    </a:lnTo>
                    <a:lnTo>
                      <a:pt x="143" y="153"/>
                    </a:lnTo>
                    <a:lnTo>
                      <a:pt x="142" y="154"/>
                    </a:lnTo>
                    <a:lnTo>
                      <a:pt x="137" y="159"/>
                    </a:lnTo>
                    <a:lnTo>
                      <a:pt x="131" y="159"/>
                    </a:lnTo>
                    <a:lnTo>
                      <a:pt x="127" y="157"/>
                    </a:lnTo>
                    <a:lnTo>
                      <a:pt x="124" y="157"/>
                    </a:lnTo>
                    <a:lnTo>
                      <a:pt x="119" y="154"/>
                    </a:lnTo>
                    <a:lnTo>
                      <a:pt x="115" y="151"/>
                    </a:lnTo>
                    <a:lnTo>
                      <a:pt x="113" y="151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1" y="156"/>
                    </a:lnTo>
                    <a:lnTo>
                      <a:pt x="99" y="156"/>
                    </a:lnTo>
                    <a:lnTo>
                      <a:pt x="99" y="156"/>
                    </a:lnTo>
                    <a:lnTo>
                      <a:pt x="97" y="156"/>
                    </a:lnTo>
                    <a:lnTo>
                      <a:pt x="97" y="156"/>
                    </a:lnTo>
                    <a:lnTo>
                      <a:pt x="96" y="154"/>
                    </a:lnTo>
                    <a:lnTo>
                      <a:pt x="94" y="151"/>
                    </a:lnTo>
                    <a:lnTo>
                      <a:pt x="93" y="149"/>
                    </a:lnTo>
                    <a:lnTo>
                      <a:pt x="93" y="149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2" y="145"/>
                    </a:lnTo>
                    <a:lnTo>
                      <a:pt x="77" y="143"/>
                    </a:lnTo>
                    <a:lnTo>
                      <a:pt x="75" y="143"/>
                    </a:lnTo>
                    <a:lnTo>
                      <a:pt x="75" y="143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69" y="145"/>
                    </a:lnTo>
                    <a:lnTo>
                      <a:pt x="67" y="145"/>
                    </a:lnTo>
                    <a:lnTo>
                      <a:pt x="66" y="145"/>
                    </a:lnTo>
                    <a:lnTo>
                      <a:pt x="64" y="145"/>
                    </a:lnTo>
                    <a:lnTo>
                      <a:pt x="61" y="146"/>
                    </a:lnTo>
                    <a:lnTo>
                      <a:pt x="60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56" y="154"/>
                    </a:lnTo>
                    <a:lnTo>
                      <a:pt x="56" y="157"/>
                    </a:lnTo>
                    <a:lnTo>
                      <a:pt x="55" y="159"/>
                    </a:lnTo>
                    <a:lnTo>
                      <a:pt x="52" y="162"/>
                    </a:lnTo>
                    <a:lnTo>
                      <a:pt x="50" y="162"/>
                    </a:lnTo>
                    <a:lnTo>
                      <a:pt x="50" y="165"/>
                    </a:lnTo>
                    <a:lnTo>
                      <a:pt x="50" y="167"/>
                    </a:lnTo>
                    <a:lnTo>
                      <a:pt x="50" y="170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9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5" y="172"/>
                    </a:lnTo>
                    <a:lnTo>
                      <a:pt x="45" y="170"/>
                    </a:lnTo>
                    <a:lnTo>
                      <a:pt x="44" y="168"/>
                    </a:lnTo>
                    <a:lnTo>
                      <a:pt x="39" y="165"/>
                    </a:lnTo>
                    <a:lnTo>
                      <a:pt x="39" y="165"/>
                    </a:lnTo>
                    <a:lnTo>
                      <a:pt x="39" y="165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33" y="167"/>
                    </a:lnTo>
                    <a:lnTo>
                      <a:pt x="31" y="167"/>
                    </a:lnTo>
                    <a:lnTo>
                      <a:pt x="31" y="168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1" y="172"/>
                    </a:lnTo>
                    <a:lnTo>
                      <a:pt x="30" y="168"/>
                    </a:lnTo>
                    <a:lnTo>
                      <a:pt x="28" y="167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6" y="160"/>
                    </a:lnTo>
                    <a:lnTo>
                      <a:pt x="26" y="160"/>
                    </a:lnTo>
                    <a:lnTo>
                      <a:pt x="25" y="160"/>
                    </a:lnTo>
                    <a:lnTo>
                      <a:pt x="23" y="162"/>
                    </a:lnTo>
                    <a:lnTo>
                      <a:pt x="22" y="162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17" y="159"/>
                    </a:lnTo>
                    <a:lnTo>
                      <a:pt x="14" y="156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3"/>
                    </a:lnTo>
                    <a:lnTo>
                      <a:pt x="12" y="151"/>
                    </a:lnTo>
                    <a:lnTo>
                      <a:pt x="12" y="151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4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6"/>
                    </a:lnTo>
                    <a:lnTo>
                      <a:pt x="11" y="146"/>
                    </a:lnTo>
                    <a:lnTo>
                      <a:pt x="9" y="146"/>
                    </a:lnTo>
                    <a:lnTo>
                      <a:pt x="9" y="146"/>
                    </a:lnTo>
                    <a:lnTo>
                      <a:pt x="8" y="146"/>
                    </a:lnTo>
                    <a:lnTo>
                      <a:pt x="6" y="145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3" y="140"/>
                    </a:lnTo>
                    <a:lnTo>
                      <a:pt x="3" y="138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4" y="127"/>
                    </a:lnTo>
                    <a:lnTo>
                      <a:pt x="8" y="127"/>
                    </a:lnTo>
                    <a:lnTo>
                      <a:pt x="11" y="127"/>
                    </a:lnTo>
                    <a:lnTo>
                      <a:pt x="12" y="127"/>
                    </a:lnTo>
                    <a:lnTo>
                      <a:pt x="14" y="124"/>
                    </a:lnTo>
                    <a:lnTo>
                      <a:pt x="17" y="123"/>
                    </a:lnTo>
                    <a:lnTo>
                      <a:pt x="20" y="123"/>
                    </a:lnTo>
                    <a:lnTo>
                      <a:pt x="25" y="123"/>
                    </a:lnTo>
                    <a:lnTo>
                      <a:pt x="28" y="123"/>
                    </a:lnTo>
                    <a:lnTo>
                      <a:pt x="33" y="121"/>
                    </a:lnTo>
                    <a:lnTo>
                      <a:pt x="36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45" y="121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52" y="116"/>
                    </a:lnTo>
                    <a:lnTo>
                      <a:pt x="53" y="116"/>
                    </a:lnTo>
                    <a:lnTo>
                      <a:pt x="53" y="116"/>
                    </a:lnTo>
                    <a:lnTo>
                      <a:pt x="53" y="115"/>
                    </a:lnTo>
                    <a:lnTo>
                      <a:pt x="55" y="115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2"/>
                    </a:lnTo>
                    <a:lnTo>
                      <a:pt x="56" y="108"/>
                    </a:lnTo>
                    <a:lnTo>
                      <a:pt x="58" y="107"/>
                    </a:lnTo>
                    <a:lnTo>
                      <a:pt x="58" y="104"/>
                    </a:lnTo>
                    <a:lnTo>
                      <a:pt x="58" y="101"/>
                    </a:lnTo>
                    <a:lnTo>
                      <a:pt x="58" y="97"/>
                    </a:lnTo>
                    <a:lnTo>
                      <a:pt x="60" y="97"/>
                    </a:lnTo>
                    <a:lnTo>
                      <a:pt x="60" y="93"/>
                    </a:lnTo>
                    <a:lnTo>
                      <a:pt x="60" y="88"/>
                    </a:lnTo>
                    <a:lnTo>
                      <a:pt x="60" y="85"/>
                    </a:lnTo>
                    <a:lnTo>
                      <a:pt x="60" y="80"/>
                    </a:lnTo>
                    <a:lnTo>
                      <a:pt x="60" y="75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71" y="63"/>
                    </a:lnTo>
                    <a:lnTo>
                      <a:pt x="75" y="63"/>
                    </a:lnTo>
                    <a:lnTo>
                      <a:pt x="80" y="61"/>
                    </a:lnTo>
                    <a:lnTo>
                      <a:pt x="82" y="60"/>
                    </a:lnTo>
                    <a:lnTo>
                      <a:pt x="86" y="57"/>
                    </a:lnTo>
                    <a:lnTo>
                      <a:pt x="88" y="55"/>
                    </a:lnTo>
                    <a:lnTo>
                      <a:pt x="93" y="52"/>
                    </a:lnTo>
                    <a:lnTo>
                      <a:pt x="96" y="49"/>
                    </a:lnTo>
                    <a:lnTo>
                      <a:pt x="99" y="45"/>
                    </a:lnTo>
                    <a:lnTo>
                      <a:pt x="102" y="42"/>
                    </a:lnTo>
                    <a:lnTo>
                      <a:pt x="105" y="39"/>
                    </a:lnTo>
                    <a:lnTo>
                      <a:pt x="112" y="36"/>
                    </a:lnTo>
                    <a:lnTo>
                      <a:pt x="118" y="31"/>
                    </a:lnTo>
                    <a:lnTo>
                      <a:pt x="126" y="27"/>
                    </a:lnTo>
                    <a:lnTo>
                      <a:pt x="134" y="22"/>
                    </a:lnTo>
                    <a:lnTo>
                      <a:pt x="142" y="19"/>
                    </a:lnTo>
                    <a:lnTo>
                      <a:pt x="148" y="14"/>
                    </a:lnTo>
                    <a:lnTo>
                      <a:pt x="156" y="9"/>
                    </a:lnTo>
                    <a:lnTo>
                      <a:pt x="164" y="5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E6DA9E4F-1FFF-0A4A-B09F-2ED30977D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4135" y="5356887"/>
                <a:ext cx="261641" cy="117517"/>
              </a:xfrm>
              <a:custGeom>
                <a:avLst/>
                <a:gdLst>
                  <a:gd name="T0" fmla="*/ 110 w 118"/>
                  <a:gd name="T1" fmla="*/ 52 h 53"/>
                  <a:gd name="T2" fmla="*/ 109 w 118"/>
                  <a:gd name="T3" fmla="*/ 53 h 53"/>
                  <a:gd name="T4" fmla="*/ 109 w 118"/>
                  <a:gd name="T5" fmla="*/ 53 h 53"/>
                  <a:gd name="T6" fmla="*/ 109 w 118"/>
                  <a:gd name="T7" fmla="*/ 52 h 53"/>
                  <a:gd name="T8" fmla="*/ 116 w 118"/>
                  <a:gd name="T9" fmla="*/ 34 h 53"/>
                  <a:gd name="T10" fmla="*/ 116 w 118"/>
                  <a:gd name="T11" fmla="*/ 34 h 53"/>
                  <a:gd name="T12" fmla="*/ 118 w 118"/>
                  <a:gd name="T13" fmla="*/ 34 h 53"/>
                  <a:gd name="T14" fmla="*/ 116 w 118"/>
                  <a:gd name="T15" fmla="*/ 37 h 53"/>
                  <a:gd name="T16" fmla="*/ 115 w 118"/>
                  <a:gd name="T17" fmla="*/ 37 h 53"/>
                  <a:gd name="T18" fmla="*/ 115 w 118"/>
                  <a:gd name="T19" fmla="*/ 36 h 53"/>
                  <a:gd name="T20" fmla="*/ 115 w 118"/>
                  <a:gd name="T21" fmla="*/ 34 h 53"/>
                  <a:gd name="T22" fmla="*/ 105 w 118"/>
                  <a:gd name="T23" fmla="*/ 23 h 53"/>
                  <a:gd name="T24" fmla="*/ 107 w 118"/>
                  <a:gd name="T25" fmla="*/ 25 h 53"/>
                  <a:gd name="T26" fmla="*/ 107 w 118"/>
                  <a:gd name="T27" fmla="*/ 28 h 53"/>
                  <a:gd name="T28" fmla="*/ 109 w 118"/>
                  <a:gd name="T29" fmla="*/ 29 h 53"/>
                  <a:gd name="T30" fmla="*/ 107 w 118"/>
                  <a:gd name="T31" fmla="*/ 31 h 53"/>
                  <a:gd name="T32" fmla="*/ 104 w 118"/>
                  <a:gd name="T33" fmla="*/ 29 h 53"/>
                  <a:gd name="T34" fmla="*/ 102 w 118"/>
                  <a:gd name="T35" fmla="*/ 26 h 53"/>
                  <a:gd name="T36" fmla="*/ 105 w 118"/>
                  <a:gd name="T37" fmla="*/ 25 h 53"/>
                  <a:gd name="T38" fmla="*/ 102 w 118"/>
                  <a:gd name="T39" fmla="*/ 25 h 53"/>
                  <a:gd name="T40" fmla="*/ 105 w 118"/>
                  <a:gd name="T41" fmla="*/ 23 h 53"/>
                  <a:gd name="T42" fmla="*/ 96 w 118"/>
                  <a:gd name="T43" fmla="*/ 20 h 53"/>
                  <a:gd name="T44" fmla="*/ 96 w 118"/>
                  <a:gd name="T45" fmla="*/ 20 h 53"/>
                  <a:gd name="T46" fmla="*/ 96 w 118"/>
                  <a:gd name="T47" fmla="*/ 22 h 53"/>
                  <a:gd name="T48" fmla="*/ 96 w 118"/>
                  <a:gd name="T49" fmla="*/ 23 h 53"/>
                  <a:gd name="T50" fmla="*/ 94 w 118"/>
                  <a:gd name="T51" fmla="*/ 23 h 53"/>
                  <a:gd name="T52" fmla="*/ 96 w 118"/>
                  <a:gd name="T53" fmla="*/ 22 h 53"/>
                  <a:gd name="T54" fmla="*/ 96 w 118"/>
                  <a:gd name="T55" fmla="*/ 20 h 53"/>
                  <a:gd name="T56" fmla="*/ 61 w 118"/>
                  <a:gd name="T57" fmla="*/ 17 h 53"/>
                  <a:gd name="T58" fmla="*/ 64 w 118"/>
                  <a:gd name="T59" fmla="*/ 17 h 53"/>
                  <a:gd name="T60" fmla="*/ 72 w 118"/>
                  <a:gd name="T61" fmla="*/ 23 h 53"/>
                  <a:gd name="T62" fmla="*/ 75 w 118"/>
                  <a:gd name="T63" fmla="*/ 25 h 53"/>
                  <a:gd name="T64" fmla="*/ 77 w 118"/>
                  <a:gd name="T65" fmla="*/ 26 h 53"/>
                  <a:gd name="T66" fmla="*/ 79 w 118"/>
                  <a:gd name="T67" fmla="*/ 28 h 53"/>
                  <a:gd name="T68" fmla="*/ 80 w 118"/>
                  <a:gd name="T69" fmla="*/ 29 h 53"/>
                  <a:gd name="T70" fmla="*/ 83 w 118"/>
                  <a:gd name="T71" fmla="*/ 33 h 53"/>
                  <a:gd name="T72" fmla="*/ 85 w 118"/>
                  <a:gd name="T73" fmla="*/ 34 h 53"/>
                  <a:gd name="T74" fmla="*/ 86 w 118"/>
                  <a:gd name="T75" fmla="*/ 34 h 53"/>
                  <a:gd name="T76" fmla="*/ 91 w 118"/>
                  <a:gd name="T77" fmla="*/ 37 h 53"/>
                  <a:gd name="T78" fmla="*/ 96 w 118"/>
                  <a:gd name="T79" fmla="*/ 40 h 53"/>
                  <a:gd name="T80" fmla="*/ 99 w 118"/>
                  <a:gd name="T81" fmla="*/ 44 h 53"/>
                  <a:gd name="T82" fmla="*/ 102 w 118"/>
                  <a:gd name="T83" fmla="*/ 47 h 53"/>
                  <a:gd name="T84" fmla="*/ 101 w 118"/>
                  <a:gd name="T85" fmla="*/ 48 h 53"/>
                  <a:gd name="T86" fmla="*/ 99 w 118"/>
                  <a:gd name="T87" fmla="*/ 48 h 53"/>
                  <a:gd name="T88" fmla="*/ 94 w 118"/>
                  <a:gd name="T89" fmla="*/ 47 h 53"/>
                  <a:gd name="T90" fmla="*/ 94 w 118"/>
                  <a:gd name="T91" fmla="*/ 47 h 53"/>
                  <a:gd name="T92" fmla="*/ 91 w 118"/>
                  <a:gd name="T93" fmla="*/ 45 h 53"/>
                  <a:gd name="T94" fmla="*/ 90 w 118"/>
                  <a:gd name="T95" fmla="*/ 44 h 53"/>
                  <a:gd name="T96" fmla="*/ 90 w 118"/>
                  <a:gd name="T97" fmla="*/ 42 h 53"/>
                  <a:gd name="T98" fmla="*/ 85 w 118"/>
                  <a:gd name="T99" fmla="*/ 40 h 53"/>
                  <a:gd name="T100" fmla="*/ 82 w 118"/>
                  <a:gd name="T101" fmla="*/ 39 h 53"/>
                  <a:gd name="T102" fmla="*/ 77 w 118"/>
                  <a:gd name="T103" fmla="*/ 37 h 53"/>
                  <a:gd name="T104" fmla="*/ 74 w 118"/>
                  <a:gd name="T105" fmla="*/ 33 h 53"/>
                  <a:gd name="T106" fmla="*/ 71 w 118"/>
                  <a:gd name="T107" fmla="*/ 31 h 53"/>
                  <a:gd name="T108" fmla="*/ 66 w 118"/>
                  <a:gd name="T109" fmla="*/ 26 h 53"/>
                  <a:gd name="T110" fmla="*/ 64 w 118"/>
                  <a:gd name="T111" fmla="*/ 25 h 53"/>
                  <a:gd name="T112" fmla="*/ 61 w 118"/>
                  <a:gd name="T113" fmla="*/ 20 h 53"/>
                  <a:gd name="T114" fmla="*/ 61 w 118"/>
                  <a:gd name="T115" fmla="*/ 18 h 53"/>
                  <a:gd name="T116" fmla="*/ 60 w 118"/>
                  <a:gd name="T117" fmla="*/ 17 h 53"/>
                  <a:gd name="T118" fmla="*/ 60 w 118"/>
                  <a:gd name="T119" fmla="*/ 15 h 53"/>
                  <a:gd name="T120" fmla="*/ 0 w 118"/>
                  <a:gd name="T121" fmla="*/ 0 h 53"/>
                  <a:gd name="T122" fmla="*/ 0 w 118"/>
                  <a:gd name="T123" fmla="*/ 3 h 53"/>
                  <a:gd name="T124" fmla="*/ 0 w 118"/>
                  <a:gd name="T12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" h="53">
                    <a:moveTo>
                      <a:pt x="109" y="52"/>
                    </a:moveTo>
                    <a:lnTo>
                      <a:pt x="110" y="52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52"/>
                    </a:lnTo>
                    <a:close/>
                    <a:moveTo>
                      <a:pt x="116" y="33"/>
                    </a:move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4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115" y="37"/>
                    </a:lnTo>
                    <a:lnTo>
                      <a:pt x="115" y="36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6" y="33"/>
                    </a:lnTo>
                    <a:close/>
                    <a:moveTo>
                      <a:pt x="105" y="23"/>
                    </a:moveTo>
                    <a:lnTo>
                      <a:pt x="105" y="23"/>
                    </a:lnTo>
                    <a:lnTo>
                      <a:pt x="107" y="25"/>
                    </a:lnTo>
                    <a:lnTo>
                      <a:pt x="105" y="26"/>
                    </a:lnTo>
                    <a:lnTo>
                      <a:pt x="107" y="28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2" y="28"/>
                    </a:lnTo>
                    <a:lnTo>
                      <a:pt x="102" y="26"/>
                    </a:lnTo>
                    <a:lnTo>
                      <a:pt x="104" y="26"/>
                    </a:lnTo>
                    <a:lnTo>
                      <a:pt x="105" y="25"/>
                    </a:lnTo>
                    <a:lnTo>
                      <a:pt x="104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5" y="23"/>
                    </a:lnTo>
                    <a:close/>
                    <a:moveTo>
                      <a:pt x="96" y="20"/>
                    </a:moveTo>
                    <a:lnTo>
                      <a:pt x="96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6" y="20"/>
                    </a:lnTo>
                    <a:close/>
                    <a:moveTo>
                      <a:pt x="60" y="15"/>
                    </a:moveTo>
                    <a:lnTo>
                      <a:pt x="61" y="17"/>
                    </a:lnTo>
                    <a:lnTo>
                      <a:pt x="63" y="18"/>
                    </a:lnTo>
                    <a:lnTo>
                      <a:pt x="64" y="17"/>
                    </a:lnTo>
                    <a:lnTo>
                      <a:pt x="68" y="18"/>
                    </a:lnTo>
                    <a:lnTo>
                      <a:pt x="72" y="23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80" y="29"/>
                    </a:lnTo>
                    <a:lnTo>
                      <a:pt x="82" y="31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36"/>
                    </a:lnTo>
                    <a:lnTo>
                      <a:pt x="91" y="37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7" y="42"/>
                    </a:lnTo>
                    <a:lnTo>
                      <a:pt x="99" y="44"/>
                    </a:lnTo>
                    <a:lnTo>
                      <a:pt x="101" y="45"/>
                    </a:lnTo>
                    <a:lnTo>
                      <a:pt x="102" y="47"/>
                    </a:lnTo>
                    <a:lnTo>
                      <a:pt x="102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3" y="47"/>
                    </a:lnTo>
                    <a:lnTo>
                      <a:pt x="91" y="45"/>
                    </a:ln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86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2" y="39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68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5"/>
                    </a:lnTo>
                    <a:lnTo>
                      <a:pt x="63" y="23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5"/>
                    </a:lnTo>
                    <a:lnTo>
                      <a:pt x="60" y="15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6F870622-F4CA-FF4D-AE56-A29FE0916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694" y="5075289"/>
                <a:ext cx="339247" cy="543240"/>
              </a:xfrm>
              <a:custGeom>
                <a:avLst/>
                <a:gdLst>
                  <a:gd name="T0" fmla="*/ 148 w 153"/>
                  <a:gd name="T1" fmla="*/ 8 h 245"/>
                  <a:gd name="T2" fmla="*/ 148 w 153"/>
                  <a:gd name="T3" fmla="*/ 19 h 245"/>
                  <a:gd name="T4" fmla="*/ 150 w 153"/>
                  <a:gd name="T5" fmla="*/ 32 h 245"/>
                  <a:gd name="T6" fmla="*/ 150 w 153"/>
                  <a:gd name="T7" fmla="*/ 38 h 245"/>
                  <a:gd name="T8" fmla="*/ 150 w 153"/>
                  <a:gd name="T9" fmla="*/ 54 h 245"/>
                  <a:gd name="T10" fmla="*/ 151 w 153"/>
                  <a:gd name="T11" fmla="*/ 57 h 245"/>
                  <a:gd name="T12" fmla="*/ 153 w 153"/>
                  <a:gd name="T13" fmla="*/ 64 h 245"/>
                  <a:gd name="T14" fmla="*/ 150 w 153"/>
                  <a:gd name="T15" fmla="*/ 73 h 245"/>
                  <a:gd name="T16" fmla="*/ 139 w 153"/>
                  <a:gd name="T17" fmla="*/ 86 h 245"/>
                  <a:gd name="T18" fmla="*/ 124 w 153"/>
                  <a:gd name="T19" fmla="*/ 97 h 245"/>
                  <a:gd name="T20" fmla="*/ 113 w 153"/>
                  <a:gd name="T21" fmla="*/ 100 h 245"/>
                  <a:gd name="T22" fmla="*/ 96 w 153"/>
                  <a:gd name="T23" fmla="*/ 112 h 245"/>
                  <a:gd name="T24" fmla="*/ 87 w 153"/>
                  <a:gd name="T25" fmla="*/ 123 h 245"/>
                  <a:gd name="T26" fmla="*/ 68 w 153"/>
                  <a:gd name="T27" fmla="*/ 138 h 245"/>
                  <a:gd name="T28" fmla="*/ 65 w 153"/>
                  <a:gd name="T29" fmla="*/ 147 h 245"/>
                  <a:gd name="T30" fmla="*/ 72 w 153"/>
                  <a:gd name="T31" fmla="*/ 166 h 245"/>
                  <a:gd name="T32" fmla="*/ 76 w 153"/>
                  <a:gd name="T33" fmla="*/ 172 h 245"/>
                  <a:gd name="T34" fmla="*/ 77 w 153"/>
                  <a:gd name="T35" fmla="*/ 185 h 245"/>
                  <a:gd name="T36" fmla="*/ 77 w 153"/>
                  <a:gd name="T37" fmla="*/ 197 h 245"/>
                  <a:gd name="T38" fmla="*/ 47 w 153"/>
                  <a:gd name="T39" fmla="*/ 218 h 245"/>
                  <a:gd name="T40" fmla="*/ 36 w 153"/>
                  <a:gd name="T41" fmla="*/ 234 h 245"/>
                  <a:gd name="T42" fmla="*/ 38 w 153"/>
                  <a:gd name="T43" fmla="*/ 243 h 245"/>
                  <a:gd name="T44" fmla="*/ 27 w 153"/>
                  <a:gd name="T45" fmla="*/ 238 h 245"/>
                  <a:gd name="T46" fmla="*/ 25 w 153"/>
                  <a:gd name="T47" fmla="*/ 231 h 245"/>
                  <a:gd name="T48" fmla="*/ 25 w 153"/>
                  <a:gd name="T49" fmla="*/ 210 h 245"/>
                  <a:gd name="T50" fmla="*/ 20 w 153"/>
                  <a:gd name="T51" fmla="*/ 196 h 245"/>
                  <a:gd name="T52" fmla="*/ 16 w 153"/>
                  <a:gd name="T53" fmla="*/ 180 h 245"/>
                  <a:gd name="T54" fmla="*/ 25 w 153"/>
                  <a:gd name="T55" fmla="*/ 166 h 245"/>
                  <a:gd name="T56" fmla="*/ 33 w 153"/>
                  <a:gd name="T57" fmla="*/ 150 h 245"/>
                  <a:gd name="T58" fmla="*/ 39 w 153"/>
                  <a:gd name="T59" fmla="*/ 138 h 245"/>
                  <a:gd name="T60" fmla="*/ 38 w 153"/>
                  <a:gd name="T61" fmla="*/ 127 h 245"/>
                  <a:gd name="T62" fmla="*/ 38 w 153"/>
                  <a:gd name="T63" fmla="*/ 120 h 245"/>
                  <a:gd name="T64" fmla="*/ 39 w 153"/>
                  <a:gd name="T65" fmla="*/ 108 h 245"/>
                  <a:gd name="T66" fmla="*/ 38 w 153"/>
                  <a:gd name="T67" fmla="*/ 92 h 245"/>
                  <a:gd name="T68" fmla="*/ 17 w 153"/>
                  <a:gd name="T69" fmla="*/ 82 h 245"/>
                  <a:gd name="T70" fmla="*/ 1 w 153"/>
                  <a:gd name="T71" fmla="*/ 73 h 245"/>
                  <a:gd name="T72" fmla="*/ 5 w 153"/>
                  <a:gd name="T73" fmla="*/ 64 h 245"/>
                  <a:gd name="T74" fmla="*/ 25 w 153"/>
                  <a:gd name="T75" fmla="*/ 57 h 245"/>
                  <a:gd name="T76" fmla="*/ 44 w 153"/>
                  <a:gd name="T77" fmla="*/ 52 h 245"/>
                  <a:gd name="T78" fmla="*/ 55 w 153"/>
                  <a:gd name="T79" fmla="*/ 59 h 245"/>
                  <a:gd name="T80" fmla="*/ 63 w 153"/>
                  <a:gd name="T81" fmla="*/ 67 h 245"/>
                  <a:gd name="T82" fmla="*/ 58 w 153"/>
                  <a:gd name="T83" fmla="*/ 79 h 245"/>
                  <a:gd name="T84" fmla="*/ 61 w 153"/>
                  <a:gd name="T85" fmla="*/ 86 h 245"/>
                  <a:gd name="T86" fmla="*/ 69 w 153"/>
                  <a:gd name="T87" fmla="*/ 97 h 245"/>
                  <a:gd name="T88" fmla="*/ 72 w 153"/>
                  <a:gd name="T89" fmla="*/ 90 h 245"/>
                  <a:gd name="T90" fmla="*/ 77 w 153"/>
                  <a:gd name="T91" fmla="*/ 82 h 245"/>
                  <a:gd name="T92" fmla="*/ 82 w 153"/>
                  <a:gd name="T93" fmla="*/ 65 h 245"/>
                  <a:gd name="T94" fmla="*/ 68 w 153"/>
                  <a:gd name="T95" fmla="*/ 45 h 245"/>
                  <a:gd name="T96" fmla="*/ 66 w 153"/>
                  <a:gd name="T97" fmla="*/ 37 h 245"/>
                  <a:gd name="T98" fmla="*/ 65 w 153"/>
                  <a:gd name="T99" fmla="*/ 26 h 245"/>
                  <a:gd name="T100" fmla="*/ 68 w 153"/>
                  <a:gd name="T101" fmla="*/ 18 h 245"/>
                  <a:gd name="T102" fmla="*/ 77 w 153"/>
                  <a:gd name="T103" fmla="*/ 16 h 245"/>
                  <a:gd name="T104" fmla="*/ 91 w 153"/>
                  <a:gd name="T105" fmla="*/ 18 h 245"/>
                  <a:gd name="T106" fmla="*/ 102 w 153"/>
                  <a:gd name="T107" fmla="*/ 18 h 245"/>
                  <a:gd name="T108" fmla="*/ 115 w 153"/>
                  <a:gd name="T109" fmla="*/ 12 h 245"/>
                  <a:gd name="T110" fmla="*/ 132 w 153"/>
                  <a:gd name="T111" fmla="*/ 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245">
                    <a:moveTo>
                      <a:pt x="148" y="0"/>
                    </a:moveTo>
                    <a:lnTo>
                      <a:pt x="148" y="2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48" y="4"/>
                    </a:lnTo>
                    <a:lnTo>
                      <a:pt x="150" y="5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6" y="12"/>
                    </a:lnTo>
                    <a:lnTo>
                      <a:pt x="146" y="13"/>
                    </a:lnTo>
                    <a:lnTo>
                      <a:pt x="148" y="15"/>
                    </a:lnTo>
                    <a:lnTo>
                      <a:pt x="146" y="18"/>
                    </a:lnTo>
                    <a:lnTo>
                      <a:pt x="148" y="19"/>
                    </a:lnTo>
                    <a:lnTo>
                      <a:pt x="148" y="21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29"/>
                    </a:lnTo>
                    <a:lnTo>
                      <a:pt x="150" y="30"/>
                    </a:lnTo>
                    <a:lnTo>
                      <a:pt x="150" y="32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8" y="35"/>
                    </a:lnTo>
                    <a:lnTo>
                      <a:pt x="146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0" y="38"/>
                    </a:lnTo>
                    <a:lnTo>
                      <a:pt x="150" y="38"/>
                    </a:lnTo>
                    <a:lnTo>
                      <a:pt x="150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48" y="43"/>
                    </a:lnTo>
                    <a:lnTo>
                      <a:pt x="150" y="45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51" y="54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51" y="57"/>
                    </a:lnTo>
                    <a:lnTo>
                      <a:pt x="153" y="57"/>
                    </a:lnTo>
                    <a:lnTo>
                      <a:pt x="153" y="59"/>
                    </a:lnTo>
                    <a:lnTo>
                      <a:pt x="153" y="59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3" y="62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51" y="67"/>
                    </a:lnTo>
                    <a:lnTo>
                      <a:pt x="151" y="67"/>
                    </a:lnTo>
                    <a:lnTo>
                      <a:pt x="150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45" y="78"/>
                    </a:lnTo>
                    <a:lnTo>
                      <a:pt x="143" y="79"/>
                    </a:lnTo>
                    <a:lnTo>
                      <a:pt x="142" y="81"/>
                    </a:lnTo>
                    <a:lnTo>
                      <a:pt x="143" y="81"/>
                    </a:lnTo>
                    <a:lnTo>
                      <a:pt x="142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9" y="86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9"/>
                    </a:lnTo>
                    <a:lnTo>
                      <a:pt x="131" y="92"/>
                    </a:lnTo>
                    <a:lnTo>
                      <a:pt x="129" y="93"/>
                    </a:lnTo>
                    <a:lnTo>
                      <a:pt x="128" y="95"/>
                    </a:lnTo>
                    <a:lnTo>
                      <a:pt x="126" y="95"/>
                    </a:lnTo>
                    <a:lnTo>
                      <a:pt x="124" y="97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18" y="98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0" y="101"/>
                    </a:lnTo>
                    <a:lnTo>
                      <a:pt x="105" y="104"/>
                    </a:lnTo>
                    <a:lnTo>
                      <a:pt x="101" y="106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94" y="116"/>
                    </a:lnTo>
                    <a:lnTo>
                      <a:pt x="91" y="119"/>
                    </a:lnTo>
                    <a:lnTo>
                      <a:pt x="90" y="119"/>
                    </a:lnTo>
                    <a:lnTo>
                      <a:pt x="90" y="120"/>
                    </a:lnTo>
                    <a:lnTo>
                      <a:pt x="90" y="122"/>
                    </a:lnTo>
                    <a:lnTo>
                      <a:pt x="88" y="122"/>
                    </a:lnTo>
                    <a:lnTo>
                      <a:pt x="87" y="122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3"/>
                    </a:lnTo>
                    <a:lnTo>
                      <a:pt x="80" y="125"/>
                    </a:lnTo>
                    <a:lnTo>
                      <a:pt x="79" y="128"/>
                    </a:lnTo>
                    <a:lnTo>
                      <a:pt x="74" y="133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66" y="138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9"/>
                    </a:lnTo>
                    <a:lnTo>
                      <a:pt x="65" y="142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50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1" y="161"/>
                    </a:lnTo>
                    <a:lnTo>
                      <a:pt x="72" y="164"/>
                    </a:lnTo>
                    <a:lnTo>
                      <a:pt x="72" y="166"/>
                    </a:lnTo>
                    <a:lnTo>
                      <a:pt x="74" y="171"/>
                    </a:lnTo>
                    <a:lnTo>
                      <a:pt x="74" y="174"/>
                    </a:lnTo>
                    <a:lnTo>
                      <a:pt x="74" y="177"/>
                    </a:lnTo>
                    <a:lnTo>
                      <a:pt x="74" y="177"/>
                    </a:lnTo>
                    <a:lnTo>
                      <a:pt x="74" y="177"/>
                    </a:lnTo>
                    <a:lnTo>
                      <a:pt x="74" y="175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4"/>
                    </a:lnTo>
                    <a:lnTo>
                      <a:pt x="77" y="174"/>
                    </a:lnTo>
                    <a:lnTo>
                      <a:pt x="77" y="175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7" y="185"/>
                    </a:lnTo>
                    <a:lnTo>
                      <a:pt x="76" y="188"/>
                    </a:lnTo>
                    <a:lnTo>
                      <a:pt x="74" y="196"/>
                    </a:lnTo>
                    <a:lnTo>
                      <a:pt x="74" y="197"/>
                    </a:lnTo>
                    <a:lnTo>
                      <a:pt x="74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7" y="197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2" y="207"/>
                    </a:lnTo>
                    <a:lnTo>
                      <a:pt x="71" y="208"/>
                    </a:lnTo>
                    <a:lnTo>
                      <a:pt x="69" y="210"/>
                    </a:lnTo>
                    <a:lnTo>
                      <a:pt x="63" y="213"/>
                    </a:lnTo>
                    <a:lnTo>
                      <a:pt x="52" y="216"/>
                    </a:lnTo>
                    <a:lnTo>
                      <a:pt x="47" y="218"/>
                    </a:lnTo>
                    <a:lnTo>
                      <a:pt x="46" y="219"/>
                    </a:lnTo>
                    <a:lnTo>
                      <a:pt x="39" y="223"/>
                    </a:lnTo>
                    <a:lnTo>
                      <a:pt x="36" y="226"/>
                    </a:lnTo>
                    <a:lnTo>
                      <a:pt x="36" y="229"/>
                    </a:lnTo>
                    <a:lnTo>
                      <a:pt x="35" y="229"/>
                    </a:lnTo>
                    <a:lnTo>
                      <a:pt x="35" y="231"/>
                    </a:lnTo>
                    <a:lnTo>
                      <a:pt x="35" y="232"/>
                    </a:lnTo>
                    <a:lnTo>
                      <a:pt x="36" y="234"/>
                    </a:lnTo>
                    <a:lnTo>
                      <a:pt x="36" y="234"/>
                    </a:lnTo>
                    <a:lnTo>
                      <a:pt x="38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2"/>
                    </a:lnTo>
                    <a:lnTo>
                      <a:pt x="39" y="235"/>
                    </a:lnTo>
                    <a:lnTo>
                      <a:pt x="38" y="243"/>
                    </a:lnTo>
                    <a:lnTo>
                      <a:pt x="38" y="245"/>
                    </a:lnTo>
                    <a:lnTo>
                      <a:pt x="36" y="245"/>
                    </a:lnTo>
                    <a:lnTo>
                      <a:pt x="35" y="245"/>
                    </a:lnTo>
                    <a:lnTo>
                      <a:pt x="33" y="245"/>
                    </a:lnTo>
                    <a:lnTo>
                      <a:pt x="30" y="245"/>
                    </a:lnTo>
                    <a:lnTo>
                      <a:pt x="28" y="245"/>
                    </a:lnTo>
                    <a:lnTo>
                      <a:pt x="27" y="245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7" y="237"/>
                    </a:lnTo>
                    <a:lnTo>
                      <a:pt x="27" y="235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7" y="232"/>
                    </a:lnTo>
                    <a:lnTo>
                      <a:pt x="25" y="231"/>
                    </a:lnTo>
                    <a:lnTo>
                      <a:pt x="25" y="231"/>
                    </a:lnTo>
                    <a:lnTo>
                      <a:pt x="25" y="229"/>
                    </a:lnTo>
                    <a:lnTo>
                      <a:pt x="24" y="227"/>
                    </a:lnTo>
                    <a:lnTo>
                      <a:pt x="25" y="226"/>
                    </a:lnTo>
                    <a:lnTo>
                      <a:pt x="25" y="221"/>
                    </a:lnTo>
                    <a:lnTo>
                      <a:pt x="25" y="219"/>
                    </a:lnTo>
                    <a:lnTo>
                      <a:pt x="25" y="216"/>
                    </a:lnTo>
                    <a:lnTo>
                      <a:pt x="25" y="213"/>
                    </a:lnTo>
                    <a:lnTo>
                      <a:pt x="25" y="210"/>
                    </a:lnTo>
                    <a:lnTo>
                      <a:pt x="25" y="207"/>
                    </a:lnTo>
                    <a:lnTo>
                      <a:pt x="25" y="207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4" y="201"/>
                    </a:lnTo>
                    <a:lnTo>
                      <a:pt x="22" y="199"/>
                    </a:lnTo>
                    <a:lnTo>
                      <a:pt x="22" y="197"/>
                    </a:lnTo>
                    <a:lnTo>
                      <a:pt x="20" y="196"/>
                    </a:lnTo>
                    <a:lnTo>
                      <a:pt x="20" y="196"/>
                    </a:lnTo>
                    <a:lnTo>
                      <a:pt x="20" y="194"/>
                    </a:lnTo>
                    <a:lnTo>
                      <a:pt x="19" y="193"/>
                    </a:lnTo>
                    <a:lnTo>
                      <a:pt x="19" y="191"/>
                    </a:lnTo>
                    <a:lnTo>
                      <a:pt x="19" y="190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6" y="180"/>
                    </a:lnTo>
                    <a:lnTo>
                      <a:pt x="16" y="177"/>
                    </a:lnTo>
                    <a:lnTo>
                      <a:pt x="16" y="177"/>
                    </a:lnTo>
                    <a:lnTo>
                      <a:pt x="16" y="177"/>
                    </a:lnTo>
                    <a:lnTo>
                      <a:pt x="17" y="175"/>
                    </a:lnTo>
                    <a:lnTo>
                      <a:pt x="19" y="172"/>
                    </a:lnTo>
                    <a:lnTo>
                      <a:pt x="22" y="171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3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0" y="156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3" y="150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5" y="149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38" y="136"/>
                    </a:lnTo>
                    <a:lnTo>
                      <a:pt x="38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8" y="122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9" y="117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39" y="108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38" y="97"/>
                    </a:lnTo>
                    <a:lnTo>
                      <a:pt x="38" y="93"/>
                    </a:lnTo>
                    <a:lnTo>
                      <a:pt x="39" y="92"/>
                    </a:lnTo>
                    <a:lnTo>
                      <a:pt x="39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1" y="89"/>
                    </a:lnTo>
                    <a:lnTo>
                      <a:pt x="28" y="87"/>
                    </a:lnTo>
                    <a:lnTo>
                      <a:pt x="25" y="87"/>
                    </a:lnTo>
                    <a:lnTo>
                      <a:pt x="20" y="84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6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1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65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2" y="59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30" y="56"/>
                    </a:lnTo>
                    <a:lnTo>
                      <a:pt x="33" y="56"/>
                    </a:lnTo>
                    <a:lnTo>
                      <a:pt x="38" y="54"/>
                    </a:lnTo>
                    <a:lnTo>
                      <a:pt x="39" y="52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6" y="56"/>
                    </a:lnTo>
                    <a:lnTo>
                      <a:pt x="47" y="57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7" y="57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1" y="60"/>
                    </a:lnTo>
                    <a:lnTo>
                      <a:pt x="61" y="62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1" y="70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60" y="81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3" y="87"/>
                    </a:lnTo>
                    <a:lnTo>
                      <a:pt x="65" y="89"/>
                    </a:lnTo>
                    <a:lnTo>
                      <a:pt x="68" y="92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1" y="93"/>
                    </a:lnTo>
                    <a:lnTo>
                      <a:pt x="71" y="95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71" y="97"/>
                    </a:lnTo>
                    <a:lnTo>
                      <a:pt x="71" y="98"/>
                    </a:lnTo>
                    <a:lnTo>
                      <a:pt x="72" y="98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2" y="87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80" y="82"/>
                    </a:lnTo>
                    <a:lnTo>
                      <a:pt x="80" y="81"/>
                    </a:lnTo>
                    <a:lnTo>
                      <a:pt x="80" y="76"/>
                    </a:lnTo>
                    <a:lnTo>
                      <a:pt x="80" y="73"/>
                    </a:lnTo>
                    <a:lnTo>
                      <a:pt x="80" y="70"/>
                    </a:lnTo>
                    <a:lnTo>
                      <a:pt x="80" y="67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9" y="59"/>
                    </a:lnTo>
                    <a:lnTo>
                      <a:pt x="76" y="54"/>
                    </a:lnTo>
                    <a:lnTo>
                      <a:pt x="74" y="52"/>
                    </a:lnTo>
                    <a:lnTo>
                      <a:pt x="72" y="49"/>
                    </a:lnTo>
                    <a:lnTo>
                      <a:pt x="69" y="46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7"/>
                    </a:lnTo>
                    <a:lnTo>
                      <a:pt x="66" y="35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7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71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5" y="18"/>
                    </a:lnTo>
                    <a:lnTo>
                      <a:pt x="109" y="16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0" y="12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2" y="8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39" y="7"/>
                    </a:lnTo>
                    <a:lnTo>
                      <a:pt x="140" y="5"/>
                    </a:lnTo>
                    <a:lnTo>
                      <a:pt x="143" y="4"/>
                    </a:lnTo>
                    <a:lnTo>
                      <a:pt x="146" y="2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263D1855-EF46-3144-BCAF-43632BE6A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41180" y="3809210"/>
                <a:ext cx="288249" cy="616410"/>
              </a:xfrm>
              <a:custGeom>
                <a:avLst/>
                <a:gdLst>
                  <a:gd name="T0" fmla="*/ 89 w 130"/>
                  <a:gd name="T1" fmla="*/ 266 h 278"/>
                  <a:gd name="T2" fmla="*/ 89 w 130"/>
                  <a:gd name="T3" fmla="*/ 252 h 278"/>
                  <a:gd name="T4" fmla="*/ 90 w 130"/>
                  <a:gd name="T5" fmla="*/ 253 h 278"/>
                  <a:gd name="T6" fmla="*/ 92 w 130"/>
                  <a:gd name="T7" fmla="*/ 247 h 278"/>
                  <a:gd name="T8" fmla="*/ 86 w 130"/>
                  <a:gd name="T9" fmla="*/ 245 h 278"/>
                  <a:gd name="T10" fmla="*/ 86 w 130"/>
                  <a:gd name="T11" fmla="*/ 242 h 278"/>
                  <a:gd name="T12" fmla="*/ 89 w 130"/>
                  <a:gd name="T13" fmla="*/ 230 h 278"/>
                  <a:gd name="T14" fmla="*/ 38 w 130"/>
                  <a:gd name="T15" fmla="*/ 190 h 278"/>
                  <a:gd name="T16" fmla="*/ 78 w 130"/>
                  <a:gd name="T17" fmla="*/ 182 h 278"/>
                  <a:gd name="T18" fmla="*/ 19 w 130"/>
                  <a:gd name="T19" fmla="*/ 146 h 278"/>
                  <a:gd name="T20" fmla="*/ 23 w 130"/>
                  <a:gd name="T21" fmla="*/ 137 h 278"/>
                  <a:gd name="T22" fmla="*/ 12 w 130"/>
                  <a:gd name="T23" fmla="*/ 129 h 278"/>
                  <a:gd name="T24" fmla="*/ 86 w 130"/>
                  <a:gd name="T25" fmla="*/ 7 h 278"/>
                  <a:gd name="T26" fmla="*/ 95 w 130"/>
                  <a:gd name="T27" fmla="*/ 23 h 278"/>
                  <a:gd name="T28" fmla="*/ 94 w 130"/>
                  <a:gd name="T29" fmla="*/ 41 h 278"/>
                  <a:gd name="T30" fmla="*/ 81 w 130"/>
                  <a:gd name="T31" fmla="*/ 52 h 278"/>
                  <a:gd name="T32" fmla="*/ 79 w 130"/>
                  <a:gd name="T33" fmla="*/ 67 h 278"/>
                  <a:gd name="T34" fmla="*/ 97 w 130"/>
                  <a:gd name="T35" fmla="*/ 67 h 278"/>
                  <a:gd name="T36" fmla="*/ 97 w 130"/>
                  <a:gd name="T37" fmla="*/ 82 h 278"/>
                  <a:gd name="T38" fmla="*/ 101 w 130"/>
                  <a:gd name="T39" fmla="*/ 96 h 278"/>
                  <a:gd name="T40" fmla="*/ 112 w 130"/>
                  <a:gd name="T41" fmla="*/ 104 h 278"/>
                  <a:gd name="T42" fmla="*/ 128 w 130"/>
                  <a:gd name="T43" fmla="*/ 104 h 278"/>
                  <a:gd name="T44" fmla="*/ 122 w 130"/>
                  <a:gd name="T45" fmla="*/ 115 h 278"/>
                  <a:gd name="T46" fmla="*/ 114 w 130"/>
                  <a:gd name="T47" fmla="*/ 124 h 278"/>
                  <a:gd name="T48" fmla="*/ 105 w 130"/>
                  <a:gd name="T49" fmla="*/ 129 h 278"/>
                  <a:gd name="T50" fmla="*/ 92 w 130"/>
                  <a:gd name="T51" fmla="*/ 134 h 278"/>
                  <a:gd name="T52" fmla="*/ 81 w 130"/>
                  <a:gd name="T53" fmla="*/ 146 h 278"/>
                  <a:gd name="T54" fmla="*/ 79 w 130"/>
                  <a:gd name="T55" fmla="*/ 156 h 278"/>
                  <a:gd name="T56" fmla="*/ 92 w 130"/>
                  <a:gd name="T57" fmla="*/ 176 h 278"/>
                  <a:gd name="T58" fmla="*/ 92 w 130"/>
                  <a:gd name="T59" fmla="*/ 190 h 278"/>
                  <a:gd name="T60" fmla="*/ 89 w 130"/>
                  <a:gd name="T61" fmla="*/ 208 h 278"/>
                  <a:gd name="T62" fmla="*/ 101 w 130"/>
                  <a:gd name="T63" fmla="*/ 233 h 278"/>
                  <a:gd name="T64" fmla="*/ 108 w 130"/>
                  <a:gd name="T65" fmla="*/ 252 h 278"/>
                  <a:gd name="T66" fmla="*/ 95 w 130"/>
                  <a:gd name="T67" fmla="*/ 272 h 278"/>
                  <a:gd name="T68" fmla="*/ 95 w 130"/>
                  <a:gd name="T69" fmla="*/ 256 h 278"/>
                  <a:gd name="T70" fmla="*/ 95 w 130"/>
                  <a:gd name="T71" fmla="*/ 247 h 278"/>
                  <a:gd name="T72" fmla="*/ 92 w 130"/>
                  <a:gd name="T73" fmla="*/ 228 h 278"/>
                  <a:gd name="T74" fmla="*/ 84 w 130"/>
                  <a:gd name="T75" fmla="*/ 208 h 278"/>
                  <a:gd name="T76" fmla="*/ 81 w 130"/>
                  <a:gd name="T77" fmla="*/ 181 h 278"/>
                  <a:gd name="T78" fmla="*/ 68 w 130"/>
                  <a:gd name="T79" fmla="*/ 170 h 278"/>
                  <a:gd name="T80" fmla="*/ 59 w 130"/>
                  <a:gd name="T81" fmla="*/ 178 h 278"/>
                  <a:gd name="T82" fmla="*/ 49 w 130"/>
                  <a:gd name="T83" fmla="*/ 192 h 278"/>
                  <a:gd name="T84" fmla="*/ 40 w 130"/>
                  <a:gd name="T85" fmla="*/ 187 h 278"/>
                  <a:gd name="T86" fmla="*/ 37 w 130"/>
                  <a:gd name="T87" fmla="*/ 182 h 278"/>
                  <a:gd name="T88" fmla="*/ 34 w 130"/>
                  <a:gd name="T89" fmla="*/ 171 h 278"/>
                  <a:gd name="T90" fmla="*/ 27 w 130"/>
                  <a:gd name="T91" fmla="*/ 140 h 278"/>
                  <a:gd name="T92" fmla="*/ 24 w 130"/>
                  <a:gd name="T93" fmla="*/ 141 h 278"/>
                  <a:gd name="T94" fmla="*/ 21 w 130"/>
                  <a:gd name="T95" fmla="*/ 130 h 278"/>
                  <a:gd name="T96" fmla="*/ 13 w 130"/>
                  <a:gd name="T97" fmla="*/ 124 h 278"/>
                  <a:gd name="T98" fmla="*/ 8 w 130"/>
                  <a:gd name="T99" fmla="*/ 122 h 278"/>
                  <a:gd name="T100" fmla="*/ 2 w 130"/>
                  <a:gd name="T101" fmla="*/ 108 h 278"/>
                  <a:gd name="T102" fmla="*/ 7 w 130"/>
                  <a:gd name="T103" fmla="*/ 97 h 278"/>
                  <a:gd name="T104" fmla="*/ 13 w 130"/>
                  <a:gd name="T105" fmla="*/ 91 h 278"/>
                  <a:gd name="T106" fmla="*/ 18 w 130"/>
                  <a:gd name="T107" fmla="*/ 74 h 278"/>
                  <a:gd name="T108" fmla="*/ 29 w 130"/>
                  <a:gd name="T109" fmla="*/ 70 h 278"/>
                  <a:gd name="T110" fmla="*/ 35 w 130"/>
                  <a:gd name="T111" fmla="*/ 50 h 278"/>
                  <a:gd name="T112" fmla="*/ 43 w 130"/>
                  <a:gd name="T113" fmla="*/ 37 h 278"/>
                  <a:gd name="T114" fmla="*/ 59 w 130"/>
                  <a:gd name="T115" fmla="*/ 18 h 278"/>
                  <a:gd name="T116" fmla="*/ 70 w 130"/>
                  <a:gd name="T117" fmla="*/ 12 h 278"/>
                  <a:gd name="T118" fmla="*/ 78 w 130"/>
                  <a:gd name="T119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78">
                    <a:moveTo>
                      <a:pt x="89" y="275"/>
                    </a:moveTo>
                    <a:lnTo>
                      <a:pt x="89" y="277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7" y="277"/>
                    </a:lnTo>
                    <a:lnTo>
                      <a:pt x="87" y="275"/>
                    </a:lnTo>
                    <a:lnTo>
                      <a:pt x="89" y="275"/>
                    </a:lnTo>
                    <a:close/>
                    <a:moveTo>
                      <a:pt x="87" y="263"/>
                    </a:moveTo>
                    <a:lnTo>
                      <a:pt x="87" y="263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7" y="264"/>
                    </a:lnTo>
                    <a:lnTo>
                      <a:pt x="87" y="263"/>
                    </a:lnTo>
                    <a:lnTo>
                      <a:pt x="86" y="264"/>
                    </a:lnTo>
                    <a:lnTo>
                      <a:pt x="87" y="263"/>
                    </a:lnTo>
                    <a:lnTo>
                      <a:pt x="87" y="263"/>
                    </a:lnTo>
                    <a:close/>
                    <a:moveTo>
                      <a:pt x="92" y="261"/>
                    </a:move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1"/>
                    </a:lnTo>
                    <a:close/>
                    <a:moveTo>
                      <a:pt x="89" y="250"/>
                    </a:move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3"/>
                    </a:lnTo>
                    <a:lnTo>
                      <a:pt x="87" y="253"/>
                    </a:lnTo>
                    <a:lnTo>
                      <a:pt x="89" y="250"/>
                    </a:lnTo>
                    <a:lnTo>
                      <a:pt x="89" y="250"/>
                    </a:lnTo>
                    <a:close/>
                    <a:moveTo>
                      <a:pt x="92" y="250"/>
                    </a:moveTo>
                    <a:lnTo>
                      <a:pt x="92" y="252"/>
                    </a:lnTo>
                    <a:lnTo>
                      <a:pt x="92" y="255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90" y="252"/>
                    </a:lnTo>
                    <a:lnTo>
                      <a:pt x="90" y="252"/>
                    </a:lnTo>
                    <a:lnTo>
                      <a:pt x="90" y="250"/>
                    </a:lnTo>
                    <a:lnTo>
                      <a:pt x="92" y="250"/>
                    </a:lnTo>
                    <a:close/>
                    <a:moveTo>
                      <a:pt x="84" y="250"/>
                    </a:moveTo>
                    <a:lnTo>
                      <a:pt x="86" y="252"/>
                    </a:lnTo>
                    <a:lnTo>
                      <a:pt x="86" y="252"/>
                    </a:lnTo>
                    <a:lnTo>
                      <a:pt x="86" y="252"/>
                    </a:lnTo>
                    <a:lnTo>
                      <a:pt x="86" y="253"/>
                    </a:lnTo>
                    <a:lnTo>
                      <a:pt x="84" y="252"/>
                    </a:lnTo>
                    <a:lnTo>
                      <a:pt x="84" y="250"/>
                    </a:lnTo>
                    <a:close/>
                    <a:moveTo>
                      <a:pt x="90" y="245"/>
                    </a:moveTo>
                    <a:lnTo>
                      <a:pt x="92" y="247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0" y="247"/>
                    </a:lnTo>
                    <a:lnTo>
                      <a:pt x="90" y="245"/>
                    </a:lnTo>
                    <a:close/>
                    <a:moveTo>
                      <a:pt x="86" y="244"/>
                    </a:move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5"/>
                    </a:lnTo>
                    <a:lnTo>
                      <a:pt x="86" y="244"/>
                    </a:lnTo>
                    <a:lnTo>
                      <a:pt x="86" y="244"/>
                    </a:lnTo>
                    <a:lnTo>
                      <a:pt x="86" y="24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86" y="242"/>
                    </a:lnTo>
                    <a:lnTo>
                      <a:pt x="84" y="244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89" y="237"/>
                    </a:moveTo>
                    <a:lnTo>
                      <a:pt x="90" y="237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0" y="241"/>
                    </a:lnTo>
                    <a:lnTo>
                      <a:pt x="90" y="242"/>
                    </a:lnTo>
                    <a:lnTo>
                      <a:pt x="89" y="242"/>
                    </a:lnTo>
                    <a:lnTo>
                      <a:pt x="89" y="242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9" y="237"/>
                    </a:lnTo>
                    <a:close/>
                    <a:moveTo>
                      <a:pt x="89" y="230"/>
                    </a:moveTo>
                    <a:lnTo>
                      <a:pt x="89" y="230"/>
                    </a:lnTo>
                    <a:lnTo>
                      <a:pt x="89" y="231"/>
                    </a:lnTo>
                    <a:lnTo>
                      <a:pt x="89" y="231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9" y="231"/>
                    </a:lnTo>
                    <a:lnTo>
                      <a:pt x="89" y="230"/>
                    </a:lnTo>
                    <a:lnTo>
                      <a:pt x="89" y="230"/>
                    </a:lnTo>
                    <a:close/>
                    <a:moveTo>
                      <a:pt x="38" y="190"/>
                    </a:moveTo>
                    <a:lnTo>
                      <a:pt x="38" y="190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7" y="192"/>
                    </a:lnTo>
                    <a:lnTo>
                      <a:pt x="37" y="192"/>
                    </a:lnTo>
                    <a:lnTo>
                      <a:pt x="38" y="190"/>
                    </a:lnTo>
                    <a:close/>
                    <a:moveTo>
                      <a:pt x="35" y="185"/>
                    </a:moveTo>
                    <a:lnTo>
                      <a:pt x="35" y="187"/>
                    </a:lnTo>
                    <a:lnTo>
                      <a:pt x="35" y="189"/>
                    </a:lnTo>
                    <a:lnTo>
                      <a:pt x="34" y="190"/>
                    </a:lnTo>
                    <a:lnTo>
                      <a:pt x="32" y="192"/>
                    </a:lnTo>
                    <a:lnTo>
                      <a:pt x="32" y="189"/>
                    </a:lnTo>
                    <a:lnTo>
                      <a:pt x="34" y="187"/>
                    </a:lnTo>
                    <a:lnTo>
                      <a:pt x="35" y="187"/>
                    </a:lnTo>
                    <a:lnTo>
                      <a:pt x="35" y="185"/>
                    </a:lnTo>
                    <a:close/>
                    <a:moveTo>
                      <a:pt x="78" y="181"/>
                    </a:moveTo>
                    <a:lnTo>
                      <a:pt x="78" y="182"/>
                    </a:lnTo>
                    <a:lnTo>
                      <a:pt x="78" y="182"/>
                    </a:lnTo>
                    <a:lnTo>
                      <a:pt x="79" y="182"/>
                    </a:lnTo>
                    <a:lnTo>
                      <a:pt x="78" y="182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81"/>
                    </a:lnTo>
                    <a:lnTo>
                      <a:pt x="78" y="181"/>
                    </a:lnTo>
                    <a:close/>
                    <a:moveTo>
                      <a:pt x="21" y="146"/>
                    </a:move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1" y="148"/>
                    </a:lnTo>
                    <a:lnTo>
                      <a:pt x="19" y="146"/>
                    </a:lnTo>
                    <a:lnTo>
                      <a:pt x="21" y="146"/>
                    </a:lnTo>
                    <a:close/>
                    <a:moveTo>
                      <a:pt x="23" y="137"/>
                    </a:moveTo>
                    <a:lnTo>
                      <a:pt x="24" y="137"/>
                    </a:lnTo>
                    <a:lnTo>
                      <a:pt x="24" y="137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3" y="140"/>
                    </a:lnTo>
                    <a:lnTo>
                      <a:pt x="23" y="138"/>
                    </a:lnTo>
                    <a:lnTo>
                      <a:pt x="21" y="138"/>
                    </a:lnTo>
                    <a:lnTo>
                      <a:pt x="21" y="137"/>
                    </a:lnTo>
                    <a:lnTo>
                      <a:pt x="23" y="137"/>
                    </a:lnTo>
                    <a:lnTo>
                      <a:pt x="23" y="137"/>
                    </a:lnTo>
                    <a:close/>
                    <a:moveTo>
                      <a:pt x="18" y="130"/>
                    </a:moveTo>
                    <a:lnTo>
                      <a:pt x="19" y="130"/>
                    </a:lnTo>
                    <a:lnTo>
                      <a:pt x="19" y="134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0"/>
                    </a:lnTo>
                    <a:close/>
                    <a:moveTo>
                      <a:pt x="12" y="129"/>
                    </a:moveTo>
                    <a:lnTo>
                      <a:pt x="12" y="129"/>
                    </a:lnTo>
                    <a:lnTo>
                      <a:pt x="12" y="130"/>
                    </a:lnTo>
                    <a:lnTo>
                      <a:pt x="13" y="132"/>
                    </a:lnTo>
                    <a:lnTo>
                      <a:pt x="12" y="132"/>
                    </a:lnTo>
                    <a:lnTo>
                      <a:pt x="12" y="129"/>
                    </a:lnTo>
                    <a:lnTo>
                      <a:pt x="12" y="129"/>
                    </a:lnTo>
                    <a:close/>
                    <a:moveTo>
                      <a:pt x="79" y="0"/>
                    </a:moveTo>
                    <a:lnTo>
                      <a:pt x="79" y="0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7" y="12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7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5" y="30"/>
                    </a:lnTo>
                    <a:lnTo>
                      <a:pt x="95" y="33"/>
                    </a:lnTo>
                    <a:lnTo>
                      <a:pt x="94" y="34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92" y="41"/>
                    </a:lnTo>
                    <a:lnTo>
                      <a:pt x="90" y="42"/>
                    </a:lnTo>
                    <a:lnTo>
                      <a:pt x="90" y="4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6" y="47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1" y="52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8" y="58"/>
                    </a:lnTo>
                    <a:lnTo>
                      <a:pt x="78" y="59"/>
                    </a:lnTo>
                    <a:lnTo>
                      <a:pt x="78" y="61"/>
                    </a:lnTo>
                    <a:lnTo>
                      <a:pt x="78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9" y="64"/>
                    </a:lnTo>
                    <a:lnTo>
                      <a:pt x="81" y="66"/>
                    </a:lnTo>
                    <a:lnTo>
                      <a:pt x="79" y="67"/>
                    </a:lnTo>
                    <a:lnTo>
                      <a:pt x="78" y="69"/>
                    </a:lnTo>
                    <a:lnTo>
                      <a:pt x="78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81" y="70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7" y="67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4" y="69"/>
                    </a:lnTo>
                    <a:lnTo>
                      <a:pt x="95" y="67"/>
                    </a:lnTo>
                    <a:lnTo>
                      <a:pt x="97" y="67"/>
                    </a:lnTo>
                    <a:lnTo>
                      <a:pt x="97" y="67"/>
                    </a:lnTo>
                    <a:lnTo>
                      <a:pt x="97" y="67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7" y="74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80"/>
                    </a:lnTo>
                    <a:lnTo>
                      <a:pt x="97" y="82"/>
                    </a:lnTo>
                    <a:lnTo>
                      <a:pt x="100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6" y="86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5" y="91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1" y="97"/>
                    </a:lnTo>
                    <a:lnTo>
                      <a:pt x="101" y="97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5" y="97"/>
                    </a:lnTo>
                    <a:lnTo>
                      <a:pt x="108" y="99"/>
                    </a:lnTo>
                    <a:lnTo>
                      <a:pt x="111" y="99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4" y="104"/>
                    </a:lnTo>
                    <a:lnTo>
                      <a:pt x="114" y="105"/>
                    </a:lnTo>
                    <a:lnTo>
                      <a:pt x="116" y="105"/>
                    </a:lnTo>
                    <a:lnTo>
                      <a:pt x="114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7" y="108"/>
                    </a:lnTo>
                    <a:lnTo>
                      <a:pt x="119" y="107"/>
                    </a:lnTo>
                    <a:lnTo>
                      <a:pt x="120" y="107"/>
                    </a:lnTo>
                    <a:lnTo>
                      <a:pt x="120" y="108"/>
                    </a:lnTo>
                    <a:lnTo>
                      <a:pt x="122" y="107"/>
                    </a:lnTo>
                    <a:lnTo>
                      <a:pt x="123" y="107"/>
                    </a:lnTo>
                    <a:lnTo>
                      <a:pt x="125" y="105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0" y="105"/>
                    </a:lnTo>
                    <a:lnTo>
                      <a:pt x="130" y="107"/>
                    </a:lnTo>
                    <a:lnTo>
                      <a:pt x="128" y="107"/>
                    </a:lnTo>
                    <a:lnTo>
                      <a:pt x="127" y="108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3" y="111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5"/>
                    </a:lnTo>
                    <a:lnTo>
                      <a:pt x="120" y="115"/>
                    </a:lnTo>
                    <a:lnTo>
                      <a:pt x="120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2" y="118"/>
                    </a:lnTo>
                    <a:lnTo>
                      <a:pt x="120" y="118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7" y="119"/>
                    </a:lnTo>
                    <a:lnTo>
                      <a:pt x="116" y="121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2"/>
                    </a:lnTo>
                    <a:lnTo>
                      <a:pt x="111" y="124"/>
                    </a:lnTo>
                    <a:lnTo>
                      <a:pt x="109" y="124"/>
                    </a:lnTo>
                    <a:lnTo>
                      <a:pt x="109" y="124"/>
                    </a:lnTo>
                    <a:lnTo>
                      <a:pt x="108" y="124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5" y="124"/>
                    </a:lnTo>
                    <a:lnTo>
                      <a:pt x="106" y="126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05" y="129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1" y="127"/>
                    </a:lnTo>
                    <a:lnTo>
                      <a:pt x="101" y="127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8" y="132"/>
                    </a:lnTo>
                    <a:lnTo>
                      <a:pt x="98" y="132"/>
                    </a:lnTo>
                    <a:lnTo>
                      <a:pt x="98" y="134"/>
                    </a:lnTo>
                    <a:lnTo>
                      <a:pt x="97" y="134"/>
                    </a:lnTo>
                    <a:lnTo>
                      <a:pt x="97" y="134"/>
                    </a:lnTo>
                    <a:lnTo>
                      <a:pt x="95" y="134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2" y="135"/>
                    </a:lnTo>
                    <a:lnTo>
                      <a:pt x="82" y="138"/>
                    </a:lnTo>
                    <a:lnTo>
                      <a:pt x="81" y="140"/>
                    </a:lnTo>
                    <a:lnTo>
                      <a:pt x="81" y="143"/>
                    </a:lnTo>
                    <a:lnTo>
                      <a:pt x="81" y="145"/>
                    </a:lnTo>
                    <a:lnTo>
                      <a:pt x="81" y="146"/>
                    </a:lnTo>
                    <a:lnTo>
                      <a:pt x="81" y="149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8" y="151"/>
                    </a:lnTo>
                    <a:lnTo>
                      <a:pt x="78" y="152"/>
                    </a:lnTo>
                    <a:lnTo>
                      <a:pt x="78" y="152"/>
                    </a:lnTo>
                    <a:lnTo>
                      <a:pt x="76" y="151"/>
                    </a:lnTo>
                    <a:lnTo>
                      <a:pt x="75" y="151"/>
                    </a:lnTo>
                    <a:lnTo>
                      <a:pt x="76" y="152"/>
                    </a:lnTo>
                    <a:lnTo>
                      <a:pt x="76" y="154"/>
                    </a:lnTo>
                    <a:lnTo>
                      <a:pt x="78" y="156"/>
                    </a:lnTo>
                    <a:lnTo>
                      <a:pt x="79" y="154"/>
                    </a:lnTo>
                    <a:lnTo>
                      <a:pt x="79" y="156"/>
                    </a:lnTo>
                    <a:lnTo>
                      <a:pt x="79" y="156"/>
                    </a:lnTo>
                    <a:lnTo>
                      <a:pt x="79" y="157"/>
                    </a:lnTo>
                    <a:lnTo>
                      <a:pt x="81" y="159"/>
                    </a:lnTo>
                    <a:lnTo>
                      <a:pt x="81" y="160"/>
                    </a:lnTo>
                    <a:lnTo>
                      <a:pt x="79" y="16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81" y="163"/>
                    </a:lnTo>
                    <a:lnTo>
                      <a:pt x="84" y="167"/>
                    </a:lnTo>
                    <a:lnTo>
                      <a:pt x="86" y="168"/>
                    </a:lnTo>
                    <a:lnTo>
                      <a:pt x="87" y="170"/>
                    </a:lnTo>
                    <a:lnTo>
                      <a:pt x="89" y="171"/>
                    </a:lnTo>
                    <a:lnTo>
                      <a:pt x="90" y="174"/>
                    </a:lnTo>
                    <a:lnTo>
                      <a:pt x="92" y="176"/>
                    </a:lnTo>
                    <a:lnTo>
                      <a:pt x="92" y="178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4" y="181"/>
                    </a:lnTo>
                    <a:lnTo>
                      <a:pt x="94" y="184"/>
                    </a:lnTo>
                    <a:lnTo>
                      <a:pt x="95" y="184"/>
                    </a:lnTo>
                    <a:lnTo>
                      <a:pt x="97" y="182"/>
                    </a:lnTo>
                    <a:lnTo>
                      <a:pt x="97" y="182"/>
                    </a:lnTo>
                    <a:lnTo>
                      <a:pt x="97" y="184"/>
                    </a:lnTo>
                    <a:lnTo>
                      <a:pt x="97" y="184"/>
                    </a:lnTo>
                    <a:lnTo>
                      <a:pt x="97" y="185"/>
                    </a:lnTo>
                    <a:lnTo>
                      <a:pt x="97" y="185"/>
                    </a:lnTo>
                    <a:lnTo>
                      <a:pt x="94" y="189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5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200"/>
                    </a:lnTo>
                    <a:lnTo>
                      <a:pt x="89" y="200"/>
                    </a:lnTo>
                    <a:lnTo>
                      <a:pt x="87" y="200"/>
                    </a:lnTo>
                    <a:lnTo>
                      <a:pt x="87" y="201"/>
                    </a:lnTo>
                    <a:lnTo>
                      <a:pt x="87" y="201"/>
                    </a:lnTo>
                    <a:lnTo>
                      <a:pt x="87" y="204"/>
                    </a:lnTo>
                    <a:lnTo>
                      <a:pt x="87" y="206"/>
                    </a:lnTo>
                    <a:lnTo>
                      <a:pt x="89" y="208"/>
                    </a:lnTo>
                    <a:lnTo>
                      <a:pt x="90" y="209"/>
                    </a:lnTo>
                    <a:lnTo>
                      <a:pt x="92" y="211"/>
                    </a:lnTo>
                    <a:lnTo>
                      <a:pt x="92" y="212"/>
                    </a:lnTo>
                    <a:lnTo>
                      <a:pt x="95" y="215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0"/>
                    </a:lnTo>
                    <a:lnTo>
                      <a:pt x="101" y="222"/>
                    </a:lnTo>
                    <a:lnTo>
                      <a:pt x="101" y="225"/>
                    </a:lnTo>
                    <a:lnTo>
                      <a:pt x="101" y="225"/>
                    </a:lnTo>
                    <a:lnTo>
                      <a:pt x="101" y="230"/>
                    </a:lnTo>
                    <a:lnTo>
                      <a:pt x="101" y="230"/>
                    </a:lnTo>
                    <a:lnTo>
                      <a:pt x="100" y="231"/>
                    </a:lnTo>
                    <a:lnTo>
                      <a:pt x="101" y="233"/>
                    </a:lnTo>
                    <a:lnTo>
                      <a:pt x="101" y="233"/>
                    </a:lnTo>
                    <a:lnTo>
                      <a:pt x="101" y="234"/>
                    </a:lnTo>
                    <a:lnTo>
                      <a:pt x="101" y="236"/>
                    </a:lnTo>
                    <a:lnTo>
                      <a:pt x="103" y="237"/>
                    </a:lnTo>
                    <a:lnTo>
                      <a:pt x="105" y="239"/>
                    </a:lnTo>
                    <a:lnTo>
                      <a:pt x="105" y="239"/>
                    </a:lnTo>
                    <a:lnTo>
                      <a:pt x="105" y="241"/>
                    </a:lnTo>
                    <a:lnTo>
                      <a:pt x="105" y="242"/>
                    </a:lnTo>
                    <a:lnTo>
                      <a:pt x="105" y="242"/>
                    </a:lnTo>
                    <a:lnTo>
                      <a:pt x="106" y="244"/>
                    </a:lnTo>
                    <a:lnTo>
                      <a:pt x="106" y="245"/>
                    </a:lnTo>
                    <a:lnTo>
                      <a:pt x="108" y="250"/>
                    </a:lnTo>
                    <a:lnTo>
                      <a:pt x="108" y="252"/>
                    </a:lnTo>
                    <a:lnTo>
                      <a:pt x="108" y="252"/>
                    </a:lnTo>
                    <a:lnTo>
                      <a:pt x="106" y="253"/>
                    </a:lnTo>
                    <a:lnTo>
                      <a:pt x="106" y="253"/>
                    </a:lnTo>
                    <a:lnTo>
                      <a:pt x="105" y="253"/>
                    </a:lnTo>
                    <a:lnTo>
                      <a:pt x="105" y="256"/>
                    </a:lnTo>
                    <a:lnTo>
                      <a:pt x="101" y="261"/>
                    </a:lnTo>
                    <a:lnTo>
                      <a:pt x="100" y="263"/>
                    </a:lnTo>
                    <a:lnTo>
                      <a:pt x="97" y="264"/>
                    </a:lnTo>
                    <a:lnTo>
                      <a:pt x="95" y="266"/>
                    </a:lnTo>
                    <a:lnTo>
                      <a:pt x="95" y="267"/>
                    </a:lnTo>
                    <a:lnTo>
                      <a:pt x="95" y="267"/>
                    </a:lnTo>
                    <a:lnTo>
                      <a:pt x="95" y="269"/>
                    </a:lnTo>
                    <a:lnTo>
                      <a:pt x="95" y="271"/>
                    </a:lnTo>
                    <a:lnTo>
                      <a:pt x="95" y="271"/>
                    </a:lnTo>
                    <a:lnTo>
                      <a:pt x="95" y="272"/>
                    </a:lnTo>
                    <a:lnTo>
                      <a:pt x="95" y="274"/>
                    </a:lnTo>
                    <a:lnTo>
                      <a:pt x="94" y="274"/>
                    </a:lnTo>
                    <a:lnTo>
                      <a:pt x="92" y="275"/>
                    </a:lnTo>
                    <a:lnTo>
                      <a:pt x="92" y="275"/>
                    </a:lnTo>
                    <a:lnTo>
                      <a:pt x="92" y="274"/>
                    </a:lnTo>
                    <a:lnTo>
                      <a:pt x="92" y="271"/>
                    </a:lnTo>
                    <a:lnTo>
                      <a:pt x="90" y="266"/>
                    </a:lnTo>
                    <a:lnTo>
                      <a:pt x="92" y="266"/>
                    </a:lnTo>
                    <a:lnTo>
                      <a:pt x="92" y="266"/>
                    </a:lnTo>
                    <a:lnTo>
                      <a:pt x="94" y="264"/>
                    </a:lnTo>
                    <a:lnTo>
                      <a:pt x="94" y="263"/>
                    </a:lnTo>
                    <a:lnTo>
                      <a:pt x="94" y="260"/>
                    </a:lnTo>
                    <a:lnTo>
                      <a:pt x="95" y="258"/>
                    </a:lnTo>
                    <a:lnTo>
                      <a:pt x="95" y="256"/>
                    </a:lnTo>
                    <a:lnTo>
                      <a:pt x="95" y="255"/>
                    </a:lnTo>
                    <a:lnTo>
                      <a:pt x="95" y="255"/>
                    </a:lnTo>
                    <a:lnTo>
                      <a:pt x="95" y="253"/>
                    </a:lnTo>
                    <a:lnTo>
                      <a:pt x="95" y="252"/>
                    </a:lnTo>
                    <a:lnTo>
                      <a:pt x="97" y="252"/>
                    </a:lnTo>
                    <a:lnTo>
                      <a:pt x="97" y="252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0"/>
                    </a:lnTo>
                    <a:lnTo>
                      <a:pt x="94" y="249"/>
                    </a:lnTo>
                    <a:lnTo>
                      <a:pt x="94" y="249"/>
                    </a:lnTo>
                    <a:lnTo>
                      <a:pt x="95" y="249"/>
                    </a:lnTo>
                    <a:lnTo>
                      <a:pt x="95" y="247"/>
                    </a:lnTo>
                    <a:lnTo>
                      <a:pt x="94" y="245"/>
                    </a:lnTo>
                    <a:lnTo>
                      <a:pt x="95" y="244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4" y="241"/>
                    </a:lnTo>
                    <a:lnTo>
                      <a:pt x="94" y="239"/>
                    </a:lnTo>
                    <a:lnTo>
                      <a:pt x="94" y="237"/>
                    </a:lnTo>
                    <a:lnTo>
                      <a:pt x="94" y="236"/>
                    </a:lnTo>
                    <a:lnTo>
                      <a:pt x="94" y="234"/>
                    </a:lnTo>
                    <a:lnTo>
                      <a:pt x="94" y="233"/>
                    </a:lnTo>
                    <a:lnTo>
                      <a:pt x="94" y="231"/>
                    </a:lnTo>
                    <a:lnTo>
                      <a:pt x="92" y="228"/>
                    </a:lnTo>
                    <a:lnTo>
                      <a:pt x="90" y="226"/>
                    </a:lnTo>
                    <a:lnTo>
                      <a:pt x="87" y="222"/>
                    </a:lnTo>
                    <a:lnTo>
                      <a:pt x="89" y="220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87" y="223"/>
                    </a:lnTo>
                    <a:lnTo>
                      <a:pt x="86" y="222"/>
                    </a:lnTo>
                    <a:lnTo>
                      <a:pt x="86" y="220"/>
                    </a:lnTo>
                    <a:lnTo>
                      <a:pt x="86" y="219"/>
                    </a:lnTo>
                    <a:lnTo>
                      <a:pt x="86" y="215"/>
                    </a:lnTo>
                    <a:lnTo>
                      <a:pt x="84" y="214"/>
                    </a:lnTo>
                    <a:lnTo>
                      <a:pt x="84" y="211"/>
                    </a:lnTo>
                    <a:lnTo>
                      <a:pt x="82" y="209"/>
                    </a:lnTo>
                    <a:lnTo>
                      <a:pt x="84" y="208"/>
                    </a:lnTo>
                    <a:lnTo>
                      <a:pt x="84" y="209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1" y="201"/>
                    </a:lnTo>
                    <a:lnTo>
                      <a:pt x="81" y="200"/>
                    </a:lnTo>
                    <a:lnTo>
                      <a:pt x="81" y="197"/>
                    </a:lnTo>
                    <a:lnTo>
                      <a:pt x="81" y="190"/>
                    </a:lnTo>
                    <a:lnTo>
                      <a:pt x="78" y="189"/>
                    </a:lnTo>
                    <a:lnTo>
                      <a:pt x="79" y="187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81" y="181"/>
                    </a:lnTo>
                    <a:lnTo>
                      <a:pt x="79" y="181"/>
                    </a:lnTo>
                    <a:lnTo>
                      <a:pt x="79" y="181"/>
                    </a:lnTo>
                    <a:lnTo>
                      <a:pt x="78" y="181"/>
                    </a:lnTo>
                    <a:lnTo>
                      <a:pt x="76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3" y="176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1" y="171"/>
                    </a:lnTo>
                    <a:lnTo>
                      <a:pt x="71" y="171"/>
                    </a:lnTo>
                    <a:lnTo>
                      <a:pt x="70" y="170"/>
                    </a:lnTo>
                    <a:lnTo>
                      <a:pt x="68" y="168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5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0" y="181"/>
                    </a:lnTo>
                    <a:lnTo>
                      <a:pt x="59" y="181"/>
                    </a:lnTo>
                    <a:lnTo>
                      <a:pt x="59" y="179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79"/>
                    </a:lnTo>
                    <a:lnTo>
                      <a:pt x="59" y="181"/>
                    </a:lnTo>
                    <a:lnTo>
                      <a:pt x="60" y="182"/>
                    </a:lnTo>
                    <a:lnTo>
                      <a:pt x="60" y="182"/>
                    </a:lnTo>
                    <a:lnTo>
                      <a:pt x="57" y="184"/>
                    </a:lnTo>
                    <a:lnTo>
                      <a:pt x="57" y="184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3" y="187"/>
                    </a:lnTo>
                    <a:lnTo>
                      <a:pt x="51" y="187"/>
                    </a:lnTo>
                    <a:lnTo>
                      <a:pt x="51" y="189"/>
                    </a:lnTo>
                    <a:lnTo>
                      <a:pt x="49" y="192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5" y="192"/>
                    </a:lnTo>
                    <a:lnTo>
                      <a:pt x="46" y="190"/>
                    </a:lnTo>
                    <a:lnTo>
                      <a:pt x="46" y="189"/>
                    </a:lnTo>
                    <a:lnTo>
                      <a:pt x="46" y="187"/>
                    </a:lnTo>
                    <a:lnTo>
                      <a:pt x="46" y="189"/>
                    </a:lnTo>
                    <a:lnTo>
                      <a:pt x="45" y="190"/>
                    </a:lnTo>
                    <a:lnTo>
                      <a:pt x="43" y="192"/>
                    </a:lnTo>
                    <a:lnTo>
                      <a:pt x="41" y="192"/>
                    </a:lnTo>
                    <a:lnTo>
                      <a:pt x="40" y="192"/>
                    </a:lnTo>
                    <a:lnTo>
                      <a:pt x="40" y="189"/>
                    </a:lnTo>
                    <a:lnTo>
                      <a:pt x="40" y="189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0" y="185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38" y="189"/>
                    </a:lnTo>
                    <a:lnTo>
                      <a:pt x="37" y="190"/>
                    </a:lnTo>
                    <a:lnTo>
                      <a:pt x="37" y="189"/>
                    </a:lnTo>
                    <a:lnTo>
                      <a:pt x="37" y="187"/>
                    </a:lnTo>
                    <a:lnTo>
                      <a:pt x="37" y="187"/>
                    </a:lnTo>
                    <a:lnTo>
                      <a:pt x="37" y="185"/>
                    </a:lnTo>
                    <a:lnTo>
                      <a:pt x="37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82"/>
                    </a:lnTo>
                    <a:lnTo>
                      <a:pt x="37" y="184"/>
                    </a:lnTo>
                    <a:lnTo>
                      <a:pt x="35" y="184"/>
                    </a:lnTo>
                    <a:lnTo>
                      <a:pt x="35" y="184"/>
                    </a:lnTo>
                    <a:lnTo>
                      <a:pt x="34" y="185"/>
                    </a:lnTo>
                    <a:lnTo>
                      <a:pt x="34" y="187"/>
                    </a:lnTo>
                    <a:lnTo>
                      <a:pt x="30" y="189"/>
                    </a:lnTo>
                    <a:lnTo>
                      <a:pt x="30" y="189"/>
                    </a:lnTo>
                    <a:lnTo>
                      <a:pt x="30" y="187"/>
                    </a:lnTo>
                    <a:lnTo>
                      <a:pt x="30" y="181"/>
                    </a:lnTo>
                    <a:lnTo>
                      <a:pt x="32" y="181"/>
                    </a:lnTo>
                    <a:lnTo>
                      <a:pt x="32" y="179"/>
                    </a:lnTo>
                    <a:lnTo>
                      <a:pt x="32" y="176"/>
                    </a:lnTo>
                    <a:lnTo>
                      <a:pt x="34" y="174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5" y="170"/>
                    </a:lnTo>
                    <a:lnTo>
                      <a:pt x="35" y="165"/>
                    </a:lnTo>
                    <a:lnTo>
                      <a:pt x="35" y="163"/>
                    </a:lnTo>
                    <a:lnTo>
                      <a:pt x="34" y="162"/>
                    </a:lnTo>
                    <a:lnTo>
                      <a:pt x="34" y="156"/>
                    </a:lnTo>
                    <a:lnTo>
                      <a:pt x="30" y="152"/>
                    </a:lnTo>
                    <a:lnTo>
                      <a:pt x="30" y="151"/>
                    </a:lnTo>
                    <a:lnTo>
                      <a:pt x="29" y="148"/>
                    </a:lnTo>
                    <a:lnTo>
                      <a:pt x="30" y="148"/>
                    </a:lnTo>
                    <a:lnTo>
                      <a:pt x="27" y="146"/>
                    </a:lnTo>
                    <a:lnTo>
                      <a:pt x="27" y="146"/>
                    </a:lnTo>
                    <a:lnTo>
                      <a:pt x="27" y="143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4" y="145"/>
                    </a:lnTo>
                    <a:lnTo>
                      <a:pt x="23" y="145"/>
                    </a:lnTo>
                    <a:lnTo>
                      <a:pt x="21" y="141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21" y="138"/>
                    </a:lnTo>
                    <a:lnTo>
                      <a:pt x="23" y="140"/>
                    </a:lnTo>
                    <a:lnTo>
                      <a:pt x="24" y="141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38"/>
                    </a:lnTo>
                    <a:lnTo>
                      <a:pt x="26" y="137"/>
                    </a:lnTo>
                    <a:lnTo>
                      <a:pt x="26" y="137"/>
                    </a:lnTo>
                    <a:lnTo>
                      <a:pt x="24" y="137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3" y="134"/>
                    </a:lnTo>
                    <a:lnTo>
                      <a:pt x="21" y="134"/>
                    </a:lnTo>
                    <a:lnTo>
                      <a:pt x="21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2"/>
                    </a:lnTo>
                    <a:lnTo>
                      <a:pt x="15" y="132"/>
                    </a:lnTo>
                    <a:lnTo>
                      <a:pt x="12" y="129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2" y="126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8" y="122"/>
                    </a:lnTo>
                    <a:lnTo>
                      <a:pt x="8" y="126"/>
                    </a:lnTo>
                    <a:lnTo>
                      <a:pt x="7" y="122"/>
                    </a:lnTo>
                    <a:lnTo>
                      <a:pt x="4" y="119"/>
                    </a:lnTo>
                    <a:lnTo>
                      <a:pt x="2" y="118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10" y="99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8" y="80"/>
                    </a:lnTo>
                    <a:lnTo>
                      <a:pt x="18" y="77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4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30" y="67"/>
                    </a:lnTo>
                    <a:lnTo>
                      <a:pt x="30" y="64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4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8" y="26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5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8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6" y="3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9E0B1E4A-0097-D840-BABD-9ECB8281C1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0648" y="4507659"/>
                <a:ext cx="629714" cy="206209"/>
              </a:xfrm>
              <a:custGeom>
                <a:avLst/>
                <a:gdLst>
                  <a:gd name="T0" fmla="*/ 168 w 284"/>
                  <a:gd name="T1" fmla="*/ 71 h 93"/>
                  <a:gd name="T2" fmla="*/ 64 w 284"/>
                  <a:gd name="T3" fmla="*/ 66 h 93"/>
                  <a:gd name="T4" fmla="*/ 23 w 284"/>
                  <a:gd name="T5" fmla="*/ 61 h 93"/>
                  <a:gd name="T6" fmla="*/ 260 w 284"/>
                  <a:gd name="T7" fmla="*/ 44 h 93"/>
                  <a:gd name="T8" fmla="*/ 8 w 284"/>
                  <a:gd name="T9" fmla="*/ 26 h 93"/>
                  <a:gd name="T10" fmla="*/ 1 w 284"/>
                  <a:gd name="T11" fmla="*/ 15 h 93"/>
                  <a:gd name="T12" fmla="*/ 9 w 284"/>
                  <a:gd name="T13" fmla="*/ 9 h 93"/>
                  <a:gd name="T14" fmla="*/ 17 w 284"/>
                  <a:gd name="T15" fmla="*/ 14 h 93"/>
                  <a:gd name="T16" fmla="*/ 20 w 284"/>
                  <a:gd name="T17" fmla="*/ 22 h 93"/>
                  <a:gd name="T18" fmla="*/ 23 w 284"/>
                  <a:gd name="T19" fmla="*/ 22 h 93"/>
                  <a:gd name="T20" fmla="*/ 31 w 284"/>
                  <a:gd name="T21" fmla="*/ 22 h 93"/>
                  <a:gd name="T22" fmla="*/ 39 w 284"/>
                  <a:gd name="T23" fmla="*/ 17 h 93"/>
                  <a:gd name="T24" fmla="*/ 55 w 284"/>
                  <a:gd name="T25" fmla="*/ 39 h 93"/>
                  <a:gd name="T26" fmla="*/ 55 w 284"/>
                  <a:gd name="T27" fmla="*/ 63 h 93"/>
                  <a:gd name="T28" fmla="*/ 68 w 284"/>
                  <a:gd name="T29" fmla="*/ 85 h 93"/>
                  <a:gd name="T30" fmla="*/ 63 w 284"/>
                  <a:gd name="T31" fmla="*/ 82 h 93"/>
                  <a:gd name="T32" fmla="*/ 55 w 284"/>
                  <a:gd name="T33" fmla="*/ 85 h 93"/>
                  <a:gd name="T34" fmla="*/ 31 w 284"/>
                  <a:gd name="T35" fmla="*/ 69 h 93"/>
                  <a:gd name="T36" fmla="*/ 22 w 284"/>
                  <a:gd name="T37" fmla="*/ 55 h 93"/>
                  <a:gd name="T38" fmla="*/ 15 w 284"/>
                  <a:gd name="T39" fmla="*/ 45 h 93"/>
                  <a:gd name="T40" fmla="*/ 8 w 284"/>
                  <a:gd name="T41" fmla="*/ 14 h 93"/>
                  <a:gd name="T42" fmla="*/ 249 w 284"/>
                  <a:gd name="T43" fmla="*/ 8 h 93"/>
                  <a:gd name="T44" fmla="*/ 254 w 284"/>
                  <a:gd name="T45" fmla="*/ 4 h 93"/>
                  <a:gd name="T46" fmla="*/ 260 w 284"/>
                  <a:gd name="T47" fmla="*/ 12 h 93"/>
                  <a:gd name="T48" fmla="*/ 260 w 284"/>
                  <a:gd name="T49" fmla="*/ 20 h 93"/>
                  <a:gd name="T50" fmla="*/ 265 w 284"/>
                  <a:gd name="T51" fmla="*/ 22 h 93"/>
                  <a:gd name="T52" fmla="*/ 273 w 284"/>
                  <a:gd name="T53" fmla="*/ 23 h 93"/>
                  <a:gd name="T54" fmla="*/ 282 w 284"/>
                  <a:gd name="T55" fmla="*/ 28 h 93"/>
                  <a:gd name="T56" fmla="*/ 279 w 284"/>
                  <a:gd name="T57" fmla="*/ 33 h 93"/>
                  <a:gd name="T58" fmla="*/ 274 w 284"/>
                  <a:gd name="T59" fmla="*/ 41 h 93"/>
                  <a:gd name="T60" fmla="*/ 266 w 284"/>
                  <a:gd name="T61" fmla="*/ 44 h 93"/>
                  <a:gd name="T62" fmla="*/ 258 w 284"/>
                  <a:gd name="T63" fmla="*/ 45 h 93"/>
                  <a:gd name="T64" fmla="*/ 244 w 284"/>
                  <a:gd name="T65" fmla="*/ 42 h 93"/>
                  <a:gd name="T66" fmla="*/ 235 w 284"/>
                  <a:gd name="T67" fmla="*/ 42 h 93"/>
                  <a:gd name="T68" fmla="*/ 230 w 284"/>
                  <a:gd name="T69" fmla="*/ 53 h 93"/>
                  <a:gd name="T70" fmla="*/ 228 w 284"/>
                  <a:gd name="T71" fmla="*/ 61 h 93"/>
                  <a:gd name="T72" fmla="*/ 224 w 284"/>
                  <a:gd name="T73" fmla="*/ 66 h 93"/>
                  <a:gd name="T74" fmla="*/ 224 w 284"/>
                  <a:gd name="T75" fmla="*/ 71 h 93"/>
                  <a:gd name="T76" fmla="*/ 220 w 284"/>
                  <a:gd name="T77" fmla="*/ 77 h 93"/>
                  <a:gd name="T78" fmla="*/ 216 w 284"/>
                  <a:gd name="T79" fmla="*/ 83 h 93"/>
                  <a:gd name="T80" fmla="*/ 205 w 284"/>
                  <a:gd name="T81" fmla="*/ 85 h 93"/>
                  <a:gd name="T82" fmla="*/ 194 w 284"/>
                  <a:gd name="T83" fmla="*/ 85 h 93"/>
                  <a:gd name="T84" fmla="*/ 183 w 284"/>
                  <a:gd name="T85" fmla="*/ 85 h 93"/>
                  <a:gd name="T86" fmla="*/ 175 w 284"/>
                  <a:gd name="T87" fmla="*/ 91 h 93"/>
                  <a:gd name="T88" fmla="*/ 159 w 284"/>
                  <a:gd name="T89" fmla="*/ 93 h 93"/>
                  <a:gd name="T90" fmla="*/ 150 w 284"/>
                  <a:gd name="T91" fmla="*/ 86 h 93"/>
                  <a:gd name="T92" fmla="*/ 143 w 284"/>
                  <a:gd name="T93" fmla="*/ 78 h 93"/>
                  <a:gd name="T94" fmla="*/ 154 w 284"/>
                  <a:gd name="T95" fmla="*/ 82 h 93"/>
                  <a:gd name="T96" fmla="*/ 167 w 284"/>
                  <a:gd name="T97" fmla="*/ 85 h 93"/>
                  <a:gd name="T98" fmla="*/ 167 w 284"/>
                  <a:gd name="T99" fmla="*/ 78 h 93"/>
                  <a:gd name="T100" fmla="*/ 168 w 284"/>
                  <a:gd name="T101" fmla="*/ 71 h 93"/>
                  <a:gd name="T102" fmla="*/ 173 w 284"/>
                  <a:gd name="T103" fmla="*/ 64 h 93"/>
                  <a:gd name="T104" fmla="*/ 198 w 284"/>
                  <a:gd name="T105" fmla="*/ 55 h 93"/>
                  <a:gd name="T106" fmla="*/ 208 w 284"/>
                  <a:gd name="T107" fmla="*/ 39 h 93"/>
                  <a:gd name="T108" fmla="*/ 213 w 284"/>
                  <a:gd name="T109" fmla="*/ 44 h 93"/>
                  <a:gd name="T110" fmla="*/ 219 w 284"/>
                  <a:gd name="T111" fmla="*/ 47 h 93"/>
                  <a:gd name="T112" fmla="*/ 219 w 284"/>
                  <a:gd name="T113" fmla="*/ 41 h 93"/>
                  <a:gd name="T114" fmla="*/ 222 w 284"/>
                  <a:gd name="T115" fmla="*/ 38 h 93"/>
                  <a:gd name="T116" fmla="*/ 227 w 284"/>
                  <a:gd name="T117" fmla="*/ 41 h 93"/>
                  <a:gd name="T118" fmla="*/ 230 w 284"/>
                  <a:gd name="T119" fmla="*/ 33 h 93"/>
                  <a:gd name="T120" fmla="*/ 232 w 284"/>
                  <a:gd name="T121" fmla="*/ 26 h 93"/>
                  <a:gd name="T122" fmla="*/ 244 w 284"/>
                  <a:gd name="T123" fmla="*/ 12 h 93"/>
                  <a:gd name="T124" fmla="*/ 254 w 284"/>
                  <a:gd name="T125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4" h="93">
                    <a:moveTo>
                      <a:pt x="168" y="66"/>
                    </a:move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9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8" y="66"/>
                    </a:lnTo>
                    <a:lnTo>
                      <a:pt x="168" y="66"/>
                    </a:lnTo>
                    <a:close/>
                    <a:moveTo>
                      <a:pt x="66" y="64"/>
                    </a:move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6" y="64"/>
                    </a:lnTo>
                    <a:close/>
                    <a:moveTo>
                      <a:pt x="25" y="61"/>
                    </a:moveTo>
                    <a:lnTo>
                      <a:pt x="25" y="61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1"/>
                    </a:lnTo>
                    <a:lnTo>
                      <a:pt x="25" y="61"/>
                    </a:lnTo>
                    <a:close/>
                    <a:moveTo>
                      <a:pt x="261" y="44"/>
                    </a:moveTo>
                    <a:lnTo>
                      <a:pt x="261" y="44"/>
                    </a:lnTo>
                    <a:lnTo>
                      <a:pt x="265" y="45"/>
                    </a:lnTo>
                    <a:lnTo>
                      <a:pt x="261" y="45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0" y="44"/>
                    </a:lnTo>
                    <a:lnTo>
                      <a:pt x="261" y="44"/>
                    </a:lnTo>
                    <a:close/>
                    <a:moveTo>
                      <a:pt x="9" y="26"/>
                    </a:moveTo>
                    <a:lnTo>
                      <a:pt x="9" y="26"/>
                    </a:lnTo>
                    <a:lnTo>
                      <a:pt x="11" y="28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6"/>
                    </a:lnTo>
                    <a:lnTo>
                      <a:pt x="9" y="26"/>
                    </a:lnTo>
                    <a:close/>
                    <a:moveTo>
                      <a:pt x="3" y="12"/>
                    </a:moveTo>
                    <a:lnTo>
                      <a:pt x="4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  <a:moveTo>
                      <a:pt x="9" y="9"/>
                    </a:moveTo>
                    <a:lnTo>
                      <a:pt x="9" y="9"/>
                    </a:lnTo>
                    <a:lnTo>
                      <a:pt x="11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2" y="22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5" y="36"/>
                    </a:lnTo>
                    <a:lnTo>
                      <a:pt x="55" y="39"/>
                    </a:lnTo>
                    <a:lnTo>
                      <a:pt x="55" y="42"/>
                    </a:lnTo>
                    <a:lnTo>
                      <a:pt x="55" y="49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5" y="63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63" y="72"/>
                    </a:lnTo>
                    <a:lnTo>
                      <a:pt x="66" y="80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6" y="86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58" y="85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5" y="83"/>
                    </a:lnTo>
                    <a:lnTo>
                      <a:pt x="53" y="83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2" y="75"/>
                    </a:lnTo>
                    <a:lnTo>
                      <a:pt x="36" y="74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27" y="67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3"/>
                    </a:lnTo>
                    <a:lnTo>
                      <a:pt x="25" y="60"/>
                    </a:lnTo>
                    <a:lnTo>
                      <a:pt x="23" y="58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4" y="42"/>
                    </a:lnTo>
                    <a:lnTo>
                      <a:pt x="14" y="39"/>
                    </a:lnTo>
                    <a:lnTo>
                      <a:pt x="12" y="33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9" y="17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close/>
                    <a:moveTo>
                      <a:pt x="247" y="4"/>
                    </a:moveTo>
                    <a:lnTo>
                      <a:pt x="249" y="6"/>
                    </a:lnTo>
                    <a:lnTo>
                      <a:pt x="249" y="8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47" y="11"/>
                    </a:lnTo>
                    <a:lnTo>
                      <a:pt x="249" y="11"/>
                    </a:lnTo>
                    <a:lnTo>
                      <a:pt x="250" y="9"/>
                    </a:lnTo>
                    <a:lnTo>
                      <a:pt x="252" y="8"/>
                    </a:lnTo>
                    <a:lnTo>
                      <a:pt x="252" y="6"/>
                    </a:lnTo>
                    <a:lnTo>
                      <a:pt x="254" y="4"/>
                    </a:lnTo>
                    <a:lnTo>
                      <a:pt x="255" y="6"/>
                    </a:lnTo>
                    <a:lnTo>
                      <a:pt x="255" y="6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1" y="12"/>
                    </a:lnTo>
                    <a:lnTo>
                      <a:pt x="261" y="14"/>
                    </a:lnTo>
                    <a:lnTo>
                      <a:pt x="261" y="15"/>
                    </a:lnTo>
                    <a:lnTo>
                      <a:pt x="260" y="17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5" y="20"/>
                    </a:lnTo>
                    <a:lnTo>
                      <a:pt x="266" y="19"/>
                    </a:lnTo>
                    <a:lnTo>
                      <a:pt x="266" y="20"/>
                    </a:lnTo>
                    <a:lnTo>
                      <a:pt x="268" y="22"/>
                    </a:lnTo>
                    <a:lnTo>
                      <a:pt x="266" y="22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3"/>
                    </a:lnTo>
                    <a:lnTo>
                      <a:pt x="266" y="23"/>
                    </a:lnTo>
                    <a:lnTo>
                      <a:pt x="268" y="23"/>
                    </a:lnTo>
                    <a:lnTo>
                      <a:pt x="269" y="22"/>
                    </a:lnTo>
                    <a:lnTo>
                      <a:pt x="269" y="22"/>
                    </a:lnTo>
                    <a:lnTo>
                      <a:pt x="271" y="22"/>
                    </a:lnTo>
                    <a:lnTo>
                      <a:pt x="273" y="23"/>
                    </a:lnTo>
                    <a:lnTo>
                      <a:pt x="273" y="23"/>
                    </a:lnTo>
                    <a:lnTo>
                      <a:pt x="274" y="23"/>
                    </a:lnTo>
                    <a:lnTo>
                      <a:pt x="274" y="25"/>
                    </a:lnTo>
                    <a:lnTo>
                      <a:pt x="276" y="25"/>
                    </a:lnTo>
                    <a:lnTo>
                      <a:pt x="279" y="28"/>
                    </a:lnTo>
                    <a:lnTo>
                      <a:pt x="280" y="28"/>
                    </a:lnTo>
                    <a:lnTo>
                      <a:pt x="280" y="28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4" y="30"/>
                    </a:lnTo>
                    <a:lnTo>
                      <a:pt x="284" y="31"/>
                    </a:lnTo>
                    <a:lnTo>
                      <a:pt x="284" y="31"/>
                    </a:lnTo>
                    <a:lnTo>
                      <a:pt x="282" y="33"/>
                    </a:lnTo>
                    <a:lnTo>
                      <a:pt x="279" y="33"/>
                    </a:lnTo>
                    <a:lnTo>
                      <a:pt x="276" y="34"/>
                    </a:lnTo>
                    <a:lnTo>
                      <a:pt x="274" y="34"/>
                    </a:lnTo>
                    <a:lnTo>
                      <a:pt x="271" y="33"/>
                    </a:lnTo>
                    <a:lnTo>
                      <a:pt x="271" y="33"/>
                    </a:lnTo>
                    <a:lnTo>
                      <a:pt x="269" y="34"/>
                    </a:lnTo>
                    <a:lnTo>
                      <a:pt x="268" y="36"/>
                    </a:lnTo>
                    <a:lnTo>
                      <a:pt x="271" y="39"/>
                    </a:lnTo>
                    <a:lnTo>
                      <a:pt x="274" y="41"/>
                    </a:lnTo>
                    <a:lnTo>
                      <a:pt x="274" y="41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3" y="42"/>
                    </a:lnTo>
                    <a:lnTo>
                      <a:pt x="271" y="44"/>
                    </a:lnTo>
                    <a:lnTo>
                      <a:pt x="269" y="44"/>
                    </a:lnTo>
                    <a:lnTo>
                      <a:pt x="268" y="44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1" y="44"/>
                    </a:lnTo>
                    <a:lnTo>
                      <a:pt x="261" y="42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5" y="44"/>
                    </a:lnTo>
                    <a:lnTo>
                      <a:pt x="252" y="44"/>
                    </a:lnTo>
                    <a:lnTo>
                      <a:pt x="249" y="44"/>
                    </a:lnTo>
                    <a:lnTo>
                      <a:pt x="247" y="42"/>
                    </a:lnTo>
                    <a:lnTo>
                      <a:pt x="246" y="44"/>
                    </a:lnTo>
                    <a:lnTo>
                      <a:pt x="246" y="44"/>
                    </a:lnTo>
                    <a:lnTo>
                      <a:pt x="244" y="42"/>
                    </a:lnTo>
                    <a:lnTo>
                      <a:pt x="244" y="42"/>
                    </a:lnTo>
                    <a:lnTo>
                      <a:pt x="243" y="44"/>
                    </a:lnTo>
                    <a:lnTo>
                      <a:pt x="243" y="44"/>
                    </a:lnTo>
                    <a:lnTo>
                      <a:pt x="241" y="42"/>
                    </a:lnTo>
                    <a:lnTo>
                      <a:pt x="239" y="42"/>
                    </a:lnTo>
                    <a:lnTo>
                      <a:pt x="238" y="42"/>
                    </a:lnTo>
                    <a:lnTo>
                      <a:pt x="236" y="44"/>
                    </a:lnTo>
                    <a:lnTo>
                      <a:pt x="235" y="42"/>
                    </a:lnTo>
                    <a:lnTo>
                      <a:pt x="235" y="42"/>
                    </a:lnTo>
                    <a:lnTo>
                      <a:pt x="235" y="44"/>
                    </a:lnTo>
                    <a:lnTo>
                      <a:pt x="233" y="44"/>
                    </a:lnTo>
                    <a:lnTo>
                      <a:pt x="232" y="45"/>
                    </a:lnTo>
                    <a:lnTo>
                      <a:pt x="232" y="47"/>
                    </a:lnTo>
                    <a:lnTo>
                      <a:pt x="232" y="49"/>
                    </a:lnTo>
                    <a:lnTo>
                      <a:pt x="230" y="49"/>
                    </a:lnTo>
                    <a:lnTo>
                      <a:pt x="230" y="52"/>
                    </a:lnTo>
                    <a:lnTo>
                      <a:pt x="230" y="53"/>
                    </a:lnTo>
                    <a:lnTo>
                      <a:pt x="230" y="55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8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30" y="61"/>
                    </a:lnTo>
                    <a:lnTo>
                      <a:pt x="228" y="61"/>
                    </a:lnTo>
                    <a:lnTo>
                      <a:pt x="228" y="63"/>
                    </a:lnTo>
                    <a:lnTo>
                      <a:pt x="227" y="63"/>
                    </a:lnTo>
                    <a:lnTo>
                      <a:pt x="225" y="61"/>
                    </a:lnTo>
                    <a:lnTo>
                      <a:pt x="225" y="63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1"/>
                    </a:lnTo>
                    <a:lnTo>
                      <a:pt x="222" y="72"/>
                    </a:lnTo>
                    <a:lnTo>
                      <a:pt x="220" y="72"/>
                    </a:lnTo>
                    <a:lnTo>
                      <a:pt x="219" y="74"/>
                    </a:lnTo>
                    <a:lnTo>
                      <a:pt x="219" y="74"/>
                    </a:lnTo>
                    <a:lnTo>
                      <a:pt x="219" y="74"/>
                    </a:lnTo>
                    <a:lnTo>
                      <a:pt x="219" y="75"/>
                    </a:lnTo>
                    <a:lnTo>
                      <a:pt x="219" y="77"/>
                    </a:lnTo>
                    <a:lnTo>
                      <a:pt x="220" y="77"/>
                    </a:lnTo>
                    <a:lnTo>
                      <a:pt x="219" y="77"/>
                    </a:lnTo>
                    <a:lnTo>
                      <a:pt x="219" y="78"/>
                    </a:lnTo>
                    <a:lnTo>
                      <a:pt x="219" y="78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6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3" y="83"/>
                    </a:lnTo>
                    <a:lnTo>
                      <a:pt x="211" y="85"/>
                    </a:lnTo>
                    <a:lnTo>
                      <a:pt x="209" y="85"/>
                    </a:lnTo>
                    <a:lnTo>
                      <a:pt x="208" y="85"/>
                    </a:lnTo>
                    <a:lnTo>
                      <a:pt x="206" y="85"/>
                    </a:lnTo>
                    <a:lnTo>
                      <a:pt x="205" y="85"/>
                    </a:lnTo>
                    <a:lnTo>
                      <a:pt x="205" y="86"/>
                    </a:lnTo>
                    <a:lnTo>
                      <a:pt x="203" y="88"/>
                    </a:lnTo>
                    <a:lnTo>
                      <a:pt x="202" y="88"/>
                    </a:lnTo>
                    <a:lnTo>
                      <a:pt x="200" y="86"/>
                    </a:lnTo>
                    <a:lnTo>
                      <a:pt x="200" y="86"/>
                    </a:lnTo>
                    <a:lnTo>
                      <a:pt x="198" y="86"/>
                    </a:lnTo>
                    <a:lnTo>
                      <a:pt x="195" y="8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4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6" y="83"/>
                    </a:lnTo>
                    <a:lnTo>
                      <a:pt x="184" y="83"/>
                    </a:lnTo>
                    <a:lnTo>
                      <a:pt x="183" y="85"/>
                    </a:lnTo>
                    <a:lnTo>
                      <a:pt x="181" y="85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79" y="89"/>
                    </a:lnTo>
                    <a:lnTo>
                      <a:pt x="178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5" y="91"/>
                    </a:lnTo>
                    <a:lnTo>
                      <a:pt x="173" y="91"/>
                    </a:lnTo>
                    <a:lnTo>
                      <a:pt x="172" y="91"/>
                    </a:lnTo>
                    <a:lnTo>
                      <a:pt x="172" y="91"/>
                    </a:lnTo>
                    <a:lnTo>
                      <a:pt x="168" y="91"/>
                    </a:lnTo>
                    <a:lnTo>
                      <a:pt x="165" y="89"/>
                    </a:lnTo>
                    <a:lnTo>
                      <a:pt x="164" y="91"/>
                    </a:lnTo>
                    <a:lnTo>
                      <a:pt x="164" y="91"/>
                    </a:lnTo>
                    <a:lnTo>
                      <a:pt x="159" y="93"/>
                    </a:lnTo>
                    <a:lnTo>
                      <a:pt x="157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4" y="91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0"/>
                    </a:lnTo>
                    <a:lnTo>
                      <a:pt x="143" y="80"/>
                    </a:lnTo>
                    <a:lnTo>
                      <a:pt x="143" y="78"/>
                    </a:lnTo>
                    <a:lnTo>
                      <a:pt x="143" y="78"/>
                    </a:lnTo>
                    <a:lnTo>
                      <a:pt x="145" y="77"/>
                    </a:lnTo>
                    <a:lnTo>
                      <a:pt x="145" y="78"/>
                    </a:lnTo>
                    <a:lnTo>
                      <a:pt x="146" y="78"/>
                    </a:lnTo>
                    <a:lnTo>
                      <a:pt x="148" y="80"/>
                    </a:lnTo>
                    <a:lnTo>
                      <a:pt x="150" y="80"/>
                    </a:lnTo>
                    <a:lnTo>
                      <a:pt x="151" y="82"/>
                    </a:lnTo>
                    <a:lnTo>
                      <a:pt x="153" y="82"/>
                    </a:lnTo>
                    <a:lnTo>
                      <a:pt x="154" y="82"/>
                    </a:lnTo>
                    <a:lnTo>
                      <a:pt x="154" y="80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2" y="83"/>
                    </a:lnTo>
                    <a:lnTo>
                      <a:pt x="164" y="83"/>
                    </a:lnTo>
                    <a:lnTo>
                      <a:pt x="165" y="85"/>
                    </a:lnTo>
                    <a:lnTo>
                      <a:pt x="167" y="85"/>
                    </a:lnTo>
                    <a:lnTo>
                      <a:pt x="167" y="85"/>
                    </a:lnTo>
                    <a:lnTo>
                      <a:pt x="167" y="85"/>
                    </a:lnTo>
                    <a:lnTo>
                      <a:pt x="165" y="85"/>
                    </a:lnTo>
                    <a:lnTo>
                      <a:pt x="165" y="83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67" y="80"/>
                    </a:lnTo>
                    <a:lnTo>
                      <a:pt x="167" y="78"/>
                    </a:lnTo>
                    <a:lnTo>
                      <a:pt x="167" y="77"/>
                    </a:lnTo>
                    <a:lnTo>
                      <a:pt x="168" y="75"/>
                    </a:lnTo>
                    <a:lnTo>
                      <a:pt x="168" y="75"/>
                    </a:lnTo>
                    <a:lnTo>
                      <a:pt x="167" y="74"/>
                    </a:lnTo>
                    <a:lnTo>
                      <a:pt x="167" y="72"/>
                    </a:lnTo>
                    <a:lnTo>
                      <a:pt x="167" y="71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70" y="72"/>
                    </a:lnTo>
                    <a:lnTo>
                      <a:pt x="170" y="71"/>
                    </a:lnTo>
                    <a:lnTo>
                      <a:pt x="170" y="71"/>
                    </a:lnTo>
                    <a:lnTo>
                      <a:pt x="172" y="71"/>
                    </a:lnTo>
                    <a:lnTo>
                      <a:pt x="170" y="69"/>
                    </a:lnTo>
                    <a:lnTo>
                      <a:pt x="170" y="67"/>
                    </a:lnTo>
                    <a:lnTo>
                      <a:pt x="172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81" y="64"/>
                    </a:lnTo>
                    <a:lnTo>
                      <a:pt x="189" y="61"/>
                    </a:lnTo>
                    <a:lnTo>
                      <a:pt x="192" y="61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5" y="58"/>
                    </a:lnTo>
                    <a:lnTo>
                      <a:pt x="198" y="55"/>
                    </a:lnTo>
                    <a:lnTo>
                      <a:pt x="200" y="52"/>
                    </a:lnTo>
                    <a:lnTo>
                      <a:pt x="203" y="49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8" y="42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9" y="39"/>
                    </a:lnTo>
                    <a:lnTo>
                      <a:pt x="209" y="41"/>
                    </a:lnTo>
                    <a:lnTo>
                      <a:pt x="211" y="41"/>
                    </a:lnTo>
                    <a:lnTo>
                      <a:pt x="211" y="42"/>
                    </a:lnTo>
                    <a:lnTo>
                      <a:pt x="213" y="42"/>
                    </a:lnTo>
                    <a:lnTo>
                      <a:pt x="213" y="44"/>
                    </a:lnTo>
                    <a:lnTo>
                      <a:pt x="213" y="44"/>
                    </a:lnTo>
                    <a:lnTo>
                      <a:pt x="214" y="44"/>
                    </a:lnTo>
                    <a:lnTo>
                      <a:pt x="214" y="45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17" y="47"/>
                    </a:lnTo>
                    <a:lnTo>
                      <a:pt x="219" y="47"/>
                    </a:lnTo>
                    <a:lnTo>
                      <a:pt x="219" y="45"/>
                    </a:lnTo>
                    <a:lnTo>
                      <a:pt x="219" y="44"/>
                    </a:lnTo>
                    <a:lnTo>
                      <a:pt x="219" y="44"/>
                    </a:lnTo>
                    <a:lnTo>
                      <a:pt x="220" y="42"/>
                    </a:lnTo>
                    <a:lnTo>
                      <a:pt x="220" y="42"/>
                    </a:lnTo>
                    <a:lnTo>
                      <a:pt x="219" y="42"/>
                    </a:lnTo>
                    <a:lnTo>
                      <a:pt x="219" y="41"/>
                    </a:lnTo>
                    <a:lnTo>
                      <a:pt x="219" y="41"/>
                    </a:lnTo>
                    <a:lnTo>
                      <a:pt x="219" y="39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20" y="36"/>
                    </a:lnTo>
                    <a:lnTo>
                      <a:pt x="222" y="36"/>
                    </a:lnTo>
                    <a:lnTo>
                      <a:pt x="222" y="34"/>
                    </a:lnTo>
                    <a:lnTo>
                      <a:pt x="222" y="36"/>
                    </a:lnTo>
                    <a:lnTo>
                      <a:pt x="222" y="38"/>
                    </a:lnTo>
                    <a:lnTo>
                      <a:pt x="224" y="39"/>
                    </a:lnTo>
                    <a:lnTo>
                      <a:pt x="224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227" y="42"/>
                    </a:lnTo>
                    <a:lnTo>
                      <a:pt x="227" y="42"/>
                    </a:lnTo>
                    <a:lnTo>
                      <a:pt x="227" y="41"/>
                    </a:lnTo>
                    <a:lnTo>
                      <a:pt x="227" y="39"/>
                    </a:lnTo>
                    <a:lnTo>
                      <a:pt x="225" y="38"/>
                    </a:lnTo>
                    <a:lnTo>
                      <a:pt x="225" y="36"/>
                    </a:lnTo>
                    <a:lnTo>
                      <a:pt x="224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1"/>
                    </a:lnTo>
                    <a:lnTo>
                      <a:pt x="228" y="30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5"/>
                    </a:lnTo>
                    <a:lnTo>
                      <a:pt x="232" y="26"/>
                    </a:lnTo>
                    <a:lnTo>
                      <a:pt x="233" y="26"/>
                    </a:lnTo>
                    <a:lnTo>
                      <a:pt x="233" y="26"/>
                    </a:lnTo>
                    <a:lnTo>
                      <a:pt x="235" y="25"/>
                    </a:lnTo>
                    <a:lnTo>
                      <a:pt x="235" y="23"/>
                    </a:lnTo>
                    <a:lnTo>
                      <a:pt x="238" y="20"/>
                    </a:lnTo>
                    <a:lnTo>
                      <a:pt x="238" y="19"/>
                    </a:lnTo>
                    <a:lnTo>
                      <a:pt x="239" y="17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47" y="4"/>
                    </a:lnTo>
                    <a:lnTo>
                      <a:pt x="247" y="4"/>
                    </a:lnTo>
                    <a:close/>
                    <a:moveTo>
                      <a:pt x="255" y="0"/>
                    </a:moveTo>
                    <a:lnTo>
                      <a:pt x="255" y="1"/>
                    </a:lnTo>
                    <a:lnTo>
                      <a:pt x="255" y="1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2" y="3"/>
                    </a:lnTo>
                    <a:lnTo>
                      <a:pt x="252" y="3"/>
                    </a:lnTo>
                    <a:lnTo>
                      <a:pt x="252" y="1"/>
                    </a:lnTo>
                    <a:lnTo>
                      <a:pt x="254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0334944-8479-D14B-A397-E3E4B72D91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1715" y="3660651"/>
                <a:ext cx="1015523" cy="616410"/>
              </a:xfrm>
              <a:custGeom>
                <a:avLst/>
                <a:gdLst>
                  <a:gd name="T0" fmla="*/ 457 w 458"/>
                  <a:gd name="T1" fmla="*/ 188 h 278"/>
                  <a:gd name="T2" fmla="*/ 457 w 458"/>
                  <a:gd name="T3" fmla="*/ 177 h 278"/>
                  <a:gd name="T4" fmla="*/ 123 w 458"/>
                  <a:gd name="T5" fmla="*/ 133 h 278"/>
                  <a:gd name="T6" fmla="*/ 112 w 458"/>
                  <a:gd name="T7" fmla="*/ 120 h 278"/>
                  <a:gd name="T8" fmla="*/ 89 w 458"/>
                  <a:gd name="T9" fmla="*/ 122 h 278"/>
                  <a:gd name="T10" fmla="*/ 47 w 458"/>
                  <a:gd name="T11" fmla="*/ 74 h 278"/>
                  <a:gd name="T12" fmla="*/ 89 w 458"/>
                  <a:gd name="T13" fmla="*/ 56 h 278"/>
                  <a:gd name="T14" fmla="*/ 75 w 458"/>
                  <a:gd name="T15" fmla="*/ 57 h 278"/>
                  <a:gd name="T16" fmla="*/ 53 w 458"/>
                  <a:gd name="T17" fmla="*/ 0 h 278"/>
                  <a:gd name="T18" fmla="*/ 137 w 458"/>
                  <a:gd name="T19" fmla="*/ 22 h 278"/>
                  <a:gd name="T20" fmla="*/ 176 w 458"/>
                  <a:gd name="T21" fmla="*/ 19 h 278"/>
                  <a:gd name="T22" fmla="*/ 205 w 458"/>
                  <a:gd name="T23" fmla="*/ 51 h 278"/>
                  <a:gd name="T24" fmla="*/ 228 w 458"/>
                  <a:gd name="T25" fmla="*/ 48 h 278"/>
                  <a:gd name="T26" fmla="*/ 252 w 458"/>
                  <a:gd name="T27" fmla="*/ 52 h 278"/>
                  <a:gd name="T28" fmla="*/ 268 w 458"/>
                  <a:gd name="T29" fmla="*/ 76 h 278"/>
                  <a:gd name="T30" fmla="*/ 279 w 458"/>
                  <a:gd name="T31" fmla="*/ 97 h 278"/>
                  <a:gd name="T32" fmla="*/ 304 w 458"/>
                  <a:gd name="T33" fmla="*/ 108 h 278"/>
                  <a:gd name="T34" fmla="*/ 299 w 458"/>
                  <a:gd name="T35" fmla="*/ 153 h 278"/>
                  <a:gd name="T36" fmla="*/ 304 w 458"/>
                  <a:gd name="T37" fmla="*/ 174 h 278"/>
                  <a:gd name="T38" fmla="*/ 318 w 458"/>
                  <a:gd name="T39" fmla="*/ 199 h 278"/>
                  <a:gd name="T40" fmla="*/ 328 w 458"/>
                  <a:gd name="T41" fmla="*/ 215 h 278"/>
                  <a:gd name="T42" fmla="*/ 369 w 458"/>
                  <a:gd name="T43" fmla="*/ 219 h 278"/>
                  <a:gd name="T44" fmla="*/ 391 w 458"/>
                  <a:gd name="T45" fmla="*/ 218 h 278"/>
                  <a:gd name="T46" fmla="*/ 400 w 458"/>
                  <a:gd name="T47" fmla="*/ 201 h 278"/>
                  <a:gd name="T48" fmla="*/ 432 w 458"/>
                  <a:gd name="T49" fmla="*/ 174 h 278"/>
                  <a:gd name="T50" fmla="*/ 451 w 458"/>
                  <a:gd name="T51" fmla="*/ 174 h 278"/>
                  <a:gd name="T52" fmla="*/ 455 w 458"/>
                  <a:gd name="T53" fmla="*/ 185 h 278"/>
                  <a:gd name="T54" fmla="*/ 447 w 458"/>
                  <a:gd name="T55" fmla="*/ 202 h 278"/>
                  <a:gd name="T56" fmla="*/ 443 w 458"/>
                  <a:gd name="T57" fmla="*/ 219 h 278"/>
                  <a:gd name="T58" fmla="*/ 433 w 458"/>
                  <a:gd name="T59" fmla="*/ 219 h 278"/>
                  <a:gd name="T60" fmla="*/ 397 w 458"/>
                  <a:gd name="T61" fmla="*/ 232 h 278"/>
                  <a:gd name="T62" fmla="*/ 403 w 458"/>
                  <a:gd name="T63" fmla="*/ 249 h 278"/>
                  <a:gd name="T64" fmla="*/ 380 w 458"/>
                  <a:gd name="T65" fmla="*/ 267 h 278"/>
                  <a:gd name="T66" fmla="*/ 369 w 458"/>
                  <a:gd name="T67" fmla="*/ 267 h 278"/>
                  <a:gd name="T68" fmla="*/ 353 w 458"/>
                  <a:gd name="T69" fmla="*/ 256 h 278"/>
                  <a:gd name="T70" fmla="*/ 339 w 458"/>
                  <a:gd name="T71" fmla="*/ 252 h 278"/>
                  <a:gd name="T72" fmla="*/ 283 w 458"/>
                  <a:gd name="T73" fmla="*/ 248 h 278"/>
                  <a:gd name="T74" fmla="*/ 238 w 458"/>
                  <a:gd name="T75" fmla="*/ 227 h 278"/>
                  <a:gd name="T76" fmla="*/ 192 w 458"/>
                  <a:gd name="T77" fmla="*/ 204 h 278"/>
                  <a:gd name="T78" fmla="*/ 187 w 458"/>
                  <a:gd name="T79" fmla="*/ 185 h 278"/>
                  <a:gd name="T80" fmla="*/ 176 w 458"/>
                  <a:gd name="T81" fmla="*/ 150 h 278"/>
                  <a:gd name="T82" fmla="*/ 153 w 458"/>
                  <a:gd name="T83" fmla="*/ 128 h 278"/>
                  <a:gd name="T84" fmla="*/ 140 w 458"/>
                  <a:gd name="T85" fmla="*/ 114 h 278"/>
                  <a:gd name="T86" fmla="*/ 130 w 458"/>
                  <a:gd name="T87" fmla="*/ 109 h 278"/>
                  <a:gd name="T88" fmla="*/ 123 w 458"/>
                  <a:gd name="T89" fmla="*/ 92 h 278"/>
                  <a:gd name="T90" fmla="*/ 107 w 458"/>
                  <a:gd name="T91" fmla="*/ 76 h 278"/>
                  <a:gd name="T92" fmla="*/ 86 w 458"/>
                  <a:gd name="T93" fmla="*/ 52 h 278"/>
                  <a:gd name="T94" fmla="*/ 77 w 458"/>
                  <a:gd name="T95" fmla="*/ 27 h 278"/>
                  <a:gd name="T96" fmla="*/ 60 w 458"/>
                  <a:gd name="T97" fmla="*/ 19 h 278"/>
                  <a:gd name="T98" fmla="*/ 55 w 458"/>
                  <a:gd name="T99" fmla="*/ 40 h 278"/>
                  <a:gd name="T100" fmla="*/ 74 w 458"/>
                  <a:gd name="T101" fmla="*/ 62 h 278"/>
                  <a:gd name="T102" fmla="*/ 89 w 458"/>
                  <a:gd name="T103" fmla="*/ 87 h 278"/>
                  <a:gd name="T104" fmla="*/ 101 w 458"/>
                  <a:gd name="T105" fmla="*/ 98 h 278"/>
                  <a:gd name="T106" fmla="*/ 112 w 458"/>
                  <a:gd name="T107" fmla="*/ 131 h 278"/>
                  <a:gd name="T108" fmla="*/ 124 w 458"/>
                  <a:gd name="T109" fmla="*/ 137 h 278"/>
                  <a:gd name="T110" fmla="*/ 118 w 458"/>
                  <a:gd name="T111" fmla="*/ 144 h 278"/>
                  <a:gd name="T112" fmla="*/ 91 w 458"/>
                  <a:gd name="T113" fmla="*/ 120 h 278"/>
                  <a:gd name="T114" fmla="*/ 74 w 458"/>
                  <a:gd name="T115" fmla="*/ 93 h 278"/>
                  <a:gd name="T116" fmla="*/ 52 w 458"/>
                  <a:gd name="T117" fmla="*/ 81 h 278"/>
                  <a:gd name="T118" fmla="*/ 61 w 458"/>
                  <a:gd name="T119" fmla="*/ 76 h 278"/>
                  <a:gd name="T120" fmla="*/ 39 w 458"/>
                  <a:gd name="T121" fmla="*/ 48 h 278"/>
                  <a:gd name="T122" fmla="*/ 25 w 458"/>
                  <a:gd name="T123" fmla="*/ 19 h 278"/>
                  <a:gd name="T124" fmla="*/ 39 w 458"/>
                  <a:gd name="T125" fmla="*/ 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" h="278">
                    <a:moveTo>
                      <a:pt x="388" y="215"/>
                    </a:moveTo>
                    <a:lnTo>
                      <a:pt x="388" y="215"/>
                    </a:lnTo>
                    <a:lnTo>
                      <a:pt x="389" y="215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8" y="215"/>
                    </a:lnTo>
                    <a:close/>
                    <a:moveTo>
                      <a:pt x="107" y="213"/>
                    </a:moveTo>
                    <a:lnTo>
                      <a:pt x="108" y="215"/>
                    </a:lnTo>
                    <a:lnTo>
                      <a:pt x="108" y="215"/>
                    </a:lnTo>
                    <a:lnTo>
                      <a:pt x="107" y="216"/>
                    </a:lnTo>
                    <a:lnTo>
                      <a:pt x="107" y="215"/>
                    </a:lnTo>
                    <a:lnTo>
                      <a:pt x="107" y="215"/>
                    </a:lnTo>
                    <a:lnTo>
                      <a:pt x="107" y="213"/>
                    </a:lnTo>
                    <a:close/>
                    <a:moveTo>
                      <a:pt x="457" y="188"/>
                    </a:moveTo>
                    <a:lnTo>
                      <a:pt x="457" y="188"/>
                    </a:lnTo>
                    <a:lnTo>
                      <a:pt x="457" y="189"/>
                    </a:lnTo>
                    <a:lnTo>
                      <a:pt x="455" y="193"/>
                    </a:lnTo>
                    <a:lnTo>
                      <a:pt x="454" y="193"/>
                    </a:lnTo>
                    <a:lnTo>
                      <a:pt x="454" y="191"/>
                    </a:lnTo>
                    <a:lnTo>
                      <a:pt x="454" y="189"/>
                    </a:lnTo>
                    <a:lnTo>
                      <a:pt x="455" y="188"/>
                    </a:lnTo>
                    <a:lnTo>
                      <a:pt x="457" y="188"/>
                    </a:lnTo>
                    <a:lnTo>
                      <a:pt x="457" y="188"/>
                    </a:lnTo>
                    <a:close/>
                    <a:moveTo>
                      <a:pt x="458" y="177"/>
                    </a:moveTo>
                    <a:lnTo>
                      <a:pt x="458" y="177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57" y="177"/>
                    </a:lnTo>
                    <a:lnTo>
                      <a:pt x="458" y="177"/>
                    </a:lnTo>
                    <a:close/>
                    <a:moveTo>
                      <a:pt x="171" y="171"/>
                    </a:moveTo>
                    <a:lnTo>
                      <a:pt x="171" y="172"/>
                    </a:lnTo>
                    <a:lnTo>
                      <a:pt x="171" y="172"/>
                    </a:lnTo>
                    <a:lnTo>
                      <a:pt x="171" y="172"/>
                    </a:lnTo>
                    <a:lnTo>
                      <a:pt x="171" y="174"/>
                    </a:lnTo>
                    <a:lnTo>
                      <a:pt x="170" y="174"/>
                    </a:lnTo>
                    <a:lnTo>
                      <a:pt x="170" y="172"/>
                    </a:lnTo>
                    <a:lnTo>
                      <a:pt x="170" y="171"/>
                    </a:lnTo>
                    <a:lnTo>
                      <a:pt x="171" y="171"/>
                    </a:lnTo>
                    <a:close/>
                    <a:moveTo>
                      <a:pt x="123" y="131"/>
                    </a:moveTo>
                    <a:lnTo>
                      <a:pt x="124" y="133"/>
                    </a:lnTo>
                    <a:lnTo>
                      <a:pt x="124" y="134"/>
                    </a:lnTo>
                    <a:lnTo>
                      <a:pt x="124" y="134"/>
                    </a:lnTo>
                    <a:lnTo>
                      <a:pt x="124" y="134"/>
                    </a:lnTo>
                    <a:lnTo>
                      <a:pt x="123" y="133"/>
                    </a:lnTo>
                    <a:lnTo>
                      <a:pt x="123" y="131"/>
                    </a:lnTo>
                    <a:lnTo>
                      <a:pt x="123" y="131"/>
                    </a:lnTo>
                    <a:close/>
                    <a:moveTo>
                      <a:pt x="94" y="128"/>
                    </a:moveTo>
                    <a:lnTo>
                      <a:pt x="94" y="128"/>
                    </a:lnTo>
                    <a:lnTo>
                      <a:pt x="97" y="130"/>
                    </a:lnTo>
                    <a:lnTo>
                      <a:pt x="97" y="131"/>
                    </a:lnTo>
                    <a:lnTo>
                      <a:pt x="93" y="128"/>
                    </a:lnTo>
                    <a:lnTo>
                      <a:pt x="94" y="128"/>
                    </a:lnTo>
                    <a:close/>
                    <a:moveTo>
                      <a:pt x="112" y="120"/>
                    </a:moveTo>
                    <a:lnTo>
                      <a:pt x="113" y="120"/>
                    </a:lnTo>
                    <a:lnTo>
                      <a:pt x="113" y="120"/>
                    </a:lnTo>
                    <a:lnTo>
                      <a:pt x="113" y="123"/>
                    </a:lnTo>
                    <a:lnTo>
                      <a:pt x="113" y="122"/>
                    </a:lnTo>
                    <a:lnTo>
                      <a:pt x="112" y="122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close/>
                    <a:moveTo>
                      <a:pt x="91" y="117"/>
                    </a:moveTo>
                    <a:lnTo>
                      <a:pt x="91" y="117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6"/>
                    </a:lnTo>
                    <a:lnTo>
                      <a:pt x="91" y="128"/>
                    </a:lnTo>
                    <a:lnTo>
                      <a:pt x="93" y="128"/>
                    </a:lnTo>
                    <a:lnTo>
                      <a:pt x="91" y="128"/>
                    </a:lnTo>
                    <a:lnTo>
                      <a:pt x="91" y="126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8" y="125"/>
                    </a:lnTo>
                    <a:lnTo>
                      <a:pt x="89" y="122"/>
                    </a:lnTo>
                    <a:lnTo>
                      <a:pt x="91" y="117"/>
                    </a:lnTo>
                    <a:close/>
                    <a:moveTo>
                      <a:pt x="105" y="104"/>
                    </a:moveTo>
                    <a:lnTo>
                      <a:pt x="105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4" y="108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4"/>
                    </a:lnTo>
                    <a:close/>
                    <a:moveTo>
                      <a:pt x="45" y="70"/>
                    </a:moveTo>
                    <a:lnTo>
                      <a:pt x="47" y="70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7" y="74"/>
                    </a:lnTo>
                    <a:lnTo>
                      <a:pt x="44" y="73"/>
                    </a:lnTo>
                    <a:lnTo>
                      <a:pt x="45" y="71"/>
                    </a:lnTo>
                    <a:lnTo>
                      <a:pt x="45" y="70"/>
                    </a:lnTo>
                    <a:lnTo>
                      <a:pt x="45" y="70"/>
                    </a:lnTo>
                    <a:close/>
                    <a:moveTo>
                      <a:pt x="1" y="56"/>
                    </a:moveTo>
                    <a:lnTo>
                      <a:pt x="1" y="56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1" y="60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6"/>
                    </a:lnTo>
                    <a:close/>
                    <a:moveTo>
                      <a:pt x="88" y="56"/>
                    </a:moveTo>
                    <a:lnTo>
                      <a:pt x="89" y="56"/>
                    </a:lnTo>
                    <a:lnTo>
                      <a:pt x="89" y="57"/>
                    </a:lnTo>
                    <a:lnTo>
                      <a:pt x="89" y="59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6" y="57"/>
                    </a:lnTo>
                    <a:lnTo>
                      <a:pt x="86" y="56"/>
                    </a:lnTo>
                    <a:lnTo>
                      <a:pt x="88" y="56"/>
                    </a:lnTo>
                    <a:close/>
                    <a:moveTo>
                      <a:pt x="69" y="51"/>
                    </a:moveTo>
                    <a:lnTo>
                      <a:pt x="71" y="51"/>
                    </a:lnTo>
                    <a:lnTo>
                      <a:pt x="72" y="51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4" y="57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9" y="51"/>
                    </a:lnTo>
                    <a:close/>
                    <a:moveTo>
                      <a:pt x="53" y="15"/>
                    </a:move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close/>
                    <a:moveTo>
                      <a:pt x="53" y="0"/>
                    </a:moveTo>
                    <a:lnTo>
                      <a:pt x="52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6" y="8"/>
                    </a:lnTo>
                    <a:lnTo>
                      <a:pt x="72" y="11"/>
                    </a:lnTo>
                    <a:lnTo>
                      <a:pt x="78" y="13"/>
                    </a:lnTo>
                    <a:lnTo>
                      <a:pt x="86" y="16"/>
                    </a:lnTo>
                    <a:lnTo>
                      <a:pt x="93" y="18"/>
                    </a:lnTo>
                    <a:lnTo>
                      <a:pt x="99" y="21"/>
                    </a:lnTo>
                    <a:lnTo>
                      <a:pt x="107" y="22"/>
                    </a:lnTo>
                    <a:lnTo>
                      <a:pt x="112" y="22"/>
                    </a:lnTo>
                    <a:lnTo>
                      <a:pt x="116" y="22"/>
                    </a:lnTo>
                    <a:lnTo>
                      <a:pt x="123" y="22"/>
                    </a:lnTo>
                    <a:lnTo>
                      <a:pt x="127" y="22"/>
                    </a:lnTo>
                    <a:lnTo>
                      <a:pt x="132" y="22"/>
                    </a:lnTo>
                    <a:lnTo>
                      <a:pt x="137" y="22"/>
                    </a:lnTo>
                    <a:lnTo>
                      <a:pt x="142" y="22"/>
                    </a:lnTo>
                    <a:lnTo>
                      <a:pt x="148" y="22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8" y="18"/>
                    </a:lnTo>
                    <a:lnTo>
                      <a:pt x="148" y="15"/>
                    </a:lnTo>
                    <a:lnTo>
                      <a:pt x="151" y="15"/>
                    </a:lnTo>
                    <a:lnTo>
                      <a:pt x="160" y="15"/>
                    </a:lnTo>
                    <a:lnTo>
                      <a:pt x="164" y="15"/>
                    </a:lnTo>
                    <a:lnTo>
                      <a:pt x="167" y="15"/>
                    </a:lnTo>
                    <a:lnTo>
                      <a:pt x="170" y="15"/>
                    </a:lnTo>
                    <a:lnTo>
                      <a:pt x="173" y="15"/>
                    </a:lnTo>
                    <a:lnTo>
                      <a:pt x="173" y="16"/>
                    </a:lnTo>
                    <a:lnTo>
                      <a:pt x="173" y="16"/>
                    </a:lnTo>
                    <a:lnTo>
                      <a:pt x="175" y="16"/>
                    </a:lnTo>
                    <a:lnTo>
                      <a:pt x="176" y="19"/>
                    </a:lnTo>
                    <a:lnTo>
                      <a:pt x="178" y="21"/>
                    </a:lnTo>
                    <a:lnTo>
                      <a:pt x="179" y="21"/>
                    </a:lnTo>
                    <a:lnTo>
                      <a:pt x="183" y="24"/>
                    </a:lnTo>
                    <a:lnTo>
                      <a:pt x="186" y="27"/>
                    </a:lnTo>
                    <a:lnTo>
                      <a:pt x="190" y="30"/>
                    </a:lnTo>
                    <a:lnTo>
                      <a:pt x="192" y="32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7"/>
                    </a:lnTo>
                    <a:lnTo>
                      <a:pt x="198" y="41"/>
                    </a:lnTo>
                    <a:lnTo>
                      <a:pt x="198" y="43"/>
                    </a:lnTo>
                    <a:lnTo>
                      <a:pt x="200" y="46"/>
                    </a:lnTo>
                    <a:lnTo>
                      <a:pt x="201" y="49"/>
                    </a:lnTo>
                    <a:lnTo>
                      <a:pt x="203" y="51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6" y="52"/>
                    </a:lnTo>
                    <a:lnTo>
                      <a:pt x="208" y="54"/>
                    </a:lnTo>
                    <a:lnTo>
                      <a:pt x="211" y="54"/>
                    </a:lnTo>
                    <a:lnTo>
                      <a:pt x="212" y="56"/>
                    </a:lnTo>
                    <a:lnTo>
                      <a:pt x="217" y="59"/>
                    </a:lnTo>
                    <a:lnTo>
                      <a:pt x="219" y="59"/>
                    </a:lnTo>
                    <a:lnTo>
                      <a:pt x="220" y="59"/>
                    </a:lnTo>
                    <a:lnTo>
                      <a:pt x="222" y="59"/>
                    </a:lnTo>
                    <a:lnTo>
                      <a:pt x="222" y="57"/>
                    </a:lnTo>
                    <a:lnTo>
                      <a:pt x="224" y="56"/>
                    </a:lnTo>
                    <a:lnTo>
                      <a:pt x="225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7" y="49"/>
                    </a:lnTo>
                    <a:lnTo>
                      <a:pt x="228" y="48"/>
                    </a:lnTo>
                    <a:lnTo>
                      <a:pt x="230" y="48"/>
                    </a:lnTo>
                    <a:lnTo>
                      <a:pt x="231" y="46"/>
                    </a:lnTo>
                    <a:lnTo>
                      <a:pt x="233" y="46"/>
                    </a:lnTo>
                    <a:lnTo>
                      <a:pt x="233" y="46"/>
                    </a:lnTo>
                    <a:lnTo>
                      <a:pt x="235" y="46"/>
                    </a:lnTo>
                    <a:lnTo>
                      <a:pt x="238" y="46"/>
                    </a:lnTo>
                    <a:lnTo>
                      <a:pt x="241" y="46"/>
                    </a:lnTo>
                    <a:lnTo>
                      <a:pt x="242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6" y="48"/>
                    </a:lnTo>
                    <a:lnTo>
                      <a:pt x="246" y="48"/>
                    </a:lnTo>
                    <a:lnTo>
                      <a:pt x="247" y="49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53" y="54"/>
                    </a:lnTo>
                    <a:lnTo>
                      <a:pt x="255" y="56"/>
                    </a:lnTo>
                    <a:lnTo>
                      <a:pt x="257" y="59"/>
                    </a:lnTo>
                    <a:lnTo>
                      <a:pt x="257" y="60"/>
                    </a:lnTo>
                    <a:lnTo>
                      <a:pt x="258" y="62"/>
                    </a:lnTo>
                    <a:lnTo>
                      <a:pt x="260" y="65"/>
                    </a:lnTo>
                    <a:lnTo>
                      <a:pt x="261" y="67"/>
                    </a:lnTo>
                    <a:lnTo>
                      <a:pt x="261" y="67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1"/>
                    </a:lnTo>
                    <a:lnTo>
                      <a:pt x="265" y="71"/>
                    </a:lnTo>
                    <a:lnTo>
                      <a:pt x="266" y="74"/>
                    </a:lnTo>
                    <a:lnTo>
                      <a:pt x="268" y="76"/>
                    </a:lnTo>
                    <a:lnTo>
                      <a:pt x="269" y="79"/>
                    </a:lnTo>
                    <a:lnTo>
                      <a:pt x="272" y="81"/>
                    </a:lnTo>
                    <a:lnTo>
                      <a:pt x="274" y="82"/>
                    </a:lnTo>
                    <a:lnTo>
                      <a:pt x="274" y="82"/>
                    </a:lnTo>
                    <a:lnTo>
                      <a:pt x="274" y="84"/>
                    </a:lnTo>
                    <a:lnTo>
                      <a:pt x="274" y="85"/>
                    </a:lnTo>
                    <a:lnTo>
                      <a:pt x="274" y="85"/>
                    </a:lnTo>
                    <a:lnTo>
                      <a:pt x="274" y="87"/>
                    </a:lnTo>
                    <a:lnTo>
                      <a:pt x="274" y="87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90"/>
                    </a:lnTo>
                    <a:lnTo>
                      <a:pt x="276" y="92"/>
                    </a:lnTo>
                    <a:lnTo>
                      <a:pt x="277" y="93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79" y="98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3" y="100"/>
                    </a:lnTo>
                    <a:lnTo>
                      <a:pt x="285" y="101"/>
                    </a:lnTo>
                    <a:lnTo>
                      <a:pt x="287" y="101"/>
                    </a:lnTo>
                    <a:lnTo>
                      <a:pt x="288" y="103"/>
                    </a:lnTo>
                    <a:lnTo>
                      <a:pt x="290" y="103"/>
                    </a:lnTo>
                    <a:lnTo>
                      <a:pt x="291" y="104"/>
                    </a:lnTo>
                    <a:lnTo>
                      <a:pt x="294" y="104"/>
                    </a:lnTo>
                    <a:lnTo>
                      <a:pt x="298" y="104"/>
                    </a:lnTo>
                    <a:lnTo>
                      <a:pt x="301" y="106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7" y="109"/>
                    </a:lnTo>
                    <a:lnTo>
                      <a:pt x="306" y="112"/>
                    </a:lnTo>
                    <a:lnTo>
                      <a:pt x="304" y="117"/>
                    </a:lnTo>
                    <a:lnTo>
                      <a:pt x="302" y="120"/>
                    </a:lnTo>
                    <a:lnTo>
                      <a:pt x="299" y="130"/>
                    </a:lnTo>
                    <a:lnTo>
                      <a:pt x="299" y="136"/>
                    </a:lnTo>
                    <a:lnTo>
                      <a:pt x="299" y="139"/>
                    </a:lnTo>
                    <a:lnTo>
                      <a:pt x="299" y="139"/>
                    </a:lnTo>
                    <a:lnTo>
                      <a:pt x="299" y="141"/>
                    </a:lnTo>
                    <a:lnTo>
                      <a:pt x="299" y="147"/>
                    </a:lnTo>
                    <a:lnTo>
                      <a:pt x="299" y="152"/>
                    </a:lnTo>
                    <a:lnTo>
                      <a:pt x="299" y="153"/>
                    </a:lnTo>
                    <a:lnTo>
                      <a:pt x="298" y="155"/>
                    </a:lnTo>
                    <a:lnTo>
                      <a:pt x="298" y="156"/>
                    </a:lnTo>
                    <a:lnTo>
                      <a:pt x="298" y="158"/>
                    </a:lnTo>
                    <a:lnTo>
                      <a:pt x="298" y="160"/>
                    </a:lnTo>
                    <a:lnTo>
                      <a:pt x="298" y="163"/>
                    </a:lnTo>
                    <a:lnTo>
                      <a:pt x="299" y="164"/>
                    </a:lnTo>
                    <a:lnTo>
                      <a:pt x="301" y="169"/>
                    </a:lnTo>
                    <a:lnTo>
                      <a:pt x="302" y="171"/>
                    </a:lnTo>
                    <a:lnTo>
                      <a:pt x="304" y="172"/>
                    </a:lnTo>
                    <a:lnTo>
                      <a:pt x="306" y="174"/>
                    </a:lnTo>
                    <a:lnTo>
                      <a:pt x="304" y="175"/>
                    </a:lnTo>
                    <a:lnTo>
                      <a:pt x="304" y="175"/>
                    </a:lnTo>
                    <a:lnTo>
                      <a:pt x="304" y="177"/>
                    </a:lnTo>
                    <a:lnTo>
                      <a:pt x="304" y="177"/>
                    </a:lnTo>
                    <a:lnTo>
                      <a:pt x="304" y="175"/>
                    </a:lnTo>
                    <a:lnTo>
                      <a:pt x="304" y="174"/>
                    </a:lnTo>
                    <a:lnTo>
                      <a:pt x="304" y="174"/>
                    </a:lnTo>
                    <a:lnTo>
                      <a:pt x="302" y="172"/>
                    </a:lnTo>
                    <a:lnTo>
                      <a:pt x="301" y="171"/>
                    </a:lnTo>
                    <a:lnTo>
                      <a:pt x="299" y="166"/>
                    </a:lnTo>
                    <a:lnTo>
                      <a:pt x="301" y="172"/>
                    </a:lnTo>
                    <a:lnTo>
                      <a:pt x="301" y="174"/>
                    </a:lnTo>
                    <a:lnTo>
                      <a:pt x="301" y="174"/>
                    </a:lnTo>
                    <a:lnTo>
                      <a:pt x="302" y="174"/>
                    </a:lnTo>
                    <a:lnTo>
                      <a:pt x="302" y="175"/>
                    </a:lnTo>
                    <a:lnTo>
                      <a:pt x="302" y="175"/>
                    </a:lnTo>
                    <a:lnTo>
                      <a:pt x="304" y="180"/>
                    </a:lnTo>
                    <a:lnTo>
                      <a:pt x="307" y="185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13" y="194"/>
                    </a:lnTo>
                    <a:lnTo>
                      <a:pt x="318" y="199"/>
                    </a:lnTo>
                    <a:lnTo>
                      <a:pt x="318" y="204"/>
                    </a:lnTo>
                    <a:lnTo>
                      <a:pt x="320" y="204"/>
                    </a:lnTo>
                    <a:lnTo>
                      <a:pt x="320" y="207"/>
                    </a:lnTo>
                    <a:lnTo>
                      <a:pt x="323" y="208"/>
                    </a:lnTo>
                    <a:lnTo>
                      <a:pt x="323" y="210"/>
                    </a:lnTo>
                    <a:lnTo>
                      <a:pt x="324" y="210"/>
                    </a:lnTo>
                    <a:lnTo>
                      <a:pt x="326" y="213"/>
                    </a:lnTo>
                    <a:lnTo>
                      <a:pt x="328" y="215"/>
                    </a:lnTo>
                    <a:lnTo>
                      <a:pt x="326" y="215"/>
                    </a:lnTo>
                    <a:lnTo>
                      <a:pt x="324" y="213"/>
                    </a:lnTo>
                    <a:lnTo>
                      <a:pt x="324" y="215"/>
                    </a:lnTo>
                    <a:lnTo>
                      <a:pt x="326" y="215"/>
                    </a:lnTo>
                    <a:lnTo>
                      <a:pt x="329" y="216"/>
                    </a:lnTo>
                    <a:lnTo>
                      <a:pt x="331" y="216"/>
                    </a:lnTo>
                    <a:lnTo>
                      <a:pt x="329" y="216"/>
                    </a:lnTo>
                    <a:lnTo>
                      <a:pt x="328" y="215"/>
                    </a:lnTo>
                    <a:lnTo>
                      <a:pt x="328" y="215"/>
                    </a:lnTo>
                    <a:lnTo>
                      <a:pt x="331" y="216"/>
                    </a:lnTo>
                    <a:lnTo>
                      <a:pt x="335" y="216"/>
                    </a:lnTo>
                    <a:lnTo>
                      <a:pt x="339" y="218"/>
                    </a:lnTo>
                    <a:lnTo>
                      <a:pt x="342" y="218"/>
                    </a:lnTo>
                    <a:lnTo>
                      <a:pt x="343" y="221"/>
                    </a:lnTo>
                    <a:lnTo>
                      <a:pt x="345" y="224"/>
                    </a:lnTo>
                    <a:lnTo>
                      <a:pt x="347" y="224"/>
                    </a:lnTo>
                    <a:lnTo>
                      <a:pt x="347" y="224"/>
                    </a:lnTo>
                    <a:lnTo>
                      <a:pt x="350" y="224"/>
                    </a:lnTo>
                    <a:lnTo>
                      <a:pt x="354" y="221"/>
                    </a:lnTo>
                    <a:lnTo>
                      <a:pt x="356" y="221"/>
                    </a:lnTo>
                    <a:lnTo>
                      <a:pt x="359" y="219"/>
                    </a:lnTo>
                    <a:lnTo>
                      <a:pt x="364" y="219"/>
                    </a:lnTo>
                    <a:lnTo>
                      <a:pt x="365" y="219"/>
                    </a:lnTo>
                    <a:lnTo>
                      <a:pt x="369" y="219"/>
                    </a:lnTo>
                    <a:lnTo>
                      <a:pt x="370" y="218"/>
                    </a:lnTo>
                    <a:lnTo>
                      <a:pt x="372" y="218"/>
                    </a:lnTo>
                    <a:lnTo>
                      <a:pt x="372" y="218"/>
                    </a:lnTo>
                    <a:lnTo>
                      <a:pt x="375" y="216"/>
                    </a:lnTo>
                    <a:lnTo>
                      <a:pt x="375" y="216"/>
                    </a:lnTo>
                    <a:lnTo>
                      <a:pt x="378" y="216"/>
                    </a:lnTo>
                    <a:lnTo>
                      <a:pt x="380" y="216"/>
                    </a:lnTo>
                    <a:lnTo>
                      <a:pt x="383" y="216"/>
                    </a:lnTo>
                    <a:lnTo>
                      <a:pt x="383" y="216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4" y="219"/>
                    </a:lnTo>
                    <a:lnTo>
                      <a:pt x="388" y="219"/>
                    </a:lnTo>
                    <a:lnTo>
                      <a:pt x="389" y="219"/>
                    </a:lnTo>
                    <a:lnTo>
                      <a:pt x="391" y="218"/>
                    </a:lnTo>
                    <a:lnTo>
                      <a:pt x="392" y="216"/>
                    </a:lnTo>
                    <a:lnTo>
                      <a:pt x="392" y="216"/>
                    </a:lnTo>
                    <a:lnTo>
                      <a:pt x="392" y="215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1" y="213"/>
                    </a:lnTo>
                    <a:lnTo>
                      <a:pt x="391" y="213"/>
                    </a:lnTo>
                    <a:lnTo>
                      <a:pt x="389" y="213"/>
                    </a:lnTo>
                    <a:lnTo>
                      <a:pt x="389" y="213"/>
                    </a:lnTo>
                    <a:lnTo>
                      <a:pt x="389" y="213"/>
                    </a:lnTo>
                    <a:lnTo>
                      <a:pt x="391" y="213"/>
                    </a:lnTo>
                    <a:lnTo>
                      <a:pt x="394" y="212"/>
                    </a:lnTo>
                    <a:lnTo>
                      <a:pt x="395" y="210"/>
                    </a:lnTo>
                    <a:lnTo>
                      <a:pt x="397" y="208"/>
                    </a:lnTo>
                    <a:lnTo>
                      <a:pt x="400" y="207"/>
                    </a:lnTo>
                    <a:lnTo>
                      <a:pt x="400" y="201"/>
                    </a:lnTo>
                    <a:lnTo>
                      <a:pt x="402" y="199"/>
                    </a:lnTo>
                    <a:lnTo>
                      <a:pt x="403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3" y="193"/>
                    </a:lnTo>
                    <a:lnTo>
                      <a:pt x="403" y="191"/>
                    </a:lnTo>
                    <a:lnTo>
                      <a:pt x="403" y="188"/>
                    </a:lnTo>
                    <a:lnTo>
                      <a:pt x="405" y="186"/>
                    </a:lnTo>
                    <a:lnTo>
                      <a:pt x="405" y="185"/>
                    </a:lnTo>
                    <a:lnTo>
                      <a:pt x="405" y="182"/>
                    </a:lnTo>
                    <a:lnTo>
                      <a:pt x="408" y="180"/>
                    </a:lnTo>
                    <a:lnTo>
                      <a:pt x="413" y="178"/>
                    </a:lnTo>
                    <a:lnTo>
                      <a:pt x="413" y="177"/>
                    </a:lnTo>
                    <a:lnTo>
                      <a:pt x="427" y="175"/>
                    </a:lnTo>
                    <a:lnTo>
                      <a:pt x="429" y="175"/>
                    </a:lnTo>
                    <a:lnTo>
                      <a:pt x="432" y="174"/>
                    </a:lnTo>
                    <a:lnTo>
                      <a:pt x="433" y="174"/>
                    </a:lnTo>
                    <a:lnTo>
                      <a:pt x="436" y="174"/>
                    </a:lnTo>
                    <a:lnTo>
                      <a:pt x="436" y="172"/>
                    </a:lnTo>
                    <a:lnTo>
                      <a:pt x="436" y="172"/>
                    </a:lnTo>
                    <a:lnTo>
                      <a:pt x="436" y="172"/>
                    </a:lnTo>
                    <a:lnTo>
                      <a:pt x="438" y="172"/>
                    </a:lnTo>
                    <a:lnTo>
                      <a:pt x="440" y="172"/>
                    </a:lnTo>
                    <a:lnTo>
                      <a:pt x="443" y="174"/>
                    </a:lnTo>
                    <a:lnTo>
                      <a:pt x="444" y="174"/>
                    </a:lnTo>
                    <a:lnTo>
                      <a:pt x="447" y="174"/>
                    </a:lnTo>
                    <a:lnTo>
                      <a:pt x="451" y="175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49" y="174"/>
                    </a:lnTo>
                    <a:lnTo>
                      <a:pt x="449" y="172"/>
                    </a:lnTo>
                    <a:lnTo>
                      <a:pt x="451" y="174"/>
                    </a:lnTo>
                    <a:lnTo>
                      <a:pt x="451" y="172"/>
                    </a:lnTo>
                    <a:lnTo>
                      <a:pt x="452" y="172"/>
                    </a:lnTo>
                    <a:lnTo>
                      <a:pt x="454" y="172"/>
                    </a:lnTo>
                    <a:lnTo>
                      <a:pt x="455" y="175"/>
                    </a:lnTo>
                    <a:lnTo>
                      <a:pt x="457" y="175"/>
                    </a:lnTo>
                    <a:lnTo>
                      <a:pt x="457" y="178"/>
                    </a:lnTo>
                    <a:lnTo>
                      <a:pt x="457" y="178"/>
                    </a:lnTo>
                    <a:lnTo>
                      <a:pt x="457" y="180"/>
                    </a:lnTo>
                    <a:lnTo>
                      <a:pt x="457" y="182"/>
                    </a:lnTo>
                    <a:lnTo>
                      <a:pt x="455" y="183"/>
                    </a:lnTo>
                    <a:lnTo>
                      <a:pt x="455" y="185"/>
                    </a:lnTo>
                    <a:lnTo>
                      <a:pt x="454" y="186"/>
                    </a:lnTo>
                    <a:lnTo>
                      <a:pt x="451" y="189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7" y="196"/>
                    </a:lnTo>
                    <a:lnTo>
                      <a:pt x="447" y="197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6" y="201"/>
                    </a:lnTo>
                    <a:lnTo>
                      <a:pt x="444" y="202"/>
                    </a:lnTo>
                    <a:lnTo>
                      <a:pt x="444" y="202"/>
                    </a:lnTo>
                    <a:lnTo>
                      <a:pt x="444" y="204"/>
                    </a:lnTo>
                    <a:lnTo>
                      <a:pt x="446" y="202"/>
                    </a:lnTo>
                    <a:lnTo>
                      <a:pt x="447" y="202"/>
                    </a:lnTo>
                    <a:lnTo>
                      <a:pt x="447" y="202"/>
                    </a:lnTo>
                    <a:lnTo>
                      <a:pt x="447" y="202"/>
                    </a:lnTo>
                    <a:lnTo>
                      <a:pt x="447" y="204"/>
                    </a:lnTo>
                    <a:lnTo>
                      <a:pt x="447" y="205"/>
                    </a:lnTo>
                    <a:lnTo>
                      <a:pt x="447" y="205"/>
                    </a:lnTo>
                    <a:lnTo>
                      <a:pt x="446" y="205"/>
                    </a:lnTo>
                    <a:lnTo>
                      <a:pt x="444" y="205"/>
                    </a:lnTo>
                    <a:lnTo>
                      <a:pt x="444" y="207"/>
                    </a:lnTo>
                    <a:lnTo>
                      <a:pt x="444" y="207"/>
                    </a:lnTo>
                    <a:lnTo>
                      <a:pt x="446" y="208"/>
                    </a:lnTo>
                    <a:lnTo>
                      <a:pt x="446" y="207"/>
                    </a:lnTo>
                    <a:lnTo>
                      <a:pt x="447" y="207"/>
                    </a:lnTo>
                    <a:lnTo>
                      <a:pt x="447" y="207"/>
                    </a:lnTo>
                    <a:lnTo>
                      <a:pt x="446" y="210"/>
                    </a:lnTo>
                    <a:lnTo>
                      <a:pt x="444" y="215"/>
                    </a:lnTo>
                    <a:lnTo>
                      <a:pt x="443" y="216"/>
                    </a:lnTo>
                    <a:lnTo>
                      <a:pt x="443" y="219"/>
                    </a:lnTo>
                    <a:lnTo>
                      <a:pt x="443" y="221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0" y="218"/>
                    </a:lnTo>
                    <a:lnTo>
                      <a:pt x="440" y="215"/>
                    </a:lnTo>
                    <a:lnTo>
                      <a:pt x="440" y="213"/>
                    </a:lnTo>
                    <a:lnTo>
                      <a:pt x="438" y="213"/>
                    </a:lnTo>
                    <a:lnTo>
                      <a:pt x="438" y="215"/>
                    </a:lnTo>
                    <a:lnTo>
                      <a:pt x="436" y="216"/>
                    </a:lnTo>
                    <a:lnTo>
                      <a:pt x="436" y="216"/>
                    </a:lnTo>
                    <a:lnTo>
                      <a:pt x="436" y="218"/>
                    </a:lnTo>
                    <a:lnTo>
                      <a:pt x="435" y="219"/>
                    </a:lnTo>
                    <a:lnTo>
                      <a:pt x="435" y="219"/>
                    </a:lnTo>
                    <a:lnTo>
                      <a:pt x="433" y="219"/>
                    </a:lnTo>
                    <a:lnTo>
                      <a:pt x="432" y="219"/>
                    </a:lnTo>
                    <a:lnTo>
                      <a:pt x="432" y="223"/>
                    </a:lnTo>
                    <a:lnTo>
                      <a:pt x="429" y="226"/>
                    </a:lnTo>
                    <a:lnTo>
                      <a:pt x="429" y="227"/>
                    </a:lnTo>
                    <a:lnTo>
                      <a:pt x="427" y="227"/>
                    </a:lnTo>
                    <a:lnTo>
                      <a:pt x="427" y="227"/>
                    </a:lnTo>
                    <a:lnTo>
                      <a:pt x="425" y="227"/>
                    </a:lnTo>
                    <a:lnTo>
                      <a:pt x="424" y="226"/>
                    </a:lnTo>
                    <a:lnTo>
                      <a:pt x="424" y="227"/>
                    </a:lnTo>
                    <a:lnTo>
                      <a:pt x="422" y="227"/>
                    </a:lnTo>
                    <a:lnTo>
                      <a:pt x="422" y="229"/>
                    </a:lnTo>
                    <a:lnTo>
                      <a:pt x="414" y="229"/>
                    </a:lnTo>
                    <a:lnTo>
                      <a:pt x="408" y="229"/>
                    </a:lnTo>
                    <a:lnTo>
                      <a:pt x="402" y="229"/>
                    </a:lnTo>
                    <a:lnTo>
                      <a:pt x="397" y="229"/>
                    </a:lnTo>
                    <a:lnTo>
                      <a:pt x="397" y="232"/>
                    </a:lnTo>
                    <a:lnTo>
                      <a:pt x="397" y="235"/>
                    </a:lnTo>
                    <a:lnTo>
                      <a:pt x="397" y="237"/>
                    </a:lnTo>
                    <a:lnTo>
                      <a:pt x="394" y="237"/>
                    </a:lnTo>
                    <a:lnTo>
                      <a:pt x="391" y="237"/>
                    </a:lnTo>
                    <a:lnTo>
                      <a:pt x="391" y="238"/>
                    </a:lnTo>
                    <a:lnTo>
                      <a:pt x="392" y="238"/>
                    </a:lnTo>
                    <a:lnTo>
                      <a:pt x="392" y="240"/>
                    </a:lnTo>
                    <a:lnTo>
                      <a:pt x="395" y="241"/>
                    </a:lnTo>
                    <a:lnTo>
                      <a:pt x="397" y="243"/>
                    </a:lnTo>
                    <a:lnTo>
                      <a:pt x="399" y="245"/>
                    </a:lnTo>
                    <a:lnTo>
                      <a:pt x="400" y="245"/>
                    </a:lnTo>
                    <a:lnTo>
                      <a:pt x="402" y="246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9"/>
                    </a:lnTo>
                    <a:lnTo>
                      <a:pt x="403" y="249"/>
                    </a:lnTo>
                    <a:lnTo>
                      <a:pt x="405" y="249"/>
                    </a:lnTo>
                    <a:lnTo>
                      <a:pt x="405" y="251"/>
                    </a:lnTo>
                    <a:lnTo>
                      <a:pt x="405" y="252"/>
                    </a:lnTo>
                    <a:lnTo>
                      <a:pt x="403" y="254"/>
                    </a:lnTo>
                    <a:lnTo>
                      <a:pt x="405" y="254"/>
                    </a:lnTo>
                    <a:lnTo>
                      <a:pt x="403" y="254"/>
                    </a:lnTo>
                    <a:lnTo>
                      <a:pt x="400" y="254"/>
                    </a:lnTo>
                    <a:lnTo>
                      <a:pt x="397" y="254"/>
                    </a:lnTo>
                    <a:lnTo>
                      <a:pt x="392" y="254"/>
                    </a:lnTo>
                    <a:lnTo>
                      <a:pt x="391" y="254"/>
                    </a:lnTo>
                    <a:lnTo>
                      <a:pt x="386" y="254"/>
                    </a:lnTo>
                    <a:lnTo>
                      <a:pt x="384" y="257"/>
                    </a:lnTo>
                    <a:lnTo>
                      <a:pt x="383" y="260"/>
                    </a:lnTo>
                    <a:lnTo>
                      <a:pt x="381" y="264"/>
                    </a:lnTo>
                    <a:lnTo>
                      <a:pt x="380" y="265"/>
                    </a:lnTo>
                    <a:lnTo>
                      <a:pt x="380" y="267"/>
                    </a:lnTo>
                    <a:lnTo>
                      <a:pt x="380" y="267"/>
                    </a:lnTo>
                    <a:lnTo>
                      <a:pt x="381" y="270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80" y="271"/>
                    </a:lnTo>
                    <a:lnTo>
                      <a:pt x="380" y="271"/>
                    </a:lnTo>
                    <a:lnTo>
                      <a:pt x="380" y="273"/>
                    </a:lnTo>
                    <a:lnTo>
                      <a:pt x="380" y="275"/>
                    </a:lnTo>
                    <a:lnTo>
                      <a:pt x="380" y="275"/>
                    </a:lnTo>
                    <a:lnTo>
                      <a:pt x="380" y="276"/>
                    </a:lnTo>
                    <a:lnTo>
                      <a:pt x="378" y="276"/>
                    </a:lnTo>
                    <a:lnTo>
                      <a:pt x="378" y="278"/>
                    </a:lnTo>
                    <a:lnTo>
                      <a:pt x="378" y="276"/>
                    </a:lnTo>
                    <a:lnTo>
                      <a:pt x="375" y="273"/>
                    </a:lnTo>
                    <a:lnTo>
                      <a:pt x="370" y="268"/>
                    </a:lnTo>
                    <a:lnTo>
                      <a:pt x="369" y="267"/>
                    </a:lnTo>
                    <a:lnTo>
                      <a:pt x="367" y="267"/>
                    </a:lnTo>
                    <a:lnTo>
                      <a:pt x="365" y="264"/>
                    </a:lnTo>
                    <a:lnTo>
                      <a:pt x="359" y="259"/>
                    </a:lnTo>
                    <a:lnTo>
                      <a:pt x="356" y="257"/>
                    </a:lnTo>
                    <a:lnTo>
                      <a:pt x="354" y="256"/>
                    </a:lnTo>
                    <a:lnTo>
                      <a:pt x="351" y="254"/>
                    </a:lnTo>
                    <a:lnTo>
                      <a:pt x="350" y="252"/>
                    </a:lnTo>
                    <a:lnTo>
                      <a:pt x="348" y="252"/>
                    </a:lnTo>
                    <a:lnTo>
                      <a:pt x="348" y="251"/>
                    </a:lnTo>
                    <a:lnTo>
                      <a:pt x="347" y="251"/>
                    </a:lnTo>
                    <a:lnTo>
                      <a:pt x="347" y="252"/>
                    </a:lnTo>
                    <a:lnTo>
                      <a:pt x="348" y="252"/>
                    </a:lnTo>
                    <a:lnTo>
                      <a:pt x="348" y="254"/>
                    </a:lnTo>
                    <a:lnTo>
                      <a:pt x="350" y="254"/>
                    </a:lnTo>
                    <a:lnTo>
                      <a:pt x="350" y="254"/>
                    </a:lnTo>
                    <a:lnTo>
                      <a:pt x="353" y="256"/>
                    </a:lnTo>
                    <a:lnTo>
                      <a:pt x="353" y="256"/>
                    </a:lnTo>
                    <a:lnTo>
                      <a:pt x="347" y="252"/>
                    </a:lnTo>
                    <a:lnTo>
                      <a:pt x="343" y="252"/>
                    </a:lnTo>
                    <a:lnTo>
                      <a:pt x="343" y="252"/>
                    </a:lnTo>
                    <a:lnTo>
                      <a:pt x="345" y="251"/>
                    </a:lnTo>
                    <a:lnTo>
                      <a:pt x="343" y="251"/>
                    </a:lnTo>
                    <a:lnTo>
                      <a:pt x="343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0" y="249"/>
                    </a:lnTo>
                    <a:lnTo>
                      <a:pt x="340" y="249"/>
                    </a:lnTo>
                    <a:lnTo>
                      <a:pt x="339" y="251"/>
                    </a:lnTo>
                    <a:lnTo>
                      <a:pt x="339" y="251"/>
                    </a:lnTo>
                    <a:lnTo>
                      <a:pt x="339" y="252"/>
                    </a:lnTo>
                    <a:lnTo>
                      <a:pt x="340" y="252"/>
                    </a:lnTo>
                    <a:lnTo>
                      <a:pt x="342" y="252"/>
                    </a:lnTo>
                    <a:lnTo>
                      <a:pt x="342" y="252"/>
                    </a:lnTo>
                    <a:lnTo>
                      <a:pt x="339" y="252"/>
                    </a:lnTo>
                    <a:lnTo>
                      <a:pt x="337" y="252"/>
                    </a:lnTo>
                    <a:lnTo>
                      <a:pt x="332" y="256"/>
                    </a:lnTo>
                    <a:lnTo>
                      <a:pt x="328" y="257"/>
                    </a:lnTo>
                    <a:lnTo>
                      <a:pt x="321" y="260"/>
                    </a:lnTo>
                    <a:lnTo>
                      <a:pt x="318" y="260"/>
                    </a:lnTo>
                    <a:lnTo>
                      <a:pt x="317" y="260"/>
                    </a:lnTo>
                    <a:lnTo>
                      <a:pt x="312" y="260"/>
                    </a:lnTo>
                    <a:lnTo>
                      <a:pt x="307" y="257"/>
                    </a:lnTo>
                    <a:lnTo>
                      <a:pt x="299" y="256"/>
                    </a:lnTo>
                    <a:lnTo>
                      <a:pt x="293" y="252"/>
                    </a:lnTo>
                    <a:lnTo>
                      <a:pt x="288" y="251"/>
                    </a:lnTo>
                    <a:lnTo>
                      <a:pt x="283" y="248"/>
                    </a:lnTo>
                    <a:lnTo>
                      <a:pt x="282" y="248"/>
                    </a:lnTo>
                    <a:lnTo>
                      <a:pt x="280" y="248"/>
                    </a:lnTo>
                    <a:lnTo>
                      <a:pt x="276" y="246"/>
                    </a:lnTo>
                    <a:lnTo>
                      <a:pt x="271" y="245"/>
                    </a:lnTo>
                    <a:lnTo>
                      <a:pt x="266" y="241"/>
                    </a:lnTo>
                    <a:lnTo>
                      <a:pt x="263" y="241"/>
                    </a:lnTo>
                    <a:lnTo>
                      <a:pt x="260" y="240"/>
                    </a:lnTo>
                    <a:lnTo>
                      <a:pt x="253" y="238"/>
                    </a:lnTo>
                    <a:lnTo>
                      <a:pt x="252" y="237"/>
                    </a:lnTo>
                    <a:lnTo>
                      <a:pt x="250" y="235"/>
                    </a:lnTo>
                    <a:lnTo>
                      <a:pt x="246" y="234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41" y="229"/>
                    </a:lnTo>
                    <a:lnTo>
                      <a:pt x="239" y="227"/>
                    </a:lnTo>
                    <a:lnTo>
                      <a:pt x="238" y="227"/>
                    </a:lnTo>
                    <a:lnTo>
                      <a:pt x="238" y="227"/>
                    </a:lnTo>
                    <a:lnTo>
                      <a:pt x="235" y="227"/>
                    </a:lnTo>
                    <a:lnTo>
                      <a:pt x="230" y="226"/>
                    </a:lnTo>
                    <a:lnTo>
                      <a:pt x="227" y="226"/>
                    </a:lnTo>
                    <a:lnTo>
                      <a:pt x="222" y="224"/>
                    </a:lnTo>
                    <a:lnTo>
                      <a:pt x="216" y="221"/>
                    </a:lnTo>
                    <a:lnTo>
                      <a:pt x="214" y="219"/>
                    </a:lnTo>
                    <a:lnTo>
                      <a:pt x="212" y="216"/>
                    </a:lnTo>
                    <a:lnTo>
                      <a:pt x="209" y="215"/>
                    </a:lnTo>
                    <a:lnTo>
                      <a:pt x="208" y="213"/>
                    </a:lnTo>
                    <a:lnTo>
                      <a:pt x="205" y="212"/>
                    </a:lnTo>
                    <a:lnTo>
                      <a:pt x="203" y="210"/>
                    </a:lnTo>
                    <a:lnTo>
                      <a:pt x="200" y="208"/>
                    </a:lnTo>
                    <a:lnTo>
                      <a:pt x="195" y="207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0" y="201"/>
                    </a:lnTo>
                    <a:lnTo>
                      <a:pt x="187" y="197"/>
                    </a:lnTo>
                    <a:lnTo>
                      <a:pt x="186" y="196"/>
                    </a:lnTo>
                    <a:lnTo>
                      <a:pt x="186" y="193"/>
                    </a:lnTo>
                    <a:lnTo>
                      <a:pt x="186" y="191"/>
                    </a:lnTo>
                    <a:lnTo>
                      <a:pt x="184" y="191"/>
                    </a:lnTo>
                    <a:lnTo>
                      <a:pt x="184" y="189"/>
                    </a:lnTo>
                    <a:lnTo>
                      <a:pt x="186" y="189"/>
                    </a:lnTo>
                    <a:lnTo>
                      <a:pt x="189" y="189"/>
                    </a:lnTo>
                    <a:lnTo>
                      <a:pt x="190" y="188"/>
                    </a:lnTo>
                    <a:lnTo>
                      <a:pt x="190" y="186"/>
                    </a:lnTo>
                    <a:lnTo>
                      <a:pt x="190" y="186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7" y="183"/>
                    </a:lnTo>
                    <a:lnTo>
                      <a:pt x="189" y="183"/>
                    </a:lnTo>
                    <a:lnTo>
                      <a:pt x="189" y="182"/>
                    </a:lnTo>
                    <a:lnTo>
                      <a:pt x="190" y="180"/>
                    </a:lnTo>
                    <a:lnTo>
                      <a:pt x="190" y="178"/>
                    </a:lnTo>
                    <a:lnTo>
                      <a:pt x="190" y="175"/>
                    </a:lnTo>
                    <a:lnTo>
                      <a:pt x="190" y="174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69"/>
                    </a:lnTo>
                    <a:lnTo>
                      <a:pt x="184" y="167"/>
                    </a:lnTo>
                    <a:lnTo>
                      <a:pt x="184" y="161"/>
                    </a:lnTo>
                    <a:lnTo>
                      <a:pt x="183" y="156"/>
                    </a:lnTo>
                    <a:lnTo>
                      <a:pt x="181" y="155"/>
                    </a:lnTo>
                    <a:lnTo>
                      <a:pt x="179" y="153"/>
                    </a:lnTo>
                    <a:lnTo>
                      <a:pt x="176" y="150"/>
                    </a:lnTo>
                    <a:lnTo>
                      <a:pt x="173" y="149"/>
                    </a:lnTo>
                    <a:lnTo>
                      <a:pt x="171" y="144"/>
                    </a:lnTo>
                    <a:lnTo>
                      <a:pt x="168" y="141"/>
                    </a:lnTo>
                    <a:lnTo>
                      <a:pt x="165" y="137"/>
                    </a:lnTo>
                    <a:lnTo>
                      <a:pt x="164" y="136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7" y="131"/>
                    </a:lnTo>
                    <a:lnTo>
                      <a:pt x="157" y="131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7" y="128"/>
                    </a:lnTo>
                    <a:lnTo>
                      <a:pt x="156" y="128"/>
                    </a:lnTo>
                    <a:lnTo>
                      <a:pt x="156" y="128"/>
                    </a:lnTo>
                    <a:lnTo>
                      <a:pt x="154" y="128"/>
                    </a:lnTo>
                    <a:lnTo>
                      <a:pt x="153" y="128"/>
                    </a:lnTo>
                    <a:lnTo>
                      <a:pt x="151" y="126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5" y="119"/>
                    </a:lnTo>
                    <a:lnTo>
                      <a:pt x="143" y="117"/>
                    </a:lnTo>
                    <a:lnTo>
                      <a:pt x="140" y="115"/>
                    </a:lnTo>
                    <a:lnTo>
                      <a:pt x="140" y="114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38" y="114"/>
                    </a:lnTo>
                    <a:lnTo>
                      <a:pt x="135" y="114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7" y="112"/>
                    </a:lnTo>
                    <a:lnTo>
                      <a:pt x="138" y="111"/>
                    </a:lnTo>
                    <a:lnTo>
                      <a:pt x="138" y="109"/>
                    </a:lnTo>
                    <a:lnTo>
                      <a:pt x="137" y="111"/>
                    </a:lnTo>
                    <a:lnTo>
                      <a:pt x="135" y="111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2" y="112"/>
                    </a:lnTo>
                    <a:lnTo>
                      <a:pt x="132" y="111"/>
                    </a:lnTo>
                    <a:lnTo>
                      <a:pt x="130" y="109"/>
                    </a:lnTo>
                    <a:lnTo>
                      <a:pt x="130" y="104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4" y="100"/>
                    </a:lnTo>
                    <a:lnTo>
                      <a:pt x="132" y="100"/>
                    </a:lnTo>
                    <a:lnTo>
                      <a:pt x="132" y="98"/>
                    </a:lnTo>
                    <a:lnTo>
                      <a:pt x="132" y="98"/>
                    </a:lnTo>
                    <a:lnTo>
                      <a:pt x="129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4" y="93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3" y="89"/>
                    </a:lnTo>
                    <a:lnTo>
                      <a:pt x="118" y="87"/>
                    </a:lnTo>
                    <a:lnTo>
                      <a:pt x="116" y="87"/>
                    </a:lnTo>
                    <a:lnTo>
                      <a:pt x="115" y="85"/>
                    </a:lnTo>
                    <a:lnTo>
                      <a:pt x="115" y="84"/>
                    </a:lnTo>
                    <a:lnTo>
                      <a:pt x="113" y="84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3" y="78"/>
                    </a:lnTo>
                    <a:lnTo>
                      <a:pt x="115" y="76"/>
                    </a:lnTo>
                    <a:lnTo>
                      <a:pt x="110" y="76"/>
                    </a:lnTo>
                    <a:lnTo>
                      <a:pt x="110" y="76"/>
                    </a:lnTo>
                    <a:lnTo>
                      <a:pt x="108" y="76"/>
                    </a:lnTo>
                    <a:lnTo>
                      <a:pt x="107" y="76"/>
                    </a:lnTo>
                    <a:lnTo>
                      <a:pt x="105" y="74"/>
                    </a:lnTo>
                    <a:lnTo>
                      <a:pt x="104" y="73"/>
                    </a:lnTo>
                    <a:lnTo>
                      <a:pt x="101" y="68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5"/>
                    </a:lnTo>
                    <a:lnTo>
                      <a:pt x="94" y="63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3" y="60"/>
                    </a:lnTo>
                    <a:lnTo>
                      <a:pt x="91" y="59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6" y="51"/>
                    </a:lnTo>
                    <a:lnTo>
                      <a:pt x="85" y="48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3"/>
                    </a:lnTo>
                    <a:lnTo>
                      <a:pt x="82" y="41"/>
                    </a:lnTo>
                    <a:lnTo>
                      <a:pt x="80" y="38"/>
                    </a:lnTo>
                    <a:lnTo>
                      <a:pt x="78" y="35"/>
                    </a:lnTo>
                    <a:lnTo>
                      <a:pt x="77" y="34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0" y="13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5" y="35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3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61" y="48"/>
                    </a:lnTo>
                    <a:lnTo>
                      <a:pt x="63" y="49"/>
                    </a:lnTo>
                    <a:lnTo>
                      <a:pt x="66" y="52"/>
                    </a:lnTo>
                    <a:lnTo>
                      <a:pt x="67" y="54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7" y="67"/>
                    </a:lnTo>
                    <a:lnTo>
                      <a:pt x="78" y="67"/>
                    </a:lnTo>
                    <a:lnTo>
                      <a:pt x="78" y="68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2" y="71"/>
                    </a:lnTo>
                    <a:lnTo>
                      <a:pt x="82" y="73"/>
                    </a:lnTo>
                    <a:lnTo>
                      <a:pt x="82" y="74"/>
                    </a:lnTo>
                    <a:lnTo>
                      <a:pt x="82" y="76"/>
                    </a:lnTo>
                    <a:lnTo>
                      <a:pt x="82" y="78"/>
                    </a:lnTo>
                    <a:lnTo>
                      <a:pt x="85" y="81"/>
                    </a:lnTo>
                    <a:lnTo>
                      <a:pt x="88" y="82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6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6" y="95"/>
                    </a:lnTo>
                    <a:lnTo>
                      <a:pt x="96" y="93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101" y="98"/>
                    </a:lnTo>
                    <a:lnTo>
                      <a:pt x="101" y="100"/>
                    </a:lnTo>
                    <a:lnTo>
                      <a:pt x="101" y="100"/>
                    </a:lnTo>
                    <a:lnTo>
                      <a:pt x="101" y="101"/>
                    </a:lnTo>
                    <a:lnTo>
                      <a:pt x="102" y="104"/>
                    </a:lnTo>
                    <a:lnTo>
                      <a:pt x="102" y="106"/>
                    </a:lnTo>
                    <a:lnTo>
                      <a:pt x="104" y="109"/>
                    </a:lnTo>
                    <a:lnTo>
                      <a:pt x="105" y="112"/>
                    </a:lnTo>
                    <a:lnTo>
                      <a:pt x="107" y="112"/>
                    </a:lnTo>
                    <a:lnTo>
                      <a:pt x="107" y="114"/>
                    </a:lnTo>
                    <a:lnTo>
                      <a:pt x="108" y="119"/>
                    </a:lnTo>
                    <a:lnTo>
                      <a:pt x="110" y="122"/>
                    </a:lnTo>
                    <a:lnTo>
                      <a:pt x="112" y="123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6"/>
                    </a:lnTo>
                    <a:lnTo>
                      <a:pt x="112" y="131"/>
                    </a:lnTo>
                    <a:lnTo>
                      <a:pt x="113" y="133"/>
                    </a:lnTo>
                    <a:lnTo>
                      <a:pt x="115" y="133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3"/>
                    </a:lnTo>
                    <a:lnTo>
                      <a:pt x="116" y="133"/>
                    </a:lnTo>
                    <a:lnTo>
                      <a:pt x="116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21" y="133"/>
                    </a:lnTo>
                    <a:lnTo>
                      <a:pt x="123" y="134"/>
                    </a:lnTo>
                    <a:lnTo>
                      <a:pt x="123" y="136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9"/>
                    </a:lnTo>
                    <a:lnTo>
                      <a:pt x="126" y="141"/>
                    </a:lnTo>
                    <a:lnTo>
                      <a:pt x="129" y="142"/>
                    </a:lnTo>
                    <a:lnTo>
                      <a:pt x="130" y="144"/>
                    </a:lnTo>
                    <a:lnTo>
                      <a:pt x="130" y="145"/>
                    </a:lnTo>
                    <a:lnTo>
                      <a:pt x="129" y="149"/>
                    </a:lnTo>
                    <a:lnTo>
                      <a:pt x="129" y="149"/>
                    </a:lnTo>
                    <a:lnTo>
                      <a:pt x="127" y="150"/>
                    </a:lnTo>
                    <a:lnTo>
                      <a:pt x="126" y="152"/>
                    </a:lnTo>
                    <a:lnTo>
                      <a:pt x="124" y="153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1" y="152"/>
                    </a:lnTo>
                    <a:lnTo>
                      <a:pt x="119" y="147"/>
                    </a:lnTo>
                    <a:lnTo>
                      <a:pt x="118" y="145"/>
                    </a:lnTo>
                    <a:lnTo>
                      <a:pt x="118" y="144"/>
                    </a:lnTo>
                    <a:lnTo>
                      <a:pt x="116" y="141"/>
                    </a:lnTo>
                    <a:lnTo>
                      <a:pt x="113" y="141"/>
                    </a:lnTo>
                    <a:lnTo>
                      <a:pt x="110" y="137"/>
                    </a:lnTo>
                    <a:lnTo>
                      <a:pt x="108" y="136"/>
                    </a:lnTo>
                    <a:lnTo>
                      <a:pt x="107" y="134"/>
                    </a:lnTo>
                    <a:lnTo>
                      <a:pt x="101" y="131"/>
                    </a:lnTo>
                    <a:lnTo>
                      <a:pt x="99" y="130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1" y="123"/>
                    </a:lnTo>
                    <a:lnTo>
                      <a:pt x="91" y="122"/>
                    </a:lnTo>
                    <a:lnTo>
                      <a:pt x="91" y="120"/>
                    </a:lnTo>
                    <a:lnTo>
                      <a:pt x="91" y="115"/>
                    </a:lnTo>
                    <a:lnTo>
                      <a:pt x="93" y="114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89" y="108"/>
                    </a:lnTo>
                    <a:lnTo>
                      <a:pt x="88" y="103"/>
                    </a:lnTo>
                    <a:lnTo>
                      <a:pt x="85" y="101"/>
                    </a:lnTo>
                    <a:lnTo>
                      <a:pt x="83" y="101"/>
                    </a:lnTo>
                    <a:lnTo>
                      <a:pt x="78" y="97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5" y="92"/>
                    </a:lnTo>
                    <a:lnTo>
                      <a:pt x="75" y="92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69" y="95"/>
                    </a:lnTo>
                    <a:lnTo>
                      <a:pt x="67" y="93"/>
                    </a:lnTo>
                    <a:lnTo>
                      <a:pt x="67" y="92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5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0" y="79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3" y="79"/>
                    </a:lnTo>
                    <a:lnTo>
                      <a:pt x="61" y="79"/>
                    </a:lnTo>
                    <a:lnTo>
                      <a:pt x="61" y="78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1" y="74"/>
                    </a:lnTo>
                    <a:lnTo>
                      <a:pt x="63" y="71"/>
                    </a:lnTo>
                    <a:lnTo>
                      <a:pt x="63" y="68"/>
                    </a:lnTo>
                    <a:lnTo>
                      <a:pt x="61" y="65"/>
                    </a:lnTo>
                    <a:lnTo>
                      <a:pt x="60" y="63"/>
                    </a:lnTo>
                    <a:lnTo>
                      <a:pt x="55" y="57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5" y="51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1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B0614EC8-EA85-6249-ACCD-5F0F8901F6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4301" y="5042030"/>
                <a:ext cx="104214" cy="250556"/>
              </a:xfrm>
              <a:custGeom>
                <a:avLst/>
                <a:gdLst>
                  <a:gd name="T0" fmla="*/ 30 w 47"/>
                  <a:gd name="T1" fmla="*/ 39 h 113"/>
                  <a:gd name="T2" fmla="*/ 30 w 47"/>
                  <a:gd name="T3" fmla="*/ 38 h 113"/>
                  <a:gd name="T4" fmla="*/ 28 w 47"/>
                  <a:gd name="T5" fmla="*/ 38 h 113"/>
                  <a:gd name="T6" fmla="*/ 33 w 47"/>
                  <a:gd name="T7" fmla="*/ 31 h 113"/>
                  <a:gd name="T8" fmla="*/ 4 w 47"/>
                  <a:gd name="T9" fmla="*/ 0 h 113"/>
                  <a:gd name="T10" fmla="*/ 12 w 47"/>
                  <a:gd name="T11" fmla="*/ 3 h 113"/>
                  <a:gd name="T12" fmla="*/ 17 w 47"/>
                  <a:gd name="T13" fmla="*/ 3 h 113"/>
                  <a:gd name="T14" fmla="*/ 18 w 47"/>
                  <a:gd name="T15" fmla="*/ 6 h 113"/>
                  <a:gd name="T16" fmla="*/ 20 w 47"/>
                  <a:gd name="T17" fmla="*/ 11 h 113"/>
                  <a:gd name="T18" fmla="*/ 23 w 47"/>
                  <a:gd name="T19" fmla="*/ 15 h 113"/>
                  <a:gd name="T20" fmla="*/ 22 w 47"/>
                  <a:gd name="T21" fmla="*/ 17 h 113"/>
                  <a:gd name="T22" fmla="*/ 23 w 47"/>
                  <a:gd name="T23" fmla="*/ 25 h 113"/>
                  <a:gd name="T24" fmla="*/ 23 w 47"/>
                  <a:gd name="T25" fmla="*/ 33 h 113"/>
                  <a:gd name="T26" fmla="*/ 20 w 47"/>
                  <a:gd name="T27" fmla="*/ 38 h 113"/>
                  <a:gd name="T28" fmla="*/ 20 w 47"/>
                  <a:gd name="T29" fmla="*/ 42 h 113"/>
                  <a:gd name="T30" fmla="*/ 22 w 47"/>
                  <a:gd name="T31" fmla="*/ 47 h 113"/>
                  <a:gd name="T32" fmla="*/ 23 w 47"/>
                  <a:gd name="T33" fmla="*/ 49 h 113"/>
                  <a:gd name="T34" fmla="*/ 25 w 47"/>
                  <a:gd name="T35" fmla="*/ 56 h 113"/>
                  <a:gd name="T36" fmla="*/ 26 w 47"/>
                  <a:gd name="T37" fmla="*/ 60 h 113"/>
                  <a:gd name="T38" fmla="*/ 28 w 47"/>
                  <a:gd name="T39" fmla="*/ 64 h 113"/>
                  <a:gd name="T40" fmla="*/ 28 w 47"/>
                  <a:gd name="T41" fmla="*/ 67 h 113"/>
                  <a:gd name="T42" fmla="*/ 30 w 47"/>
                  <a:gd name="T43" fmla="*/ 71 h 113"/>
                  <a:gd name="T44" fmla="*/ 31 w 47"/>
                  <a:gd name="T45" fmla="*/ 69 h 113"/>
                  <a:gd name="T46" fmla="*/ 31 w 47"/>
                  <a:gd name="T47" fmla="*/ 67 h 113"/>
                  <a:gd name="T48" fmla="*/ 33 w 47"/>
                  <a:gd name="T49" fmla="*/ 69 h 113"/>
                  <a:gd name="T50" fmla="*/ 36 w 47"/>
                  <a:gd name="T51" fmla="*/ 72 h 113"/>
                  <a:gd name="T52" fmla="*/ 37 w 47"/>
                  <a:gd name="T53" fmla="*/ 71 h 113"/>
                  <a:gd name="T54" fmla="*/ 34 w 47"/>
                  <a:gd name="T55" fmla="*/ 63 h 113"/>
                  <a:gd name="T56" fmla="*/ 33 w 47"/>
                  <a:gd name="T57" fmla="*/ 60 h 113"/>
                  <a:gd name="T58" fmla="*/ 44 w 47"/>
                  <a:gd name="T59" fmla="*/ 74 h 113"/>
                  <a:gd name="T60" fmla="*/ 45 w 47"/>
                  <a:gd name="T61" fmla="*/ 85 h 113"/>
                  <a:gd name="T62" fmla="*/ 44 w 47"/>
                  <a:gd name="T63" fmla="*/ 97 h 113"/>
                  <a:gd name="T64" fmla="*/ 37 w 47"/>
                  <a:gd name="T65" fmla="*/ 102 h 113"/>
                  <a:gd name="T66" fmla="*/ 37 w 47"/>
                  <a:gd name="T67" fmla="*/ 108 h 113"/>
                  <a:gd name="T68" fmla="*/ 36 w 47"/>
                  <a:gd name="T69" fmla="*/ 112 h 113"/>
                  <a:gd name="T70" fmla="*/ 34 w 47"/>
                  <a:gd name="T71" fmla="*/ 108 h 113"/>
                  <a:gd name="T72" fmla="*/ 26 w 47"/>
                  <a:gd name="T73" fmla="*/ 101 h 113"/>
                  <a:gd name="T74" fmla="*/ 25 w 47"/>
                  <a:gd name="T75" fmla="*/ 97 h 113"/>
                  <a:gd name="T76" fmla="*/ 23 w 47"/>
                  <a:gd name="T77" fmla="*/ 93 h 113"/>
                  <a:gd name="T78" fmla="*/ 28 w 47"/>
                  <a:gd name="T79" fmla="*/ 83 h 113"/>
                  <a:gd name="T80" fmla="*/ 25 w 47"/>
                  <a:gd name="T81" fmla="*/ 72 h 113"/>
                  <a:gd name="T82" fmla="*/ 18 w 47"/>
                  <a:gd name="T83" fmla="*/ 74 h 113"/>
                  <a:gd name="T84" fmla="*/ 12 w 47"/>
                  <a:gd name="T85" fmla="*/ 72 h 113"/>
                  <a:gd name="T86" fmla="*/ 6 w 47"/>
                  <a:gd name="T87" fmla="*/ 66 h 113"/>
                  <a:gd name="T88" fmla="*/ 4 w 47"/>
                  <a:gd name="T89" fmla="*/ 66 h 113"/>
                  <a:gd name="T90" fmla="*/ 1 w 47"/>
                  <a:gd name="T91" fmla="*/ 63 h 113"/>
                  <a:gd name="T92" fmla="*/ 0 w 47"/>
                  <a:gd name="T93" fmla="*/ 61 h 113"/>
                  <a:gd name="T94" fmla="*/ 4 w 47"/>
                  <a:gd name="T95" fmla="*/ 55 h 113"/>
                  <a:gd name="T96" fmla="*/ 4 w 47"/>
                  <a:gd name="T97" fmla="*/ 50 h 113"/>
                  <a:gd name="T98" fmla="*/ 9 w 47"/>
                  <a:gd name="T99" fmla="*/ 45 h 113"/>
                  <a:gd name="T100" fmla="*/ 12 w 47"/>
                  <a:gd name="T101" fmla="*/ 42 h 113"/>
                  <a:gd name="T102" fmla="*/ 9 w 47"/>
                  <a:gd name="T103" fmla="*/ 34 h 113"/>
                  <a:gd name="T104" fmla="*/ 7 w 47"/>
                  <a:gd name="T105" fmla="*/ 28 h 113"/>
                  <a:gd name="T106" fmla="*/ 9 w 47"/>
                  <a:gd name="T107" fmla="*/ 22 h 113"/>
                  <a:gd name="T108" fmla="*/ 11 w 47"/>
                  <a:gd name="T109" fmla="*/ 20 h 113"/>
                  <a:gd name="T110" fmla="*/ 12 w 47"/>
                  <a:gd name="T111" fmla="*/ 14 h 113"/>
                  <a:gd name="T112" fmla="*/ 9 w 47"/>
                  <a:gd name="T113" fmla="*/ 9 h 113"/>
                  <a:gd name="T114" fmla="*/ 7 w 47"/>
                  <a:gd name="T115" fmla="*/ 4 h 113"/>
                  <a:gd name="T116" fmla="*/ 6 w 47"/>
                  <a:gd name="T117" fmla="*/ 3 h 113"/>
                  <a:gd name="T118" fmla="*/ 4 w 47"/>
                  <a:gd name="T1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113">
                    <a:moveTo>
                      <a:pt x="30" y="38"/>
                    </a:move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close/>
                    <a:moveTo>
                      <a:pt x="28" y="38"/>
                    </a:move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close/>
                    <a:moveTo>
                      <a:pt x="33" y="31"/>
                    </a:move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close/>
                    <a:moveTo>
                      <a:pt x="4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30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5" y="52"/>
                    </a:lnTo>
                    <a:lnTo>
                      <a:pt x="25" y="55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37" y="71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7" y="64"/>
                    </a:lnTo>
                    <a:lnTo>
                      <a:pt x="39" y="67"/>
                    </a:lnTo>
                    <a:lnTo>
                      <a:pt x="41" y="69"/>
                    </a:lnTo>
                    <a:lnTo>
                      <a:pt x="44" y="74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5" y="82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5" y="91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9" y="99"/>
                    </a:lnTo>
                    <a:lnTo>
                      <a:pt x="39" y="99"/>
                    </a:lnTo>
                    <a:lnTo>
                      <a:pt x="37" y="99"/>
                    </a:lnTo>
                    <a:lnTo>
                      <a:pt x="37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37" y="112"/>
                    </a:lnTo>
                    <a:lnTo>
                      <a:pt x="37" y="113"/>
                    </a:lnTo>
                    <a:lnTo>
                      <a:pt x="36" y="113"/>
                    </a:lnTo>
                    <a:lnTo>
                      <a:pt x="36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6" y="110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3" y="107"/>
                    </a:lnTo>
                    <a:lnTo>
                      <a:pt x="30" y="104"/>
                    </a:lnTo>
                    <a:lnTo>
                      <a:pt x="28" y="102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6" y="85"/>
                    </a:lnTo>
                    <a:lnTo>
                      <a:pt x="28" y="83"/>
                    </a:lnTo>
                    <a:lnTo>
                      <a:pt x="28" y="82"/>
                    </a:lnTo>
                    <a:lnTo>
                      <a:pt x="28" y="80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5" y="72"/>
                    </a:lnTo>
                    <a:lnTo>
                      <a:pt x="25" y="72"/>
                    </a:lnTo>
                    <a:lnTo>
                      <a:pt x="22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35032AE2-3DDB-8844-AF08-CA0CF9FD3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40290" y="4605221"/>
                <a:ext cx="4434" cy="35477"/>
              </a:xfrm>
              <a:custGeom>
                <a:avLst/>
                <a:gdLst>
                  <a:gd name="T0" fmla="*/ 0 w 2"/>
                  <a:gd name="T1" fmla="*/ 14 h 16"/>
                  <a:gd name="T2" fmla="*/ 0 w 2"/>
                  <a:gd name="T3" fmla="*/ 14 h 16"/>
                  <a:gd name="T4" fmla="*/ 0 w 2"/>
                  <a:gd name="T5" fmla="*/ 14 h 16"/>
                  <a:gd name="T6" fmla="*/ 0 w 2"/>
                  <a:gd name="T7" fmla="*/ 16 h 16"/>
                  <a:gd name="T8" fmla="*/ 0 w 2"/>
                  <a:gd name="T9" fmla="*/ 16 h 16"/>
                  <a:gd name="T10" fmla="*/ 0 w 2"/>
                  <a:gd name="T11" fmla="*/ 14 h 16"/>
                  <a:gd name="T12" fmla="*/ 0 w 2"/>
                  <a:gd name="T13" fmla="*/ 14 h 16"/>
                  <a:gd name="T14" fmla="*/ 0 w 2"/>
                  <a:gd name="T15" fmla="*/ 14 h 16"/>
                  <a:gd name="T16" fmla="*/ 0 w 2"/>
                  <a:gd name="T17" fmla="*/ 14 h 16"/>
                  <a:gd name="T18" fmla="*/ 2 w 2"/>
                  <a:gd name="T19" fmla="*/ 0 h 16"/>
                  <a:gd name="T20" fmla="*/ 2 w 2"/>
                  <a:gd name="T21" fmla="*/ 0 h 16"/>
                  <a:gd name="T22" fmla="*/ 2 w 2"/>
                  <a:gd name="T23" fmla="*/ 1 h 16"/>
                  <a:gd name="T24" fmla="*/ 2 w 2"/>
                  <a:gd name="T25" fmla="*/ 1 h 16"/>
                  <a:gd name="T26" fmla="*/ 2 w 2"/>
                  <a:gd name="T27" fmla="*/ 1 h 16"/>
                  <a:gd name="T28" fmla="*/ 2 w 2"/>
                  <a:gd name="T29" fmla="*/ 1 h 16"/>
                  <a:gd name="T30" fmla="*/ 2 w 2"/>
                  <a:gd name="T31" fmla="*/ 1 h 16"/>
                  <a:gd name="T32" fmla="*/ 0 w 2"/>
                  <a:gd name="T33" fmla="*/ 1 h 16"/>
                  <a:gd name="T34" fmla="*/ 0 w 2"/>
                  <a:gd name="T35" fmla="*/ 1 h 16"/>
                  <a:gd name="T36" fmla="*/ 0 w 2"/>
                  <a:gd name="T37" fmla="*/ 1 h 16"/>
                  <a:gd name="T38" fmla="*/ 2 w 2"/>
                  <a:gd name="T39" fmla="*/ 1 h 16"/>
                  <a:gd name="T40" fmla="*/ 2 w 2"/>
                  <a:gd name="T41" fmla="*/ 0 h 16"/>
                  <a:gd name="T42" fmla="*/ 2 w 2"/>
                  <a:gd name="T4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6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B557AE04-7E95-5644-B005-1CE22C55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659" y="5387929"/>
                <a:ext cx="17739" cy="17739"/>
              </a:xfrm>
              <a:custGeom>
                <a:avLst/>
                <a:gdLst>
                  <a:gd name="T0" fmla="*/ 5 w 8"/>
                  <a:gd name="T1" fmla="*/ 0 h 8"/>
                  <a:gd name="T2" fmla="*/ 6 w 8"/>
                  <a:gd name="T3" fmla="*/ 1 h 8"/>
                  <a:gd name="T4" fmla="*/ 8 w 8"/>
                  <a:gd name="T5" fmla="*/ 3 h 8"/>
                  <a:gd name="T6" fmla="*/ 8 w 8"/>
                  <a:gd name="T7" fmla="*/ 4 h 8"/>
                  <a:gd name="T8" fmla="*/ 6 w 8"/>
                  <a:gd name="T9" fmla="*/ 4 h 8"/>
                  <a:gd name="T10" fmla="*/ 6 w 8"/>
                  <a:gd name="T11" fmla="*/ 6 h 8"/>
                  <a:gd name="T12" fmla="*/ 5 w 8"/>
                  <a:gd name="T13" fmla="*/ 6 h 8"/>
                  <a:gd name="T14" fmla="*/ 3 w 8"/>
                  <a:gd name="T15" fmla="*/ 8 h 8"/>
                  <a:gd name="T16" fmla="*/ 1 w 8"/>
                  <a:gd name="T17" fmla="*/ 6 h 8"/>
                  <a:gd name="T18" fmla="*/ 0 w 8"/>
                  <a:gd name="T19" fmla="*/ 6 h 8"/>
                  <a:gd name="T20" fmla="*/ 0 w 8"/>
                  <a:gd name="T21" fmla="*/ 6 h 8"/>
                  <a:gd name="T22" fmla="*/ 1 w 8"/>
                  <a:gd name="T23" fmla="*/ 6 h 8"/>
                  <a:gd name="T24" fmla="*/ 1 w 8"/>
                  <a:gd name="T25" fmla="*/ 4 h 8"/>
                  <a:gd name="T26" fmla="*/ 1 w 8"/>
                  <a:gd name="T27" fmla="*/ 3 h 8"/>
                  <a:gd name="T28" fmla="*/ 1 w 8"/>
                  <a:gd name="T29" fmla="*/ 1 h 8"/>
                  <a:gd name="T30" fmla="*/ 3 w 8"/>
                  <a:gd name="T31" fmla="*/ 1 h 8"/>
                  <a:gd name="T32" fmla="*/ 3 w 8"/>
                  <a:gd name="T33" fmla="*/ 0 h 8"/>
                  <a:gd name="T34" fmla="*/ 5 w 8"/>
                  <a:gd name="T35" fmla="*/ 0 h 8"/>
                  <a:gd name="T36" fmla="*/ 5 w 8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lnTo>
                      <a:pt x="6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3B51BFD4-B108-754D-8E0E-B0A9E548E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2281" y="3538700"/>
                <a:ext cx="11088" cy="11088"/>
              </a:xfrm>
              <a:custGeom>
                <a:avLst/>
                <a:gdLst>
                  <a:gd name="T0" fmla="*/ 2 w 5"/>
                  <a:gd name="T1" fmla="*/ 2 h 5"/>
                  <a:gd name="T2" fmla="*/ 3 w 5"/>
                  <a:gd name="T3" fmla="*/ 3 h 5"/>
                  <a:gd name="T4" fmla="*/ 5 w 5"/>
                  <a:gd name="T5" fmla="*/ 3 h 5"/>
                  <a:gd name="T6" fmla="*/ 5 w 5"/>
                  <a:gd name="T7" fmla="*/ 5 h 5"/>
                  <a:gd name="T8" fmla="*/ 5 w 5"/>
                  <a:gd name="T9" fmla="*/ 5 h 5"/>
                  <a:gd name="T10" fmla="*/ 3 w 5"/>
                  <a:gd name="T11" fmla="*/ 5 h 5"/>
                  <a:gd name="T12" fmla="*/ 2 w 5"/>
                  <a:gd name="T13" fmla="*/ 3 h 5"/>
                  <a:gd name="T14" fmla="*/ 2 w 5"/>
                  <a:gd name="T15" fmla="*/ 2 h 5"/>
                  <a:gd name="T16" fmla="*/ 2 w 5"/>
                  <a:gd name="T17" fmla="*/ 0 h 5"/>
                  <a:gd name="T18" fmla="*/ 2 w 5"/>
                  <a:gd name="T19" fmla="*/ 0 h 5"/>
                  <a:gd name="T20" fmla="*/ 2 w 5"/>
                  <a:gd name="T21" fmla="*/ 2 h 5"/>
                  <a:gd name="T22" fmla="*/ 2 w 5"/>
                  <a:gd name="T23" fmla="*/ 2 h 5"/>
                  <a:gd name="T24" fmla="*/ 0 w 5"/>
                  <a:gd name="T25" fmla="*/ 2 h 5"/>
                  <a:gd name="T26" fmla="*/ 0 w 5"/>
                  <a:gd name="T27" fmla="*/ 2 h 5"/>
                  <a:gd name="T28" fmla="*/ 0 w 5"/>
                  <a:gd name="T29" fmla="*/ 0 h 5"/>
                  <a:gd name="T30" fmla="*/ 2 w 5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C1B28FA2-313F-EC44-BA8F-443473F8F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164" y="4203889"/>
                <a:ext cx="2218" cy="221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E68E709-BE13-8D46-8171-12B6A0271B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061" y="3849122"/>
                <a:ext cx="394679" cy="421287"/>
              </a:xfrm>
              <a:custGeom>
                <a:avLst/>
                <a:gdLst>
                  <a:gd name="T0" fmla="*/ 9 w 178"/>
                  <a:gd name="T1" fmla="*/ 116 h 190"/>
                  <a:gd name="T2" fmla="*/ 124 w 178"/>
                  <a:gd name="T3" fmla="*/ 2 h 190"/>
                  <a:gd name="T4" fmla="*/ 138 w 178"/>
                  <a:gd name="T5" fmla="*/ 12 h 190"/>
                  <a:gd name="T6" fmla="*/ 151 w 178"/>
                  <a:gd name="T7" fmla="*/ 19 h 190"/>
                  <a:gd name="T8" fmla="*/ 165 w 178"/>
                  <a:gd name="T9" fmla="*/ 27 h 190"/>
                  <a:gd name="T10" fmla="*/ 171 w 178"/>
                  <a:gd name="T11" fmla="*/ 37 h 190"/>
                  <a:gd name="T12" fmla="*/ 152 w 178"/>
                  <a:gd name="T13" fmla="*/ 43 h 190"/>
                  <a:gd name="T14" fmla="*/ 154 w 178"/>
                  <a:gd name="T15" fmla="*/ 62 h 190"/>
                  <a:gd name="T16" fmla="*/ 156 w 178"/>
                  <a:gd name="T17" fmla="*/ 81 h 190"/>
                  <a:gd name="T18" fmla="*/ 159 w 178"/>
                  <a:gd name="T19" fmla="*/ 100 h 190"/>
                  <a:gd name="T20" fmla="*/ 160 w 178"/>
                  <a:gd name="T21" fmla="*/ 119 h 190"/>
                  <a:gd name="T22" fmla="*/ 162 w 178"/>
                  <a:gd name="T23" fmla="*/ 138 h 190"/>
                  <a:gd name="T24" fmla="*/ 165 w 178"/>
                  <a:gd name="T25" fmla="*/ 155 h 190"/>
                  <a:gd name="T26" fmla="*/ 168 w 178"/>
                  <a:gd name="T27" fmla="*/ 171 h 190"/>
                  <a:gd name="T28" fmla="*/ 111 w 178"/>
                  <a:gd name="T29" fmla="*/ 179 h 190"/>
                  <a:gd name="T30" fmla="*/ 110 w 178"/>
                  <a:gd name="T31" fmla="*/ 179 h 190"/>
                  <a:gd name="T32" fmla="*/ 100 w 178"/>
                  <a:gd name="T33" fmla="*/ 180 h 190"/>
                  <a:gd name="T34" fmla="*/ 94 w 178"/>
                  <a:gd name="T35" fmla="*/ 179 h 190"/>
                  <a:gd name="T36" fmla="*/ 88 w 178"/>
                  <a:gd name="T37" fmla="*/ 183 h 190"/>
                  <a:gd name="T38" fmla="*/ 80 w 178"/>
                  <a:gd name="T39" fmla="*/ 175 h 190"/>
                  <a:gd name="T40" fmla="*/ 75 w 178"/>
                  <a:gd name="T41" fmla="*/ 182 h 190"/>
                  <a:gd name="T42" fmla="*/ 72 w 178"/>
                  <a:gd name="T43" fmla="*/ 190 h 190"/>
                  <a:gd name="T44" fmla="*/ 67 w 178"/>
                  <a:gd name="T45" fmla="*/ 186 h 190"/>
                  <a:gd name="T46" fmla="*/ 61 w 178"/>
                  <a:gd name="T47" fmla="*/ 182 h 190"/>
                  <a:gd name="T48" fmla="*/ 59 w 178"/>
                  <a:gd name="T49" fmla="*/ 179 h 190"/>
                  <a:gd name="T50" fmla="*/ 58 w 178"/>
                  <a:gd name="T51" fmla="*/ 177 h 190"/>
                  <a:gd name="T52" fmla="*/ 53 w 178"/>
                  <a:gd name="T53" fmla="*/ 171 h 190"/>
                  <a:gd name="T54" fmla="*/ 52 w 178"/>
                  <a:gd name="T55" fmla="*/ 169 h 190"/>
                  <a:gd name="T56" fmla="*/ 48 w 178"/>
                  <a:gd name="T57" fmla="*/ 167 h 190"/>
                  <a:gd name="T58" fmla="*/ 45 w 178"/>
                  <a:gd name="T59" fmla="*/ 166 h 190"/>
                  <a:gd name="T60" fmla="*/ 31 w 178"/>
                  <a:gd name="T61" fmla="*/ 161 h 190"/>
                  <a:gd name="T62" fmla="*/ 28 w 178"/>
                  <a:gd name="T63" fmla="*/ 161 h 190"/>
                  <a:gd name="T64" fmla="*/ 23 w 178"/>
                  <a:gd name="T65" fmla="*/ 163 h 190"/>
                  <a:gd name="T66" fmla="*/ 14 w 178"/>
                  <a:gd name="T67" fmla="*/ 163 h 190"/>
                  <a:gd name="T68" fmla="*/ 9 w 178"/>
                  <a:gd name="T69" fmla="*/ 167 h 190"/>
                  <a:gd name="T70" fmla="*/ 7 w 178"/>
                  <a:gd name="T71" fmla="*/ 166 h 190"/>
                  <a:gd name="T72" fmla="*/ 14 w 178"/>
                  <a:gd name="T73" fmla="*/ 149 h 190"/>
                  <a:gd name="T74" fmla="*/ 12 w 178"/>
                  <a:gd name="T75" fmla="*/ 127 h 190"/>
                  <a:gd name="T76" fmla="*/ 11 w 178"/>
                  <a:gd name="T77" fmla="*/ 120 h 190"/>
                  <a:gd name="T78" fmla="*/ 12 w 178"/>
                  <a:gd name="T79" fmla="*/ 109 h 190"/>
                  <a:gd name="T80" fmla="*/ 7 w 178"/>
                  <a:gd name="T81" fmla="*/ 101 h 190"/>
                  <a:gd name="T82" fmla="*/ 3 w 178"/>
                  <a:gd name="T83" fmla="*/ 95 h 190"/>
                  <a:gd name="T84" fmla="*/ 0 w 178"/>
                  <a:gd name="T85" fmla="*/ 98 h 190"/>
                  <a:gd name="T86" fmla="*/ 11 w 178"/>
                  <a:gd name="T87" fmla="*/ 92 h 190"/>
                  <a:gd name="T88" fmla="*/ 26 w 178"/>
                  <a:gd name="T89" fmla="*/ 92 h 190"/>
                  <a:gd name="T90" fmla="*/ 47 w 178"/>
                  <a:gd name="T91" fmla="*/ 92 h 190"/>
                  <a:gd name="T92" fmla="*/ 58 w 178"/>
                  <a:gd name="T93" fmla="*/ 87 h 190"/>
                  <a:gd name="T94" fmla="*/ 58 w 178"/>
                  <a:gd name="T95" fmla="*/ 78 h 190"/>
                  <a:gd name="T96" fmla="*/ 56 w 178"/>
                  <a:gd name="T97" fmla="*/ 70 h 190"/>
                  <a:gd name="T98" fmla="*/ 63 w 178"/>
                  <a:gd name="T99" fmla="*/ 64 h 190"/>
                  <a:gd name="T100" fmla="*/ 72 w 178"/>
                  <a:gd name="T101" fmla="*/ 60 h 190"/>
                  <a:gd name="T102" fmla="*/ 121 w 178"/>
                  <a:gd name="T103" fmla="*/ 19 h 190"/>
                  <a:gd name="T104" fmla="*/ 121 w 178"/>
                  <a:gd name="T105" fmla="*/ 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8" h="190">
                    <a:moveTo>
                      <a:pt x="11" y="114"/>
                    </a:moveTo>
                    <a:lnTo>
                      <a:pt x="11" y="116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  <a:moveTo>
                      <a:pt x="121" y="0"/>
                    </a:moveTo>
                    <a:lnTo>
                      <a:pt x="124" y="2"/>
                    </a:lnTo>
                    <a:lnTo>
                      <a:pt x="127" y="4"/>
                    </a:lnTo>
                    <a:lnTo>
                      <a:pt x="129" y="5"/>
                    </a:lnTo>
                    <a:lnTo>
                      <a:pt x="132" y="8"/>
                    </a:lnTo>
                    <a:lnTo>
                      <a:pt x="135" y="10"/>
                    </a:lnTo>
                    <a:lnTo>
                      <a:pt x="138" y="12"/>
                    </a:lnTo>
                    <a:lnTo>
                      <a:pt x="140" y="13"/>
                    </a:lnTo>
                    <a:lnTo>
                      <a:pt x="143" y="15"/>
                    </a:lnTo>
                    <a:lnTo>
                      <a:pt x="146" y="16"/>
                    </a:lnTo>
                    <a:lnTo>
                      <a:pt x="148" y="18"/>
                    </a:lnTo>
                    <a:lnTo>
                      <a:pt x="151" y="19"/>
                    </a:lnTo>
                    <a:lnTo>
                      <a:pt x="154" y="21"/>
                    </a:lnTo>
                    <a:lnTo>
                      <a:pt x="157" y="23"/>
                    </a:lnTo>
                    <a:lnTo>
                      <a:pt x="159" y="24"/>
                    </a:lnTo>
                    <a:lnTo>
                      <a:pt x="162" y="26"/>
                    </a:lnTo>
                    <a:lnTo>
                      <a:pt x="165" y="27"/>
                    </a:lnTo>
                    <a:lnTo>
                      <a:pt x="167" y="29"/>
                    </a:lnTo>
                    <a:lnTo>
                      <a:pt x="170" y="32"/>
                    </a:lnTo>
                    <a:lnTo>
                      <a:pt x="175" y="34"/>
                    </a:lnTo>
                    <a:lnTo>
                      <a:pt x="178" y="37"/>
                    </a:lnTo>
                    <a:lnTo>
                      <a:pt x="171" y="37"/>
                    </a:lnTo>
                    <a:lnTo>
                      <a:pt x="165" y="37"/>
                    </a:lnTo>
                    <a:lnTo>
                      <a:pt x="156" y="37"/>
                    </a:lnTo>
                    <a:lnTo>
                      <a:pt x="151" y="37"/>
                    </a:lnTo>
                    <a:lnTo>
                      <a:pt x="152" y="40"/>
                    </a:lnTo>
                    <a:lnTo>
                      <a:pt x="152" y="43"/>
                    </a:lnTo>
                    <a:lnTo>
                      <a:pt x="152" y="48"/>
                    </a:lnTo>
                    <a:lnTo>
                      <a:pt x="152" y="51"/>
                    </a:lnTo>
                    <a:lnTo>
                      <a:pt x="154" y="54"/>
                    </a:lnTo>
                    <a:lnTo>
                      <a:pt x="154" y="59"/>
                    </a:lnTo>
                    <a:lnTo>
                      <a:pt x="154" y="62"/>
                    </a:lnTo>
                    <a:lnTo>
                      <a:pt x="154" y="67"/>
                    </a:lnTo>
                    <a:lnTo>
                      <a:pt x="156" y="70"/>
                    </a:lnTo>
                    <a:lnTo>
                      <a:pt x="156" y="73"/>
                    </a:lnTo>
                    <a:lnTo>
                      <a:pt x="156" y="78"/>
                    </a:lnTo>
                    <a:lnTo>
                      <a:pt x="156" y="81"/>
                    </a:lnTo>
                    <a:lnTo>
                      <a:pt x="157" y="84"/>
                    </a:lnTo>
                    <a:lnTo>
                      <a:pt x="157" y="89"/>
                    </a:lnTo>
                    <a:lnTo>
                      <a:pt x="157" y="92"/>
                    </a:lnTo>
                    <a:lnTo>
                      <a:pt x="159" y="97"/>
                    </a:lnTo>
                    <a:lnTo>
                      <a:pt x="159" y="100"/>
                    </a:lnTo>
                    <a:lnTo>
                      <a:pt x="159" y="103"/>
                    </a:lnTo>
                    <a:lnTo>
                      <a:pt x="159" y="108"/>
                    </a:lnTo>
                    <a:lnTo>
                      <a:pt x="160" y="111"/>
                    </a:lnTo>
                    <a:lnTo>
                      <a:pt x="160" y="114"/>
                    </a:lnTo>
                    <a:lnTo>
                      <a:pt x="160" y="119"/>
                    </a:lnTo>
                    <a:lnTo>
                      <a:pt x="160" y="122"/>
                    </a:lnTo>
                    <a:lnTo>
                      <a:pt x="162" y="125"/>
                    </a:lnTo>
                    <a:lnTo>
                      <a:pt x="162" y="130"/>
                    </a:lnTo>
                    <a:lnTo>
                      <a:pt x="162" y="133"/>
                    </a:lnTo>
                    <a:lnTo>
                      <a:pt x="162" y="138"/>
                    </a:lnTo>
                    <a:lnTo>
                      <a:pt x="163" y="141"/>
                    </a:lnTo>
                    <a:lnTo>
                      <a:pt x="163" y="144"/>
                    </a:lnTo>
                    <a:lnTo>
                      <a:pt x="163" y="149"/>
                    </a:lnTo>
                    <a:lnTo>
                      <a:pt x="163" y="152"/>
                    </a:lnTo>
                    <a:lnTo>
                      <a:pt x="165" y="155"/>
                    </a:lnTo>
                    <a:lnTo>
                      <a:pt x="165" y="160"/>
                    </a:lnTo>
                    <a:lnTo>
                      <a:pt x="165" y="163"/>
                    </a:lnTo>
                    <a:lnTo>
                      <a:pt x="167" y="164"/>
                    </a:lnTo>
                    <a:lnTo>
                      <a:pt x="170" y="166"/>
                    </a:lnTo>
                    <a:lnTo>
                      <a:pt x="168" y="171"/>
                    </a:lnTo>
                    <a:lnTo>
                      <a:pt x="168" y="174"/>
                    </a:lnTo>
                    <a:lnTo>
                      <a:pt x="167" y="179"/>
                    </a:lnTo>
                    <a:lnTo>
                      <a:pt x="115" y="179"/>
                    </a:lnTo>
                    <a:lnTo>
                      <a:pt x="113" y="179"/>
                    </a:lnTo>
                    <a:lnTo>
                      <a:pt x="111" y="179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8" y="179"/>
                    </a:lnTo>
                    <a:lnTo>
                      <a:pt x="105" y="180"/>
                    </a:lnTo>
                    <a:lnTo>
                      <a:pt x="104" y="180"/>
                    </a:lnTo>
                    <a:lnTo>
                      <a:pt x="100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6" y="179"/>
                    </a:lnTo>
                    <a:lnTo>
                      <a:pt x="96" y="179"/>
                    </a:lnTo>
                    <a:lnTo>
                      <a:pt x="94" y="179"/>
                    </a:lnTo>
                    <a:lnTo>
                      <a:pt x="93" y="179"/>
                    </a:lnTo>
                    <a:lnTo>
                      <a:pt x="91" y="180"/>
                    </a:lnTo>
                    <a:lnTo>
                      <a:pt x="91" y="182"/>
                    </a:lnTo>
                    <a:lnTo>
                      <a:pt x="89" y="183"/>
                    </a:lnTo>
                    <a:lnTo>
                      <a:pt x="88" y="183"/>
                    </a:lnTo>
                    <a:lnTo>
                      <a:pt x="88" y="182"/>
                    </a:lnTo>
                    <a:lnTo>
                      <a:pt x="85" y="180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80" y="175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7" y="179"/>
                    </a:lnTo>
                    <a:lnTo>
                      <a:pt x="77" y="180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5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69" y="188"/>
                    </a:lnTo>
                    <a:lnTo>
                      <a:pt x="69" y="188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6" y="185"/>
                    </a:lnTo>
                    <a:lnTo>
                      <a:pt x="64" y="185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0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58" y="179"/>
                    </a:lnTo>
                    <a:lnTo>
                      <a:pt x="58" y="179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56" y="177"/>
                    </a:lnTo>
                    <a:lnTo>
                      <a:pt x="56" y="177"/>
                    </a:lnTo>
                    <a:lnTo>
                      <a:pt x="55" y="175"/>
                    </a:lnTo>
                    <a:lnTo>
                      <a:pt x="55" y="172"/>
                    </a:lnTo>
                    <a:lnTo>
                      <a:pt x="53" y="171"/>
                    </a:lnTo>
                    <a:lnTo>
                      <a:pt x="53" y="171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67"/>
                    </a:lnTo>
                    <a:lnTo>
                      <a:pt x="47" y="169"/>
                    </a:lnTo>
                    <a:lnTo>
                      <a:pt x="47" y="169"/>
                    </a:lnTo>
                    <a:lnTo>
                      <a:pt x="45" y="167"/>
                    </a:lnTo>
                    <a:lnTo>
                      <a:pt x="45" y="167"/>
                    </a:lnTo>
                    <a:lnTo>
                      <a:pt x="45" y="166"/>
                    </a:lnTo>
                    <a:lnTo>
                      <a:pt x="44" y="164"/>
                    </a:lnTo>
                    <a:lnTo>
                      <a:pt x="41" y="163"/>
                    </a:lnTo>
                    <a:lnTo>
                      <a:pt x="37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6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2" y="163"/>
                    </a:lnTo>
                    <a:lnTo>
                      <a:pt x="18" y="164"/>
                    </a:lnTo>
                    <a:lnTo>
                      <a:pt x="15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2" y="163"/>
                    </a:lnTo>
                    <a:lnTo>
                      <a:pt x="11" y="164"/>
                    </a:lnTo>
                    <a:lnTo>
                      <a:pt x="11" y="166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9"/>
                    </a:lnTo>
                    <a:lnTo>
                      <a:pt x="9" y="172"/>
                    </a:lnTo>
                    <a:lnTo>
                      <a:pt x="7" y="174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9" y="161"/>
                    </a:lnTo>
                    <a:lnTo>
                      <a:pt x="11" y="156"/>
                    </a:lnTo>
                    <a:lnTo>
                      <a:pt x="12" y="153"/>
                    </a:lnTo>
                    <a:lnTo>
                      <a:pt x="14" y="149"/>
                    </a:lnTo>
                    <a:lnTo>
                      <a:pt x="15" y="142"/>
                    </a:lnTo>
                    <a:lnTo>
                      <a:pt x="15" y="138"/>
                    </a:lnTo>
                    <a:lnTo>
                      <a:pt x="14" y="133"/>
                    </a:lnTo>
                    <a:lnTo>
                      <a:pt x="14" y="131"/>
                    </a:lnTo>
                    <a:lnTo>
                      <a:pt x="12" y="127"/>
                    </a:lnTo>
                    <a:lnTo>
                      <a:pt x="11" y="123"/>
                    </a:lnTo>
                    <a:lnTo>
                      <a:pt x="9" y="122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08"/>
                    </a:lnTo>
                    <a:lnTo>
                      <a:pt x="11" y="106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3"/>
                    </a:lnTo>
                    <a:lnTo>
                      <a:pt x="6" y="101"/>
                    </a:lnTo>
                    <a:lnTo>
                      <a:pt x="4" y="100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1" y="92"/>
                    </a:lnTo>
                    <a:lnTo>
                      <a:pt x="7" y="92"/>
                    </a:lnTo>
                    <a:lnTo>
                      <a:pt x="11" y="92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33" y="92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7" y="92"/>
                    </a:lnTo>
                    <a:lnTo>
                      <a:pt x="50" y="92"/>
                    </a:lnTo>
                    <a:lnTo>
                      <a:pt x="53" y="92"/>
                    </a:lnTo>
                    <a:lnTo>
                      <a:pt x="58" y="92"/>
                    </a:lnTo>
                    <a:lnTo>
                      <a:pt x="58" y="90"/>
                    </a:lnTo>
                    <a:lnTo>
                      <a:pt x="58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1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8" y="68"/>
                    </a:lnTo>
                    <a:lnTo>
                      <a:pt x="58" y="67"/>
                    </a:lnTo>
                    <a:lnTo>
                      <a:pt x="61" y="65"/>
                    </a:lnTo>
                    <a:lnTo>
                      <a:pt x="63" y="64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7" y="62"/>
                    </a:lnTo>
                    <a:lnTo>
                      <a:pt x="70" y="60"/>
                    </a:lnTo>
                    <a:lnTo>
                      <a:pt x="72" y="60"/>
                    </a:lnTo>
                    <a:lnTo>
                      <a:pt x="74" y="59"/>
                    </a:lnTo>
                    <a:lnTo>
                      <a:pt x="74" y="57"/>
                    </a:lnTo>
                    <a:lnTo>
                      <a:pt x="74" y="21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1" y="16"/>
                    </a:lnTo>
                    <a:lnTo>
                      <a:pt x="121" y="13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1" y="4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E9A76DE3-87A3-5740-B4E3-AA64E033C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423" y="4265975"/>
                <a:ext cx="11088" cy="13303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4 w 5"/>
                  <a:gd name="T5" fmla="*/ 2 h 6"/>
                  <a:gd name="T6" fmla="*/ 4 w 5"/>
                  <a:gd name="T7" fmla="*/ 2 h 6"/>
                  <a:gd name="T8" fmla="*/ 4 w 5"/>
                  <a:gd name="T9" fmla="*/ 2 h 6"/>
                  <a:gd name="T10" fmla="*/ 4 w 5"/>
                  <a:gd name="T11" fmla="*/ 2 h 6"/>
                  <a:gd name="T12" fmla="*/ 5 w 5"/>
                  <a:gd name="T13" fmla="*/ 3 h 6"/>
                  <a:gd name="T14" fmla="*/ 5 w 5"/>
                  <a:gd name="T15" fmla="*/ 3 h 6"/>
                  <a:gd name="T16" fmla="*/ 5 w 5"/>
                  <a:gd name="T17" fmla="*/ 5 h 6"/>
                  <a:gd name="T18" fmla="*/ 5 w 5"/>
                  <a:gd name="T19" fmla="*/ 6 h 6"/>
                  <a:gd name="T20" fmla="*/ 5 w 5"/>
                  <a:gd name="T21" fmla="*/ 6 h 6"/>
                  <a:gd name="T22" fmla="*/ 4 w 5"/>
                  <a:gd name="T23" fmla="*/ 5 h 6"/>
                  <a:gd name="T24" fmla="*/ 2 w 5"/>
                  <a:gd name="T25" fmla="*/ 5 h 6"/>
                  <a:gd name="T26" fmla="*/ 2 w 5"/>
                  <a:gd name="T27" fmla="*/ 5 h 6"/>
                  <a:gd name="T28" fmla="*/ 2 w 5"/>
                  <a:gd name="T29" fmla="*/ 5 h 6"/>
                  <a:gd name="T30" fmla="*/ 2 w 5"/>
                  <a:gd name="T31" fmla="*/ 3 h 6"/>
                  <a:gd name="T32" fmla="*/ 2 w 5"/>
                  <a:gd name="T33" fmla="*/ 3 h 6"/>
                  <a:gd name="T34" fmla="*/ 0 w 5"/>
                  <a:gd name="T35" fmla="*/ 3 h 6"/>
                  <a:gd name="T36" fmla="*/ 0 w 5"/>
                  <a:gd name="T37" fmla="*/ 0 h 6"/>
                  <a:gd name="T38" fmla="*/ 0 w 5"/>
                  <a:gd name="T39" fmla="*/ 0 h 6"/>
                  <a:gd name="T40" fmla="*/ 0 w 5"/>
                  <a:gd name="T41" fmla="*/ 0 h 6"/>
                  <a:gd name="T42" fmla="*/ 0 w 5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A3605A99-1700-F64D-B67D-CD5B2BD61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37414" y="4137371"/>
                <a:ext cx="24391" cy="152995"/>
              </a:xfrm>
              <a:custGeom>
                <a:avLst/>
                <a:gdLst>
                  <a:gd name="T0" fmla="*/ 2 w 11"/>
                  <a:gd name="T1" fmla="*/ 67 h 69"/>
                  <a:gd name="T2" fmla="*/ 3 w 11"/>
                  <a:gd name="T3" fmla="*/ 67 h 69"/>
                  <a:gd name="T4" fmla="*/ 3 w 11"/>
                  <a:gd name="T5" fmla="*/ 67 h 69"/>
                  <a:gd name="T6" fmla="*/ 2 w 11"/>
                  <a:gd name="T7" fmla="*/ 69 h 69"/>
                  <a:gd name="T8" fmla="*/ 2 w 11"/>
                  <a:gd name="T9" fmla="*/ 69 h 69"/>
                  <a:gd name="T10" fmla="*/ 2 w 11"/>
                  <a:gd name="T11" fmla="*/ 67 h 69"/>
                  <a:gd name="T12" fmla="*/ 0 w 11"/>
                  <a:gd name="T13" fmla="*/ 67 h 69"/>
                  <a:gd name="T14" fmla="*/ 2 w 11"/>
                  <a:gd name="T15" fmla="*/ 67 h 69"/>
                  <a:gd name="T16" fmla="*/ 8 w 11"/>
                  <a:gd name="T17" fmla="*/ 55 h 69"/>
                  <a:gd name="T18" fmla="*/ 8 w 11"/>
                  <a:gd name="T19" fmla="*/ 55 h 69"/>
                  <a:gd name="T20" fmla="*/ 8 w 11"/>
                  <a:gd name="T21" fmla="*/ 56 h 69"/>
                  <a:gd name="T22" fmla="*/ 8 w 11"/>
                  <a:gd name="T23" fmla="*/ 56 h 69"/>
                  <a:gd name="T24" fmla="*/ 8 w 11"/>
                  <a:gd name="T25" fmla="*/ 55 h 69"/>
                  <a:gd name="T26" fmla="*/ 7 w 11"/>
                  <a:gd name="T27" fmla="*/ 55 h 69"/>
                  <a:gd name="T28" fmla="*/ 8 w 11"/>
                  <a:gd name="T29" fmla="*/ 55 h 69"/>
                  <a:gd name="T30" fmla="*/ 11 w 11"/>
                  <a:gd name="T31" fmla="*/ 52 h 69"/>
                  <a:gd name="T32" fmla="*/ 10 w 11"/>
                  <a:gd name="T33" fmla="*/ 52 h 69"/>
                  <a:gd name="T34" fmla="*/ 10 w 11"/>
                  <a:gd name="T35" fmla="*/ 53 h 69"/>
                  <a:gd name="T36" fmla="*/ 10 w 11"/>
                  <a:gd name="T37" fmla="*/ 53 h 69"/>
                  <a:gd name="T38" fmla="*/ 10 w 11"/>
                  <a:gd name="T39" fmla="*/ 53 h 69"/>
                  <a:gd name="T40" fmla="*/ 10 w 11"/>
                  <a:gd name="T41" fmla="*/ 53 h 69"/>
                  <a:gd name="T42" fmla="*/ 8 w 11"/>
                  <a:gd name="T43" fmla="*/ 53 h 69"/>
                  <a:gd name="T44" fmla="*/ 10 w 11"/>
                  <a:gd name="T45" fmla="*/ 52 h 69"/>
                  <a:gd name="T46" fmla="*/ 10 w 11"/>
                  <a:gd name="T47" fmla="*/ 52 h 69"/>
                  <a:gd name="T48" fmla="*/ 11 w 11"/>
                  <a:gd name="T49" fmla="*/ 52 h 69"/>
                  <a:gd name="T50" fmla="*/ 8 w 11"/>
                  <a:gd name="T51" fmla="*/ 36 h 69"/>
                  <a:gd name="T52" fmla="*/ 10 w 11"/>
                  <a:gd name="T53" fmla="*/ 36 h 69"/>
                  <a:gd name="T54" fmla="*/ 10 w 11"/>
                  <a:gd name="T55" fmla="*/ 36 h 69"/>
                  <a:gd name="T56" fmla="*/ 8 w 11"/>
                  <a:gd name="T57" fmla="*/ 36 h 69"/>
                  <a:gd name="T58" fmla="*/ 8 w 11"/>
                  <a:gd name="T59" fmla="*/ 36 h 69"/>
                  <a:gd name="T60" fmla="*/ 8 w 11"/>
                  <a:gd name="T61" fmla="*/ 36 h 69"/>
                  <a:gd name="T62" fmla="*/ 8 w 11"/>
                  <a:gd name="T63" fmla="*/ 36 h 69"/>
                  <a:gd name="T64" fmla="*/ 8 w 11"/>
                  <a:gd name="T65" fmla="*/ 36 h 69"/>
                  <a:gd name="T66" fmla="*/ 11 w 11"/>
                  <a:gd name="T67" fmla="*/ 9 h 69"/>
                  <a:gd name="T68" fmla="*/ 11 w 11"/>
                  <a:gd name="T69" fmla="*/ 9 h 69"/>
                  <a:gd name="T70" fmla="*/ 10 w 11"/>
                  <a:gd name="T71" fmla="*/ 11 h 69"/>
                  <a:gd name="T72" fmla="*/ 10 w 11"/>
                  <a:gd name="T73" fmla="*/ 11 h 69"/>
                  <a:gd name="T74" fmla="*/ 10 w 11"/>
                  <a:gd name="T75" fmla="*/ 9 h 69"/>
                  <a:gd name="T76" fmla="*/ 11 w 11"/>
                  <a:gd name="T77" fmla="*/ 9 h 69"/>
                  <a:gd name="T78" fmla="*/ 8 w 11"/>
                  <a:gd name="T79" fmla="*/ 0 h 69"/>
                  <a:gd name="T80" fmla="*/ 8 w 11"/>
                  <a:gd name="T81" fmla="*/ 0 h 69"/>
                  <a:gd name="T82" fmla="*/ 10 w 11"/>
                  <a:gd name="T83" fmla="*/ 0 h 69"/>
                  <a:gd name="T84" fmla="*/ 10 w 11"/>
                  <a:gd name="T85" fmla="*/ 0 h 69"/>
                  <a:gd name="T86" fmla="*/ 8 w 11"/>
                  <a:gd name="T87" fmla="*/ 1 h 69"/>
                  <a:gd name="T88" fmla="*/ 8 w 11"/>
                  <a:gd name="T89" fmla="*/ 0 h 69"/>
                  <a:gd name="T90" fmla="*/ 8 w 11"/>
                  <a:gd name="T9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" h="69">
                    <a:moveTo>
                      <a:pt x="2" y="67"/>
                    </a:moveTo>
                    <a:lnTo>
                      <a:pt x="3" y="67"/>
                    </a:lnTo>
                    <a:lnTo>
                      <a:pt x="3" y="67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2" y="67"/>
                    </a:lnTo>
                    <a:close/>
                    <a:moveTo>
                      <a:pt x="8" y="55"/>
                    </a:moveTo>
                    <a:lnTo>
                      <a:pt x="8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8" y="55"/>
                    </a:lnTo>
                    <a:close/>
                    <a:moveTo>
                      <a:pt x="11" y="52"/>
                    </a:moveTo>
                    <a:lnTo>
                      <a:pt x="10" y="52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1" y="52"/>
                    </a:lnTo>
                    <a:close/>
                    <a:moveTo>
                      <a:pt x="8" y="36"/>
                    </a:moveTo>
                    <a:lnTo>
                      <a:pt x="10" y="36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  <a:moveTo>
                      <a:pt x="11" y="9"/>
                    </a:moveTo>
                    <a:lnTo>
                      <a:pt x="11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9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" name="Freeform 207">
                <a:extLst>
                  <a:ext uri="{FF2B5EF4-FFF2-40B4-BE49-F238E27FC236}">
                    <a16:creationId xmlns:a16="http://schemas.microsoft.com/office/drawing/2014/main" id="{B6D36BE1-AA17-7944-8C0E-B9C35D7A6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108" y="4022071"/>
                <a:ext cx="4434" cy="221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" name="Freeform 208">
                <a:extLst>
                  <a:ext uri="{FF2B5EF4-FFF2-40B4-BE49-F238E27FC236}">
                    <a16:creationId xmlns:a16="http://schemas.microsoft.com/office/drawing/2014/main" id="{A63122ED-F638-3241-935B-99F70ADD3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273" y="2911203"/>
                <a:ext cx="1031046" cy="421287"/>
              </a:xfrm>
              <a:custGeom>
                <a:avLst/>
                <a:gdLst>
                  <a:gd name="T0" fmla="*/ 178 w 465"/>
                  <a:gd name="T1" fmla="*/ 6 h 190"/>
                  <a:gd name="T2" fmla="*/ 203 w 465"/>
                  <a:gd name="T3" fmla="*/ 12 h 190"/>
                  <a:gd name="T4" fmla="*/ 210 w 465"/>
                  <a:gd name="T5" fmla="*/ 25 h 190"/>
                  <a:gd name="T6" fmla="*/ 221 w 465"/>
                  <a:gd name="T7" fmla="*/ 34 h 190"/>
                  <a:gd name="T8" fmla="*/ 238 w 465"/>
                  <a:gd name="T9" fmla="*/ 36 h 190"/>
                  <a:gd name="T10" fmla="*/ 260 w 465"/>
                  <a:gd name="T11" fmla="*/ 31 h 190"/>
                  <a:gd name="T12" fmla="*/ 282 w 465"/>
                  <a:gd name="T13" fmla="*/ 41 h 190"/>
                  <a:gd name="T14" fmla="*/ 295 w 465"/>
                  <a:gd name="T15" fmla="*/ 49 h 190"/>
                  <a:gd name="T16" fmla="*/ 325 w 465"/>
                  <a:gd name="T17" fmla="*/ 55 h 190"/>
                  <a:gd name="T18" fmla="*/ 347 w 465"/>
                  <a:gd name="T19" fmla="*/ 52 h 190"/>
                  <a:gd name="T20" fmla="*/ 370 w 465"/>
                  <a:gd name="T21" fmla="*/ 42 h 190"/>
                  <a:gd name="T22" fmla="*/ 392 w 465"/>
                  <a:gd name="T23" fmla="*/ 36 h 190"/>
                  <a:gd name="T24" fmla="*/ 413 w 465"/>
                  <a:gd name="T25" fmla="*/ 41 h 190"/>
                  <a:gd name="T26" fmla="*/ 407 w 465"/>
                  <a:gd name="T27" fmla="*/ 66 h 190"/>
                  <a:gd name="T28" fmla="*/ 410 w 465"/>
                  <a:gd name="T29" fmla="*/ 80 h 190"/>
                  <a:gd name="T30" fmla="*/ 429 w 465"/>
                  <a:gd name="T31" fmla="*/ 83 h 190"/>
                  <a:gd name="T32" fmla="*/ 446 w 465"/>
                  <a:gd name="T33" fmla="*/ 78 h 190"/>
                  <a:gd name="T34" fmla="*/ 457 w 465"/>
                  <a:gd name="T35" fmla="*/ 88 h 190"/>
                  <a:gd name="T36" fmla="*/ 465 w 465"/>
                  <a:gd name="T37" fmla="*/ 101 h 190"/>
                  <a:gd name="T38" fmla="*/ 448 w 465"/>
                  <a:gd name="T39" fmla="*/ 101 h 190"/>
                  <a:gd name="T40" fmla="*/ 430 w 465"/>
                  <a:gd name="T41" fmla="*/ 102 h 190"/>
                  <a:gd name="T42" fmla="*/ 419 w 465"/>
                  <a:gd name="T43" fmla="*/ 107 h 190"/>
                  <a:gd name="T44" fmla="*/ 410 w 465"/>
                  <a:gd name="T45" fmla="*/ 119 h 190"/>
                  <a:gd name="T46" fmla="*/ 388 w 465"/>
                  <a:gd name="T47" fmla="*/ 124 h 190"/>
                  <a:gd name="T48" fmla="*/ 374 w 465"/>
                  <a:gd name="T49" fmla="*/ 135 h 190"/>
                  <a:gd name="T50" fmla="*/ 351 w 465"/>
                  <a:gd name="T51" fmla="*/ 130 h 190"/>
                  <a:gd name="T52" fmla="*/ 344 w 465"/>
                  <a:gd name="T53" fmla="*/ 146 h 190"/>
                  <a:gd name="T54" fmla="*/ 344 w 465"/>
                  <a:gd name="T55" fmla="*/ 157 h 190"/>
                  <a:gd name="T56" fmla="*/ 328 w 465"/>
                  <a:gd name="T57" fmla="*/ 170 h 190"/>
                  <a:gd name="T58" fmla="*/ 306 w 465"/>
                  <a:gd name="T59" fmla="*/ 176 h 190"/>
                  <a:gd name="T60" fmla="*/ 274 w 465"/>
                  <a:gd name="T61" fmla="*/ 179 h 190"/>
                  <a:gd name="T62" fmla="*/ 247 w 465"/>
                  <a:gd name="T63" fmla="*/ 190 h 190"/>
                  <a:gd name="T64" fmla="*/ 208 w 465"/>
                  <a:gd name="T65" fmla="*/ 181 h 190"/>
                  <a:gd name="T66" fmla="*/ 176 w 465"/>
                  <a:gd name="T67" fmla="*/ 171 h 190"/>
                  <a:gd name="T68" fmla="*/ 124 w 465"/>
                  <a:gd name="T69" fmla="*/ 170 h 190"/>
                  <a:gd name="T70" fmla="*/ 110 w 465"/>
                  <a:gd name="T71" fmla="*/ 149 h 190"/>
                  <a:gd name="T72" fmla="*/ 90 w 465"/>
                  <a:gd name="T73" fmla="*/ 137 h 190"/>
                  <a:gd name="T74" fmla="*/ 60 w 465"/>
                  <a:gd name="T75" fmla="*/ 130 h 190"/>
                  <a:gd name="T76" fmla="*/ 46 w 465"/>
                  <a:gd name="T77" fmla="*/ 127 h 190"/>
                  <a:gd name="T78" fmla="*/ 47 w 465"/>
                  <a:gd name="T79" fmla="*/ 112 h 190"/>
                  <a:gd name="T80" fmla="*/ 44 w 465"/>
                  <a:gd name="T81" fmla="*/ 96 h 190"/>
                  <a:gd name="T82" fmla="*/ 36 w 465"/>
                  <a:gd name="T83" fmla="*/ 83 h 190"/>
                  <a:gd name="T84" fmla="*/ 27 w 465"/>
                  <a:gd name="T85" fmla="*/ 77 h 190"/>
                  <a:gd name="T86" fmla="*/ 11 w 465"/>
                  <a:gd name="T87" fmla="*/ 71 h 190"/>
                  <a:gd name="T88" fmla="*/ 3 w 465"/>
                  <a:gd name="T89" fmla="*/ 63 h 190"/>
                  <a:gd name="T90" fmla="*/ 1 w 465"/>
                  <a:gd name="T91" fmla="*/ 55 h 190"/>
                  <a:gd name="T92" fmla="*/ 12 w 465"/>
                  <a:gd name="T93" fmla="*/ 50 h 190"/>
                  <a:gd name="T94" fmla="*/ 22 w 465"/>
                  <a:gd name="T95" fmla="*/ 47 h 190"/>
                  <a:gd name="T96" fmla="*/ 33 w 465"/>
                  <a:gd name="T97" fmla="*/ 41 h 190"/>
                  <a:gd name="T98" fmla="*/ 46 w 465"/>
                  <a:gd name="T99" fmla="*/ 33 h 190"/>
                  <a:gd name="T100" fmla="*/ 58 w 465"/>
                  <a:gd name="T101" fmla="*/ 26 h 190"/>
                  <a:gd name="T102" fmla="*/ 71 w 465"/>
                  <a:gd name="T103" fmla="*/ 26 h 190"/>
                  <a:gd name="T104" fmla="*/ 83 w 465"/>
                  <a:gd name="T105" fmla="*/ 28 h 190"/>
                  <a:gd name="T106" fmla="*/ 98 w 465"/>
                  <a:gd name="T107" fmla="*/ 36 h 190"/>
                  <a:gd name="T108" fmla="*/ 110 w 465"/>
                  <a:gd name="T109" fmla="*/ 41 h 190"/>
                  <a:gd name="T110" fmla="*/ 120 w 465"/>
                  <a:gd name="T111" fmla="*/ 39 h 190"/>
                  <a:gd name="T112" fmla="*/ 135 w 465"/>
                  <a:gd name="T113" fmla="*/ 42 h 190"/>
                  <a:gd name="T114" fmla="*/ 148 w 465"/>
                  <a:gd name="T115" fmla="*/ 39 h 190"/>
                  <a:gd name="T116" fmla="*/ 150 w 465"/>
                  <a:gd name="T117" fmla="*/ 28 h 190"/>
                  <a:gd name="T118" fmla="*/ 148 w 465"/>
                  <a:gd name="T119" fmla="*/ 15 h 190"/>
                  <a:gd name="T120" fmla="*/ 158 w 465"/>
                  <a:gd name="T121" fmla="*/ 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5" h="190">
                    <a:moveTo>
                      <a:pt x="161" y="0"/>
                    </a:moveTo>
                    <a:lnTo>
                      <a:pt x="162" y="0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9" y="3"/>
                    </a:lnTo>
                    <a:lnTo>
                      <a:pt x="170" y="3"/>
                    </a:lnTo>
                    <a:lnTo>
                      <a:pt x="172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6" y="6"/>
                    </a:lnTo>
                    <a:lnTo>
                      <a:pt x="178" y="6"/>
                    </a:lnTo>
                    <a:lnTo>
                      <a:pt x="181" y="8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7" y="8"/>
                    </a:lnTo>
                    <a:lnTo>
                      <a:pt x="191" y="9"/>
                    </a:lnTo>
                    <a:lnTo>
                      <a:pt x="194" y="11"/>
                    </a:lnTo>
                    <a:lnTo>
                      <a:pt x="195" y="11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3" y="12"/>
                    </a:lnTo>
                    <a:lnTo>
                      <a:pt x="206" y="14"/>
                    </a:lnTo>
                    <a:lnTo>
                      <a:pt x="208" y="14"/>
                    </a:lnTo>
                    <a:lnTo>
                      <a:pt x="208" y="15"/>
                    </a:lnTo>
                    <a:lnTo>
                      <a:pt x="208" y="15"/>
                    </a:lnTo>
                    <a:lnTo>
                      <a:pt x="208" y="17"/>
                    </a:lnTo>
                    <a:lnTo>
                      <a:pt x="208" y="19"/>
                    </a:lnTo>
                    <a:lnTo>
                      <a:pt x="210" y="20"/>
                    </a:lnTo>
                    <a:lnTo>
                      <a:pt x="210" y="22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0" y="25"/>
                    </a:lnTo>
                    <a:lnTo>
                      <a:pt x="210" y="25"/>
                    </a:lnTo>
                    <a:lnTo>
                      <a:pt x="211" y="26"/>
                    </a:lnTo>
                    <a:lnTo>
                      <a:pt x="211" y="26"/>
                    </a:lnTo>
                    <a:lnTo>
                      <a:pt x="211" y="28"/>
                    </a:lnTo>
                    <a:lnTo>
                      <a:pt x="211" y="28"/>
                    </a:lnTo>
                    <a:lnTo>
                      <a:pt x="211" y="30"/>
                    </a:lnTo>
                    <a:lnTo>
                      <a:pt x="213" y="30"/>
                    </a:lnTo>
                    <a:lnTo>
                      <a:pt x="213" y="30"/>
                    </a:lnTo>
                    <a:lnTo>
                      <a:pt x="214" y="31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9" y="33"/>
                    </a:lnTo>
                    <a:lnTo>
                      <a:pt x="221" y="34"/>
                    </a:lnTo>
                    <a:lnTo>
                      <a:pt x="224" y="34"/>
                    </a:lnTo>
                    <a:lnTo>
                      <a:pt x="224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6"/>
                    </a:lnTo>
                    <a:lnTo>
                      <a:pt x="230" y="37"/>
                    </a:lnTo>
                    <a:lnTo>
                      <a:pt x="232" y="37"/>
                    </a:lnTo>
                    <a:lnTo>
                      <a:pt x="232" y="36"/>
                    </a:lnTo>
                    <a:lnTo>
                      <a:pt x="233" y="36"/>
                    </a:lnTo>
                    <a:lnTo>
                      <a:pt x="235" y="37"/>
                    </a:lnTo>
                    <a:lnTo>
                      <a:pt x="236" y="37"/>
                    </a:lnTo>
                    <a:lnTo>
                      <a:pt x="238" y="36"/>
                    </a:lnTo>
                    <a:lnTo>
                      <a:pt x="240" y="36"/>
                    </a:lnTo>
                    <a:lnTo>
                      <a:pt x="240" y="34"/>
                    </a:lnTo>
                    <a:lnTo>
                      <a:pt x="243" y="34"/>
                    </a:lnTo>
                    <a:lnTo>
                      <a:pt x="244" y="34"/>
                    </a:lnTo>
                    <a:lnTo>
                      <a:pt x="246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5" y="31"/>
                    </a:lnTo>
                    <a:lnTo>
                      <a:pt x="257" y="31"/>
                    </a:lnTo>
                    <a:lnTo>
                      <a:pt x="260" y="31"/>
                    </a:lnTo>
                    <a:lnTo>
                      <a:pt x="262" y="33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8" y="34"/>
                    </a:lnTo>
                    <a:lnTo>
                      <a:pt x="269" y="34"/>
                    </a:lnTo>
                    <a:lnTo>
                      <a:pt x="273" y="33"/>
                    </a:lnTo>
                    <a:lnTo>
                      <a:pt x="274" y="34"/>
                    </a:lnTo>
                    <a:lnTo>
                      <a:pt x="276" y="34"/>
                    </a:lnTo>
                    <a:lnTo>
                      <a:pt x="277" y="36"/>
                    </a:lnTo>
                    <a:lnTo>
                      <a:pt x="279" y="37"/>
                    </a:lnTo>
                    <a:lnTo>
                      <a:pt x="281" y="39"/>
                    </a:lnTo>
                    <a:lnTo>
                      <a:pt x="282" y="41"/>
                    </a:lnTo>
                    <a:lnTo>
                      <a:pt x="284" y="41"/>
                    </a:lnTo>
                    <a:lnTo>
                      <a:pt x="288" y="41"/>
                    </a:lnTo>
                    <a:lnTo>
                      <a:pt x="290" y="41"/>
                    </a:lnTo>
                    <a:lnTo>
                      <a:pt x="292" y="41"/>
                    </a:lnTo>
                    <a:lnTo>
                      <a:pt x="292" y="41"/>
                    </a:lnTo>
                    <a:lnTo>
                      <a:pt x="292" y="42"/>
                    </a:lnTo>
                    <a:lnTo>
                      <a:pt x="292" y="45"/>
                    </a:lnTo>
                    <a:lnTo>
                      <a:pt x="292" y="45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5" y="49"/>
                    </a:lnTo>
                    <a:lnTo>
                      <a:pt x="296" y="49"/>
                    </a:lnTo>
                    <a:lnTo>
                      <a:pt x="299" y="52"/>
                    </a:lnTo>
                    <a:lnTo>
                      <a:pt x="301" y="52"/>
                    </a:lnTo>
                    <a:lnTo>
                      <a:pt x="303" y="52"/>
                    </a:lnTo>
                    <a:lnTo>
                      <a:pt x="304" y="52"/>
                    </a:lnTo>
                    <a:lnTo>
                      <a:pt x="306" y="52"/>
                    </a:lnTo>
                    <a:lnTo>
                      <a:pt x="310" y="52"/>
                    </a:lnTo>
                    <a:lnTo>
                      <a:pt x="314" y="53"/>
                    </a:lnTo>
                    <a:lnTo>
                      <a:pt x="315" y="53"/>
                    </a:lnTo>
                    <a:lnTo>
                      <a:pt x="318" y="53"/>
                    </a:lnTo>
                    <a:lnTo>
                      <a:pt x="322" y="55"/>
                    </a:lnTo>
                    <a:lnTo>
                      <a:pt x="325" y="55"/>
                    </a:lnTo>
                    <a:lnTo>
                      <a:pt x="326" y="55"/>
                    </a:lnTo>
                    <a:lnTo>
                      <a:pt x="328" y="55"/>
                    </a:lnTo>
                    <a:lnTo>
                      <a:pt x="329" y="55"/>
                    </a:lnTo>
                    <a:lnTo>
                      <a:pt x="331" y="56"/>
                    </a:lnTo>
                    <a:lnTo>
                      <a:pt x="333" y="56"/>
                    </a:lnTo>
                    <a:lnTo>
                      <a:pt x="334" y="55"/>
                    </a:lnTo>
                    <a:lnTo>
                      <a:pt x="339" y="53"/>
                    </a:lnTo>
                    <a:lnTo>
                      <a:pt x="340" y="52"/>
                    </a:lnTo>
                    <a:lnTo>
                      <a:pt x="342" y="52"/>
                    </a:lnTo>
                    <a:lnTo>
                      <a:pt x="344" y="52"/>
                    </a:lnTo>
                    <a:lnTo>
                      <a:pt x="345" y="52"/>
                    </a:lnTo>
                    <a:lnTo>
                      <a:pt x="347" y="52"/>
                    </a:lnTo>
                    <a:lnTo>
                      <a:pt x="348" y="52"/>
                    </a:lnTo>
                    <a:lnTo>
                      <a:pt x="350" y="50"/>
                    </a:lnTo>
                    <a:lnTo>
                      <a:pt x="351" y="50"/>
                    </a:lnTo>
                    <a:lnTo>
                      <a:pt x="356" y="49"/>
                    </a:lnTo>
                    <a:lnTo>
                      <a:pt x="358" y="49"/>
                    </a:lnTo>
                    <a:lnTo>
                      <a:pt x="361" y="49"/>
                    </a:lnTo>
                    <a:lnTo>
                      <a:pt x="363" y="49"/>
                    </a:lnTo>
                    <a:lnTo>
                      <a:pt x="364" y="49"/>
                    </a:lnTo>
                    <a:lnTo>
                      <a:pt x="366" y="47"/>
                    </a:lnTo>
                    <a:lnTo>
                      <a:pt x="367" y="45"/>
                    </a:lnTo>
                    <a:lnTo>
                      <a:pt x="367" y="44"/>
                    </a:lnTo>
                    <a:lnTo>
                      <a:pt x="370" y="42"/>
                    </a:lnTo>
                    <a:lnTo>
                      <a:pt x="372" y="41"/>
                    </a:lnTo>
                    <a:lnTo>
                      <a:pt x="374" y="39"/>
                    </a:lnTo>
                    <a:lnTo>
                      <a:pt x="375" y="39"/>
                    </a:lnTo>
                    <a:lnTo>
                      <a:pt x="378" y="37"/>
                    </a:lnTo>
                    <a:lnTo>
                      <a:pt x="381" y="36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5" y="34"/>
                    </a:lnTo>
                    <a:lnTo>
                      <a:pt x="388" y="36"/>
                    </a:lnTo>
                    <a:lnTo>
                      <a:pt x="389" y="34"/>
                    </a:lnTo>
                    <a:lnTo>
                      <a:pt x="391" y="36"/>
                    </a:lnTo>
                    <a:lnTo>
                      <a:pt x="392" y="36"/>
                    </a:lnTo>
                    <a:lnTo>
                      <a:pt x="394" y="37"/>
                    </a:lnTo>
                    <a:lnTo>
                      <a:pt x="396" y="39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5" y="42"/>
                    </a:lnTo>
                    <a:lnTo>
                      <a:pt x="405" y="42"/>
                    </a:lnTo>
                    <a:lnTo>
                      <a:pt x="408" y="41"/>
                    </a:lnTo>
                    <a:lnTo>
                      <a:pt x="410" y="39"/>
                    </a:lnTo>
                    <a:lnTo>
                      <a:pt x="411" y="39"/>
                    </a:lnTo>
                    <a:lnTo>
                      <a:pt x="413" y="41"/>
                    </a:lnTo>
                    <a:lnTo>
                      <a:pt x="416" y="41"/>
                    </a:lnTo>
                    <a:lnTo>
                      <a:pt x="418" y="42"/>
                    </a:lnTo>
                    <a:lnTo>
                      <a:pt x="419" y="44"/>
                    </a:lnTo>
                    <a:lnTo>
                      <a:pt x="418" y="45"/>
                    </a:lnTo>
                    <a:lnTo>
                      <a:pt x="415" y="50"/>
                    </a:lnTo>
                    <a:lnTo>
                      <a:pt x="411" y="55"/>
                    </a:lnTo>
                    <a:lnTo>
                      <a:pt x="411" y="58"/>
                    </a:lnTo>
                    <a:lnTo>
                      <a:pt x="410" y="60"/>
                    </a:lnTo>
                    <a:lnTo>
                      <a:pt x="410" y="61"/>
                    </a:lnTo>
                    <a:lnTo>
                      <a:pt x="408" y="63"/>
                    </a:lnTo>
                    <a:lnTo>
                      <a:pt x="408" y="64"/>
                    </a:lnTo>
                    <a:lnTo>
                      <a:pt x="407" y="66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5" y="72"/>
                    </a:lnTo>
                    <a:lnTo>
                      <a:pt x="404" y="74"/>
                    </a:lnTo>
                    <a:lnTo>
                      <a:pt x="402" y="75"/>
                    </a:lnTo>
                    <a:lnTo>
                      <a:pt x="402" y="78"/>
                    </a:lnTo>
                    <a:lnTo>
                      <a:pt x="404" y="80"/>
                    </a:lnTo>
                    <a:lnTo>
                      <a:pt x="405" y="80"/>
                    </a:lnTo>
                    <a:lnTo>
                      <a:pt x="407" y="82"/>
                    </a:lnTo>
                    <a:lnTo>
                      <a:pt x="407" y="83"/>
                    </a:lnTo>
                    <a:lnTo>
                      <a:pt x="408" y="82"/>
                    </a:lnTo>
                    <a:lnTo>
                      <a:pt x="410" y="80"/>
                    </a:lnTo>
                    <a:lnTo>
                      <a:pt x="411" y="80"/>
                    </a:lnTo>
                    <a:lnTo>
                      <a:pt x="413" y="80"/>
                    </a:lnTo>
                    <a:lnTo>
                      <a:pt x="415" y="80"/>
                    </a:lnTo>
                    <a:lnTo>
                      <a:pt x="416" y="80"/>
                    </a:lnTo>
                    <a:lnTo>
                      <a:pt x="418" y="80"/>
                    </a:lnTo>
                    <a:lnTo>
                      <a:pt x="419" y="80"/>
                    </a:lnTo>
                    <a:lnTo>
                      <a:pt x="422" y="80"/>
                    </a:lnTo>
                    <a:lnTo>
                      <a:pt x="422" y="80"/>
                    </a:lnTo>
                    <a:lnTo>
                      <a:pt x="424" y="80"/>
                    </a:lnTo>
                    <a:lnTo>
                      <a:pt x="426" y="82"/>
                    </a:lnTo>
                    <a:lnTo>
                      <a:pt x="427" y="83"/>
                    </a:lnTo>
                    <a:lnTo>
                      <a:pt x="429" y="83"/>
                    </a:lnTo>
                    <a:lnTo>
                      <a:pt x="429" y="83"/>
                    </a:lnTo>
                    <a:lnTo>
                      <a:pt x="430" y="82"/>
                    </a:lnTo>
                    <a:lnTo>
                      <a:pt x="430" y="80"/>
                    </a:lnTo>
                    <a:lnTo>
                      <a:pt x="433" y="78"/>
                    </a:lnTo>
                    <a:lnTo>
                      <a:pt x="433" y="77"/>
                    </a:lnTo>
                    <a:lnTo>
                      <a:pt x="435" y="77"/>
                    </a:lnTo>
                    <a:lnTo>
                      <a:pt x="437" y="77"/>
                    </a:lnTo>
                    <a:lnTo>
                      <a:pt x="438" y="77"/>
                    </a:lnTo>
                    <a:lnTo>
                      <a:pt x="440" y="77"/>
                    </a:lnTo>
                    <a:lnTo>
                      <a:pt x="441" y="77"/>
                    </a:lnTo>
                    <a:lnTo>
                      <a:pt x="445" y="77"/>
                    </a:lnTo>
                    <a:lnTo>
                      <a:pt x="446" y="78"/>
                    </a:lnTo>
                    <a:lnTo>
                      <a:pt x="448" y="80"/>
                    </a:lnTo>
                    <a:lnTo>
                      <a:pt x="449" y="82"/>
                    </a:lnTo>
                    <a:lnTo>
                      <a:pt x="451" y="82"/>
                    </a:lnTo>
                    <a:lnTo>
                      <a:pt x="451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4" y="85"/>
                    </a:lnTo>
                    <a:lnTo>
                      <a:pt x="454" y="85"/>
                    </a:lnTo>
                    <a:lnTo>
                      <a:pt x="454" y="86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7" y="88"/>
                    </a:lnTo>
                    <a:lnTo>
                      <a:pt x="457" y="88"/>
                    </a:lnTo>
                    <a:lnTo>
                      <a:pt x="457" y="88"/>
                    </a:lnTo>
                    <a:lnTo>
                      <a:pt x="460" y="91"/>
                    </a:lnTo>
                    <a:lnTo>
                      <a:pt x="460" y="91"/>
                    </a:lnTo>
                    <a:lnTo>
                      <a:pt x="462" y="93"/>
                    </a:lnTo>
                    <a:lnTo>
                      <a:pt x="463" y="94"/>
                    </a:lnTo>
                    <a:lnTo>
                      <a:pt x="463" y="94"/>
                    </a:lnTo>
                    <a:lnTo>
                      <a:pt x="463" y="96"/>
                    </a:lnTo>
                    <a:lnTo>
                      <a:pt x="465" y="97"/>
                    </a:lnTo>
                    <a:lnTo>
                      <a:pt x="465" y="97"/>
                    </a:lnTo>
                    <a:lnTo>
                      <a:pt x="465" y="99"/>
                    </a:lnTo>
                    <a:lnTo>
                      <a:pt x="465" y="101"/>
                    </a:lnTo>
                    <a:lnTo>
                      <a:pt x="465" y="101"/>
                    </a:lnTo>
                    <a:lnTo>
                      <a:pt x="463" y="102"/>
                    </a:lnTo>
                    <a:lnTo>
                      <a:pt x="462" y="102"/>
                    </a:lnTo>
                    <a:lnTo>
                      <a:pt x="460" y="102"/>
                    </a:lnTo>
                    <a:lnTo>
                      <a:pt x="459" y="102"/>
                    </a:lnTo>
                    <a:lnTo>
                      <a:pt x="457" y="102"/>
                    </a:lnTo>
                    <a:lnTo>
                      <a:pt x="454" y="102"/>
                    </a:lnTo>
                    <a:lnTo>
                      <a:pt x="452" y="101"/>
                    </a:lnTo>
                    <a:lnTo>
                      <a:pt x="451" y="101"/>
                    </a:lnTo>
                    <a:lnTo>
                      <a:pt x="449" y="99"/>
                    </a:lnTo>
                    <a:lnTo>
                      <a:pt x="449" y="101"/>
                    </a:lnTo>
                    <a:lnTo>
                      <a:pt x="448" y="101"/>
                    </a:lnTo>
                    <a:lnTo>
                      <a:pt x="448" y="101"/>
                    </a:lnTo>
                    <a:lnTo>
                      <a:pt x="446" y="101"/>
                    </a:lnTo>
                    <a:lnTo>
                      <a:pt x="443" y="101"/>
                    </a:lnTo>
                    <a:lnTo>
                      <a:pt x="441" y="101"/>
                    </a:lnTo>
                    <a:lnTo>
                      <a:pt x="440" y="101"/>
                    </a:lnTo>
                    <a:lnTo>
                      <a:pt x="438" y="102"/>
                    </a:lnTo>
                    <a:lnTo>
                      <a:pt x="437" y="102"/>
                    </a:lnTo>
                    <a:lnTo>
                      <a:pt x="435" y="104"/>
                    </a:lnTo>
                    <a:lnTo>
                      <a:pt x="433" y="104"/>
                    </a:lnTo>
                    <a:lnTo>
                      <a:pt x="433" y="104"/>
                    </a:lnTo>
                    <a:lnTo>
                      <a:pt x="432" y="104"/>
                    </a:lnTo>
                    <a:lnTo>
                      <a:pt x="430" y="102"/>
                    </a:lnTo>
                    <a:lnTo>
                      <a:pt x="429" y="102"/>
                    </a:lnTo>
                    <a:lnTo>
                      <a:pt x="429" y="104"/>
                    </a:lnTo>
                    <a:lnTo>
                      <a:pt x="429" y="104"/>
                    </a:lnTo>
                    <a:lnTo>
                      <a:pt x="429" y="105"/>
                    </a:lnTo>
                    <a:lnTo>
                      <a:pt x="429" y="107"/>
                    </a:lnTo>
                    <a:lnTo>
                      <a:pt x="427" y="107"/>
                    </a:lnTo>
                    <a:lnTo>
                      <a:pt x="427" y="107"/>
                    </a:lnTo>
                    <a:lnTo>
                      <a:pt x="426" y="107"/>
                    </a:lnTo>
                    <a:lnTo>
                      <a:pt x="422" y="107"/>
                    </a:lnTo>
                    <a:lnTo>
                      <a:pt x="421" y="107"/>
                    </a:lnTo>
                    <a:lnTo>
                      <a:pt x="419" y="107"/>
                    </a:lnTo>
                    <a:lnTo>
                      <a:pt x="419" y="107"/>
                    </a:lnTo>
                    <a:lnTo>
                      <a:pt x="418" y="108"/>
                    </a:lnTo>
                    <a:lnTo>
                      <a:pt x="416" y="108"/>
                    </a:lnTo>
                    <a:lnTo>
                      <a:pt x="416" y="110"/>
                    </a:lnTo>
                    <a:lnTo>
                      <a:pt x="415" y="110"/>
                    </a:lnTo>
                    <a:lnTo>
                      <a:pt x="415" y="112"/>
                    </a:lnTo>
                    <a:lnTo>
                      <a:pt x="413" y="115"/>
                    </a:lnTo>
                    <a:lnTo>
                      <a:pt x="411" y="115"/>
                    </a:lnTo>
                    <a:lnTo>
                      <a:pt x="411" y="116"/>
                    </a:lnTo>
                    <a:lnTo>
                      <a:pt x="411" y="116"/>
                    </a:lnTo>
                    <a:lnTo>
                      <a:pt x="411" y="118"/>
                    </a:lnTo>
                    <a:lnTo>
                      <a:pt x="410" y="119"/>
                    </a:lnTo>
                    <a:lnTo>
                      <a:pt x="410" y="119"/>
                    </a:lnTo>
                    <a:lnTo>
                      <a:pt x="408" y="119"/>
                    </a:lnTo>
                    <a:lnTo>
                      <a:pt x="405" y="121"/>
                    </a:lnTo>
                    <a:lnTo>
                      <a:pt x="404" y="123"/>
                    </a:lnTo>
                    <a:lnTo>
                      <a:pt x="402" y="124"/>
                    </a:lnTo>
                    <a:lnTo>
                      <a:pt x="400" y="124"/>
                    </a:lnTo>
                    <a:lnTo>
                      <a:pt x="397" y="124"/>
                    </a:lnTo>
                    <a:lnTo>
                      <a:pt x="397" y="124"/>
                    </a:lnTo>
                    <a:lnTo>
                      <a:pt x="392" y="124"/>
                    </a:lnTo>
                    <a:lnTo>
                      <a:pt x="391" y="124"/>
                    </a:lnTo>
                    <a:lnTo>
                      <a:pt x="389" y="124"/>
                    </a:lnTo>
                    <a:lnTo>
                      <a:pt x="388" y="124"/>
                    </a:lnTo>
                    <a:lnTo>
                      <a:pt x="388" y="124"/>
                    </a:lnTo>
                    <a:lnTo>
                      <a:pt x="388" y="126"/>
                    </a:lnTo>
                    <a:lnTo>
                      <a:pt x="386" y="126"/>
                    </a:lnTo>
                    <a:lnTo>
                      <a:pt x="386" y="127"/>
                    </a:lnTo>
                    <a:lnTo>
                      <a:pt x="383" y="129"/>
                    </a:lnTo>
                    <a:lnTo>
                      <a:pt x="381" y="130"/>
                    </a:lnTo>
                    <a:lnTo>
                      <a:pt x="381" y="132"/>
                    </a:lnTo>
                    <a:lnTo>
                      <a:pt x="380" y="132"/>
                    </a:lnTo>
                    <a:lnTo>
                      <a:pt x="378" y="134"/>
                    </a:lnTo>
                    <a:lnTo>
                      <a:pt x="378" y="134"/>
                    </a:lnTo>
                    <a:lnTo>
                      <a:pt x="377" y="134"/>
                    </a:lnTo>
                    <a:lnTo>
                      <a:pt x="375" y="135"/>
                    </a:lnTo>
                    <a:lnTo>
                      <a:pt x="374" y="135"/>
                    </a:lnTo>
                    <a:lnTo>
                      <a:pt x="372" y="135"/>
                    </a:lnTo>
                    <a:lnTo>
                      <a:pt x="372" y="135"/>
                    </a:lnTo>
                    <a:lnTo>
                      <a:pt x="369" y="135"/>
                    </a:lnTo>
                    <a:lnTo>
                      <a:pt x="369" y="135"/>
                    </a:lnTo>
                    <a:lnTo>
                      <a:pt x="366" y="135"/>
                    </a:lnTo>
                    <a:lnTo>
                      <a:pt x="361" y="134"/>
                    </a:lnTo>
                    <a:lnTo>
                      <a:pt x="359" y="132"/>
                    </a:lnTo>
                    <a:lnTo>
                      <a:pt x="358" y="130"/>
                    </a:lnTo>
                    <a:lnTo>
                      <a:pt x="356" y="130"/>
                    </a:lnTo>
                    <a:lnTo>
                      <a:pt x="355" y="130"/>
                    </a:lnTo>
                    <a:lnTo>
                      <a:pt x="353" y="130"/>
                    </a:lnTo>
                    <a:lnTo>
                      <a:pt x="351" y="130"/>
                    </a:lnTo>
                    <a:lnTo>
                      <a:pt x="350" y="130"/>
                    </a:lnTo>
                    <a:lnTo>
                      <a:pt x="347" y="132"/>
                    </a:lnTo>
                    <a:lnTo>
                      <a:pt x="347" y="134"/>
                    </a:lnTo>
                    <a:lnTo>
                      <a:pt x="345" y="134"/>
                    </a:lnTo>
                    <a:lnTo>
                      <a:pt x="344" y="137"/>
                    </a:lnTo>
                    <a:lnTo>
                      <a:pt x="344" y="138"/>
                    </a:lnTo>
                    <a:lnTo>
                      <a:pt x="344" y="140"/>
                    </a:lnTo>
                    <a:lnTo>
                      <a:pt x="342" y="141"/>
                    </a:lnTo>
                    <a:lnTo>
                      <a:pt x="342" y="143"/>
                    </a:lnTo>
                    <a:lnTo>
                      <a:pt x="342" y="143"/>
                    </a:lnTo>
                    <a:lnTo>
                      <a:pt x="344" y="145"/>
                    </a:lnTo>
                    <a:lnTo>
                      <a:pt x="344" y="146"/>
                    </a:lnTo>
                    <a:lnTo>
                      <a:pt x="345" y="148"/>
                    </a:lnTo>
                    <a:lnTo>
                      <a:pt x="347" y="148"/>
                    </a:lnTo>
                    <a:lnTo>
                      <a:pt x="348" y="151"/>
                    </a:lnTo>
                    <a:lnTo>
                      <a:pt x="348" y="151"/>
                    </a:lnTo>
                    <a:lnTo>
                      <a:pt x="350" y="153"/>
                    </a:lnTo>
                    <a:lnTo>
                      <a:pt x="350" y="154"/>
                    </a:lnTo>
                    <a:lnTo>
                      <a:pt x="350" y="154"/>
                    </a:lnTo>
                    <a:lnTo>
                      <a:pt x="348" y="154"/>
                    </a:lnTo>
                    <a:lnTo>
                      <a:pt x="347" y="156"/>
                    </a:lnTo>
                    <a:lnTo>
                      <a:pt x="347" y="156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7"/>
                    </a:lnTo>
                    <a:lnTo>
                      <a:pt x="344" y="159"/>
                    </a:lnTo>
                    <a:lnTo>
                      <a:pt x="339" y="160"/>
                    </a:lnTo>
                    <a:lnTo>
                      <a:pt x="337" y="160"/>
                    </a:lnTo>
                    <a:lnTo>
                      <a:pt x="336" y="160"/>
                    </a:lnTo>
                    <a:lnTo>
                      <a:pt x="336" y="162"/>
                    </a:lnTo>
                    <a:lnTo>
                      <a:pt x="334" y="164"/>
                    </a:lnTo>
                    <a:lnTo>
                      <a:pt x="333" y="165"/>
                    </a:lnTo>
                    <a:lnTo>
                      <a:pt x="333" y="165"/>
                    </a:lnTo>
                    <a:lnTo>
                      <a:pt x="331" y="167"/>
                    </a:lnTo>
                    <a:lnTo>
                      <a:pt x="329" y="168"/>
                    </a:lnTo>
                    <a:lnTo>
                      <a:pt x="328" y="170"/>
                    </a:lnTo>
                    <a:lnTo>
                      <a:pt x="328" y="170"/>
                    </a:lnTo>
                    <a:lnTo>
                      <a:pt x="328" y="170"/>
                    </a:lnTo>
                    <a:lnTo>
                      <a:pt x="326" y="171"/>
                    </a:lnTo>
                    <a:lnTo>
                      <a:pt x="325" y="171"/>
                    </a:lnTo>
                    <a:lnTo>
                      <a:pt x="323" y="173"/>
                    </a:lnTo>
                    <a:lnTo>
                      <a:pt x="320" y="173"/>
                    </a:lnTo>
                    <a:lnTo>
                      <a:pt x="317" y="175"/>
                    </a:lnTo>
                    <a:lnTo>
                      <a:pt x="317" y="175"/>
                    </a:lnTo>
                    <a:lnTo>
                      <a:pt x="314" y="176"/>
                    </a:lnTo>
                    <a:lnTo>
                      <a:pt x="312" y="176"/>
                    </a:lnTo>
                    <a:lnTo>
                      <a:pt x="309" y="176"/>
                    </a:lnTo>
                    <a:lnTo>
                      <a:pt x="306" y="176"/>
                    </a:lnTo>
                    <a:lnTo>
                      <a:pt x="303" y="176"/>
                    </a:lnTo>
                    <a:lnTo>
                      <a:pt x="301" y="176"/>
                    </a:lnTo>
                    <a:lnTo>
                      <a:pt x="298" y="176"/>
                    </a:lnTo>
                    <a:lnTo>
                      <a:pt x="295" y="176"/>
                    </a:lnTo>
                    <a:lnTo>
                      <a:pt x="293" y="176"/>
                    </a:lnTo>
                    <a:lnTo>
                      <a:pt x="290" y="176"/>
                    </a:lnTo>
                    <a:lnTo>
                      <a:pt x="290" y="178"/>
                    </a:lnTo>
                    <a:lnTo>
                      <a:pt x="282" y="178"/>
                    </a:lnTo>
                    <a:lnTo>
                      <a:pt x="281" y="178"/>
                    </a:lnTo>
                    <a:lnTo>
                      <a:pt x="277" y="179"/>
                    </a:lnTo>
                    <a:lnTo>
                      <a:pt x="276" y="179"/>
                    </a:lnTo>
                    <a:lnTo>
                      <a:pt x="274" y="179"/>
                    </a:lnTo>
                    <a:lnTo>
                      <a:pt x="273" y="179"/>
                    </a:lnTo>
                    <a:lnTo>
                      <a:pt x="271" y="181"/>
                    </a:lnTo>
                    <a:lnTo>
                      <a:pt x="268" y="181"/>
                    </a:lnTo>
                    <a:lnTo>
                      <a:pt x="262" y="184"/>
                    </a:lnTo>
                    <a:lnTo>
                      <a:pt x="258" y="186"/>
                    </a:lnTo>
                    <a:lnTo>
                      <a:pt x="257" y="187"/>
                    </a:lnTo>
                    <a:lnTo>
                      <a:pt x="254" y="187"/>
                    </a:lnTo>
                    <a:lnTo>
                      <a:pt x="252" y="189"/>
                    </a:lnTo>
                    <a:lnTo>
                      <a:pt x="251" y="190"/>
                    </a:lnTo>
                    <a:lnTo>
                      <a:pt x="251" y="190"/>
                    </a:lnTo>
                    <a:lnTo>
                      <a:pt x="249" y="190"/>
                    </a:lnTo>
                    <a:lnTo>
                      <a:pt x="247" y="190"/>
                    </a:lnTo>
                    <a:lnTo>
                      <a:pt x="246" y="190"/>
                    </a:lnTo>
                    <a:lnTo>
                      <a:pt x="243" y="190"/>
                    </a:lnTo>
                    <a:lnTo>
                      <a:pt x="243" y="186"/>
                    </a:lnTo>
                    <a:lnTo>
                      <a:pt x="240" y="187"/>
                    </a:lnTo>
                    <a:lnTo>
                      <a:pt x="235" y="187"/>
                    </a:lnTo>
                    <a:lnTo>
                      <a:pt x="232" y="189"/>
                    </a:lnTo>
                    <a:lnTo>
                      <a:pt x="227" y="187"/>
                    </a:lnTo>
                    <a:lnTo>
                      <a:pt x="224" y="186"/>
                    </a:lnTo>
                    <a:lnTo>
                      <a:pt x="222" y="184"/>
                    </a:lnTo>
                    <a:lnTo>
                      <a:pt x="217" y="182"/>
                    </a:lnTo>
                    <a:lnTo>
                      <a:pt x="214" y="182"/>
                    </a:lnTo>
                    <a:lnTo>
                      <a:pt x="208" y="181"/>
                    </a:lnTo>
                    <a:lnTo>
                      <a:pt x="206" y="181"/>
                    </a:lnTo>
                    <a:lnTo>
                      <a:pt x="205" y="179"/>
                    </a:lnTo>
                    <a:lnTo>
                      <a:pt x="202" y="176"/>
                    </a:lnTo>
                    <a:lnTo>
                      <a:pt x="202" y="175"/>
                    </a:lnTo>
                    <a:lnTo>
                      <a:pt x="200" y="175"/>
                    </a:lnTo>
                    <a:lnTo>
                      <a:pt x="199" y="175"/>
                    </a:lnTo>
                    <a:lnTo>
                      <a:pt x="197" y="175"/>
                    </a:lnTo>
                    <a:lnTo>
                      <a:pt x="194" y="175"/>
                    </a:lnTo>
                    <a:lnTo>
                      <a:pt x="189" y="173"/>
                    </a:lnTo>
                    <a:lnTo>
                      <a:pt x="184" y="173"/>
                    </a:lnTo>
                    <a:lnTo>
                      <a:pt x="178" y="173"/>
                    </a:lnTo>
                    <a:lnTo>
                      <a:pt x="176" y="171"/>
                    </a:lnTo>
                    <a:lnTo>
                      <a:pt x="173" y="173"/>
                    </a:lnTo>
                    <a:lnTo>
                      <a:pt x="170" y="175"/>
                    </a:lnTo>
                    <a:lnTo>
                      <a:pt x="162" y="173"/>
                    </a:lnTo>
                    <a:lnTo>
                      <a:pt x="159" y="173"/>
                    </a:lnTo>
                    <a:lnTo>
                      <a:pt x="151" y="171"/>
                    </a:lnTo>
                    <a:lnTo>
                      <a:pt x="145" y="171"/>
                    </a:lnTo>
                    <a:lnTo>
                      <a:pt x="137" y="170"/>
                    </a:lnTo>
                    <a:lnTo>
                      <a:pt x="132" y="171"/>
                    </a:lnTo>
                    <a:lnTo>
                      <a:pt x="129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1" y="167"/>
                    </a:lnTo>
                    <a:lnTo>
                      <a:pt x="121" y="165"/>
                    </a:lnTo>
                    <a:lnTo>
                      <a:pt x="118" y="164"/>
                    </a:lnTo>
                    <a:lnTo>
                      <a:pt x="118" y="162"/>
                    </a:lnTo>
                    <a:lnTo>
                      <a:pt x="117" y="160"/>
                    </a:lnTo>
                    <a:lnTo>
                      <a:pt x="115" y="156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13" y="149"/>
                    </a:lnTo>
                    <a:lnTo>
                      <a:pt x="112" y="149"/>
                    </a:lnTo>
                    <a:lnTo>
                      <a:pt x="110" y="149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10" y="145"/>
                    </a:lnTo>
                    <a:lnTo>
                      <a:pt x="105" y="145"/>
                    </a:lnTo>
                    <a:lnTo>
                      <a:pt x="102" y="143"/>
                    </a:lnTo>
                    <a:lnTo>
                      <a:pt x="101" y="143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3" y="138"/>
                    </a:lnTo>
                    <a:lnTo>
                      <a:pt x="90" y="137"/>
                    </a:lnTo>
                    <a:lnTo>
                      <a:pt x="88" y="137"/>
                    </a:lnTo>
                    <a:lnTo>
                      <a:pt x="87" y="134"/>
                    </a:lnTo>
                    <a:lnTo>
                      <a:pt x="85" y="134"/>
                    </a:lnTo>
                    <a:lnTo>
                      <a:pt x="83" y="132"/>
                    </a:lnTo>
                    <a:lnTo>
                      <a:pt x="80" y="132"/>
                    </a:lnTo>
                    <a:lnTo>
                      <a:pt x="76" y="130"/>
                    </a:lnTo>
                    <a:lnTo>
                      <a:pt x="72" y="130"/>
                    </a:lnTo>
                    <a:lnTo>
                      <a:pt x="71" y="130"/>
                    </a:lnTo>
                    <a:lnTo>
                      <a:pt x="68" y="130"/>
                    </a:lnTo>
                    <a:lnTo>
                      <a:pt x="64" y="130"/>
                    </a:lnTo>
                    <a:lnTo>
                      <a:pt x="61" y="130"/>
                    </a:lnTo>
                    <a:lnTo>
                      <a:pt x="60" y="130"/>
                    </a:lnTo>
                    <a:lnTo>
                      <a:pt x="58" y="130"/>
                    </a:lnTo>
                    <a:lnTo>
                      <a:pt x="55" y="130"/>
                    </a:lnTo>
                    <a:lnTo>
                      <a:pt x="55" y="129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4" y="124"/>
                    </a:lnTo>
                    <a:lnTo>
                      <a:pt x="44" y="124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1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7" y="113"/>
                    </a:lnTo>
                    <a:lnTo>
                      <a:pt x="47" y="113"/>
                    </a:lnTo>
                    <a:lnTo>
                      <a:pt x="47" y="112"/>
                    </a:lnTo>
                    <a:lnTo>
                      <a:pt x="47" y="110"/>
                    </a:lnTo>
                    <a:lnTo>
                      <a:pt x="46" y="108"/>
                    </a:lnTo>
                    <a:lnTo>
                      <a:pt x="46" y="107"/>
                    </a:lnTo>
                    <a:lnTo>
                      <a:pt x="47" y="107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101"/>
                    </a:lnTo>
                    <a:lnTo>
                      <a:pt x="46" y="97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1" y="91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9" y="86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5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4" y="74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9" y="69"/>
                    </a:lnTo>
                    <a:lnTo>
                      <a:pt x="8" y="69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8" y="37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69" y="25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6" y="28"/>
                    </a:lnTo>
                    <a:lnTo>
                      <a:pt x="77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8" y="28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3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2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8" y="41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4" y="42"/>
                    </a:lnTo>
                    <a:lnTo>
                      <a:pt x="135" y="42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7" y="45"/>
                    </a:lnTo>
                    <a:lnTo>
                      <a:pt x="139" y="45"/>
                    </a:lnTo>
                    <a:lnTo>
                      <a:pt x="140" y="44"/>
                    </a:lnTo>
                    <a:lnTo>
                      <a:pt x="142" y="42"/>
                    </a:lnTo>
                    <a:lnTo>
                      <a:pt x="142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1"/>
                    </a:lnTo>
                    <a:lnTo>
                      <a:pt x="146" y="41"/>
                    </a:lnTo>
                    <a:lnTo>
                      <a:pt x="148" y="39"/>
                    </a:lnTo>
                    <a:lnTo>
                      <a:pt x="148" y="39"/>
                    </a:lnTo>
                    <a:lnTo>
                      <a:pt x="150" y="37"/>
                    </a:lnTo>
                    <a:lnTo>
                      <a:pt x="150" y="37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3" y="34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3" y="30"/>
                    </a:lnTo>
                    <a:lnTo>
                      <a:pt x="151" y="30"/>
                    </a:lnTo>
                    <a:lnTo>
                      <a:pt x="151" y="30"/>
                    </a:lnTo>
                    <a:lnTo>
                      <a:pt x="150" y="28"/>
                    </a:lnTo>
                    <a:lnTo>
                      <a:pt x="148" y="28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6" y="23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1" y="11"/>
                    </a:lnTo>
                    <a:lnTo>
                      <a:pt x="151" y="11"/>
                    </a:lnTo>
                    <a:lnTo>
                      <a:pt x="151" y="9"/>
                    </a:lnTo>
                    <a:lnTo>
                      <a:pt x="153" y="9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8" y="6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" name="Freeform 209">
                <a:extLst>
                  <a:ext uri="{FF2B5EF4-FFF2-40B4-BE49-F238E27FC236}">
                    <a16:creationId xmlns:a16="http://schemas.microsoft.com/office/drawing/2014/main" id="{202AF9B9-1B04-D342-861B-56AC5CBC8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056" y="3931162"/>
                <a:ext cx="532152" cy="485590"/>
              </a:xfrm>
              <a:custGeom>
                <a:avLst/>
                <a:gdLst>
                  <a:gd name="T0" fmla="*/ 135 w 240"/>
                  <a:gd name="T1" fmla="*/ 17 h 219"/>
                  <a:gd name="T2" fmla="*/ 173 w 240"/>
                  <a:gd name="T3" fmla="*/ 44 h 219"/>
                  <a:gd name="T4" fmla="*/ 194 w 240"/>
                  <a:gd name="T5" fmla="*/ 61 h 219"/>
                  <a:gd name="T6" fmla="*/ 203 w 240"/>
                  <a:gd name="T7" fmla="*/ 69 h 219"/>
                  <a:gd name="T8" fmla="*/ 219 w 240"/>
                  <a:gd name="T9" fmla="*/ 75 h 219"/>
                  <a:gd name="T10" fmla="*/ 224 w 240"/>
                  <a:gd name="T11" fmla="*/ 82 h 219"/>
                  <a:gd name="T12" fmla="*/ 222 w 240"/>
                  <a:gd name="T13" fmla="*/ 88 h 219"/>
                  <a:gd name="T14" fmla="*/ 235 w 240"/>
                  <a:gd name="T15" fmla="*/ 88 h 219"/>
                  <a:gd name="T16" fmla="*/ 240 w 240"/>
                  <a:gd name="T17" fmla="*/ 115 h 219"/>
                  <a:gd name="T18" fmla="*/ 235 w 240"/>
                  <a:gd name="T19" fmla="*/ 135 h 219"/>
                  <a:gd name="T20" fmla="*/ 229 w 240"/>
                  <a:gd name="T21" fmla="*/ 143 h 219"/>
                  <a:gd name="T22" fmla="*/ 208 w 240"/>
                  <a:gd name="T23" fmla="*/ 145 h 219"/>
                  <a:gd name="T24" fmla="*/ 184 w 240"/>
                  <a:gd name="T25" fmla="*/ 149 h 219"/>
                  <a:gd name="T26" fmla="*/ 172 w 240"/>
                  <a:gd name="T27" fmla="*/ 148 h 219"/>
                  <a:gd name="T28" fmla="*/ 156 w 240"/>
                  <a:gd name="T29" fmla="*/ 154 h 219"/>
                  <a:gd name="T30" fmla="*/ 142 w 240"/>
                  <a:gd name="T31" fmla="*/ 159 h 219"/>
                  <a:gd name="T32" fmla="*/ 135 w 240"/>
                  <a:gd name="T33" fmla="*/ 168 h 219"/>
                  <a:gd name="T34" fmla="*/ 129 w 240"/>
                  <a:gd name="T35" fmla="*/ 175 h 219"/>
                  <a:gd name="T36" fmla="*/ 117 w 240"/>
                  <a:gd name="T37" fmla="*/ 175 h 219"/>
                  <a:gd name="T38" fmla="*/ 113 w 240"/>
                  <a:gd name="T39" fmla="*/ 182 h 219"/>
                  <a:gd name="T40" fmla="*/ 110 w 240"/>
                  <a:gd name="T41" fmla="*/ 192 h 219"/>
                  <a:gd name="T42" fmla="*/ 101 w 240"/>
                  <a:gd name="T43" fmla="*/ 197 h 219"/>
                  <a:gd name="T44" fmla="*/ 98 w 240"/>
                  <a:gd name="T45" fmla="*/ 206 h 219"/>
                  <a:gd name="T46" fmla="*/ 96 w 240"/>
                  <a:gd name="T47" fmla="*/ 216 h 219"/>
                  <a:gd name="T48" fmla="*/ 88 w 240"/>
                  <a:gd name="T49" fmla="*/ 219 h 219"/>
                  <a:gd name="T50" fmla="*/ 88 w 240"/>
                  <a:gd name="T51" fmla="*/ 212 h 219"/>
                  <a:gd name="T52" fmla="*/ 85 w 240"/>
                  <a:gd name="T53" fmla="*/ 214 h 219"/>
                  <a:gd name="T54" fmla="*/ 80 w 240"/>
                  <a:gd name="T55" fmla="*/ 216 h 219"/>
                  <a:gd name="T56" fmla="*/ 77 w 240"/>
                  <a:gd name="T57" fmla="*/ 219 h 219"/>
                  <a:gd name="T58" fmla="*/ 71 w 240"/>
                  <a:gd name="T59" fmla="*/ 217 h 219"/>
                  <a:gd name="T60" fmla="*/ 65 w 240"/>
                  <a:gd name="T61" fmla="*/ 219 h 219"/>
                  <a:gd name="T62" fmla="*/ 58 w 240"/>
                  <a:gd name="T63" fmla="*/ 212 h 219"/>
                  <a:gd name="T64" fmla="*/ 53 w 240"/>
                  <a:gd name="T65" fmla="*/ 208 h 219"/>
                  <a:gd name="T66" fmla="*/ 57 w 240"/>
                  <a:gd name="T67" fmla="*/ 203 h 219"/>
                  <a:gd name="T68" fmla="*/ 52 w 240"/>
                  <a:gd name="T69" fmla="*/ 198 h 219"/>
                  <a:gd name="T70" fmla="*/ 47 w 240"/>
                  <a:gd name="T71" fmla="*/ 187 h 219"/>
                  <a:gd name="T72" fmla="*/ 42 w 240"/>
                  <a:gd name="T73" fmla="*/ 187 h 219"/>
                  <a:gd name="T74" fmla="*/ 38 w 240"/>
                  <a:gd name="T75" fmla="*/ 192 h 219"/>
                  <a:gd name="T76" fmla="*/ 27 w 240"/>
                  <a:gd name="T77" fmla="*/ 190 h 219"/>
                  <a:gd name="T78" fmla="*/ 22 w 240"/>
                  <a:gd name="T79" fmla="*/ 192 h 219"/>
                  <a:gd name="T80" fmla="*/ 14 w 240"/>
                  <a:gd name="T81" fmla="*/ 192 h 219"/>
                  <a:gd name="T82" fmla="*/ 12 w 240"/>
                  <a:gd name="T83" fmla="*/ 186 h 219"/>
                  <a:gd name="T84" fmla="*/ 12 w 240"/>
                  <a:gd name="T85" fmla="*/ 178 h 219"/>
                  <a:gd name="T86" fmla="*/ 8 w 240"/>
                  <a:gd name="T87" fmla="*/ 173 h 219"/>
                  <a:gd name="T88" fmla="*/ 3 w 240"/>
                  <a:gd name="T89" fmla="*/ 167 h 219"/>
                  <a:gd name="T90" fmla="*/ 3 w 240"/>
                  <a:gd name="T91" fmla="*/ 159 h 219"/>
                  <a:gd name="T92" fmla="*/ 3 w 240"/>
                  <a:gd name="T93" fmla="*/ 153 h 219"/>
                  <a:gd name="T94" fmla="*/ 9 w 240"/>
                  <a:gd name="T95" fmla="*/ 142 h 219"/>
                  <a:gd name="T96" fmla="*/ 20 w 240"/>
                  <a:gd name="T97" fmla="*/ 146 h 219"/>
                  <a:gd name="T98" fmla="*/ 30 w 240"/>
                  <a:gd name="T99" fmla="*/ 143 h 219"/>
                  <a:gd name="T100" fmla="*/ 41 w 240"/>
                  <a:gd name="T101" fmla="*/ 140 h 219"/>
                  <a:gd name="T102" fmla="*/ 99 w 240"/>
                  <a:gd name="T103" fmla="*/ 134 h 219"/>
                  <a:gd name="T104" fmla="*/ 94 w 240"/>
                  <a:gd name="T105" fmla="*/ 107 h 219"/>
                  <a:gd name="T106" fmla="*/ 91 w 240"/>
                  <a:gd name="T107" fmla="*/ 77 h 219"/>
                  <a:gd name="T108" fmla="*/ 88 w 240"/>
                  <a:gd name="T109" fmla="*/ 47 h 219"/>
                  <a:gd name="T110" fmla="*/ 85 w 240"/>
                  <a:gd name="T111" fmla="*/ 17 h 219"/>
                  <a:gd name="T112" fmla="*/ 102 w 240"/>
                  <a:gd name="T1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219">
                    <a:moveTo>
                      <a:pt x="102" y="0"/>
                    </a:moveTo>
                    <a:lnTo>
                      <a:pt x="109" y="0"/>
                    </a:lnTo>
                    <a:lnTo>
                      <a:pt x="112" y="1"/>
                    </a:lnTo>
                    <a:lnTo>
                      <a:pt x="117" y="4"/>
                    </a:lnTo>
                    <a:lnTo>
                      <a:pt x="121" y="8"/>
                    </a:lnTo>
                    <a:lnTo>
                      <a:pt x="126" y="11"/>
                    </a:lnTo>
                    <a:lnTo>
                      <a:pt x="131" y="14"/>
                    </a:lnTo>
                    <a:lnTo>
                      <a:pt x="135" y="17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0" y="28"/>
                    </a:lnTo>
                    <a:lnTo>
                      <a:pt x="154" y="31"/>
                    </a:lnTo>
                    <a:lnTo>
                      <a:pt x="159" y="34"/>
                    </a:lnTo>
                    <a:lnTo>
                      <a:pt x="164" y="38"/>
                    </a:lnTo>
                    <a:lnTo>
                      <a:pt x="169" y="41"/>
                    </a:lnTo>
                    <a:lnTo>
                      <a:pt x="173" y="44"/>
                    </a:lnTo>
                    <a:lnTo>
                      <a:pt x="178" y="47"/>
                    </a:lnTo>
                    <a:lnTo>
                      <a:pt x="183" y="50"/>
                    </a:lnTo>
                    <a:lnTo>
                      <a:pt x="188" y="53"/>
                    </a:lnTo>
                    <a:lnTo>
                      <a:pt x="192" y="56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95" y="60"/>
                    </a:lnTo>
                    <a:lnTo>
                      <a:pt x="194" y="61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3" y="69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210" y="71"/>
                    </a:lnTo>
                    <a:lnTo>
                      <a:pt x="211" y="71"/>
                    </a:lnTo>
                    <a:lnTo>
                      <a:pt x="213" y="74"/>
                    </a:lnTo>
                    <a:lnTo>
                      <a:pt x="213" y="74"/>
                    </a:lnTo>
                    <a:lnTo>
                      <a:pt x="216" y="75"/>
                    </a:lnTo>
                    <a:lnTo>
                      <a:pt x="219" y="75"/>
                    </a:lnTo>
                    <a:lnTo>
                      <a:pt x="219" y="75"/>
                    </a:lnTo>
                    <a:lnTo>
                      <a:pt x="221" y="75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5" y="83"/>
                    </a:lnTo>
                    <a:lnTo>
                      <a:pt x="225" y="83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8"/>
                    </a:lnTo>
                    <a:lnTo>
                      <a:pt x="224" y="88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7" y="90"/>
                    </a:lnTo>
                    <a:lnTo>
                      <a:pt x="227" y="90"/>
                    </a:lnTo>
                    <a:lnTo>
                      <a:pt x="227" y="90"/>
                    </a:lnTo>
                    <a:lnTo>
                      <a:pt x="232" y="90"/>
                    </a:lnTo>
                    <a:lnTo>
                      <a:pt x="235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4"/>
                    </a:lnTo>
                    <a:lnTo>
                      <a:pt x="240" y="97"/>
                    </a:lnTo>
                    <a:lnTo>
                      <a:pt x="240" y="102"/>
                    </a:lnTo>
                    <a:lnTo>
                      <a:pt x="240" y="107"/>
                    </a:lnTo>
                    <a:lnTo>
                      <a:pt x="240" y="110"/>
                    </a:lnTo>
                    <a:lnTo>
                      <a:pt x="240" y="115"/>
                    </a:lnTo>
                    <a:lnTo>
                      <a:pt x="240" y="119"/>
                    </a:lnTo>
                    <a:lnTo>
                      <a:pt x="238" y="119"/>
                    </a:lnTo>
                    <a:lnTo>
                      <a:pt x="238" y="123"/>
                    </a:lnTo>
                    <a:lnTo>
                      <a:pt x="238" y="126"/>
                    </a:lnTo>
                    <a:lnTo>
                      <a:pt x="238" y="129"/>
                    </a:lnTo>
                    <a:lnTo>
                      <a:pt x="236" y="130"/>
                    </a:lnTo>
                    <a:lnTo>
                      <a:pt x="235" y="134"/>
                    </a:lnTo>
                    <a:lnTo>
                      <a:pt x="235" y="135"/>
                    </a:lnTo>
                    <a:lnTo>
                      <a:pt x="235" y="135"/>
                    </a:lnTo>
                    <a:lnTo>
                      <a:pt x="235" y="137"/>
                    </a:lnTo>
                    <a:lnTo>
                      <a:pt x="233" y="137"/>
                    </a:lnTo>
                    <a:lnTo>
                      <a:pt x="233" y="138"/>
                    </a:lnTo>
                    <a:lnTo>
                      <a:pt x="233" y="138"/>
                    </a:lnTo>
                    <a:lnTo>
                      <a:pt x="232" y="138"/>
                    </a:lnTo>
                    <a:lnTo>
                      <a:pt x="229" y="142"/>
                    </a:lnTo>
                    <a:lnTo>
                      <a:pt x="229" y="143"/>
                    </a:lnTo>
                    <a:lnTo>
                      <a:pt x="225" y="14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43"/>
                    </a:lnTo>
                    <a:lnTo>
                      <a:pt x="221" y="143"/>
                    </a:lnTo>
                    <a:lnTo>
                      <a:pt x="216" y="143"/>
                    </a:lnTo>
                    <a:lnTo>
                      <a:pt x="213" y="143"/>
                    </a:lnTo>
                    <a:lnTo>
                      <a:pt x="208" y="145"/>
                    </a:lnTo>
                    <a:lnTo>
                      <a:pt x="205" y="145"/>
                    </a:lnTo>
                    <a:lnTo>
                      <a:pt x="200" y="145"/>
                    </a:lnTo>
                    <a:lnTo>
                      <a:pt x="197" y="145"/>
                    </a:lnTo>
                    <a:lnTo>
                      <a:pt x="194" y="146"/>
                    </a:lnTo>
                    <a:lnTo>
                      <a:pt x="192" y="149"/>
                    </a:lnTo>
                    <a:lnTo>
                      <a:pt x="191" y="149"/>
                    </a:lnTo>
                    <a:lnTo>
                      <a:pt x="188" y="149"/>
                    </a:lnTo>
                    <a:lnTo>
                      <a:pt x="184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81" y="149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67" y="148"/>
                    </a:lnTo>
                    <a:lnTo>
                      <a:pt x="164" y="149"/>
                    </a:lnTo>
                    <a:lnTo>
                      <a:pt x="162" y="151"/>
                    </a:lnTo>
                    <a:lnTo>
                      <a:pt x="162" y="151"/>
                    </a:lnTo>
                    <a:lnTo>
                      <a:pt x="161" y="153"/>
                    </a:lnTo>
                    <a:lnTo>
                      <a:pt x="156" y="154"/>
                    </a:lnTo>
                    <a:lnTo>
                      <a:pt x="154" y="156"/>
                    </a:lnTo>
                    <a:lnTo>
                      <a:pt x="153" y="156"/>
                    </a:lnTo>
                    <a:lnTo>
                      <a:pt x="153" y="156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8" y="160"/>
                    </a:lnTo>
                    <a:lnTo>
                      <a:pt x="147" y="160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0" y="160"/>
                    </a:lnTo>
                    <a:lnTo>
                      <a:pt x="137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5" y="167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1" y="168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29" y="175"/>
                    </a:lnTo>
                    <a:lnTo>
                      <a:pt x="128" y="175"/>
                    </a:lnTo>
                    <a:lnTo>
                      <a:pt x="126" y="175"/>
                    </a:lnTo>
                    <a:lnTo>
                      <a:pt x="126" y="175"/>
                    </a:lnTo>
                    <a:lnTo>
                      <a:pt x="121" y="173"/>
                    </a:lnTo>
                    <a:lnTo>
                      <a:pt x="121" y="171"/>
                    </a:lnTo>
                    <a:lnTo>
                      <a:pt x="120" y="171"/>
                    </a:lnTo>
                    <a:lnTo>
                      <a:pt x="118" y="173"/>
                    </a:lnTo>
                    <a:lnTo>
                      <a:pt x="117" y="175"/>
                    </a:lnTo>
                    <a:lnTo>
                      <a:pt x="117" y="175"/>
                    </a:lnTo>
                    <a:lnTo>
                      <a:pt x="115" y="176"/>
                    </a:lnTo>
                    <a:lnTo>
                      <a:pt x="115" y="178"/>
                    </a:lnTo>
                    <a:lnTo>
                      <a:pt x="117" y="178"/>
                    </a:lnTo>
                    <a:lnTo>
                      <a:pt x="117" y="179"/>
                    </a:lnTo>
                    <a:lnTo>
                      <a:pt x="117" y="181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3" y="184"/>
                    </a:lnTo>
                    <a:lnTo>
                      <a:pt x="113" y="186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2" y="189"/>
                    </a:lnTo>
                    <a:lnTo>
                      <a:pt x="112" y="190"/>
                    </a:lnTo>
                    <a:lnTo>
                      <a:pt x="110" y="190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6" y="192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2" y="194"/>
                    </a:lnTo>
                    <a:lnTo>
                      <a:pt x="101" y="195"/>
                    </a:lnTo>
                    <a:lnTo>
                      <a:pt x="101" y="195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1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99" y="206"/>
                    </a:lnTo>
                    <a:lnTo>
                      <a:pt x="98" y="206"/>
                    </a:lnTo>
                    <a:lnTo>
                      <a:pt x="99" y="208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2"/>
                    </a:lnTo>
                    <a:lnTo>
                      <a:pt x="98" y="214"/>
                    </a:lnTo>
                    <a:lnTo>
                      <a:pt x="98" y="216"/>
                    </a:lnTo>
                    <a:lnTo>
                      <a:pt x="98" y="216"/>
                    </a:lnTo>
                    <a:lnTo>
                      <a:pt x="96" y="216"/>
                    </a:lnTo>
                    <a:lnTo>
                      <a:pt x="93" y="216"/>
                    </a:lnTo>
                    <a:lnTo>
                      <a:pt x="93" y="216"/>
                    </a:lnTo>
                    <a:lnTo>
                      <a:pt x="93" y="217"/>
                    </a:lnTo>
                    <a:lnTo>
                      <a:pt x="91" y="217"/>
                    </a:lnTo>
                    <a:lnTo>
                      <a:pt x="91" y="217"/>
                    </a:lnTo>
                    <a:lnTo>
                      <a:pt x="90" y="219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8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7" y="211"/>
                    </a:lnTo>
                    <a:lnTo>
                      <a:pt x="87" y="211"/>
                    </a:lnTo>
                    <a:lnTo>
                      <a:pt x="85" y="211"/>
                    </a:lnTo>
                    <a:lnTo>
                      <a:pt x="85" y="211"/>
                    </a:lnTo>
                    <a:lnTo>
                      <a:pt x="85" y="212"/>
                    </a:lnTo>
                    <a:lnTo>
                      <a:pt x="85" y="212"/>
                    </a:lnTo>
                    <a:lnTo>
                      <a:pt x="85" y="212"/>
                    </a:lnTo>
                    <a:lnTo>
                      <a:pt x="85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0" y="214"/>
                    </a:lnTo>
                    <a:lnTo>
                      <a:pt x="82" y="216"/>
                    </a:lnTo>
                    <a:lnTo>
                      <a:pt x="80" y="216"/>
                    </a:lnTo>
                    <a:lnTo>
                      <a:pt x="80" y="216"/>
                    </a:lnTo>
                    <a:lnTo>
                      <a:pt x="79" y="216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7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76" y="219"/>
                    </a:lnTo>
                    <a:lnTo>
                      <a:pt x="76" y="219"/>
                    </a:lnTo>
                    <a:lnTo>
                      <a:pt x="76" y="219"/>
                    </a:lnTo>
                    <a:lnTo>
                      <a:pt x="74" y="219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9" y="216"/>
                    </a:lnTo>
                    <a:lnTo>
                      <a:pt x="69" y="216"/>
                    </a:lnTo>
                    <a:lnTo>
                      <a:pt x="69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6" y="217"/>
                    </a:lnTo>
                    <a:lnTo>
                      <a:pt x="65" y="219"/>
                    </a:lnTo>
                    <a:lnTo>
                      <a:pt x="65" y="219"/>
                    </a:lnTo>
                    <a:lnTo>
                      <a:pt x="63" y="219"/>
                    </a:lnTo>
                    <a:lnTo>
                      <a:pt x="63" y="219"/>
                    </a:lnTo>
                    <a:lnTo>
                      <a:pt x="63" y="219"/>
                    </a:lnTo>
                    <a:lnTo>
                      <a:pt x="63" y="217"/>
                    </a:lnTo>
                    <a:lnTo>
                      <a:pt x="61" y="217"/>
                    </a:lnTo>
                    <a:lnTo>
                      <a:pt x="58" y="216"/>
                    </a:lnTo>
                    <a:lnTo>
                      <a:pt x="58" y="214"/>
                    </a:lnTo>
                    <a:lnTo>
                      <a:pt x="58" y="212"/>
                    </a:lnTo>
                    <a:lnTo>
                      <a:pt x="57" y="211"/>
                    </a:lnTo>
                    <a:lnTo>
                      <a:pt x="58" y="209"/>
                    </a:lnTo>
                    <a:lnTo>
                      <a:pt x="58" y="208"/>
                    </a:lnTo>
                    <a:lnTo>
                      <a:pt x="58" y="208"/>
                    </a:lnTo>
                    <a:lnTo>
                      <a:pt x="57" y="208"/>
                    </a:lnTo>
                    <a:lnTo>
                      <a:pt x="57" y="206"/>
                    </a:lnTo>
                    <a:lnTo>
                      <a:pt x="55" y="206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3" y="208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3" y="205"/>
                    </a:lnTo>
                    <a:lnTo>
                      <a:pt x="55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7" y="201"/>
                    </a:lnTo>
                    <a:lnTo>
                      <a:pt x="55" y="201"/>
                    </a:lnTo>
                    <a:lnTo>
                      <a:pt x="53" y="200"/>
                    </a:lnTo>
                    <a:lnTo>
                      <a:pt x="53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2" y="198"/>
                    </a:lnTo>
                    <a:lnTo>
                      <a:pt x="50" y="198"/>
                    </a:lnTo>
                    <a:lnTo>
                      <a:pt x="50" y="197"/>
                    </a:lnTo>
                    <a:lnTo>
                      <a:pt x="50" y="195"/>
                    </a:lnTo>
                    <a:lnTo>
                      <a:pt x="50" y="194"/>
                    </a:lnTo>
                    <a:lnTo>
                      <a:pt x="49" y="190"/>
                    </a:lnTo>
                    <a:lnTo>
                      <a:pt x="49" y="189"/>
                    </a:lnTo>
                    <a:lnTo>
                      <a:pt x="47" y="187"/>
                    </a:lnTo>
                    <a:lnTo>
                      <a:pt x="47" y="187"/>
                    </a:lnTo>
                    <a:lnTo>
                      <a:pt x="46" y="186"/>
                    </a:lnTo>
                    <a:lnTo>
                      <a:pt x="44" y="186"/>
                    </a:lnTo>
                    <a:lnTo>
                      <a:pt x="44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41" y="189"/>
                    </a:lnTo>
                    <a:lnTo>
                      <a:pt x="39" y="190"/>
                    </a:lnTo>
                    <a:lnTo>
                      <a:pt x="38" y="190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3" y="190"/>
                    </a:lnTo>
                    <a:lnTo>
                      <a:pt x="31" y="190"/>
                    </a:lnTo>
                    <a:lnTo>
                      <a:pt x="30" y="189"/>
                    </a:lnTo>
                    <a:lnTo>
                      <a:pt x="28" y="189"/>
                    </a:lnTo>
                    <a:lnTo>
                      <a:pt x="28" y="190"/>
                    </a:lnTo>
                    <a:lnTo>
                      <a:pt x="27" y="190"/>
                    </a:lnTo>
                    <a:lnTo>
                      <a:pt x="25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2"/>
                    </a:lnTo>
                    <a:lnTo>
                      <a:pt x="20" y="190"/>
                    </a:lnTo>
                    <a:lnTo>
                      <a:pt x="20" y="189"/>
                    </a:lnTo>
                    <a:lnTo>
                      <a:pt x="19" y="189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4" y="192"/>
                    </a:lnTo>
                    <a:lnTo>
                      <a:pt x="12" y="190"/>
                    </a:lnTo>
                    <a:lnTo>
                      <a:pt x="11" y="190"/>
                    </a:lnTo>
                    <a:lnTo>
                      <a:pt x="11" y="189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7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12" y="182"/>
                    </a:lnTo>
                    <a:lnTo>
                      <a:pt x="12" y="181"/>
                    </a:lnTo>
                    <a:lnTo>
                      <a:pt x="12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1" y="176"/>
                    </a:lnTo>
                    <a:lnTo>
                      <a:pt x="11" y="175"/>
                    </a:lnTo>
                    <a:lnTo>
                      <a:pt x="11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9" y="171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6" y="173"/>
                    </a:lnTo>
                    <a:lnTo>
                      <a:pt x="6" y="173"/>
                    </a:lnTo>
                    <a:lnTo>
                      <a:pt x="6" y="171"/>
                    </a:lnTo>
                    <a:lnTo>
                      <a:pt x="6" y="171"/>
                    </a:lnTo>
                    <a:lnTo>
                      <a:pt x="5" y="170"/>
                    </a:lnTo>
                    <a:lnTo>
                      <a:pt x="3" y="168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1" y="156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1"/>
                    </a:lnTo>
                    <a:lnTo>
                      <a:pt x="3" y="153"/>
                    </a:lnTo>
                    <a:lnTo>
                      <a:pt x="3" y="153"/>
                    </a:lnTo>
                    <a:lnTo>
                      <a:pt x="5" y="151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11" y="138"/>
                    </a:lnTo>
                    <a:lnTo>
                      <a:pt x="12" y="140"/>
                    </a:lnTo>
                    <a:lnTo>
                      <a:pt x="14" y="140"/>
                    </a:lnTo>
                    <a:lnTo>
                      <a:pt x="16" y="143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2" y="145"/>
                    </a:lnTo>
                    <a:lnTo>
                      <a:pt x="22" y="143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1" y="143"/>
                    </a:lnTo>
                    <a:lnTo>
                      <a:pt x="35" y="143"/>
                    </a:lnTo>
                    <a:lnTo>
                      <a:pt x="36" y="143"/>
                    </a:lnTo>
                    <a:lnTo>
                      <a:pt x="39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42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98" y="142"/>
                    </a:lnTo>
                    <a:lnTo>
                      <a:pt x="99" y="137"/>
                    </a:lnTo>
                    <a:lnTo>
                      <a:pt x="99" y="134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6" y="126"/>
                    </a:lnTo>
                    <a:lnTo>
                      <a:pt x="96" y="123"/>
                    </a:lnTo>
                    <a:lnTo>
                      <a:pt x="96" y="118"/>
                    </a:lnTo>
                    <a:lnTo>
                      <a:pt x="94" y="115"/>
                    </a:lnTo>
                    <a:lnTo>
                      <a:pt x="94" y="112"/>
                    </a:lnTo>
                    <a:lnTo>
                      <a:pt x="94" y="107"/>
                    </a:lnTo>
                    <a:lnTo>
                      <a:pt x="94" y="104"/>
                    </a:lnTo>
                    <a:lnTo>
                      <a:pt x="93" y="101"/>
                    </a:lnTo>
                    <a:lnTo>
                      <a:pt x="93" y="96"/>
                    </a:lnTo>
                    <a:lnTo>
                      <a:pt x="93" y="93"/>
                    </a:lnTo>
                    <a:lnTo>
                      <a:pt x="93" y="88"/>
                    </a:lnTo>
                    <a:lnTo>
                      <a:pt x="91" y="85"/>
                    </a:lnTo>
                    <a:lnTo>
                      <a:pt x="91" y="82"/>
                    </a:lnTo>
                    <a:lnTo>
                      <a:pt x="91" y="77"/>
                    </a:lnTo>
                    <a:lnTo>
                      <a:pt x="91" y="74"/>
                    </a:lnTo>
                    <a:lnTo>
                      <a:pt x="90" y="71"/>
                    </a:lnTo>
                    <a:lnTo>
                      <a:pt x="90" y="66"/>
                    </a:lnTo>
                    <a:lnTo>
                      <a:pt x="90" y="63"/>
                    </a:lnTo>
                    <a:lnTo>
                      <a:pt x="90" y="60"/>
                    </a:lnTo>
                    <a:lnTo>
                      <a:pt x="88" y="55"/>
                    </a:lnTo>
                    <a:lnTo>
                      <a:pt x="88" y="52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1"/>
                    </a:lnTo>
                    <a:lnTo>
                      <a:pt x="87" y="36"/>
                    </a:lnTo>
                    <a:lnTo>
                      <a:pt x="87" y="33"/>
                    </a:lnTo>
                    <a:lnTo>
                      <a:pt x="85" y="30"/>
                    </a:lnTo>
                    <a:lnTo>
                      <a:pt x="85" y="25"/>
                    </a:lnTo>
                    <a:lnTo>
                      <a:pt x="85" y="22"/>
                    </a:lnTo>
                    <a:lnTo>
                      <a:pt x="85" y="17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6"/>
                    </a:lnTo>
                    <a:lnTo>
                      <a:pt x="83" y="3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" name="Freeform 210">
                <a:extLst>
                  <a:ext uri="{FF2B5EF4-FFF2-40B4-BE49-F238E27FC236}">
                    <a16:creationId xmlns:a16="http://schemas.microsoft.com/office/drawing/2014/main" id="{657448A4-7B40-0E4D-B317-7948E94D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838" y="3305882"/>
                <a:ext cx="84257" cy="57650"/>
              </a:xfrm>
              <a:custGeom>
                <a:avLst/>
                <a:gdLst>
                  <a:gd name="T0" fmla="*/ 27 w 38"/>
                  <a:gd name="T1" fmla="*/ 0 h 26"/>
                  <a:gd name="T2" fmla="*/ 28 w 38"/>
                  <a:gd name="T3" fmla="*/ 0 h 26"/>
                  <a:gd name="T4" fmla="*/ 31 w 38"/>
                  <a:gd name="T5" fmla="*/ 4 h 26"/>
                  <a:gd name="T6" fmla="*/ 35 w 38"/>
                  <a:gd name="T7" fmla="*/ 6 h 26"/>
                  <a:gd name="T8" fmla="*/ 36 w 38"/>
                  <a:gd name="T9" fmla="*/ 9 h 26"/>
                  <a:gd name="T10" fmla="*/ 38 w 38"/>
                  <a:gd name="T11" fmla="*/ 11 h 26"/>
                  <a:gd name="T12" fmla="*/ 38 w 38"/>
                  <a:gd name="T13" fmla="*/ 11 h 26"/>
                  <a:gd name="T14" fmla="*/ 36 w 38"/>
                  <a:gd name="T15" fmla="*/ 17 h 26"/>
                  <a:gd name="T16" fmla="*/ 35 w 38"/>
                  <a:gd name="T17" fmla="*/ 17 h 26"/>
                  <a:gd name="T18" fmla="*/ 33 w 38"/>
                  <a:gd name="T19" fmla="*/ 17 h 26"/>
                  <a:gd name="T20" fmla="*/ 31 w 38"/>
                  <a:gd name="T21" fmla="*/ 20 h 26"/>
                  <a:gd name="T22" fmla="*/ 28 w 38"/>
                  <a:gd name="T23" fmla="*/ 22 h 26"/>
                  <a:gd name="T24" fmla="*/ 25 w 38"/>
                  <a:gd name="T25" fmla="*/ 20 h 26"/>
                  <a:gd name="T26" fmla="*/ 22 w 38"/>
                  <a:gd name="T27" fmla="*/ 20 h 26"/>
                  <a:gd name="T28" fmla="*/ 19 w 38"/>
                  <a:gd name="T29" fmla="*/ 23 h 26"/>
                  <a:gd name="T30" fmla="*/ 17 w 38"/>
                  <a:gd name="T31" fmla="*/ 25 h 26"/>
                  <a:gd name="T32" fmla="*/ 14 w 38"/>
                  <a:gd name="T33" fmla="*/ 25 h 26"/>
                  <a:gd name="T34" fmla="*/ 11 w 38"/>
                  <a:gd name="T35" fmla="*/ 25 h 26"/>
                  <a:gd name="T36" fmla="*/ 8 w 38"/>
                  <a:gd name="T37" fmla="*/ 26 h 26"/>
                  <a:gd name="T38" fmla="*/ 8 w 38"/>
                  <a:gd name="T39" fmla="*/ 25 h 26"/>
                  <a:gd name="T40" fmla="*/ 5 w 38"/>
                  <a:gd name="T41" fmla="*/ 25 h 26"/>
                  <a:gd name="T42" fmla="*/ 3 w 38"/>
                  <a:gd name="T43" fmla="*/ 22 h 26"/>
                  <a:gd name="T44" fmla="*/ 2 w 38"/>
                  <a:gd name="T45" fmla="*/ 20 h 26"/>
                  <a:gd name="T46" fmla="*/ 2 w 38"/>
                  <a:gd name="T47" fmla="*/ 17 h 26"/>
                  <a:gd name="T48" fmla="*/ 0 w 38"/>
                  <a:gd name="T49" fmla="*/ 14 h 26"/>
                  <a:gd name="T50" fmla="*/ 2 w 38"/>
                  <a:gd name="T51" fmla="*/ 14 h 26"/>
                  <a:gd name="T52" fmla="*/ 2 w 38"/>
                  <a:gd name="T53" fmla="*/ 11 h 26"/>
                  <a:gd name="T54" fmla="*/ 2 w 38"/>
                  <a:gd name="T55" fmla="*/ 8 h 26"/>
                  <a:gd name="T56" fmla="*/ 5 w 38"/>
                  <a:gd name="T57" fmla="*/ 9 h 26"/>
                  <a:gd name="T58" fmla="*/ 5 w 38"/>
                  <a:gd name="T59" fmla="*/ 8 h 26"/>
                  <a:gd name="T60" fmla="*/ 5 w 38"/>
                  <a:gd name="T61" fmla="*/ 4 h 26"/>
                  <a:gd name="T62" fmla="*/ 11 w 38"/>
                  <a:gd name="T63" fmla="*/ 3 h 26"/>
                  <a:gd name="T64" fmla="*/ 13 w 38"/>
                  <a:gd name="T65" fmla="*/ 4 h 26"/>
                  <a:gd name="T66" fmla="*/ 13 w 38"/>
                  <a:gd name="T67" fmla="*/ 4 h 26"/>
                  <a:gd name="T68" fmla="*/ 14 w 38"/>
                  <a:gd name="T69" fmla="*/ 3 h 26"/>
                  <a:gd name="T70" fmla="*/ 16 w 38"/>
                  <a:gd name="T71" fmla="*/ 1 h 26"/>
                  <a:gd name="T72" fmla="*/ 19 w 38"/>
                  <a:gd name="T73" fmla="*/ 1 h 26"/>
                  <a:gd name="T74" fmla="*/ 20 w 38"/>
                  <a:gd name="T75" fmla="*/ 1 h 26"/>
                  <a:gd name="T76" fmla="*/ 22 w 38"/>
                  <a:gd name="T77" fmla="*/ 0 h 26"/>
                  <a:gd name="T78" fmla="*/ 25 w 38"/>
                  <a:gd name="T7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26">
                    <a:moveTo>
                      <a:pt x="27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6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" name="Freeform 211">
                <a:extLst>
                  <a:ext uri="{FF2B5EF4-FFF2-40B4-BE49-F238E27FC236}">
                    <a16:creationId xmlns:a16="http://schemas.microsoft.com/office/drawing/2014/main" id="{131C4D47-DA76-C14D-B796-61EF7017A4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646" y="4385709"/>
                <a:ext cx="157429" cy="170733"/>
              </a:xfrm>
              <a:custGeom>
                <a:avLst/>
                <a:gdLst>
                  <a:gd name="T0" fmla="*/ 43 w 71"/>
                  <a:gd name="T1" fmla="*/ 74 h 77"/>
                  <a:gd name="T2" fmla="*/ 43 w 71"/>
                  <a:gd name="T3" fmla="*/ 75 h 77"/>
                  <a:gd name="T4" fmla="*/ 41 w 71"/>
                  <a:gd name="T5" fmla="*/ 75 h 77"/>
                  <a:gd name="T6" fmla="*/ 41 w 71"/>
                  <a:gd name="T7" fmla="*/ 77 h 77"/>
                  <a:gd name="T8" fmla="*/ 41 w 71"/>
                  <a:gd name="T9" fmla="*/ 77 h 77"/>
                  <a:gd name="T10" fmla="*/ 41 w 71"/>
                  <a:gd name="T11" fmla="*/ 77 h 77"/>
                  <a:gd name="T12" fmla="*/ 41 w 71"/>
                  <a:gd name="T13" fmla="*/ 77 h 77"/>
                  <a:gd name="T14" fmla="*/ 41 w 71"/>
                  <a:gd name="T15" fmla="*/ 77 h 77"/>
                  <a:gd name="T16" fmla="*/ 41 w 71"/>
                  <a:gd name="T17" fmla="*/ 75 h 77"/>
                  <a:gd name="T18" fmla="*/ 43 w 71"/>
                  <a:gd name="T19" fmla="*/ 75 h 77"/>
                  <a:gd name="T20" fmla="*/ 43 w 71"/>
                  <a:gd name="T21" fmla="*/ 74 h 77"/>
                  <a:gd name="T22" fmla="*/ 69 w 71"/>
                  <a:gd name="T23" fmla="*/ 59 h 77"/>
                  <a:gd name="T24" fmla="*/ 69 w 71"/>
                  <a:gd name="T25" fmla="*/ 59 h 77"/>
                  <a:gd name="T26" fmla="*/ 71 w 71"/>
                  <a:gd name="T27" fmla="*/ 59 h 77"/>
                  <a:gd name="T28" fmla="*/ 71 w 71"/>
                  <a:gd name="T29" fmla="*/ 59 h 77"/>
                  <a:gd name="T30" fmla="*/ 71 w 71"/>
                  <a:gd name="T31" fmla="*/ 59 h 77"/>
                  <a:gd name="T32" fmla="*/ 71 w 71"/>
                  <a:gd name="T33" fmla="*/ 59 h 77"/>
                  <a:gd name="T34" fmla="*/ 71 w 71"/>
                  <a:gd name="T35" fmla="*/ 59 h 77"/>
                  <a:gd name="T36" fmla="*/ 69 w 71"/>
                  <a:gd name="T37" fmla="*/ 59 h 77"/>
                  <a:gd name="T38" fmla="*/ 69 w 71"/>
                  <a:gd name="T39" fmla="*/ 59 h 77"/>
                  <a:gd name="T40" fmla="*/ 69 w 71"/>
                  <a:gd name="T41" fmla="*/ 59 h 77"/>
                  <a:gd name="T42" fmla="*/ 62 w 71"/>
                  <a:gd name="T43" fmla="*/ 58 h 77"/>
                  <a:gd name="T44" fmla="*/ 62 w 71"/>
                  <a:gd name="T45" fmla="*/ 58 h 77"/>
                  <a:gd name="T46" fmla="*/ 65 w 71"/>
                  <a:gd name="T47" fmla="*/ 58 h 77"/>
                  <a:gd name="T48" fmla="*/ 66 w 71"/>
                  <a:gd name="T49" fmla="*/ 58 h 77"/>
                  <a:gd name="T50" fmla="*/ 66 w 71"/>
                  <a:gd name="T51" fmla="*/ 58 h 77"/>
                  <a:gd name="T52" fmla="*/ 65 w 71"/>
                  <a:gd name="T53" fmla="*/ 58 h 77"/>
                  <a:gd name="T54" fmla="*/ 65 w 71"/>
                  <a:gd name="T55" fmla="*/ 59 h 77"/>
                  <a:gd name="T56" fmla="*/ 65 w 71"/>
                  <a:gd name="T57" fmla="*/ 59 h 77"/>
                  <a:gd name="T58" fmla="*/ 63 w 71"/>
                  <a:gd name="T59" fmla="*/ 59 h 77"/>
                  <a:gd name="T60" fmla="*/ 62 w 71"/>
                  <a:gd name="T61" fmla="*/ 58 h 77"/>
                  <a:gd name="T62" fmla="*/ 62 w 71"/>
                  <a:gd name="T63" fmla="*/ 58 h 77"/>
                  <a:gd name="T64" fmla="*/ 62 w 71"/>
                  <a:gd name="T65" fmla="*/ 58 h 77"/>
                  <a:gd name="T66" fmla="*/ 27 w 71"/>
                  <a:gd name="T67" fmla="*/ 55 h 77"/>
                  <a:gd name="T68" fmla="*/ 28 w 71"/>
                  <a:gd name="T69" fmla="*/ 55 h 77"/>
                  <a:gd name="T70" fmla="*/ 30 w 71"/>
                  <a:gd name="T71" fmla="*/ 55 h 77"/>
                  <a:gd name="T72" fmla="*/ 28 w 71"/>
                  <a:gd name="T73" fmla="*/ 56 h 77"/>
                  <a:gd name="T74" fmla="*/ 28 w 71"/>
                  <a:gd name="T75" fmla="*/ 55 h 77"/>
                  <a:gd name="T76" fmla="*/ 27 w 71"/>
                  <a:gd name="T77" fmla="*/ 55 h 77"/>
                  <a:gd name="T78" fmla="*/ 27 w 71"/>
                  <a:gd name="T79" fmla="*/ 55 h 77"/>
                  <a:gd name="T80" fmla="*/ 2 w 71"/>
                  <a:gd name="T81" fmla="*/ 0 h 77"/>
                  <a:gd name="T82" fmla="*/ 2 w 71"/>
                  <a:gd name="T83" fmla="*/ 0 h 77"/>
                  <a:gd name="T84" fmla="*/ 2 w 71"/>
                  <a:gd name="T85" fmla="*/ 0 h 77"/>
                  <a:gd name="T86" fmla="*/ 2 w 71"/>
                  <a:gd name="T87" fmla="*/ 0 h 77"/>
                  <a:gd name="T88" fmla="*/ 0 w 71"/>
                  <a:gd name="T89" fmla="*/ 0 h 77"/>
                  <a:gd name="T90" fmla="*/ 0 w 71"/>
                  <a:gd name="T91" fmla="*/ 0 h 77"/>
                  <a:gd name="T92" fmla="*/ 2 w 71"/>
                  <a:gd name="T9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77">
                    <a:moveTo>
                      <a:pt x="43" y="74"/>
                    </a:moveTo>
                    <a:lnTo>
                      <a:pt x="43" y="75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43" y="75"/>
                    </a:lnTo>
                    <a:lnTo>
                      <a:pt x="43" y="74"/>
                    </a:lnTo>
                    <a:close/>
                    <a:moveTo>
                      <a:pt x="69" y="59"/>
                    </a:moveTo>
                    <a:lnTo>
                      <a:pt x="69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9" y="59"/>
                    </a:lnTo>
                    <a:close/>
                    <a:moveTo>
                      <a:pt x="62" y="58"/>
                    </a:moveTo>
                    <a:lnTo>
                      <a:pt x="62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close/>
                    <a:moveTo>
                      <a:pt x="27" y="55"/>
                    </a:move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0" name="Freeform 212">
                <a:extLst>
                  <a:ext uri="{FF2B5EF4-FFF2-40B4-BE49-F238E27FC236}">
                    <a16:creationId xmlns:a16="http://schemas.microsoft.com/office/drawing/2014/main" id="{917E4EE3-3126-EC4B-B4AA-159B68AE6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1330" y="5128504"/>
                <a:ext cx="235033" cy="443460"/>
              </a:xfrm>
              <a:custGeom>
                <a:avLst/>
                <a:gdLst>
                  <a:gd name="T0" fmla="*/ 98 w 106"/>
                  <a:gd name="T1" fmla="*/ 68 h 200"/>
                  <a:gd name="T2" fmla="*/ 75 w 106"/>
                  <a:gd name="T3" fmla="*/ 19 h 200"/>
                  <a:gd name="T4" fmla="*/ 75 w 106"/>
                  <a:gd name="T5" fmla="*/ 16 h 200"/>
                  <a:gd name="T6" fmla="*/ 89 w 106"/>
                  <a:gd name="T7" fmla="*/ 2 h 200"/>
                  <a:gd name="T8" fmla="*/ 95 w 106"/>
                  <a:gd name="T9" fmla="*/ 11 h 200"/>
                  <a:gd name="T10" fmla="*/ 101 w 106"/>
                  <a:gd name="T11" fmla="*/ 28 h 200"/>
                  <a:gd name="T12" fmla="*/ 106 w 106"/>
                  <a:gd name="T13" fmla="*/ 47 h 200"/>
                  <a:gd name="T14" fmla="*/ 101 w 106"/>
                  <a:gd name="T15" fmla="*/ 57 h 200"/>
                  <a:gd name="T16" fmla="*/ 97 w 106"/>
                  <a:gd name="T17" fmla="*/ 49 h 200"/>
                  <a:gd name="T18" fmla="*/ 94 w 106"/>
                  <a:gd name="T19" fmla="*/ 54 h 200"/>
                  <a:gd name="T20" fmla="*/ 97 w 106"/>
                  <a:gd name="T21" fmla="*/ 60 h 200"/>
                  <a:gd name="T22" fmla="*/ 95 w 106"/>
                  <a:gd name="T23" fmla="*/ 69 h 200"/>
                  <a:gd name="T24" fmla="*/ 90 w 106"/>
                  <a:gd name="T25" fmla="*/ 76 h 200"/>
                  <a:gd name="T26" fmla="*/ 89 w 106"/>
                  <a:gd name="T27" fmla="*/ 95 h 200"/>
                  <a:gd name="T28" fmla="*/ 79 w 106"/>
                  <a:gd name="T29" fmla="*/ 120 h 200"/>
                  <a:gd name="T30" fmla="*/ 68 w 106"/>
                  <a:gd name="T31" fmla="*/ 151 h 200"/>
                  <a:gd name="T32" fmla="*/ 64 w 106"/>
                  <a:gd name="T33" fmla="*/ 170 h 200"/>
                  <a:gd name="T34" fmla="*/ 60 w 106"/>
                  <a:gd name="T35" fmla="*/ 181 h 200"/>
                  <a:gd name="T36" fmla="*/ 54 w 106"/>
                  <a:gd name="T37" fmla="*/ 192 h 200"/>
                  <a:gd name="T38" fmla="*/ 40 w 106"/>
                  <a:gd name="T39" fmla="*/ 197 h 200"/>
                  <a:gd name="T40" fmla="*/ 27 w 106"/>
                  <a:gd name="T41" fmla="*/ 200 h 200"/>
                  <a:gd name="T42" fmla="*/ 16 w 106"/>
                  <a:gd name="T43" fmla="*/ 195 h 200"/>
                  <a:gd name="T44" fmla="*/ 12 w 106"/>
                  <a:gd name="T45" fmla="*/ 189 h 200"/>
                  <a:gd name="T46" fmla="*/ 7 w 106"/>
                  <a:gd name="T47" fmla="*/ 181 h 200"/>
                  <a:gd name="T48" fmla="*/ 8 w 106"/>
                  <a:gd name="T49" fmla="*/ 169 h 200"/>
                  <a:gd name="T50" fmla="*/ 4 w 106"/>
                  <a:gd name="T51" fmla="*/ 159 h 200"/>
                  <a:gd name="T52" fmla="*/ 0 w 106"/>
                  <a:gd name="T53" fmla="*/ 147 h 200"/>
                  <a:gd name="T54" fmla="*/ 4 w 106"/>
                  <a:gd name="T55" fmla="*/ 142 h 200"/>
                  <a:gd name="T56" fmla="*/ 8 w 106"/>
                  <a:gd name="T57" fmla="*/ 134 h 200"/>
                  <a:gd name="T58" fmla="*/ 15 w 106"/>
                  <a:gd name="T59" fmla="*/ 121 h 200"/>
                  <a:gd name="T60" fmla="*/ 18 w 106"/>
                  <a:gd name="T61" fmla="*/ 109 h 200"/>
                  <a:gd name="T62" fmla="*/ 15 w 106"/>
                  <a:gd name="T63" fmla="*/ 99 h 200"/>
                  <a:gd name="T64" fmla="*/ 12 w 106"/>
                  <a:gd name="T65" fmla="*/ 85 h 200"/>
                  <a:gd name="T66" fmla="*/ 18 w 106"/>
                  <a:gd name="T67" fmla="*/ 68 h 200"/>
                  <a:gd name="T68" fmla="*/ 19 w 106"/>
                  <a:gd name="T69" fmla="*/ 60 h 200"/>
                  <a:gd name="T70" fmla="*/ 29 w 106"/>
                  <a:gd name="T71" fmla="*/ 57 h 200"/>
                  <a:gd name="T72" fmla="*/ 34 w 106"/>
                  <a:gd name="T73" fmla="*/ 57 h 200"/>
                  <a:gd name="T74" fmla="*/ 35 w 106"/>
                  <a:gd name="T75" fmla="*/ 55 h 200"/>
                  <a:gd name="T76" fmla="*/ 43 w 106"/>
                  <a:gd name="T77" fmla="*/ 54 h 200"/>
                  <a:gd name="T78" fmla="*/ 46 w 106"/>
                  <a:gd name="T79" fmla="*/ 54 h 200"/>
                  <a:gd name="T80" fmla="*/ 51 w 106"/>
                  <a:gd name="T81" fmla="*/ 47 h 200"/>
                  <a:gd name="T82" fmla="*/ 56 w 106"/>
                  <a:gd name="T83" fmla="*/ 49 h 200"/>
                  <a:gd name="T84" fmla="*/ 57 w 106"/>
                  <a:gd name="T85" fmla="*/ 46 h 200"/>
                  <a:gd name="T86" fmla="*/ 60 w 106"/>
                  <a:gd name="T87" fmla="*/ 40 h 200"/>
                  <a:gd name="T88" fmla="*/ 62 w 106"/>
                  <a:gd name="T89" fmla="*/ 40 h 200"/>
                  <a:gd name="T90" fmla="*/ 62 w 106"/>
                  <a:gd name="T91" fmla="*/ 43 h 200"/>
                  <a:gd name="T92" fmla="*/ 68 w 106"/>
                  <a:gd name="T93" fmla="*/ 36 h 200"/>
                  <a:gd name="T94" fmla="*/ 68 w 106"/>
                  <a:gd name="T95" fmla="*/ 27 h 200"/>
                  <a:gd name="T96" fmla="*/ 68 w 106"/>
                  <a:gd name="T97" fmla="*/ 24 h 200"/>
                  <a:gd name="T98" fmla="*/ 73 w 106"/>
                  <a:gd name="T99" fmla="*/ 24 h 200"/>
                  <a:gd name="T100" fmla="*/ 79 w 106"/>
                  <a:gd name="T101" fmla="*/ 19 h 200"/>
                  <a:gd name="T102" fmla="*/ 82 w 106"/>
                  <a:gd name="T103" fmla="*/ 8 h 200"/>
                  <a:gd name="T104" fmla="*/ 84 w 106"/>
                  <a:gd name="T105" fmla="*/ 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200">
                    <a:moveTo>
                      <a:pt x="98" y="68"/>
                    </a:moveTo>
                    <a:lnTo>
                      <a:pt x="98" y="69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8" y="68"/>
                    </a:lnTo>
                    <a:lnTo>
                      <a:pt x="98" y="68"/>
                    </a:lnTo>
                    <a:close/>
                    <a:moveTo>
                      <a:pt x="75" y="16"/>
                    </a:moveTo>
                    <a:lnTo>
                      <a:pt x="75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5" y="16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3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4" y="8"/>
                    </a:lnTo>
                    <a:lnTo>
                      <a:pt x="95" y="11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8" y="17"/>
                    </a:lnTo>
                    <a:lnTo>
                      <a:pt x="100" y="21"/>
                    </a:lnTo>
                    <a:lnTo>
                      <a:pt x="101" y="28"/>
                    </a:lnTo>
                    <a:lnTo>
                      <a:pt x="101" y="35"/>
                    </a:lnTo>
                    <a:lnTo>
                      <a:pt x="101" y="38"/>
                    </a:lnTo>
                    <a:lnTo>
                      <a:pt x="103" y="41"/>
                    </a:lnTo>
                    <a:lnTo>
                      <a:pt x="105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3" y="55"/>
                    </a:lnTo>
                    <a:lnTo>
                      <a:pt x="103" y="55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0" y="55"/>
                    </a:lnTo>
                    <a:lnTo>
                      <a:pt x="98" y="54"/>
                    </a:lnTo>
                    <a:lnTo>
                      <a:pt x="98" y="51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4" y="51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7" y="65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6"/>
                    </a:lnTo>
                    <a:lnTo>
                      <a:pt x="90" y="77"/>
                    </a:lnTo>
                    <a:lnTo>
                      <a:pt x="92" y="82"/>
                    </a:lnTo>
                    <a:lnTo>
                      <a:pt x="90" y="85"/>
                    </a:lnTo>
                    <a:lnTo>
                      <a:pt x="89" y="92"/>
                    </a:lnTo>
                    <a:lnTo>
                      <a:pt x="89" y="95"/>
                    </a:lnTo>
                    <a:lnTo>
                      <a:pt x="87" y="98"/>
                    </a:lnTo>
                    <a:lnTo>
                      <a:pt x="86" y="103"/>
                    </a:lnTo>
                    <a:lnTo>
                      <a:pt x="82" y="109"/>
                    </a:lnTo>
                    <a:lnTo>
                      <a:pt x="81" y="115"/>
                    </a:lnTo>
                    <a:lnTo>
                      <a:pt x="79" y="120"/>
                    </a:lnTo>
                    <a:lnTo>
                      <a:pt x="78" y="123"/>
                    </a:lnTo>
                    <a:lnTo>
                      <a:pt x="76" y="129"/>
                    </a:lnTo>
                    <a:lnTo>
                      <a:pt x="75" y="136"/>
                    </a:lnTo>
                    <a:lnTo>
                      <a:pt x="71" y="143"/>
                    </a:lnTo>
                    <a:lnTo>
                      <a:pt x="68" y="151"/>
                    </a:lnTo>
                    <a:lnTo>
                      <a:pt x="68" y="153"/>
                    </a:lnTo>
                    <a:lnTo>
                      <a:pt x="68" y="158"/>
                    </a:lnTo>
                    <a:lnTo>
                      <a:pt x="67" y="161"/>
                    </a:lnTo>
                    <a:lnTo>
                      <a:pt x="65" y="166"/>
                    </a:lnTo>
                    <a:lnTo>
                      <a:pt x="64" y="170"/>
                    </a:lnTo>
                    <a:lnTo>
                      <a:pt x="64" y="173"/>
                    </a:lnTo>
                    <a:lnTo>
                      <a:pt x="64" y="175"/>
                    </a:lnTo>
                    <a:lnTo>
                      <a:pt x="62" y="178"/>
                    </a:lnTo>
                    <a:lnTo>
                      <a:pt x="60" y="180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9" y="184"/>
                    </a:lnTo>
                    <a:lnTo>
                      <a:pt x="57" y="189"/>
                    </a:lnTo>
                    <a:lnTo>
                      <a:pt x="56" y="191"/>
                    </a:lnTo>
                    <a:lnTo>
                      <a:pt x="54" y="192"/>
                    </a:lnTo>
                    <a:lnTo>
                      <a:pt x="51" y="194"/>
                    </a:lnTo>
                    <a:lnTo>
                      <a:pt x="49" y="194"/>
                    </a:lnTo>
                    <a:lnTo>
                      <a:pt x="46" y="194"/>
                    </a:lnTo>
                    <a:lnTo>
                      <a:pt x="43" y="195"/>
                    </a:lnTo>
                    <a:lnTo>
                      <a:pt x="40" y="197"/>
                    </a:lnTo>
                    <a:lnTo>
                      <a:pt x="37" y="199"/>
                    </a:lnTo>
                    <a:lnTo>
                      <a:pt x="35" y="200"/>
                    </a:lnTo>
                    <a:lnTo>
                      <a:pt x="34" y="200"/>
                    </a:lnTo>
                    <a:lnTo>
                      <a:pt x="29" y="200"/>
                    </a:lnTo>
                    <a:lnTo>
                      <a:pt x="27" y="200"/>
                    </a:lnTo>
                    <a:lnTo>
                      <a:pt x="24" y="197"/>
                    </a:lnTo>
                    <a:lnTo>
                      <a:pt x="23" y="197"/>
                    </a:lnTo>
                    <a:lnTo>
                      <a:pt x="19" y="195"/>
                    </a:lnTo>
                    <a:lnTo>
                      <a:pt x="18" y="195"/>
                    </a:lnTo>
                    <a:lnTo>
                      <a:pt x="16" y="195"/>
                    </a:lnTo>
                    <a:lnTo>
                      <a:pt x="16" y="194"/>
                    </a:lnTo>
                    <a:lnTo>
                      <a:pt x="13" y="192"/>
                    </a:lnTo>
                    <a:lnTo>
                      <a:pt x="12" y="192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9"/>
                    </a:lnTo>
                    <a:lnTo>
                      <a:pt x="10" y="186"/>
                    </a:lnTo>
                    <a:lnTo>
                      <a:pt x="10" y="184"/>
                    </a:lnTo>
                    <a:lnTo>
                      <a:pt x="7" y="181"/>
                    </a:lnTo>
                    <a:lnTo>
                      <a:pt x="7" y="181"/>
                    </a:lnTo>
                    <a:lnTo>
                      <a:pt x="7" y="178"/>
                    </a:lnTo>
                    <a:lnTo>
                      <a:pt x="7" y="177"/>
                    </a:lnTo>
                    <a:lnTo>
                      <a:pt x="7" y="172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4"/>
                    </a:lnTo>
                    <a:lnTo>
                      <a:pt x="5" y="162"/>
                    </a:lnTo>
                    <a:lnTo>
                      <a:pt x="4" y="159"/>
                    </a:lnTo>
                    <a:lnTo>
                      <a:pt x="2" y="158"/>
                    </a:lnTo>
                    <a:lnTo>
                      <a:pt x="2" y="156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7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3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5" y="137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0" y="129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5" y="121"/>
                    </a:lnTo>
                    <a:lnTo>
                      <a:pt x="16" y="118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2"/>
                    </a:lnTo>
                    <a:lnTo>
                      <a:pt x="18" y="109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5" y="99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3" y="95"/>
                    </a:lnTo>
                    <a:lnTo>
                      <a:pt x="13" y="90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6" y="60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4"/>
                    </a:lnTo>
                    <a:lnTo>
                      <a:pt x="38" y="54"/>
                    </a:lnTo>
                    <a:lnTo>
                      <a:pt x="41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8" y="49"/>
                    </a:lnTo>
                    <a:lnTo>
                      <a:pt x="51" y="47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3"/>
                    </a:lnTo>
                    <a:lnTo>
                      <a:pt x="59" y="4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0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70" y="38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5" y="22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4" y="3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1" name="Freeform 213">
                <a:extLst>
                  <a:ext uri="{FF2B5EF4-FFF2-40B4-BE49-F238E27FC236}">
                    <a16:creationId xmlns:a16="http://schemas.microsoft.com/office/drawing/2014/main" id="{2957C4F8-B5DB-E541-9DA7-9C2CC2955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338" y="4157326"/>
                <a:ext cx="4434" cy="4434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2" name="Freeform 214">
                <a:extLst>
                  <a:ext uri="{FF2B5EF4-FFF2-40B4-BE49-F238E27FC236}">
                    <a16:creationId xmlns:a16="http://schemas.microsoft.com/office/drawing/2014/main" id="{A200200C-8883-1E47-9C6F-101EAC56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754" y="3259319"/>
                <a:ext cx="57650" cy="64302"/>
              </a:xfrm>
              <a:custGeom>
                <a:avLst/>
                <a:gdLst>
                  <a:gd name="T0" fmla="*/ 7 w 26"/>
                  <a:gd name="T1" fmla="*/ 0 h 29"/>
                  <a:gd name="T2" fmla="*/ 9 w 26"/>
                  <a:gd name="T3" fmla="*/ 0 h 29"/>
                  <a:gd name="T4" fmla="*/ 11 w 26"/>
                  <a:gd name="T5" fmla="*/ 0 h 29"/>
                  <a:gd name="T6" fmla="*/ 11 w 26"/>
                  <a:gd name="T7" fmla="*/ 2 h 29"/>
                  <a:gd name="T8" fmla="*/ 12 w 26"/>
                  <a:gd name="T9" fmla="*/ 2 h 29"/>
                  <a:gd name="T10" fmla="*/ 15 w 26"/>
                  <a:gd name="T11" fmla="*/ 7 h 29"/>
                  <a:gd name="T12" fmla="*/ 17 w 26"/>
                  <a:gd name="T13" fmla="*/ 7 h 29"/>
                  <a:gd name="T14" fmla="*/ 20 w 26"/>
                  <a:gd name="T15" fmla="*/ 8 h 29"/>
                  <a:gd name="T16" fmla="*/ 25 w 26"/>
                  <a:gd name="T17" fmla="*/ 10 h 29"/>
                  <a:gd name="T18" fmla="*/ 26 w 26"/>
                  <a:gd name="T19" fmla="*/ 11 h 29"/>
                  <a:gd name="T20" fmla="*/ 26 w 26"/>
                  <a:gd name="T21" fmla="*/ 13 h 29"/>
                  <a:gd name="T22" fmla="*/ 25 w 26"/>
                  <a:gd name="T23" fmla="*/ 14 h 29"/>
                  <a:gd name="T24" fmla="*/ 23 w 26"/>
                  <a:gd name="T25" fmla="*/ 14 h 29"/>
                  <a:gd name="T26" fmla="*/ 23 w 26"/>
                  <a:gd name="T27" fmla="*/ 14 h 29"/>
                  <a:gd name="T28" fmla="*/ 23 w 26"/>
                  <a:gd name="T29" fmla="*/ 18 h 29"/>
                  <a:gd name="T30" fmla="*/ 23 w 26"/>
                  <a:gd name="T31" fmla="*/ 18 h 29"/>
                  <a:gd name="T32" fmla="*/ 20 w 26"/>
                  <a:gd name="T33" fmla="*/ 19 h 29"/>
                  <a:gd name="T34" fmla="*/ 18 w 26"/>
                  <a:gd name="T35" fmla="*/ 18 h 29"/>
                  <a:gd name="T36" fmla="*/ 18 w 26"/>
                  <a:gd name="T37" fmla="*/ 16 h 29"/>
                  <a:gd name="T38" fmla="*/ 17 w 26"/>
                  <a:gd name="T39" fmla="*/ 16 h 29"/>
                  <a:gd name="T40" fmla="*/ 15 w 26"/>
                  <a:gd name="T41" fmla="*/ 18 h 29"/>
                  <a:gd name="T42" fmla="*/ 14 w 26"/>
                  <a:gd name="T43" fmla="*/ 19 h 29"/>
                  <a:gd name="T44" fmla="*/ 12 w 26"/>
                  <a:gd name="T45" fmla="*/ 22 h 29"/>
                  <a:gd name="T46" fmla="*/ 11 w 26"/>
                  <a:gd name="T47" fmla="*/ 22 h 29"/>
                  <a:gd name="T48" fmla="*/ 11 w 26"/>
                  <a:gd name="T49" fmla="*/ 24 h 29"/>
                  <a:gd name="T50" fmla="*/ 12 w 26"/>
                  <a:gd name="T51" fmla="*/ 25 h 29"/>
                  <a:gd name="T52" fmla="*/ 12 w 26"/>
                  <a:gd name="T53" fmla="*/ 27 h 29"/>
                  <a:gd name="T54" fmla="*/ 12 w 26"/>
                  <a:gd name="T55" fmla="*/ 29 h 29"/>
                  <a:gd name="T56" fmla="*/ 9 w 26"/>
                  <a:gd name="T57" fmla="*/ 25 h 29"/>
                  <a:gd name="T58" fmla="*/ 3 w 26"/>
                  <a:gd name="T59" fmla="*/ 21 h 29"/>
                  <a:gd name="T60" fmla="*/ 3 w 26"/>
                  <a:gd name="T61" fmla="*/ 19 h 29"/>
                  <a:gd name="T62" fmla="*/ 1 w 26"/>
                  <a:gd name="T63" fmla="*/ 19 h 29"/>
                  <a:gd name="T64" fmla="*/ 1 w 26"/>
                  <a:gd name="T65" fmla="*/ 19 h 29"/>
                  <a:gd name="T66" fmla="*/ 0 w 26"/>
                  <a:gd name="T67" fmla="*/ 18 h 29"/>
                  <a:gd name="T68" fmla="*/ 0 w 26"/>
                  <a:gd name="T69" fmla="*/ 18 h 29"/>
                  <a:gd name="T70" fmla="*/ 1 w 26"/>
                  <a:gd name="T71" fmla="*/ 16 h 29"/>
                  <a:gd name="T72" fmla="*/ 1 w 26"/>
                  <a:gd name="T73" fmla="*/ 16 h 29"/>
                  <a:gd name="T74" fmla="*/ 0 w 26"/>
                  <a:gd name="T75" fmla="*/ 13 h 29"/>
                  <a:gd name="T76" fmla="*/ 0 w 26"/>
                  <a:gd name="T77" fmla="*/ 10 h 29"/>
                  <a:gd name="T78" fmla="*/ 3 w 26"/>
                  <a:gd name="T79" fmla="*/ 10 h 29"/>
                  <a:gd name="T80" fmla="*/ 3 w 26"/>
                  <a:gd name="T81" fmla="*/ 7 h 29"/>
                  <a:gd name="T82" fmla="*/ 3 w 26"/>
                  <a:gd name="T83" fmla="*/ 5 h 29"/>
                  <a:gd name="T84" fmla="*/ 6 w 26"/>
                  <a:gd name="T85" fmla="*/ 3 h 29"/>
                  <a:gd name="T86" fmla="*/ 6 w 26"/>
                  <a:gd name="T87" fmla="*/ 3 h 29"/>
                  <a:gd name="T88" fmla="*/ 7 w 26"/>
                  <a:gd name="T89" fmla="*/ 5 h 29"/>
                  <a:gd name="T90" fmla="*/ 7 w 26"/>
                  <a:gd name="T91" fmla="*/ 2 h 29"/>
                  <a:gd name="T92" fmla="*/ 7 w 26"/>
                  <a:gd name="T9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" h="29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5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3" name="Freeform 215">
                <a:extLst>
                  <a:ext uri="{FF2B5EF4-FFF2-40B4-BE49-F238E27FC236}">
                    <a16:creationId xmlns:a16="http://schemas.microsoft.com/office/drawing/2014/main" id="{A2F41B59-BE9B-494D-8B67-37F91A493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1395" y="3059762"/>
                <a:ext cx="110865" cy="124168"/>
              </a:xfrm>
              <a:custGeom>
                <a:avLst/>
                <a:gdLst>
                  <a:gd name="T0" fmla="*/ 14 w 50"/>
                  <a:gd name="T1" fmla="*/ 2 h 56"/>
                  <a:gd name="T2" fmla="*/ 17 w 50"/>
                  <a:gd name="T3" fmla="*/ 4 h 56"/>
                  <a:gd name="T4" fmla="*/ 20 w 50"/>
                  <a:gd name="T5" fmla="*/ 5 h 56"/>
                  <a:gd name="T6" fmla="*/ 23 w 50"/>
                  <a:gd name="T7" fmla="*/ 5 h 56"/>
                  <a:gd name="T8" fmla="*/ 25 w 50"/>
                  <a:gd name="T9" fmla="*/ 7 h 56"/>
                  <a:gd name="T10" fmla="*/ 27 w 50"/>
                  <a:gd name="T11" fmla="*/ 8 h 56"/>
                  <a:gd name="T12" fmla="*/ 28 w 50"/>
                  <a:gd name="T13" fmla="*/ 7 h 56"/>
                  <a:gd name="T14" fmla="*/ 33 w 50"/>
                  <a:gd name="T15" fmla="*/ 11 h 56"/>
                  <a:gd name="T16" fmla="*/ 36 w 50"/>
                  <a:gd name="T17" fmla="*/ 10 h 56"/>
                  <a:gd name="T18" fmla="*/ 38 w 50"/>
                  <a:gd name="T19" fmla="*/ 15 h 56"/>
                  <a:gd name="T20" fmla="*/ 36 w 50"/>
                  <a:gd name="T21" fmla="*/ 18 h 56"/>
                  <a:gd name="T22" fmla="*/ 36 w 50"/>
                  <a:gd name="T23" fmla="*/ 19 h 56"/>
                  <a:gd name="T24" fmla="*/ 39 w 50"/>
                  <a:gd name="T25" fmla="*/ 22 h 56"/>
                  <a:gd name="T26" fmla="*/ 42 w 50"/>
                  <a:gd name="T27" fmla="*/ 24 h 56"/>
                  <a:gd name="T28" fmla="*/ 41 w 50"/>
                  <a:gd name="T29" fmla="*/ 26 h 56"/>
                  <a:gd name="T30" fmla="*/ 42 w 50"/>
                  <a:gd name="T31" fmla="*/ 29 h 56"/>
                  <a:gd name="T32" fmla="*/ 44 w 50"/>
                  <a:gd name="T33" fmla="*/ 30 h 56"/>
                  <a:gd name="T34" fmla="*/ 47 w 50"/>
                  <a:gd name="T35" fmla="*/ 34 h 56"/>
                  <a:gd name="T36" fmla="*/ 50 w 50"/>
                  <a:gd name="T37" fmla="*/ 38 h 56"/>
                  <a:gd name="T38" fmla="*/ 47 w 50"/>
                  <a:gd name="T39" fmla="*/ 40 h 56"/>
                  <a:gd name="T40" fmla="*/ 44 w 50"/>
                  <a:gd name="T41" fmla="*/ 38 h 56"/>
                  <a:gd name="T42" fmla="*/ 42 w 50"/>
                  <a:gd name="T43" fmla="*/ 38 h 56"/>
                  <a:gd name="T44" fmla="*/ 41 w 50"/>
                  <a:gd name="T45" fmla="*/ 38 h 56"/>
                  <a:gd name="T46" fmla="*/ 38 w 50"/>
                  <a:gd name="T47" fmla="*/ 38 h 56"/>
                  <a:gd name="T48" fmla="*/ 38 w 50"/>
                  <a:gd name="T49" fmla="*/ 40 h 56"/>
                  <a:gd name="T50" fmla="*/ 36 w 50"/>
                  <a:gd name="T51" fmla="*/ 37 h 56"/>
                  <a:gd name="T52" fmla="*/ 33 w 50"/>
                  <a:gd name="T53" fmla="*/ 38 h 56"/>
                  <a:gd name="T54" fmla="*/ 35 w 50"/>
                  <a:gd name="T55" fmla="*/ 43 h 56"/>
                  <a:gd name="T56" fmla="*/ 31 w 50"/>
                  <a:gd name="T57" fmla="*/ 46 h 56"/>
                  <a:gd name="T58" fmla="*/ 30 w 50"/>
                  <a:gd name="T59" fmla="*/ 51 h 56"/>
                  <a:gd name="T60" fmla="*/ 27 w 50"/>
                  <a:gd name="T61" fmla="*/ 54 h 56"/>
                  <a:gd name="T62" fmla="*/ 27 w 50"/>
                  <a:gd name="T63" fmla="*/ 56 h 56"/>
                  <a:gd name="T64" fmla="*/ 23 w 50"/>
                  <a:gd name="T65" fmla="*/ 56 h 56"/>
                  <a:gd name="T66" fmla="*/ 22 w 50"/>
                  <a:gd name="T67" fmla="*/ 54 h 56"/>
                  <a:gd name="T68" fmla="*/ 22 w 50"/>
                  <a:gd name="T69" fmla="*/ 52 h 56"/>
                  <a:gd name="T70" fmla="*/ 22 w 50"/>
                  <a:gd name="T71" fmla="*/ 51 h 56"/>
                  <a:gd name="T72" fmla="*/ 20 w 50"/>
                  <a:gd name="T73" fmla="*/ 46 h 56"/>
                  <a:gd name="T74" fmla="*/ 23 w 50"/>
                  <a:gd name="T75" fmla="*/ 38 h 56"/>
                  <a:gd name="T76" fmla="*/ 22 w 50"/>
                  <a:gd name="T77" fmla="*/ 34 h 56"/>
                  <a:gd name="T78" fmla="*/ 19 w 50"/>
                  <a:gd name="T79" fmla="*/ 27 h 56"/>
                  <a:gd name="T80" fmla="*/ 16 w 50"/>
                  <a:gd name="T81" fmla="*/ 24 h 56"/>
                  <a:gd name="T82" fmla="*/ 12 w 50"/>
                  <a:gd name="T83" fmla="*/ 19 h 56"/>
                  <a:gd name="T84" fmla="*/ 9 w 50"/>
                  <a:gd name="T85" fmla="*/ 16 h 56"/>
                  <a:gd name="T86" fmla="*/ 8 w 50"/>
                  <a:gd name="T87" fmla="*/ 13 h 56"/>
                  <a:gd name="T88" fmla="*/ 5 w 50"/>
                  <a:gd name="T89" fmla="*/ 8 h 56"/>
                  <a:gd name="T90" fmla="*/ 1 w 50"/>
                  <a:gd name="T91" fmla="*/ 5 h 56"/>
                  <a:gd name="T92" fmla="*/ 0 w 50"/>
                  <a:gd name="T93" fmla="*/ 5 h 56"/>
                  <a:gd name="T94" fmla="*/ 5 w 50"/>
                  <a:gd name="T95" fmla="*/ 4 h 56"/>
                  <a:gd name="T96" fmla="*/ 11 w 50"/>
                  <a:gd name="T9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6">
                    <a:moveTo>
                      <a:pt x="12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30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7" y="35"/>
                    </a:lnTo>
                    <a:lnTo>
                      <a:pt x="47" y="37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5" y="43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0" y="46"/>
                    </a:lnTo>
                    <a:lnTo>
                      <a:pt x="22" y="45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4" name="Freeform 216">
                <a:extLst>
                  <a:ext uri="{FF2B5EF4-FFF2-40B4-BE49-F238E27FC236}">
                    <a16:creationId xmlns:a16="http://schemas.microsoft.com/office/drawing/2014/main" id="{F80D7B2A-FF1C-414F-BF86-E3BA3783D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769" y="3250450"/>
                <a:ext cx="2218" cy="221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5" name="Freeform 217">
                <a:extLst>
                  <a:ext uri="{FF2B5EF4-FFF2-40B4-BE49-F238E27FC236}">
                    <a16:creationId xmlns:a16="http://schemas.microsoft.com/office/drawing/2014/main" id="{537697AA-D732-D849-921F-69562B46C4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2279" y="3545351"/>
                <a:ext cx="509979" cy="503328"/>
              </a:xfrm>
              <a:custGeom>
                <a:avLst/>
                <a:gdLst>
                  <a:gd name="T0" fmla="*/ 169 w 230"/>
                  <a:gd name="T1" fmla="*/ 0 h 227"/>
                  <a:gd name="T2" fmla="*/ 178 w 230"/>
                  <a:gd name="T3" fmla="*/ 11 h 227"/>
                  <a:gd name="T4" fmla="*/ 197 w 230"/>
                  <a:gd name="T5" fmla="*/ 11 h 227"/>
                  <a:gd name="T6" fmla="*/ 203 w 230"/>
                  <a:gd name="T7" fmla="*/ 11 h 227"/>
                  <a:gd name="T8" fmla="*/ 213 w 230"/>
                  <a:gd name="T9" fmla="*/ 13 h 227"/>
                  <a:gd name="T10" fmla="*/ 219 w 230"/>
                  <a:gd name="T11" fmla="*/ 21 h 227"/>
                  <a:gd name="T12" fmla="*/ 219 w 230"/>
                  <a:gd name="T13" fmla="*/ 26 h 227"/>
                  <a:gd name="T14" fmla="*/ 222 w 230"/>
                  <a:gd name="T15" fmla="*/ 38 h 227"/>
                  <a:gd name="T16" fmla="*/ 226 w 230"/>
                  <a:gd name="T17" fmla="*/ 52 h 227"/>
                  <a:gd name="T18" fmla="*/ 227 w 230"/>
                  <a:gd name="T19" fmla="*/ 59 h 227"/>
                  <a:gd name="T20" fmla="*/ 222 w 230"/>
                  <a:gd name="T21" fmla="*/ 62 h 227"/>
                  <a:gd name="T22" fmla="*/ 207 w 230"/>
                  <a:gd name="T23" fmla="*/ 62 h 227"/>
                  <a:gd name="T24" fmla="*/ 202 w 230"/>
                  <a:gd name="T25" fmla="*/ 67 h 227"/>
                  <a:gd name="T26" fmla="*/ 191 w 230"/>
                  <a:gd name="T27" fmla="*/ 70 h 227"/>
                  <a:gd name="T28" fmla="*/ 191 w 230"/>
                  <a:gd name="T29" fmla="*/ 76 h 227"/>
                  <a:gd name="T30" fmla="*/ 194 w 230"/>
                  <a:gd name="T31" fmla="*/ 79 h 227"/>
                  <a:gd name="T32" fmla="*/ 186 w 230"/>
                  <a:gd name="T33" fmla="*/ 82 h 227"/>
                  <a:gd name="T34" fmla="*/ 172 w 230"/>
                  <a:gd name="T35" fmla="*/ 90 h 227"/>
                  <a:gd name="T36" fmla="*/ 159 w 230"/>
                  <a:gd name="T37" fmla="*/ 98 h 227"/>
                  <a:gd name="T38" fmla="*/ 151 w 230"/>
                  <a:gd name="T39" fmla="*/ 98 h 227"/>
                  <a:gd name="T40" fmla="*/ 150 w 230"/>
                  <a:gd name="T41" fmla="*/ 103 h 227"/>
                  <a:gd name="T42" fmla="*/ 140 w 230"/>
                  <a:gd name="T43" fmla="*/ 103 h 227"/>
                  <a:gd name="T44" fmla="*/ 131 w 230"/>
                  <a:gd name="T45" fmla="*/ 109 h 227"/>
                  <a:gd name="T46" fmla="*/ 120 w 230"/>
                  <a:gd name="T47" fmla="*/ 115 h 227"/>
                  <a:gd name="T48" fmla="*/ 118 w 230"/>
                  <a:gd name="T49" fmla="*/ 133 h 227"/>
                  <a:gd name="T50" fmla="*/ 118 w 230"/>
                  <a:gd name="T51" fmla="*/ 139 h 227"/>
                  <a:gd name="T52" fmla="*/ 115 w 230"/>
                  <a:gd name="T53" fmla="*/ 141 h 227"/>
                  <a:gd name="T54" fmla="*/ 107 w 230"/>
                  <a:gd name="T55" fmla="*/ 142 h 227"/>
                  <a:gd name="T56" fmla="*/ 101 w 230"/>
                  <a:gd name="T57" fmla="*/ 144 h 227"/>
                  <a:gd name="T58" fmla="*/ 95 w 230"/>
                  <a:gd name="T59" fmla="*/ 142 h 227"/>
                  <a:gd name="T60" fmla="*/ 87 w 230"/>
                  <a:gd name="T61" fmla="*/ 142 h 227"/>
                  <a:gd name="T62" fmla="*/ 82 w 230"/>
                  <a:gd name="T63" fmla="*/ 147 h 227"/>
                  <a:gd name="T64" fmla="*/ 79 w 230"/>
                  <a:gd name="T65" fmla="*/ 152 h 227"/>
                  <a:gd name="T66" fmla="*/ 74 w 230"/>
                  <a:gd name="T67" fmla="*/ 156 h 227"/>
                  <a:gd name="T68" fmla="*/ 71 w 230"/>
                  <a:gd name="T69" fmla="*/ 160 h 227"/>
                  <a:gd name="T70" fmla="*/ 68 w 230"/>
                  <a:gd name="T71" fmla="*/ 169 h 227"/>
                  <a:gd name="T72" fmla="*/ 65 w 230"/>
                  <a:gd name="T73" fmla="*/ 177 h 227"/>
                  <a:gd name="T74" fmla="*/ 58 w 230"/>
                  <a:gd name="T75" fmla="*/ 182 h 227"/>
                  <a:gd name="T76" fmla="*/ 54 w 230"/>
                  <a:gd name="T77" fmla="*/ 188 h 227"/>
                  <a:gd name="T78" fmla="*/ 46 w 230"/>
                  <a:gd name="T79" fmla="*/ 193 h 227"/>
                  <a:gd name="T80" fmla="*/ 43 w 230"/>
                  <a:gd name="T81" fmla="*/ 202 h 227"/>
                  <a:gd name="T82" fmla="*/ 41 w 230"/>
                  <a:gd name="T83" fmla="*/ 213 h 227"/>
                  <a:gd name="T84" fmla="*/ 36 w 230"/>
                  <a:gd name="T85" fmla="*/ 218 h 227"/>
                  <a:gd name="T86" fmla="*/ 35 w 230"/>
                  <a:gd name="T87" fmla="*/ 223 h 227"/>
                  <a:gd name="T88" fmla="*/ 25 w 230"/>
                  <a:gd name="T89" fmla="*/ 227 h 227"/>
                  <a:gd name="T90" fmla="*/ 11 w 230"/>
                  <a:gd name="T91" fmla="*/ 226 h 227"/>
                  <a:gd name="T92" fmla="*/ 3 w 230"/>
                  <a:gd name="T93" fmla="*/ 216 h 227"/>
                  <a:gd name="T94" fmla="*/ 13 w 230"/>
                  <a:gd name="T95" fmla="*/ 204 h 227"/>
                  <a:gd name="T96" fmla="*/ 17 w 230"/>
                  <a:gd name="T97" fmla="*/ 191 h 227"/>
                  <a:gd name="T98" fmla="*/ 16 w 230"/>
                  <a:gd name="T99" fmla="*/ 191 h 227"/>
                  <a:gd name="T100" fmla="*/ 32 w 230"/>
                  <a:gd name="T101" fmla="*/ 175 h 227"/>
                  <a:gd name="T102" fmla="*/ 36 w 230"/>
                  <a:gd name="T103" fmla="*/ 155 h 227"/>
                  <a:gd name="T104" fmla="*/ 49 w 230"/>
                  <a:gd name="T105" fmla="*/ 147 h 227"/>
                  <a:gd name="T106" fmla="*/ 57 w 230"/>
                  <a:gd name="T107" fmla="*/ 130 h 227"/>
                  <a:gd name="T108" fmla="*/ 80 w 230"/>
                  <a:gd name="T109" fmla="*/ 120 h 227"/>
                  <a:gd name="T110" fmla="*/ 101 w 230"/>
                  <a:gd name="T111" fmla="*/ 101 h 227"/>
                  <a:gd name="T112" fmla="*/ 104 w 230"/>
                  <a:gd name="T113" fmla="*/ 86 h 227"/>
                  <a:gd name="T114" fmla="*/ 106 w 230"/>
                  <a:gd name="T115" fmla="*/ 68 h 227"/>
                  <a:gd name="T116" fmla="*/ 121 w 230"/>
                  <a:gd name="T117" fmla="*/ 45 h 227"/>
                  <a:gd name="T118" fmla="*/ 148 w 230"/>
                  <a:gd name="T119" fmla="*/ 29 h 227"/>
                  <a:gd name="T120" fmla="*/ 166 w 230"/>
                  <a:gd name="T121" fmla="*/ 2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0" h="227">
                    <a:moveTo>
                      <a:pt x="0" y="227"/>
                    </a:move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close/>
                    <a:moveTo>
                      <a:pt x="167" y="0"/>
                    </a:moveTo>
                    <a:lnTo>
                      <a:pt x="169" y="0"/>
                    </a:lnTo>
                    <a:lnTo>
                      <a:pt x="169" y="2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2" y="8"/>
                    </a:lnTo>
                    <a:lnTo>
                      <a:pt x="175" y="11"/>
                    </a:lnTo>
                    <a:lnTo>
                      <a:pt x="178" y="11"/>
                    </a:lnTo>
                    <a:lnTo>
                      <a:pt x="183" y="13"/>
                    </a:lnTo>
                    <a:lnTo>
                      <a:pt x="188" y="11"/>
                    </a:lnTo>
                    <a:lnTo>
                      <a:pt x="191" y="11"/>
                    </a:lnTo>
                    <a:lnTo>
                      <a:pt x="192" y="11"/>
                    </a:lnTo>
                    <a:lnTo>
                      <a:pt x="194" y="11"/>
                    </a:lnTo>
                    <a:lnTo>
                      <a:pt x="197" y="11"/>
                    </a:lnTo>
                    <a:lnTo>
                      <a:pt x="199" y="11"/>
                    </a:lnTo>
                    <a:lnTo>
                      <a:pt x="202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1"/>
                    </a:lnTo>
                    <a:lnTo>
                      <a:pt x="203" y="13"/>
                    </a:lnTo>
                    <a:lnTo>
                      <a:pt x="205" y="13"/>
                    </a:lnTo>
                    <a:lnTo>
                      <a:pt x="207" y="13"/>
                    </a:lnTo>
                    <a:lnTo>
                      <a:pt x="208" y="13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15" y="15"/>
                    </a:lnTo>
                    <a:lnTo>
                      <a:pt x="215" y="16"/>
                    </a:lnTo>
                    <a:lnTo>
                      <a:pt x="218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19" y="21"/>
                    </a:lnTo>
                    <a:lnTo>
                      <a:pt x="219" y="22"/>
                    </a:lnTo>
                    <a:lnTo>
                      <a:pt x="219" y="22"/>
                    </a:lnTo>
                    <a:lnTo>
                      <a:pt x="221" y="24"/>
                    </a:lnTo>
                    <a:lnTo>
                      <a:pt x="221" y="24"/>
                    </a:lnTo>
                    <a:lnTo>
                      <a:pt x="221" y="24"/>
                    </a:lnTo>
                    <a:lnTo>
                      <a:pt x="219" y="26"/>
                    </a:lnTo>
                    <a:lnTo>
                      <a:pt x="221" y="29"/>
                    </a:lnTo>
                    <a:lnTo>
                      <a:pt x="221" y="32"/>
                    </a:lnTo>
                    <a:lnTo>
                      <a:pt x="221" y="34"/>
                    </a:lnTo>
                    <a:lnTo>
                      <a:pt x="221" y="35"/>
                    </a:lnTo>
                    <a:lnTo>
                      <a:pt x="221" y="37"/>
                    </a:lnTo>
                    <a:lnTo>
                      <a:pt x="222" y="38"/>
                    </a:lnTo>
                    <a:lnTo>
                      <a:pt x="221" y="43"/>
                    </a:lnTo>
                    <a:lnTo>
                      <a:pt x="222" y="45"/>
                    </a:lnTo>
                    <a:lnTo>
                      <a:pt x="224" y="46"/>
                    </a:lnTo>
                    <a:lnTo>
                      <a:pt x="224" y="49"/>
                    </a:lnTo>
                    <a:lnTo>
                      <a:pt x="226" y="51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9" y="54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9" y="57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9" y="62"/>
                    </a:lnTo>
                    <a:lnTo>
                      <a:pt x="229" y="62"/>
                    </a:lnTo>
                    <a:lnTo>
                      <a:pt x="227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19" y="62"/>
                    </a:lnTo>
                    <a:lnTo>
                      <a:pt x="216" y="62"/>
                    </a:lnTo>
                    <a:lnTo>
                      <a:pt x="213" y="62"/>
                    </a:lnTo>
                    <a:lnTo>
                      <a:pt x="210" y="62"/>
                    </a:lnTo>
                    <a:lnTo>
                      <a:pt x="210" y="62"/>
                    </a:lnTo>
                    <a:lnTo>
                      <a:pt x="207" y="62"/>
                    </a:lnTo>
                    <a:lnTo>
                      <a:pt x="205" y="62"/>
                    </a:lnTo>
                    <a:lnTo>
                      <a:pt x="203" y="62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2" y="65"/>
                    </a:lnTo>
                    <a:lnTo>
                      <a:pt x="202" y="67"/>
                    </a:lnTo>
                    <a:lnTo>
                      <a:pt x="196" y="68"/>
                    </a:lnTo>
                    <a:lnTo>
                      <a:pt x="194" y="68"/>
                    </a:lnTo>
                    <a:lnTo>
                      <a:pt x="192" y="68"/>
                    </a:lnTo>
                    <a:lnTo>
                      <a:pt x="191" y="68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91" y="71"/>
                    </a:lnTo>
                    <a:lnTo>
                      <a:pt x="191" y="71"/>
                    </a:lnTo>
                    <a:lnTo>
                      <a:pt x="191" y="73"/>
                    </a:lnTo>
                    <a:lnTo>
                      <a:pt x="191" y="74"/>
                    </a:lnTo>
                    <a:lnTo>
                      <a:pt x="191" y="74"/>
                    </a:lnTo>
                    <a:lnTo>
                      <a:pt x="191" y="76"/>
                    </a:lnTo>
                    <a:lnTo>
                      <a:pt x="191" y="76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94" y="79"/>
                    </a:lnTo>
                    <a:lnTo>
                      <a:pt x="194" y="79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81"/>
                    </a:lnTo>
                    <a:lnTo>
                      <a:pt x="188" y="81"/>
                    </a:lnTo>
                    <a:lnTo>
                      <a:pt x="186" y="82"/>
                    </a:lnTo>
                    <a:lnTo>
                      <a:pt x="183" y="84"/>
                    </a:lnTo>
                    <a:lnTo>
                      <a:pt x="180" y="86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4" y="89"/>
                    </a:lnTo>
                    <a:lnTo>
                      <a:pt x="172" y="90"/>
                    </a:lnTo>
                    <a:lnTo>
                      <a:pt x="170" y="93"/>
                    </a:lnTo>
                    <a:lnTo>
                      <a:pt x="169" y="95"/>
                    </a:lnTo>
                    <a:lnTo>
                      <a:pt x="167" y="97"/>
                    </a:lnTo>
                    <a:lnTo>
                      <a:pt x="166" y="97"/>
                    </a:lnTo>
                    <a:lnTo>
                      <a:pt x="162" y="98"/>
                    </a:lnTo>
                    <a:lnTo>
                      <a:pt x="159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5" y="98"/>
                    </a:lnTo>
                    <a:lnTo>
                      <a:pt x="153" y="98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100"/>
                    </a:lnTo>
                    <a:lnTo>
                      <a:pt x="151" y="101"/>
                    </a:lnTo>
                    <a:lnTo>
                      <a:pt x="151" y="101"/>
                    </a:lnTo>
                    <a:lnTo>
                      <a:pt x="150" y="101"/>
                    </a:lnTo>
                    <a:lnTo>
                      <a:pt x="150" y="103"/>
                    </a:lnTo>
                    <a:lnTo>
                      <a:pt x="148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0" y="103"/>
                    </a:lnTo>
                    <a:lnTo>
                      <a:pt x="139" y="103"/>
                    </a:lnTo>
                    <a:lnTo>
                      <a:pt x="139" y="104"/>
                    </a:lnTo>
                    <a:lnTo>
                      <a:pt x="137" y="104"/>
                    </a:lnTo>
                    <a:lnTo>
                      <a:pt x="136" y="106"/>
                    </a:lnTo>
                    <a:lnTo>
                      <a:pt x="134" y="106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6" y="111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1" y="115"/>
                    </a:lnTo>
                    <a:lnTo>
                      <a:pt x="120" y="115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4"/>
                    </a:lnTo>
                    <a:lnTo>
                      <a:pt x="118" y="134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7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0" y="141"/>
                    </a:lnTo>
                    <a:lnTo>
                      <a:pt x="118" y="141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2" y="141"/>
                    </a:lnTo>
                    <a:lnTo>
                      <a:pt x="112" y="141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109" y="141"/>
                    </a:lnTo>
                    <a:lnTo>
                      <a:pt x="107" y="142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3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99" y="144"/>
                    </a:lnTo>
                    <a:lnTo>
                      <a:pt x="98" y="144"/>
                    </a:lnTo>
                    <a:lnTo>
                      <a:pt x="98" y="144"/>
                    </a:lnTo>
                    <a:lnTo>
                      <a:pt x="96" y="144"/>
                    </a:lnTo>
                    <a:lnTo>
                      <a:pt x="95" y="142"/>
                    </a:lnTo>
                    <a:lnTo>
                      <a:pt x="93" y="142"/>
                    </a:lnTo>
                    <a:lnTo>
                      <a:pt x="92" y="142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88" y="142"/>
                    </a:lnTo>
                    <a:lnTo>
                      <a:pt x="87" y="142"/>
                    </a:lnTo>
                    <a:lnTo>
                      <a:pt x="85" y="144"/>
                    </a:lnTo>
                    <a:lnTo>
                      <a:pt x="84" y="144"/>
                    </a:lnTo>
                    <a:lnTo>
                      <a:pt x="80" y="144"/>
                    </a:lnTo>
                    <a:lnTo>
                      <a:pt x="82" y="145"/>
                    </a:lnTo>
                    <a:lnTo>
                      <a:pt x="82" y="145"/>
                    </a:lnTo>
                    <a:lnTo>
                      <a:pt x="82" y="147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9" y="150"/>
                    </a:lnTo>
                    <a:lnTo>
                      <a:pt x="79" y="152"/>
                    </a:lnTo>
                    <a:lnTo>
                      <a:pt x="79" y="152"/>
                    </a:lnTo>
                    <a:lnTo>
                      <a:pt x="77" y="153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6" y="156"/>
                    </a:lnTo>
                    <a:lnTo>
                      <a:pt x="76" y="156"/>
                    </a:lnTo>
                    <a:lnTo>
                      <a:pt x="74" y="156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1" y="160"/>
                    </a:lnTo>
                    <a:lnTo>
                      <a:pt x="71" y="161"/>
                    </a:lnTo>
                    <a:lnTo>
                      <a:pt x="69" y="163"/>
                    </a:lnTo>
                    <a:lnTo>
                      <a:pt x="69" y="164"/>
                    </a:lnTo>
                    <a:lnTo>
                      <a:pt x="69" y="166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6" y="174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3" y="178"/>
                    </a:lnTo>
                    <a:lnTo>
                      <a:pt x="62" y="178"/>
                    </a:lnTo>
                    <a:lnTo>
                      <a:pt x="60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2"/>
                    </a:lnTo>
                    <a:lnTo>
                      <a:pt x="57" y="182"/>
                    </a:lnTo>
                    <a:lnTo>
                      <a:pt x="57" y="183"/>
                    </a:lnTo>
                    <a:lnTo>
                      <a:pt x="55" y="185"/>
                    </a:lnTo>
                    <a:lnTo>
                      <a:pt x="55" y="186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2" y="189"/>
                    </a:lnTo>
                    <a:lnTo>
                      <a:pt x="51" y="189"/>
                    </a:lnTo>
                    <a:lnTo>
                      <a:pt x="49" y="189"/>
                    </a:lnTo>
                    <a:lnTo>
                      <a:pt x="49" y="191"/>
                    </a:lnTo>
                    <a:lnTo>
                      <a:pt x="47" y="191"/>
                    </a:lnTo>
                    <a:lnTo>
                      <a:pt x="46" y="193"/>
                    </a:lnTo>
                    <a:lnTo>
                      <a:pt x="44" y="193"/>
                    </a:lnTo>
                    <a:lnTo>
                      <a:pt x="44" y="193"/>
                    </a:lnTo>
                    <a:lnTo>
                      <a:pt x="44" y="196"/>
                    </a:lnTo>
                    <a:lnTo>
                      <a:pt x="43" y="197"/>
                    </a:lnTo>
                    <a:lnTo>
                      <a:pt x="43" y="199"/>
                    </a:lnTo>
                    <a:lnTo>
                      <a:pt x="43" y="202"/>
                    </a:lnTo>
                    <a:lnTo>
                      <a:pt x="41" y="204"/>
                    </a:lnTo>
                    <a:lnTo>
                      <a:pt x="41" y="205"/>
                    </a:lnTo>
                    <a:lnTo>
                      <a:pt x="41" y="207"/>
                    </a:lnTo>
                    <a:lnTo>
                      <a:pt x="41" y="210"/>
                    </a:lnTo>
                    <a:lnTo>
                      <a:pt x="41" y="212"/>
                    </a:lnTo>
                    <a:lnTo>
                      <a:pt x="41" y="213"/>
                    </a:lnTo>
                    <a:lnTo>
                      <a:pt x="40" y="213"/>
                    </a:lnTo>
                    <a:lnTo>
                      <a:pt x="40" y="215"/>
                    </a:lnTo>
                    <a:lnTo>
                      <a:pt x="40" y="216"/>
                    </a:lnTo>
                    <a:lnTo>
                      <a:pt x="38" y="216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5" y="219"/>
                    </a:lnTo>
                    <a:lnTo>
                      <a:pt x="35" y="221"/>
                    </a:lnTo>
                    <a:lnTo>
                      <a:pt x="35" y="221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3" y="224"/>
                    </a:lnTo>
                    <a:lnTo>
                      <a:pt x="33" y="226"/>
                    </a:lnTo>
                    <a:lnTo>
                      <a:pt x="32" y="227"/>
                    </a:lnTo>
                    <a:lnTo>
                      <a:pt x="30" y="227"/>
                    </a:lnTo>
                    <a:lnTo>
                      <a:pt x="27" y="227"/>
                    </a:lnTo>
                    <a:lnTo>
                      <a:pt x="25" y="227"/>
                    </a:lnTo>
                    <a:lnTo>
                      <a:pt x="22" y="227"/>
                    </a:lnTo>
                    <a:lnTo>
                      <a:pt x="21" y="226"/>
                    </a:lnTo>
                    <a:lnTo>
                      <a:pt x="17" y="226"/>
                    </a:lnTo>
                    <a:lnTo>
                      <a:pt x="16" y="226"/>
                    </a:lnTo>
                    <a:lnTo>
                      <a:pt x="14" y="226"/>
                    </a:lnTo>
                    <a:lnTo>
                      <a:pt x="11" y="226"/>
                    </a:lnTo>
                    <a:lnTo>
                      <a:pt x="6" y="226"/>
                    </a:lnTo>
                    <a:lnTo>
                      <a:pt x="3" y="22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2" y="219"/>
                    </a:lnTo>
                    <a:lnTo>
                      <a:pt x="3" y="216"/>
                    </a:lnTo>
                    <a:lnTo>
                      <a:pt x="5" y="215"/>
                    </a:lnTo>
                    <a:lnTo>
                      <a:pt x="6" y="213"/>
                    </a:lnTo>
                    <a:lnTo>
                      <a:pt x="10" y="210"/>
                    </a:lnTo>
                    <a:lnTo>
                      <a:pt x="10" y="205"/>
                    </a:lnTo>
                    <a:lnTo>
                      <a:pt x="11" y="204"/>
                    </a:lnTo>
                    <a:lnTo>
                      <a:pt x="13" y="204"/>
                    </a:lnTo>
                    <a:lnTo>
                      <a:pt x="11" y="202"/>
                    </a:lnTo>
                    <a:lnTo>
                      <a:pt x="13" y="201"/>
                    </a:lnTo>
                    <a:lnTo>
                      <a:pt x="14" y="197"/>
                    </a:lnTo>
                    <a:lnTo>
                      <a:pt x="16" y="194"/>
                    </a:lnTo>
                    <a:lnTo>
                      <a:pt x="17" y="193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6" y="191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6" y="193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21" y="186"/>
                    </a:lnTo>
                    <a:lnTo>
                      <a:pt x="27" y="182"/>
                    </a:lnTo>
                    <a:lnTo>
                      <a:pt x="28" y="180"/>
                    </a:lnTo>
                    <a:lnTo>
                      <a:pt x="30" y="177"/>
                    </a:lnTo>
                    <a:lnTo>
                      <a:pt x="32" y="175"/>
                    </a:lnTo>
                    <a:lnTo>
                      <a:pt x="32" y="169"/>
                    </a:lnTo>
                    <a:lnTo>
                      <a:pt x="32" y="167"/>
                    </a:lnTo>
                    <a:lnTo>
                      <a:pt x="33" y="164"/>
                    </a:lnTo>
                    <a:lnTo>
                      <a:pt x="35" y="161"/>
                    </a:lnTo>
                    <a:lnTo>
                      <a:pt x="36" y="158"/>
                    </a:lnTo>
                    <a:lnTo>
                      <a:pt x="36" y="155"/>
                    </a:lnTo>
                    <a:lnTo>
                      <a:pt x="38" y="153"/>
                    </a:lnTo>
                    <a:lnTo>
                      <a:pt x="40" y="153"/>
                    </a:lnTo>
                    <a:lnTo>
                      <a:pt x="41" y="152"/>
                    </a:lnTo>
                    <a:lnTo>
                      <a:pt x="44" y="150"/>
                    </a:lnTo>
                    <a:lnTo>
                      <a:pt x="47" y="147"/>
                    </a:lnTo>
                    <a:lnTo>
                      <a:pt x="49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4" y="136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7" y="130"/>
                    </a:lnTo>
                    <a:lnTo>
                      <a:pt x="58" y="128"/>
                    </a:lnTo>
                    <a:lnTo>
                      <a:pt x="62" y="126"/>
                    </a:lnTo>
                    <a:lnTo>
                      <a:pt x="65" y="126"/>
                    </a:lnTo>
                    <a:lnTo>
                      <a:pt x="73" y="125"/>
                    </a:lnTo>
                    <a:lnTo>
                      <a:pt x="79" y="122"/>
                    </a:lnTo>
                    <a:lnTo>
                      <a:pt x="80" y="120"/>
                    </a:lnTo>
                    <a:lnTo>
                      <a:pt x="82" y="119"/>
                    </a:lnTo>
                    <a:lnTo>
                      <a:pt x="85" y="115"/>
                    </a:lnTo>
                    <a:lnTo>
                      <a:pt x="92" y="112"/>
                    </a:lnTo>
                    <a:lnTo>
                      <a:pt x="95" y="111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3" y="98"/>
                    </a:lnTo>
                    <a:lnTo>
                      <a:pt x="104" y="97"/>
                    </a:lnTo>
                    <a:lnTo>
                      <a:pt x="106" y="93"/>
                    </a:lnTo>
                    <a:lnTo>
                      <a:pt x="107" y="90"/>
                    </a:lnTo>
                    <a:lnTo>
                      <a:pt x="106" y="89"/>
                    </a:lnTo>
                    <a:lnTo>
                      <a:pt x="104" y="86"/>
                    </a:lnTo>
                    <a:lnTo>
                      <a:pt x="103" y="86"/>
                    </a:lnTo>
                    <a:lnTo>
                      <a:pt x="103" y="84"/>
                    </a:lnTo>
                    <a:lnTo>
                      <a:pt x="104" y="82"/>
                    </a:lnTo>
                    <a:lnTo>
                      <a:pt x="104" y="79"/>
                    </a:lnTo>
                    <a:lnTo>
                      <a:pt x="104" y="73"/>
                    </a:lnTo>
                    <a:lnTo>
                      <a:pt x="106" y="68"/>
                    </a:lnTo>
                    <a:lnTo>
                      <a:pt x="110" y="62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8" y="49"/>
                    </a:lnTo>
                    <a:lnTo>
                      <a:pt x="121" y="45"/>
                    </a:lnTo>
                    <a:lnTo>
                      <a:pt x="123" y="43"/>
                    </a:lnTo>
                    <a:lnTo>
                      <a:pt x="126" y="41"/>
                    </a:lnTo>
                    <a:lnTo>
                      <a:pt x="136" y="37"/>
                    </a:lnTo>
                    <a:lnTo>
                      <a:pt x="142" y="35"/>
                    </a:lnTo>
                    <a:lnTo>
                      <a:pt x="147" y="32"/>
                    </a:lnTo>
                    <a:lnTo>
                      <a:pt x="148" y="29"/>
                    </a:lnTo>
                    <a:lnTo>
                      <a:pt x="155" y="19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6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6" name="Freeform 218">
                <a:extLst>
                  <a:ext uri="{FF2B5EF4-FFF2-40B4-BE49-F238E27FC236}">
                    <a16:creationId xmlns:a16="http://schemas.microsoft.com/office/drawing/2014/main" id="{D26B6B23-1043-8F47-9EAA-1D65BECAA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53" y="3645130"/>
                <a:ext cx="507762" cy="467851"/>
              </a:xfrm>
              <a:custGeom>
                <a:avLst/>
                <a:gdLst>
                  <a:gd name="T0" fmla="*/ 43 w 229"/>
                  <a:gd name="T1" fmla="*/ 4 h 211"/>
                  <a:gd name="T2" fmla="*/ 58 w 229"/>
                  <a:gd name="T3" fmla="*/ 4 h 211"/>
                  <a:gd name="T4" fmla="*/ 71 w 229"/>
                  <a:gd name="T5" fmla="*/ 7 h 211"/>
                  <a:gd name="T6" fmla="*/ 85 w 229"/>
                  <a:gd name="T7" fmla="*/ 12 h 211"/>
                  <a:gd name="T8" fmla="*/ 88 w 229"/>
                  <a:gd name="T9" fmla="*/ 22 h 211"/>
                  <a:gd name="T10" fmla="*/ 95 w 229"/>
                  <a:gd name="T11" fmla="*/ 29 h 211"/>
                  <a:gd name="T12" fmla="*/ 117 w 229"/>
                  <a:gd name="T13" fmla="*/ 33 h 211"/>
                  <a:gd name="T14" fmla="*/ 136 w 229"/>
                  <a:gd name="T15" fmla="*/ 44 h 211"/>
                  <a:gd name="T16" fmla="*/ 148 w 229"/>
                  <a:gd name="T17" fmla="*/ 44 h 211"/>
                  <a:gd name="T18" fmla="*/ 158 w 229"/>
                  <a:gd name="T19" fmla="*/ 33 h 211"/>
                  <a:gd name="T20" fmla="*/ 155 w 229"/>
                  <a:gd name="T21" fmla="*/ 26 h 211"/>
                  <a:gd name="T22" fmla="*/ 156 w 229"/>
                  <a:gd name="T23" fmla="*/ 15 h 211"/>
                  <a:gd name="T24" fmla="*/ 174 w 229"/>
                  <a:gd name="T25" fmla="*/ 6 h 211"/>
                  <a:gd name="T26" fmla="*/ 181 w 229"/>
                  <a:gd name="T27" fmla="*/ 4 h 211"/>
                  <a:gd name="T28" fmla="*/ 194 w 229"/>
                  <a:gd name="T29" fmla="*/ 7 h 211"/>
                  <a:gd name="T30" fmla="*/ 200 w 229"/>
                  <a:gd name="T31" fmla="*/ 12 h 211"/>
                  <a:gd name="T32" fmla="*/ 211 w 229"/>
                  <a:gd name="T33" fmla="*/ 17 h 211"/>
                  <a:gd name="T34" fmla="*/ 222 w 229"/>
                  <a:gd name="T35" fmla="*/ 18 h 211"/>
                  <a:gd name="T36" fmla="*/ 229 w 229"/>
                  <a:gd name="T37" fmla="*/ 23 h 211"/>
                  <a:gd name="T38" fmla="*/ 227 w 229"/>
                  <a:gd name="T39" fmla="*/ 26 h 211"/>
                  <a:gd name="T40" fmla="*/ 226 w 229"/>
                  <a:gd name="T41" fmla="*/ 34 h 211"/>
                  <a:gd name="T42" fmla="*/ 226 w 229"/>
                  <a:gd name="T43" fmla="*/ 42 h 211"/>
                  <a:gd name="T44" fmla="*/ 222 w 229"/>
                  <a:gd name="T45" fmla="*/ 48 h 211"/>
                  <a:gd name="T46" fmla="*/ 226 w 229"/>
                  <a:gd name="T47" fmla="*/ 61 h 211"/>
                  <a:gd name="T48" fmla="*/ 227 w 229"/>
                  <a:gd name="T49" fmla="*/ 189 h 211"/>
                  <a:gd name="T50" fmla="*/ 227 w 229"/>
                  <a:gd name="T51" fmla="*/ 203 h 211"/>
                  <a:gd name="T52" fmla="*/ 213 w 229"/>
                  <a:gd name="T53" fmla="*/ 203 h 211"/>
                  <a:gd name="T54" fmla="*/ 191 w 229"/>
                  <a:gd name="T55" fmla="*/ 200 h 211"/>
                  <a:gd name="T56" fmla="*/ 164 w 229"/>
                  <a:gd name="T57" fmla="*/ 185 h 211"/>
                  <a:gd name="T58" fmla="*/ 136 w 229"/>
                  <a:gd name="T59" fmla="*/ 171 h 211"/>
                  <a:gd name="T60" fmla="*/ 109 w 229"/>
                  <a:gd name="T61" fmla="*/ 157 h 211"/>
                  <a:gd name="T62" fmla="*/ 87 w 229"/>
                  <a:gd name="T63" fmla="*/ 156 h 211"/>
                  <a:gd name="T64" fmla="*/ 71 w 229"/>
                  <a:gd name="T65" fmla="*/ 163 h 211"/>
                  <a:gd name="T66" fmla="*/ 60 w 229"/>
                  <a:gd name="T67" fmla="*/ 156 h 211"/>
                  <a:gd name="T68" fmla="*/ 38 w 229"/>
                  <a:gd name="T69" fmla="*/ 148 h 211"/>
                  <a:gd name="T70" fmla="*/ 32 w 229"/>
                  <a:gd name="T71" fmla="*/ 138 h 211"/>
                  <a:gd name="T72" fmla="*/ 16 w 229"/>
                  <a:gd name="T73" fmla="*/ 135 h 211"/>
                  <a:gd name="T74" fmla="*/ 13 w 229"/>
                  <a:gd name="T75" fmla="*/ 132 h 211"/>
                  <a:gd name="T76" fmla="*/ 6 w 229"/>
                  <a:gd name="T77" fmla="*/ 118 h 211"/>
                  <a:gd name="T78" fmla="*/ 2 w 229"/>
                  <a:gd name="T79" fmla="*/ 108 h 211"/>
                  <a:gd name="T80" fmla="*/ 8 w 229"/>
                  <a:gd name="T81" fmla="*/ 104 h 211"/>
                  <a:gd name="T82" fmla="*/ 6 w 229"/>
                  <a:gd name="T83" fmla="*/ 94 h 211"/>
                  <a:gd name="T84" fmla="*/ 8 w 229"/>
                  <a:gd name="T85" fmla="*/ 81 h 211"/>
                  <a:gd name="T86" fmla="*/ 8 w 229"/>
                  <a:gd name="T87" fmla="*/ 63 h 211"/>
                  <a:gd name="T88" fmla="*/ 3 w 229"/>
                  <a:gd name="T89" fmla="*/ 53 h 211"/>
                  <a:gd name="T90" fmla="*/ 3 w 229"/>
                  <a:gd name="T91" fmla="*/ 47 h 211"/>
                  <a:gd name="T92" fmla="*/ 10 w 229"/>
                  <a:gd name="T93" fmla="*/ 44 h 211"/>
                  <a:gd name="T94" fmla="*/ 14 w 229"/>
                  <a:gd name="T95" fmla="*/ 37 h 211"/>
                  <a:gd name="T96" fmla="*/ 13 w 229"/>
                  <a:gd name="T97" fmla="*/ 28 h 211"/>
                  <a:gd name="T98" fmla="*/ 14 w 229"/>
                  <a:gd name="T99" fmla="*/ 23 h 211"/>
                  <a:gd name="T100" fmla="*/ 19 w 229"/>
                  <a:gd name="T101" fmla="*/ 20 h 211"/>
                  <a:gd name="T102" fmla="*/ 25 w 229"/>
                  <a:gd name="T103" fmla="*/ 15 h 211"/>
                  <a:gd name="T104" fmla="*/ 33 w 229"/>
                  <a:gd name="T105" fmla="*/ 11 h 211"/>
                  <a:gd name="T106" fmla="*/ 32 w 229"/>
                  <a:gd name="T107" fmla="*/ 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9" h="211">
                    <a:moveTo>
                      <a:pt x="32" y="0"/>
                    </a:moveTo>
                    <a:lnTo>
                      <a:pt x="33" y="1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6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22"/>
                    </a:lnTo>
                    <a:lnTo>
                      <a:pt x="90" y="25"/>
                    </a:lnTo>
                    <a:lnTo>
                      <a:pt x="92" y="26"/>
                    </a:lnTo>
                    <a:lnTo>
                      <a:pt x="93" y="28"/>
                    </a:lnTo>
                    <a:lnTo>
                      <a:pt x="95" y="29"/>
                    </a:lnTo>
                    <a:lnTo>
                      <a:pt x="99" y="31"/>
                    </a:lnTo>
                    <a:lnTo>
                      <a:pt x="104" y="31"/>
                    </a:lnTo>
                    <a:lnTo>
                      <a:pt x="109" y="31"/>
                    </a:lnTo>
                    <a:lnTo>
                      <a:pt x="117" y="33"/>
                    </a:lnTo>
                    <a:lnTo>
                      <a:pt x="123" y="36"/>
                    </a:lnTo>
                    <a:lnTo>
                      <a:pt x="125" y="37"/>
                    </a:lnTo>
                    <a:lnTo>
                      <a:pt x="129" y="39"/>
                    </a:lnTo>
                    <a:lnTo>
                      <a:pt x="136" y="44"/>
                    </a:lnTo>
                    <a:lnTo>
                      <a:pt x="139" y="45"/>
                    </a:lnTo>
                    <a:lnTo>
                      <a:pt x="142" y="47"/>
                    </a:lnTo>
                    <a:lnTo>
                      <a:pt x="145" y="45"/>
                    </a:lnTo>
                    <a:lnTo>
                      <a:pt x="148" y="44"/>
                    </a:lnTo>
                    <a:lnTo>
                      <a:pt x="151" y="42"/>
                    </a:lnTo>
                    <a:lnTo>
                      <a:pt x="155" y="37"/>
                    </a:lnTo>
                    <a:lnTo>
                      <a:pt x="156" y="36"/>
                    </a:lnTo>
                    <a:lnTo>
                      <a:pt x="158" y="33"/>
                    </a:lnTo>
                    <a:lnTo>
                      <a:pt x="156" y="31"/>
                    </a:lnTo>
                    <a:lnTo>
                      <a:pt x="156" y="29"/>
                    </a:lnTo>
                    <a:lnTo>
                      <a:pt x="155" y="28"/>
                    </a:lnTo>
                    <a:lnTo>
                      <a:pt x="155" y="26"/>
                    </a:lnTo>
                    <a:lnTo>
                      <a:pt x="153" y="22"/>
                    </a:lnTo>
                    <a:lnTo>
                      <a:pt x="155" y="18"/>
                    </a:lnTo>
                    <a:lnTo>
                      <a:pt x="155" y="17"/>
                    </a:lnTo>
                    <a:lnTo>
                      <a:pt x="156" y="15"/>
                    </a:lnTo>
                    <a:lnTo>
                      <a:pt x="161" y="12"/>
                    </a:lnTo>
                    <a:lnTo>
                      <a:pt x="164" y="9"/>
                    </a:lnTo>
                    <a:lnTo>
                      <a:pt x="170" y="6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1" y="6"/>
                    </a:lnTo>
                    <a:lnTo>
                      <a:pt x="194" y="7"/>
                    </a:lnTo>
                    <a:lnTo>
                      <a:pt x="197" y="7"/>
                    </a:lnTo>
                    <a:lnTo>
                      <a:pt x="199" y="9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200" y="14"/>
                    </a:lnTo>
                    <a:lnTo>
                      <a:pt x="202" y="15"/>
                    </a:lnTo>
                    <a:lnTo>
                      <a:pt x="210" y="17"/>
                    </a:lnTo>
                    <a:lnTo>
                      <a:pt x="211" y="17"/>
                    </a:lnTo>
                    <a:lnTo>
                      <a:pt x="213" y="18"/>
                    </a:lnTo>
                    <a:lnTo>
                      <a:pt x="215" y="18"/>
                    </a:lnTo>
                    <a:lnTo>
                      <a:pt x="219" y="18"/>
                    </a:lnTo>
                    <a:lnTo>
                      <a:pt x="222" y="18"/>
                    </a:lnTo>
                    <a:lnTo>
                      <a:pt x="226" y="18"/>
                    </a:lnTo>
                    <a:lnTo>
                      <a:pt x="227" y="20"/>
                    </a:lnTo>
                    <a:lnTo>
                      <a:pt x="227" y="20"/>
                    </a:lnTo>
                    <a:lnTo>
                      <a:pt x="229" y="23"/>
                    </a:lnTo>
                    <a:lnTo>
                      <a:pt x="229" y="25"/>
                    </a:lnTo>
                    <a:lnTo>
                      <a:pt x="229" y="25"/>
                    </a:lnTo>
                    <a:lnTo>
                      <a:pt x="229" y="26"/>
                    </a:lnTo>
                    <a:lnTo>
                      <a:pt x="227" y="26"/>
                    </a:lnTo>
                    <a:lnTo>
                      <a:pt x="226" y="28"/>
                    </a:lnTo>
                    <a:lnTo>
                      <a:pt x="226" y="29"/>
                    </a:lnTo>
                    <a:lnTo>
                      <a:pt x="226" y="31"/>
                    </a:lnTo>
                    <a:lnTo>
                      <a:pt x="226" y="34"/>
                    </a:lnTo>
                    <a:lnTo>
                      <a:pt x="226" y="36"/>
                    </a:lnTo>
                    <a:lnTo>
                      <a:pt x="227" y="39"/>
                    </a:lnTo>
                    <a:lnTo>
                      <a:pt x="227" y="39"/>
                    </a:lnTo>
                    <a:lnTo>
                      <a:pt x="226" y="42"/>
                    </a:lnTo>
                    <a:lnTo>
                      <a:pt x="226" y="44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2" y="48"/>
                    </a:lnTo>
                    <a:lnTo>
                      <a:pt x="224" y="52"/>
                    </a:lnTo>
                    <a:lnTo>
                      <a:pt x="224" y="53"/>
                    </a:lnTo>
                    <a:lnTo>
                      <a:pt x="226" y="58"/>
                    </a:lnTo>
                    <a:lnTo>
                      <a:pt x="226" y="61"/>
                    </a:lnTo>
                    <a:lnTo>
                      <a:pt x="227" y="63"/>
                    </a:lnTo>
                    <a:lnTo>
                      <a:pt x="227" y="63"/>
                    </a:lnTo>
                    <a:lnTo>
                      <a:pt x="227" y="181"/>
                    </a:lnTo>
                    <a:lnTo>
                      <a:pt x="227" y="189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7" y="203"/>
                    </a:lnTo>
                    <a:lnTo>
                      <a:pt x="222" y="203"/>
                    </a:lnTo>
                    <a:lnTo>
                      <a:pt x="219" y="203"/>
                    </a:lnTo>
                    <a:lnTo>
                      <a:pt x="213" y="203"/>
                    </a:lnTo>
                    <a:lnTo>
                      <a:pt x="213" y="211"/>
                    </a:lnTo>
                    <a:lnTo>
                      <a:pt x="205" y="208"/>
                    </a:lnTo>
                    <a:lnTo>
                      <a:pt x="199" y="204"/>
                    </a:lnTo>
                    <a:lnTo>
                      <a:pt x="191" y="200"/>
                    </a:lnTo>
                    <a:lnTo>
                      <a:pt x="185" y="196"/>
                    </a:lnTo>
                    <a:lnTo>
                      <a:pt x="178" y="193"/>
                    </a:lnTo>
                    <a:lnTo>
                      <a:pt x="170" y="190"/>
                    </a:lnTo>
                    <a:lnTo>
                      <a:pt x="164" y="185"/>
                    </a:lnTo>
                    <a:lnTo>
                      <a:pt x="158" y="182"/>
                    </a:lnTo>
                    <a:lnTo>
                      <a:pt x="150" y="179"/>
                    </a:lnTo>
                    <a:lnTo>
                      <a:pt x="144" y="176"/>
                    </a:lnTo>
                    <a:lnTo>
                      <a:pt x="136" y="171"/>
                    </a:lnTo>
                    <a:lnTo>
                      <a:pt x="129" y="168"/>
                    </a:lnTo>
                    <a:lnTo>
                      <a:pt x="123" y="165"/>
                    </a:lnTo>
                    <a:lnTo>
                      <a:pt x="115" y="162"/>
                    </a:lnTo>
                    <a:lnTo>
                      <a:pt x="109" y="157"/>
                    </a:lnTo>
                    <a:lnTo>
                      <a:pt x="101" y="154"/>
                    </a:lnTo>
                    <a:lnTo>
                      <a:pt x="96" y="152"/>
                    </a:lnTo>
                    <a:lnTo>
                      <a:pt x="92" y="154"/>
                    </a:lnTo>
                    <a:lnTo>
                      <a:pt x="87" y="156"/>
                    </a:lnTo>
                    <a:lnTo>
                      <a:pt x="82" y="159"/>
                    </a:lnTo>
                    <a:lnTo>
                      <a:pt x="76" y="162"/>
                    </a:lnTo>
                    <a:lnTo>
                      <a:pt x="71" y="163"/>
                    </a:lnTo>
                    <a:lnTo>
                      <a:pt x="71" y="163"/>
                    </a:lnTo>
                    <a:lnTo>
                      <a:pt x="71" y="163"/>
                    </a:lnTo>
                    <a:lnTo>
                      <a:pt x="66" y="160"/>
                    </a:lnTo>
                    <a:lnTo>
                      <a:pt x="62" y="157"/>
                    </a:lnTo>
                    <a:lnTo>
                      <a:pt x="60" y="156"/>
                    </a:lnTo>
                    <a:lnTo>
                      <a:pt x="54" y="154"/>
                    </a:lnTo>
                    <a:lnTo>
                      <a:pt x="46" y="152"/>
                    </a:lnTo>
                    <a:lnTo>
                      <a:pt x="40" y="151"/>
                    </a:lnTo>
                    <a:lnTo>
                      <a:pt x="38" y="148"/>
                    </a:lnTo>
                    <a:lnTo>
                      <a:pt x="36" y="144"/>
                    </a:lnTo>
                    <a:lnTo>
                      <a:pt x="33" y="141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27" y="137"/>
                    </a:lnTo>
                    <a:lnTo>
                      <a:pt x="21" y="135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4" y="135"/>
                    </a:lnTo>
                    <a:lnTo>
                      <a:pt x="14" y="133"/>
                    </a:lnTo>
                    <a:lnTo>
                      <a:pt x="13" y="133"/>
                    </a:lnTo>
                    <a:lnTo>
                      <a:pt x="13" y="132"/>
                    </a:lnTo>
                    <a:lnTo>
                      <a:pt x="11" y="127"/>
                    </a:lnTo>
                    <a:lnTo>
                      <a:pt x="11" y="124"/>
                    </a:lnTo>
                    <a:lnTo>
                      <a:pt x="10" y="122"/>
                    </a:lnTo>
                    <a:lnTo>
                      <a:pt x="6" y="118"/>
                    </a:lnTo>
                    <a:lnTo>
                      <a:pt x="5" y="115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08"/>
                    </a:lnTo>
                    <a:lnTo>
                      <a:pt x="3" y="108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8" y="89"/>
                    </a:lnTo>
                    <a:lnTo>
                      <a:pt x="10" y="85"/>
                    </a:lnTo>
                    <a:lnTo>
                      <a:pt x="8" y="81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6" y="61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1" y="41"/>
                    </a:lnTo>
                    <a:lnTo>
                      <a:pt x="13" y="41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7" name="Freeform 219">
                <a:extLst>
                  <a:ext uri="{FF2B5EF4-FFF2-40B4-BE49-F238E27FC236}">
                    <a16:creationId xmlns:a16="http://schemas.microsoft.com/office/drawing/2014/main" id="{1E0319F0-5844-7145-AF2F-F0B07765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77" y="2645126"/>
                <a:ext cx="230599" cy="108648"/>
              </a:xfrm>
              <a:custGeom>
                <a:avLst/>
                <a:gdLst>
                  <a:gd name="T0" fmla="*/ 61 w 104"/>
                  <a:gd name="T1" fmla="*/ 2 h 49"/>
                  <a:gd name="T2" fmla="*/ 61 w 104"/>
                  <a:gd name="T3" fmla="*/ 0 h 49"/>
                  <a:gd name="T4" fmla="*/ 66 w 104"/>
                  <a:gd name="T5" fmla="*/ 2 h 49"/>
                  <a:gd name="T6" fmla="*/ 69 w 104"/>
                  <a:gd name="T7" fmla="*/ 3 h 49"/>
                  <a:gd name="T8" fmla="*/ 72 w 104"/>
                  <a:gd name="T9" fmla="*/ 6 h 49"/>
                  <a:gd name="T10" fmla="*/ 79 w 104"/>
                  <a:gd name="T11" fmla="*/ 11 h 49"/>
                  <a:gd name="T12" fmla="*/ 85 w 104"/>
                  <a:gd name="T13" fmla="*/ 9 h 49"/>
                  <a:gd name="T14" fmla="*/ 90 w 104"/>
                  <a:gd name="T15" fmla="*/ 11 h 49"/>
                  <a:gd name="T16" fmla="*/ 94 w 104"/>
                  <a:gd name="T17" fmla="*/ 11 h 49"/>
                  <a:gd name="T18" fmla="*/ 96 w 104"/>
                  <a:gd name="T19" fmla="*/ 14 h 49"/>
                  <a:gd name="T20" fmla="*/ 99 w 104"/>
                  <a:gd name="T21" fmla="*/ 17 h 49"/>
                  <a:gd name="T22" fmla="*/ 98 w 104"/>
                  <a:gd name="T23" fmla="*/ 19 h 49"/>
                  <a:gd name="T24" fmla="*/ 96 w 104"/>
                  <a:gd name="T25" fmla="*/ 25 h 49"/>
                  <a:gd name="T26" fmla="*/ 99 w 104"/>
                  <a:gd name="T27" fmla="*/ 25 h 49"/>
                  <a:gd name="T28" fmla="*/ 101 w 104"/>
                  <a:gd name="T29" fmla="*/ 28 h 49"/>
                  <a:gd name="T30" fmla="*/ 102 w 104"/>
                  <a:gd name="T31" fmla="*/ 31 h 49"/>
                  <a:gd name="T32" fmla="*/ 104 w 104"/>
                  <a:gd name="T33" fmla="*/ 36 h 49"/>
                  <a:gd name="T34" fmla="*/ 104 w 104"/>
                  <a:gd name="T35" fmla="*/ 39 h 49"/>
                  <a:gd name="T36" fmla="*/ 101 w 104"/>
                  <a:gd name="T37" fmla="*/ 41 h 49"/>
                  <a:gd name="T38" fmla="*/ 96 w 104"/>
                  <a:gd name="T39" fmla="*/ 46 h 49"/>
                  <a:gd name="T40" fmla="*/ 93 w 104"/>
                  <a:gd name="T41" fmla="*/ 46 h 49"/>
                  <a:gd name="T42" fmla="*/ 87 w 104"/>
                  <a:gd name="T43" fmla="*/ 46 h 49"/>
                  <a:gd name="T44" fmla="*/ 82 w 104"/>
                  <a:gd name="T45" fmla="*/ 49 h 49"/>
                  <a:gd name="T46" fmla="*/ 79 w 104"/>
                  <a:gd name="T47" fmla="*/ 49 h 49"/>
                  <a:gd name="T48" fmla="*/ 74 w 104"/>
                  <a:gd name="T49" fmla="*/ 44 h 49"/>
                  <a:gd name="T50" fmla="*/ 68 w 104"/>
                  <a:gd name="T51" fmla="*/ 41 h 49"/>
                  <a:gd name="T52" fmla="*/ 60 w 104"/>
                  <a:gd name="T53" fmla="*/ 38 h 49"/>
                  <a:gd name="T54" fmla="*/ 57 w 104"/>
                  <a:gd name="T55" fmla="*/ 35 h 49"/>
                  <a:gd name="T56" fmla="*/ 52 w 104"/>
                  <a:gd name="T57" fmla="*/ 36 h 49"/>
                  <a:gd name="T58" fmla="*/ 46 w 104"/>
                  <a:gd name="T59" fmla="*/ 36 h 49"/>
                  <a:gd name="T60" fmla="*/ 39 w 104"/>
                  <a:gd name="T61" fmla="*/ 36 h 49"/>
                  <a:gd name="T62" fmla="*/ 31 w 104"/>
                  <a:gd name="T63" fmla="*/ 36 h 49"/>
                  <a:gd name="T64" fmla="*/ 28 w 104"/>
                  <a:gd name="T65" fmla="*/ 35 h 49"/>
                  <a:gd name="T66" fmla="*/ 20 w 104"/>
                  <a:gd name="T67" fmla="*/ 35 h 49"/>
                  <a:gd name="T68" fmla="*/ 11 w 104"/>
                  <a:gd name="T69" fmla="*/ 36 h 49"/>
                  <a:gd name="T70" fmla="*/ 1 w 104"/>
                  <a:gd name="T71" fmla="*/ 41 h 49"/>
                  <a:gd name="T72" fmla="*/ 1 w 104"/>
                  <a:gd name="T73" fmla="*/ 25 h 49"/>
                  <a:gd name="T74" fmla="*/ 6 w 104"/>
                  <a:gd name="T75" fmla="*/ 19 h 49"/>
                  <a:gd name="T76" fmla="*/ 11 w 104"/>
                  <a:gd name="T77" fmla="*/ 9 h 49"/>
                  <a:gd name="T78" fmla="*/ 23 w 104"/>
                  <a:gd name="T79" fmla="*/ 6 h 49"/>
                  <a:gd name="T80" fmla="*/ 30 w 104"/>
                  <a:gd name="T81" fmla="*/ 14 h 49"/>
                  <a:gd name="T82" fmla="*/ 39 w 104"/>
                  <a:gd name="T83" fmla="*/ 22 h 49"/>
                  <a:gd name="T84" fmla="*/ 47 w 104"/>
                  <a:gd name="T85" fmla="*/ 19 h 49"/>
                  <a:gd name="T86" fmla="*/ 49 w 104"/>
                  <a:gd name="T87" fmla="*/ 8 h 49"/>
                  <a:gd name="T88" fmla="*/ 49 w 104"/>
                  <a:gd name="T89" fmla="*/ 3 h 49"/>
                  <a:gd name="T90" fmla="*/ 57 w 104"/>
                  <a:gd name="T9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" h="49">
                    <a:moveTo>
                      <a:pt x="60" y="0"/>
                    </a:moveTo>
                    <a:lnTo>
                      <a:pt x="61" y="0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6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6" y="14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9"/>
                    </a:lnTo>
                    <a:lnTo>
                      <a:pt x="98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7"/>
                    </a:lnTo>
                    <a:lnTo>
                      <a:pt x="101" y="28"/>
                    </a:lnTo>
                    <a:lnTo>
                      <a:pt x="101" y="30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4" y="31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9"/>
                    </a:lnTo>
                    <a:lnTo>
                      <a:pt x="104" y="39"/>
                    </a:lnTo>
                    <a:lnTo>
                      <a:pt x="102" y="39"/>
                    </a:lnTo>
                    <a:lnTo>
                      <a:pt x="101" y="41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7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79" y="49"/>
                    </a:lnTo>
                    <a:lnTo>
                      <a:pt x="77" y="47"/>
                    </a:lnTo>
                    <a:lnTo>
                      <a:pt x="76" y="46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1" y="42"/>
                    </a:lnTo>
                    <a:lnTo>
                      <a:pt x="68" y="41"/>
                    </a:lnTo>
                    <a:lnTo>
                      <a:pt x="66" y="39"/>
                    </a:lnTo>
                    <a:lnTo>
                      <a:pt x="61" y="39"/>
                    </a:lnTo>
                    <a:lnTo>
                      <a:pt x="60" y="3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5" y="38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9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30" y="14"/>
                    </a:lnTo>
                    <a:lnTo>
                      <a:pt x="31" y="16"/>
                    </a:lnTo>
                    <a:lnTo>
                      <a:pt x="33" y="20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4" y="20"/>
                    </a:lnTo>
                    <a:lnTo>
                      <a:pt x="47" y="19"/>
                    </a:lnTo>
                    <a:lnTo>
                      <a:pt x="49" y="17"/>
                    </a:lnTo>
                    <a:lnTo>
                      <a:pt x="50" y="16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8" name="Freeform 220">
                <a:extLst>
                  <a:ext uri="{FF2B5EF4-FFF2-40B4-BE49-F238E27FC236}">
                    <a16:creationId xmlns:a16="http://schemas.microsoft.com/office/drawing/2014/main" id="{5F8D97BD-4954-964E-8C9A-CE4820D6C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553" y="2991026"/>
                <a:ext cx="24391" cy="31042"/>
              </a:xfrm>
              <a:custGeom>
                <a:avLst/>
                <a:gdLst>
                  <a:gd name="T0" fmla="*/ 5 w 11"/>
                  <a:gd name="T1" fmla="*/ 0 h 14"/>
                  <a:gd name="T2" fmla="*/ 5 w 11"/>
                  <a:gd name="T3" fmla="*/ 1 h 14"/>
                  <a:gd name="T4" fmla="*/ 6 w 11"/>
                  <a:gd name="T5" fmla="*/ 1 h 14"/>
                  <a:gd name="T6" fmla="*/ 6 w 11"/>
                  <a:gd name="T7" fmla="*/ 1 h 14"/>
                  <a:gd name="T8" fmla="*/ 6 w 11"/>
                  <a:gd name="T9" fmla="*/ 1 h 14"/>
                  <a:gd name="T10" fmla="*/ 6 w 11"/>
                  <a:gd name="T11" fmla="*/ 1 h 14"/>
                  <a:gd name="T12" fmla="*/ 6 w 11"/>
                  <a:gd name="T13" fmla="*/ 3 h 14"/>
                  <a:gd name="T14" fmla="*/ 6 w 11"/>
                  <a:gd name="T15" fmla="*/ 5 h 14"/>
                  <a:gd name="T16" fmla="*/ 8 w 11"/>
                  <a:gd name="T17" fmla="*/ 5 h 14"/>
                  <a:gd name="T18" fmla="*/ 8 w 11"/>
                  <a:gd name="T19" fmla="*/ 6 h 14"/>
                  <a:gd name="T20" fmla="*/ 10 w 11"/>
                  <a:gd name="T21" fmla="*/ 6 h 14"/>
                  <a:gd name="T22" fmla="*/ 11 w 11"/>
                  <a:gd name="T23" fmla="*/ 8 h 14"/>
                  <a:gd name="T24" fmla="*/ 11 w 11"/>
                  <a:gd name="T25" fmla="*/ 8 h 14"/>
                  <a:gd name="T26" fmla="*/ 11 w 11"/>
                  <a:gd name="T27" fmla="*/ 8 h 14"/>
                  <a:gd name="T28" fmla="*/ 11 w 11"/>
                  <a:gd name="T29" fmla="*/ 9 h 14"/>
                  <a:gd name="T30" fmla="*/ 11 w 11"/>
                  <a:gd name="T31" fmla="*/ 9 h 14"/>
                  <a:gd name="T32" fmla="*/ 11 w 11"/>
                  <a:gd name="T33" fmla="*/ 11 h 14"/>
                  <a:gd name="T34" fmla="*/ 10 w 11"/>
                  <a:gd name="T35" fmla="*/ 11 h 14"/>
                  <a:gd name="T36" fmla="*/ 10 w 11"/>
                  <a:gd name="T37" fmla="*/ 13 h 14"/>
                  <a:gd name="T38" fmla="*/ 10 w 11"/>
                  <a:gd name="T39" fmla="*/ 14 h 14"/>
                  <a:gd name="T40" fmla="*/ 8 w 11"/>
                  <a:gd name="T41" fmla="*/ 14 h 14"/>
                  <a:gd name="T42" fmla="*/ 8 w 11"/>
                  <a:gd name="T43" fmla="*/ 13 h 14"/>
                  <a:gd name="T44" fmla="*/ 6 w 11"/>
                  <a:gd name="T45" fmla="*/ 13 h 14"/>
                  <a:gd name="T46" fmla="*/ 6 w 11"/>
                  <a:gd name="T47" fmla="*/ 14 h 14"/>
                  <a:gd name="T48" fmla="*/ 5 w 11"/>
                  <a:gd name="T49" fmla="*/ 14 h 14"/>
                  <a:gd name="T50" fmla="*/ 5 w 11"/>
                  <a:gd name="T51" fmla="*/ 14 h 14"/>
                  <a:gd name="T52" fmla="*/ 3 w 11"/>
                  <a:gd name="T53" fmla="*/ 14 h 14"/>
                  <a:gd name="T54" fmla="*/ 3 w 11"/>
                  <a:gd name="T55" fmla="*/ 14 h 14"/>
                  <a:gd name="T56" fmla="*/ 3 w 11"/>
                  <a:gd name="T57" fmla="*/ 13 h 14"/>
                  <a:gd name="T58" fmla="*/ 2 w 11"/>
                  <a:gd name="T59" fmla="*/ 13 h 14"/>
                  <a:gd name="T60" fmla="*/ 2 w 11"/>
                  <a:gd name="T61" fmla="*/ 13 h 14"/>
                  <a:gd name="T62" fmla="*/ 2 w 11"/>
                  <a:gd name="T63" fmla="*/ 13 h 14"/>
                  <a:gd name="T64" fmla="*/ 2 w 11"/>
                  <a:gd name="T65" fmla="*/ 11 h 14"/>
                  <a:gd name="T66" fmla="*/ 2 w 11"/>
                  <a:gd name="T67" fmla="*/ 11 h 14"/>
                  <a:gd name="T68" fmla="*/ 3 w 11"/>
                  <a:gd name="T69" fmla="*/ 11 h 14"/>
                  <a:gd name="T70" fmla="*/ 2 w 11"/>
                  <a:gd name="T71" fmla="*/ 9 h 14"/>
                  <a:gd name="T72" fmla="*/ 2 w 11"/>
                  <a:gd name="T73" fmla="*/ 8 h 14"/>
                  <a:gd name="T74" fmla="*/ 0 w 11"/>
                  <a:gd name="T75" fmla="*/ 8 h 14"/>
                  <a:gd name="T76" fmla="*/ 0 w 11"/>
                  <a:gd name="T77" fmla="*/ 6 h 14"/>
                  <a:gd name="T78" fmla="*/ 0 w 11"/>
                  <a:gd name="T79" fmla="*/ 6 h 14"/>
                  <a:gd name="T80" fmla="*/ 0 w 11"/>
                  <a:gd name="T81" fmla="*/ 6 h 14"/>
                  <a:gd name="T82" fmla="*/ 0 w 11"/>
                  <a:gd name="T83" fmla="*/ 5 h 14"/>
                  <a:gd name="T84" fmla="*/ 2 w 11"/>
                  <a:gd name="T85" fmla="*/ 5 h 14"/>
                  <a:gd name="T86" fmla="*/ 2 w 11"/>
                  <a:gd name="T87" fmla="*/ 3 h 14"/>
                  <a:gd name="T88" fmla="*/ 3 w 11"/>
                  <a:gd name="T89" fmla="*/ 1 h 14"/>
                  <a:gd name="T90" fmla="*/ 5 w 11"/>
                  <a:gd name="T9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9" name="Freeform 221">
                <a:extLst>
                  <a:ext uri="{FF2B5EF4-FFF2-40B4-BE49-F238E27FC236}">
                    <a16:creationId xmlns:a16="http://schemas.microsoft.com/office/drawing/2014/main" id="{BE87850F-3E66-CA44-852F-9B7D3B4C73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5141" y="2722733"/>
                <a:ext cx="188471" cy="110865"/>
              </a:xfrm>
              <a:custGeom>
                <a:avLst/>
                <a:gdLst>
                  <a:gd name="T0" fmla="*/ 3 w 85"/>
                  <a:gd name="T1" fmla="*/ 19 h 50"/>
                  <a:gd name="T2" fmla="*/ 0 w 85"/>
                  <a:gd name="T3" fmla="*/ 22 h 50"/>
                  <a:gd name="T4" fmla="*/ 3 w 85"/>
                  <a:gd name="T5" fmla="*/ 15 h 50"/>
                  <a:gd name="T6" fmla="*/ 59 w 85"/>
                  <a:gd name="T7" fmla="*/ 0 h 50"/>
                  <a:gd name="T8" fmla="*/ 63 w 85"/>
                  <a:gd name="T9" fmla="*/ 4 h 50"/>
                  <a:gd name="T10" fmla="*/ 73 w 85"/>
                  <a:gd name="T11" fmla="*/ 7 h 50"/>
                  <a:gd name="T12" fmla="*/ 78 w 85"/>
                  <a:gd name="T13" fmla="*/ 11 h 50"/>
                  <a:gd name="T14" fmla="*/ 82 w 85"/>
                  <a:gd name="T15" fmla="*/ 14 h 50"/>
                  <a:gd name="T16" fmla="*/ 82 w 85"/>
                  <a:gd name="T17" fmla="*/ 17 h 50"/>
                  <a:gd name="T18" fmla="*/ 81 w 85"/>
                  <a:gd name="T19" fmla="*/ 20 h 50"/>
                  <a:gd name="T20" fmla="*/ 85 w 85"/>
                  <a:gd name="T21" fmla="*/ 22 h 50"/>
                  <a:gd name="T22" fmla="*/ 84 w 85"/>
                  <a:gd name="T23" fmla="*/ 23 h 50"/>
                  <a:gd name="T24" fmla="*/ 79 w 85"/>
                  <a:gd name="T25" fmla="*/ 25 h 50"/>
                  <a:gd name="T26" fmla="*/ 78 w 85"/>
                  <a:gd name="T27" fmla="*/ 26 h 50"/>
                  <a:gd name="T28" fmla="*/ 74 w 85"/>
                  <a:gd name="T29" fmla="*/ 28 h 50"/>
                  <a:gd name="T30" fmla="*/ 71 w 85"/>
                  <a:gd name="T31" fmla="*/ 33 h 50"/>
                  <a:gd name="T32" fmla="*/ 71 w 85"/>
                  <a:gd name="T33" fmla="*/ 36 h 50"/>
                  <a:gd name="T34" fmla="*/ 68 w 85"/>
                  <a:gd name="T35" fmla="*/ 41 h 50"/>
                  <a:gd name="T36" fmla="*/ 70 w 85"/>
                  <a:gd name="T37" fmla="*/ 41 h 50"/>
                  <a:gd name="T38" fmla="*/ 71 w 85"/>
                  <a:gd name="T39" fmla="*/ 44 h 50"/>
                  <a:gd name="T40" fmla="*/ 70 w 85"/>
                  <a:gd name="T41" fmla="*/ 45 h 50"/>
                  <a:gd name="T42" fmla="*/ 68 w 85"/>
                  <a:gd name="T43" fmla="*/ 44 h 50"/>
                  <a:gd name="T44" fmla="*/ 66 w 85"/>
                  <a:gd name="T45" fmla="*/ 42 h 50"/>
                  <a:gd name="T46" fmla="*/ 63 w 85"/>
                  <a:gd name="T47" fmla="*/ 44 h 50"/>
                  <a:gd name="T48" fmla="*/ 59 w 85"/>
                  <a:gd name="T49" fmla="*/ 45 h 50"/>
                  <a:gd name="T50" fmla="*/ 57 w 85"/>
                  <a:gd name="T51" fmla="*/ 48 h 50"/>
                  <a:gd name="T52" fmla="*/ 51 w 85"/>
                  <a:gd name="T53" fmla="*/ 50 h 50"/>
                  <a:gd name="T54" fmla="*/ 48 w 85"/>
                  <a:gd name="T55" fmla="*/ 48 h 50"/>
                  <a:gd name="T56" fmla="*/ 44 w 85"/>
                  <a:gd name="T57" fmla="*/ 48 h 50"/>
                  <a:gd name="T58" fmla="*/ 38 w 85"/>
                  <a:gd name="T59" fmla="*/ 48 h 50"/>
                  <a:gd name="T60" fmla="*/ 38 w 85"/>
                  <a:gd name="T61" fmla="*/ 45 h 50"/>
                  <a:gd name="T62" fmla="*/ 35 w 85"/>
                  <a:gd name="T63" fmla="*/ 42 h 50"/>
                  <a:gd name="T64" fmla="*/ 32 w 85"/>
                  <a:gd name="T65" fmla="*/ 42 h 50"/>
                  <a:gd name="T66" fmla="*/ 30 w 85"/>
                  <a:gd name="T67" fmla="*/ 41 h 50"/>
                  <a:gd name="T68" fmla="*/ 29 w 85"/>
                  <a:gd name="T69" fmla="*/ 41 h 50"/>
                  <a:gd name="T70" fmla="*/ 27 w 85"/>
                  <a:gd name="T71" fmla="*/ 36 h 50"/>
                  <a:gd name="T72" fmla="*/ 29 w 85"/>
                  <a:gd name="T73" fmla="*/ 30 h 50"/>
                  <a:gd name="T74" fmla="*/ 25 w 85"/>
                  <a:gd name="T75" fmla="*/ 26 h 50"/>
                  <a:gd name="T76" fmla="*/ 18 w 85"/>
                  <a:gd name="T77" fmla="*/ 26 h 50"/>
                  <a:gd name="T78" fmla="*/ 10 w 85"/>
                  <a:gd name="T79" fmla="*/ 23 h 50"/>
                  <a:gd name="T80" fmla="*/ 7 w 85"/>
                  <a:gd name="T81" fmla="*/ 22 h 50"/>
                  <a:gd name="T82" fmla="*/ 5 w 85"/>
                  <a:gd name="T83" fmla="*/ 20 h 50"/>
                  <a:gd name="T84" fmla="*/ 3 w 85"/>
                  <a:gd name="T85" fmla="*/ 11 h 50"/>
                  <a:gd name="T86" fmla="*/ 7 w 85"/>
                  <a:gd name="T87" fmla="*/ 3 h 50"/>
                  <a:gd name="T88" fmla="*/ 18 w 85"/>
                  <a:gd name="T89" fmla="*/ 0 h 50"/>
                  <a:gd name="T90" fmla="*/ 25 w 85"/>
                  <a:gd name="T91" fmla="*/ 0 h 50"/>
                  <a:gd name="T92" fmla="*/ 30 w 85"/>
                  <a:gd name="T93" fmla="*/ 0 h 50"/>
                  <a:gd name="T94" fmla="*/ 33 w 85"/>
                  <a:gd name="T95" fmla="*/ 0 h 50"/>
                  <a:gd name="T96" fmla="*/ 43 w 85"/>
                  <a:gd name="T97" fmla="*/ 1 h 50"/>
                  <a:gd name="T98" fmla="*/ 51 w 85"/>
                  <a:gd name="T99" fmla="*/ 1 h 50"/>
                  <a:gd name="T100" fmla="*/ 55 w 85"/>
                  <a:gd name="T10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" h="50">
                    <a:moveTo>
                      <a:pt x="3" y="15"/>
                    </a:moveTo>
                    <a:lnTo>
                      <a:pt x="3" y="15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  <a:moveTo>
                      <a:pt x="59" y="0"/>
                    </a:moveTo>
                    <a:lnTo>
                      <a:pt x="59" y="0"/>
                    </a:lnTo>
                    <a:lnTo>
                      <a:pt x="59" y="1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4" y="15"/>
                    </a:lnTo>
                    <a:lnTo>
                      <a:pt x="82" y="17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3" y="30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1" y="34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2" y="48"/>
                    </a:lnTo>
                    <a:lnTo>
                      <a:pt x="51" y="50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0" name="Freeform 222">
                <a:extLst>
                  <a:ext uri="{FF2B5EF4-FFF2-40B4-BE49-F238E27FC236}">
                    <a16:creationId xmlns:a16="http://schemas.microsoft.com/office/drawing/2014/main" id="{913AB733-CB0D-CD43-A644-C478EF096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699" y="5676177"/>
                <a:ext cx="73172" cy="70954"/>
              </a:xfrm>
              <a:custGeom>
                <a:avLst/>
                <a:gdLst>
                  <a:gd name="T0" fmla="*/ 22 w 33"/>
                  <a:gd name="T1" fmla="*/ 0 h 32"/>
                  <a:gd name="T2" fmla="*/ 24 w 33"/>
                  <a:gd name="T3" fmla="*/ 2 h 32"/>
                  <a:gd name="T4" fmla="*/ 25 w 33"/>
                  <a:gd name="T5" fmla="*/ 4 h 32"/>
                  <a:gd name="T6" fmla="*/ 29 w 33"/>
                  <a:gd name="T7" fmla="*/ 5 h 32"/>
                  <a:gd name="T8" fmla="*/ 32 w 33"/>
                  <a:gd name="T9" fmla="*/ 8 h 32"/>
                  <a:gd name="T10" fmla="*/ 33 w 33"/>
                  <a:gd name="T11" fmla="*/ 10 h 32"/>
                  <a:gd name="T12" fmla="*/ 33 w 33"/>
                  <a:gd name="T13" fmla="*/ 12 h 32"/>
                  <a:gd name="T14" fmla="*/ 33 w 33"/>
                  <a:gd name="T15" fmla="*/ 13 h 32"/>
                  <a:gd name="T16" fmla="*/ 32 w 33"/>
                  <a:gd name="T17" fmla="*/ 16 h 32"/>
                  <a:gd name="T18" fmla="*/ 30 w 33"/>
                  <a:gd name="T19" fmla="*/ 18 h 32"/>
                  <a:gd name="T20" fmla="*/ 30 w 33"/>
                  <a:gd name="T21" fmla="*/ 21 h 32"/>
                  <a:gd name="T22" fmla="*/ 27 w 33"/>
                  <a:gd name="T23" fmla="*/ 23 h 32"/>
                  <a:gd name="T24" fmla="*/ 24 w 33"/>
                  <a:gd name="T25" fmla="*/ 24 h 32"/>
                  <a:gd name="T26" fmla="*/ 22 w 33"/>
                  <a:gd name="T27" fmla="*/ 24 h 32"/>
                  <a:gd name="T28" fmla="*/ 21 w 33"/>
                  <a:gd name="T29" fmla="*/ 24 h 32"/>
                  <a:gd name="T30" fmla="*/ 19 w 33"/>
                  <a:gd name="T31" fmla="*/ 24 h 32"/>
                  <a:gd name="T32" fmla="*/ 16 w 33"/>
                  <a:gd name="T33" fmla="*/ 29 h 32"/>
                  <a:gd name="T34" fmla="*/ 16 w 33"/>
                  <a:gd name="T35" fmla="*/ 30 h 32"/>
                  <a:gd name="T36" fmla="*/ 14 w 33"/>
                  <a:gd name="T37" fmla="*/ 32 h 32"/>
                  <a:gd name="T38" fmla="*/ 13 w 33"/>
                  <a:gd name="T39" fmla="*/ 32 h 32"/>
                  <a:gd name="T40" fmla="*/ 8 w 33"/>
                  <a:gd name="T41" fmla="*/ 30 h 32"/>
                  <a:gd name="T42" fmla="*/ 6 w 33"/>
                  <a:gd name="T43" fmla="*/ 29 h 32"/>
                  <a:gd name="T44" fmla="*/ 6 w 33"/>
                  <a:gd name="T45" fmla="*/ 27 h 32"/>
                  <a:gd name="T46" fmla="*/ 5 w 33"/>
                  <a:gd name="T47" fmla="*/ 27 h 32"/>
                  <a:gd name="T48" fmla="*/ 5 w 33"/>
                  <a:gd name="T49" fmla="*/ 27 h 32"/>
                  <a:gd name="T50" fmla="*/ 5 w 33"/>
                  <a:gd name="T51" fmla="*/ 24 h 32"/>
                  <a:gd name="T52" fmla="*/ 3 w 33"/>
                  <a:gd name="T53" fmla="*/ 23 h 32"/>
                  <a:gd name="T54" fmla="*/ 2 w 33"/>
                  <a:gd name="T55" fmla="*/ 19 h 32"/>
                  <a:gd name="T56" fmla="*/ 0 w 33"/>
                  <a:gd name="T57" fmla="*/ 16 h 32"/>
                  <a:gd name="T58" fmla="*/ 0 w 33"/>
                  <a:gd name="T59" fmla="*/ 16 h 32"/>
                  <a:gd name="T60" fmla="*/ 3 w 33"/>
                  <a:gd name="T61" fmla="*/ 15 h 32"/>
                  <a:gd name="T62" fmla="*/ 5 w 33"/>
                  <a:gd name="T63" fmla="*/ 12 h 32"/>
                  <a:gd name="T64" fmla="*/ 6 w 33"/>
                  <a:gd name="T65" fmla="*/ 12 h 32"/>
                  <a:gd name="T66" fmla="*/ 8 w 33"/>
                  <a:gd name="T67" fmla="*/ 8 h 32"/>
                  <a:gd name="T68" fmla="*/ 10 w 33"/>
                  <a:gd name="T69" fmla="*/ 5 h 32"/>
                  <a:gd name="T70" fmla="*/ 13 w 33"/>
                  <a:gd name="T71" fmla="*/ 5 h 32"/>
                  <a:gd name="T72" fmla="*/ 17 w 33"/>
                  <a:gd name="T73" fmla="*/ 2 h 32"/>
                  <a:gd name="T74" fmla="*/ 22 w 33"/>
                  <a:gd name="T7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2">
                    <a:moveTo>
                      <a:pt x="22" y="0"/>
                    </a:move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1" name="Freeform 223">
                <a:extLst>
                  <a:ext uri="{FF2B5EF4-FFF2-40B4-BE49-F238E27FC236}">
                    <a16:creationId xmlns:a16="http://schemas.microsoft.com/office/drawing/2014/main" id="{D3B8F026-2D48-2140-A87C-7BE72ECDF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445" y="4467748"/>
                <a:ext cx="133038" cy="133038"/>
              </a:xfrm>
              <a:custGeom>
                <a:avLst/>
                <a:gdLst>
                  <a:gd name="T0" fmla="*/ 27 w 60"/>
                  <a:gd name="T1" fmla="*/ 2 h 60"/>
                  <a:gd name="T2" fmla="*/ 27 w 60"/>
                  <a:gd name="T3" fmla="*/ 2 h 60"/>
                  <a:gd name="T4" fmla="*/ 28 w 60"/>
                  <a:gd name="T5" fmla="*/ 2 h 60"/>
                  <a:gd name="T6" fmla="*/ 30 w 60"/>
                  <a:gd name="T7" fmla="*/ 5 h 60"/>
                  <a:gd name="T8" fmla="*/ 30 w 60"/>
                  <a:gd name="T9" fmla="*/ 7 h 60"/>
                  <a:gd name="T10" fmla="*/ 30 w 60"/>
                  <a:gd name="T11" fmla="*/ 8 h 60"/>
                  <a:gd name="T12" fmla="*/ 31 w 60"/>
                  <a:gd name="T13" fmla="*/ 11 h 60"/>
                  <a:gd name="T14" fmla="*/ 31 w 60"/>
                  <a:gd name="T15" fmla="*/ 15 h 60"/>
                  <a:gd name="T16" fmla="*/ 30 w 60"/>
                  <a:gd name="T17" fmla="*/ 16 h 60"/>
                  <a:gd name="T18" fmla="*/ 31 w 60"/>
                  <a:gd name="T19" fmla="*/ 16 h 60"/>
                  <a:gd name="T20" fmla="*/ 35 w 60"/>
                  <a:gd name="T21" fmla="*/ 19 h 60"/>
                  <a:gd name="T22" fmla="*/ 36 w 60"/>
                  <a:gd name="T23" fmla="*/ 19 h 60"/>
                  <a:gd name="T24" fmla="*/ 38 w 60"/>
                  <a:gd name="T25" fmla="*/ 19 h 60"/>
                  <a:gd name="T26" fmla="*/ 39 w 60"/>
                  <a:gd name="T27" fmla="*/ 18 h 60"/>
                  <a:gd name="T28" fmla="*/ 41 w 60"/>
                  <a:gd name="T29" fmla="*/ 15 h 60"/>
                  <a:gd name="T30" fmla="*/ 41 w 60"/>
                  <a:gd name="T31" fmla="*/ 13 h 60"/>
                  <a:gd name="T32" fmla="*/ 42 w 60"/>
                  <a:gd name="T33" fmla="*/ 13 h 60"/>
                  <a:gd name="T34" fmla="*/ 44 w 60"/>
                  <a:gd name="T35" fmla="*/ 15 h 60"/>
                  <a:gd name="T36" fmla="*/ 47 w 60"/>
                  <a:gd name="T37" fmla="*/ 22 h 60"/>
                  <a:gd name="T38" fmla="*/ 46 w 60"/>
                  <a:gd name="T39" fmla="*/ 24 h 60"/>
                  <a:gd name="T40" fmla="*/ 42 w 60"/>
                  <a:gd name="T41" fmla="*/ 30 h 60"/>
                  <a:gd name="T42" fmla="*/ 44 w 60"/>
                  <a:gd name="T43" fmla="*/ 30 h 60"/>
                  <a:gd name="T44" fmla="*/ 46 w 60"/>
                  <a:gd name="T45" fmla="*/ 32 h 60"/>
                  <a:gd name="T46" fmla="*/ 49 w 60"/>
                  <a:gd name="T47" fmla="*/ 33 h 60"/>
                  <a:gd name="T48" fmla="*/ 52 w 60"/>
                  <a:gd name="T49" fmla="*/ 33 h 60"/>
                  <a:gd name="T50" fmla="*/ 54 w 60"/>
                  <a:gd name="T51" fmla="*/ 37 h 60"/>
                  <a:gd name="T52" fmla="*/ 57 w 60"/>
                  <a:gd name="T53" fmla="*/ 38 h 60"/>
                  <a:gd name="T54" fmla="*/ 58 w 60"/>
                  <a:gd name="T55" fmla="*/ 40 h 60"/>
                  <a:gd name="T56" fmla="*/ 60 w 60"/>
                  <a:gd name="T57" fmla="*/ 43 h 60"/>
                  <a:gd name="T58" fmla="*/ 60 w 60"/>
                  <a:gd name="T59" fmla="*/ 48 h 60"/>
                  <a:gd name="T60" fmla="*/ 58 w 60"/>
                  <a:gd name="T61" fmla="*/ 49 h 60"/>
                  <a:gd name="T62" fmla="*/ 57 w 60"/>
                  <a:gd name="T63" fmla="*/ 52 h 60"/>
                  <a:gd name="T64" fmla="*/ 57 w 60"/>
                  <a:gd name="T65" fmla="*/ 60 h 60"/>
                  <a:gd name="T66" fmla="*/ 50 w 60"/>
                  <a:gd name="T67" fmla="*/ 59 h 60"/>
                  <a:gd name="T68" fmla="*/ 31 w 60"/>
                  <a:gd name="T69" fmla="*/ 48 h 60"/>
                  <a:gd name="T70" fmla="*/ 16 w 60"/>
                  <a:gd name="T71" fmla="*/ 35 h 60"/>
                  <a:gd name="T72" fmla="*/ 11 w 60"/>
                  <a:gd name="T73" fmla="*/ 33 h 60"/>
                  <a:gd name="T74" fmla="*/ 3 w 60"/>
                  <a:gd name="T75" fmla="*/ 27 h 60"/>
                  <a:gd name="T76" fmla="*/ 3 w 60"/>
                  <a:gd name="T77" fmla="*/ 21 h 60"/>
                  <a:gd name="T78" fmla="*/ 6 w 60"/>
                  <a:gd name="T79" fmla="*/ 18 h 60"/>
                  <a:gd name="T80" fmla="*/ 13 w 60"/>
                  <a:gd name="T81" fmla="*/ 11 h 60"/>
                  <a:gd name="T82" fmla="*/ 14 w 60"/>
                  <a:gd name="T83" fmla="*/ 7 h 60"/>
                  <a:gd name="T84" fmla="*/ 17 w 60"/>
                  <a:gd name="T85" fmla="*/ 5 h 60"/>
                  <a:gd name="T86" fmla="*/ 19 w 60"/>
                  <a:gd name="T87" fmla="*/ 2 h 60"/>
                  <a:gd name="T88" fmla="*/ 20 w 60"/>
                  <a:gd name="T89" fmla="*/ 0 h 60"/>
                  <a:gd name="T90" fmla="*/ 25 w 60"/>
                  <a:gd name="T9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60">
                    <a:moveTo>
                      <a:pt x="25" y="0"/>
                    </a:move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6" y="16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35" y="51"/>
                    </a:lnTo>
                    <a:lnTo>
                      <a:pt x="31" y="48"/>
                    </a:lnTo>
                    <a:lnTo>
                      <a:pt x="27" y="44"/>
                    </a:lnTo>
                    <a:lnTo>
                      <a:pt x="19" y="37"/>
                    </a:lnTo>
                    <a:lnTo>
                      <a:pt x="16" y="35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2" name="Freeform 224">
                <a:extLst>
                  <a:ext uri="{FF2B5EF4-FFF2-40B4-BE49-F238E27FC236}">
                    <a16:creationId xmlns:a16="http://schemas.microsoft.com/office/drawing/2014/main" id="{F1D40C03-0EDE-F747-9D89-7B4756F4B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4282" y="4425621"/>
                <a:ext cx="66519" cy="126387"/>
              </a:xfrm>
              <a:custGeom>
                <a:avLst/>
                <a:gdLst>
                  <a:gd name="T0" fmla="*/ 1 w 30"/>
                  <a:gd name="T1" fmla="*/ 11 h 57"/>
                  <a:gd name="T2" fmla="*/ 1 w 30"/>
                  <a:gd name="T3" fmla="*/ 13 h 57"/>
                  <a:gd name="T4" fmla="*/ 0 w 30"/>
                  <a:gd name="T5" fmla="*/ 11 h 57"/>
                  <a:gd name="T6" fmla="*/ 1 w 30"/>
                  <a:gd name="T7" fmla="*/ 2 h 57"/>
                  <a:gd name="T8" fmla="*/ 1 w 30"/>
                  <a:gd name="T9" fmla="*/ 4 h 57"/>
                  <a:gd name="T10" fmla="*/ 1 w 30"/>
                  <a:gd name="T11" fmla="*/ 4 h 57"/>
                  <a:gd name="T12" fmla="*/ 1 w 30"/>
                  <a:gd name="T13" fmla="*/ 2 h 57"/>
                  <a:gd name="T14" fmla="*/ 1 w 30"/>
                  <a:gd name="T15" fmla="*/ 2 h 57"/>
                  <a:gd name="T16" fmla="*/ 4 w 30"/>
                  <a:gd name="T17" fmla="*/ 0 h 57"/>
                  <a:gd name="T18" fmla="*/ 8 w 30"/>
                  <a:gd name="T19" fmla="*/ 2 h 57"/>
                  <a:gd name="T20" fmla="*/ 14 w 30"/>
                  <a:gd name="T21" fmla="*/ 8 h 57"/>
                  <a:gd name="T22" fmla="*/ 17 w 30"/>
                  <a:gd name="T23" fmla="*/ 13 h 57"/>
                  <a:gd name="T24" fmla="*/ 17 w 30"/>
                  <a:gd name="T25" fmla="*/ 13 h 57"/>
                  <a:gd name="T26" fmla="*/ 20 w 30"/>
                  <a:gd name="T27" fmla="*/ 18 h 57"/>
                  <a:gd name="T28" fmla="*/ 20 w 30"/>
                  <a:gd name="T29" fmla="*/ 19 h 57"/>
                  <a:gd name="T30" fmla="*/ 22 w 30"/>
                  <a:gd name="T31" fmla="*/ 21 h 57"/>
                  <a:gd name="T32" fmla="*/ 23 w 30"/>
                  <a:gd name="T33" fmla="*/ 21 h 57"/>
                  <a:gd name="T34" fmla="*/ 23 w 30"/>
                  <a:gd name="T35" fmla="*/ 26 h 57"/>
                  <a:gd name="T36" fmla="*/ 27 w 30"/>
                  <a:gd name="T37" fmla="*/ 30 h 57"/>
                  <a:gd name="T38" fmla="*/ 28 w 30"/>
                  <a:gd name="T39" fmla="*/ 32 h 57"/>
                  <a:gd name="T40" fmla="*/ 28 w 30"/>
                  <a:gd name="T41" fmla="*/ 32 h 57"/>
                  <a:gd name="T42" fmla="*/ 30 w 30"/>
                  <a:gd name="T43" fmla="*/ 35 h 57"/>
                  <a:gd name="T44" fmla="*/ 30 w 30"/>
                  <a:gd name="T45" fmla="*/ 41 h 57"/>
                  <a:gd name="T46" fmla="*/ 30 w 30"/>
                  <a:gd name="T47" fmla="*/ 45 h 57"/>
                  <a:gd name="T48" fmla="*/ 28 w 30"/>
                  <a:gd name="T49" fmla="*/ 49 h 57"/>
                  <a:gd name="T50" fmla="*/ 23 w 30"/>
                  <a:gd name="T51" fmla="*/ 52 h 57"/>
                  <a:gd name="T52" fmla="*/ 17 w 30"/>
                  <a:gd name="T53" fmla="*/ 56 h 57"/>
                  <a:gd name="T54" fmla="*/ 11 w 30"/>
                  <a:gd name="T55" fmla="*/ 57 h 57"/>
                  <a:gd name="T56" fmla="*/ 4 w 30"/>
                  <a:gd name="T57" fmla="*/ 54 h 57"/>
                  <a:gd name="T58" fmla="*/ 3 w 30"/>
                  <a:gd name="T59" fmla="*/ 48 h 57"/>
                  <a:gd name="T60" fmla="*/ 0 w 30"/>
                  <a:gd name="T61" fmla="*/ 34 h 57"/>
                  <a:gd name="T62" fmla="*/ 0 w 30"/>
                  <a:gd name="T63" fmla="*/ 26 h 57"/>
                  <a:gd name="T64" fmla="*/ 0 w 30"/>
                  <a:gd name="T65" fmla="*/ 23 h 57"/>
                  <a:gd name="T66" fmla="*/ 0 w 30"/>
                  <a:gd name="T67" fmla="*/ 27 h 57"/>
                  <a:gd name="T68" fmla="*/ 1 w 30"/>
                  <a:gd name="T69" fmla="*/ 23 h 57"/>
                  <a:gd name="T70" fmla="*/ 3 w 30"/>
                  <a:gd name="T71" fmla="*/ 18 h 57"/>
                  <a:gd name="T72" fmla="*/ 3 w 30"/>
                  <a:gd name="T73" fmla="*/ 15 h 57"/>
                  <a:gd name="T74" fmla="*/ 4 w 30"/>
                  <a:gd name="T75" fmla="*/ 11 h 57"/>
                  <a:gd name="T76" fmla="*/ 4 w 30"/>
                  <a:gd name="T77" fmla="*/ 8 h 57"/>
                  <a:gd name="T78" fmla="*/ 4 w 30"/>
                  <a:gd name="T79" fmla="*/ 5 h 57"/>
                  <a:gd name="T80" fmla="*/ 8 w 30"/>
                  <a:gd name="T81" fmla="*/ 5 h 57"/>
                  <a:gd name="T82" fmla="*/ 9 w 30"/>
                  <a:gd name="T83" fmla="*/ 5 h 57"/>
                  <a:gd name="T84" fmla="*/ 9 w 30"/>
                  <a:gd name="T85" fmla="*/ 5 h 57"/>
                  <a:gd name="T86" fmla="*/ 4 w 30"/>
                  <a:gd name="T87" fmla="*/ 4 h 57"/>
                  <a:gd name="T88" fmla="*/ 3 w 30"/>
                  <a:gd name="T89" fmla="*/ 2 h 57"/>
                  <a:gd name="T90" fmla="*/ 3 w 30"/>
                  <a:gd name="T9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57">
                    <a:moveTo>
                      <a:pt x="0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" y="2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4" y="8"/>
                    </a:lnTo>
                    <a:lnTo>
                      <a:pt x="16" y="11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41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28" y="48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17" y="56"/>
                    </a:lnTo>
                    <a:lnTo>
                      <a:pt x="14" y="57"/>
                    </a:lnTo>
                    <a:lnTo>
                      <a:pt x="11" y="57"/>
                    </a:lnTo>
                    <a:lnTo>
                      <a:pt x="8" y="56"/>
                    </a:lnTo>
                    <a:lnTo>
                      <a:pt x="4" y="54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3" name="Freeform 225">
                <a:extLst>
                  <a:ext uri="{FF2B5EF4-FFF2-40B4-BE49-F238E27FC236}">
                    <a16:creationId xmlns:a16="http://schemas.microsoft.com/office/drawing/2014/main" id="{8B923BA9-076B-C64C-8F96-A2AD7EB57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504" y="3112978"/>
                <a:ext cx="4434" cy="665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2 w 2"/>
                  <a:gd name="T15" fmla="*/ 2 h 3"/>
                  <a:gd name="T16" fmla="*/ 2 w 2"/>
                  <a:gd name="T17" fmla="*/ 3 h 3"/>
                  <a:gd name="T18" fmla="*/ 2 w 2"/>
                  <a:gd name="T19" fmla="*/ 3 h 3"/>
                  <a:gd name="T20" fmla="*/ 0 w 2"/>
                  <a:gd name="T21" fmla="*/ 3 h 3"/>
                  <a:gd name="T22" fmla="*/ 0 w 2"/>
                  <a:gd name="T23" fmla="*/ 3 h 3"/>
                  <a:gd name="T24" fmla="*/ 0 w 2"/>
                  <a:gd name="T25" fmla="*/ 3 h 3"/>
                  <a:gd name="T26" fmla="*/ 0 w 2"/>
                  <a:gd name="T27" fmla="*/ 2 h 3"/>
                  <a:gd name="T28" fmla="*/ 0 w 2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4" name="Freeform 226">
                <a:extLst>
                  <a:ext uri="{FF2B5EF4-FFF2-40B4-BE49-F238E27FC236}">
                    <a16:creationId xmlns:a16="http://schemas.microsoft.com/office/drawing/2014/main" id="{E2DE3881-4DCD-0B41-B39E-D65ECAE0B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857" y="4290363"/>
                <a:ext cx="6652" cy="11088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2 h 5"/>
                  <a:gd name="T4" fmla="*/ 3 w 3"/>
                  <a:gd name="T5" fmla="*/ 3 h 5"/>
                  <a:gd name="T6" fmla="*/ 2 w 3"/>
                  <a:gd name="T7" fmla="*/ 5 h 5"/>
                  <a:gd name="T8" fmla="*/ 0 w 3"/>
                  <a:gd name="T9" fmla="*/ 5 h 5"/>
                  <a:gd name="T10" fmla="*/ 0 w 3"/>
                  <a:gd name="T11" fmla="*/ 3 h 5"/>
                  <a:gd name="T12" fmla="*/ 0 w 3"/>
                  <a:gd name="T13" fmla="*/ 3 h 5"/>
                  <a:gd name="T14" fmla="*/ 2 w 3"/>
                  <a:gd name="T15" fmla="*/ 2 h 5"/>
                  <a:gd name="T16" fmla="*/ 2 w 3"/>
                  <a:gd name="T17" fmla="*/ 0 h 5"/>
                  <a:gd name="T18" fmla="*/ 2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5" name="Freeform 227">
                <a:extLst>
                  <a:ext uri="{FF2B5EF4-FFF2-40B4-BE49-F238E27FC236}">
                    <a16:creationId xmlns:a16="http://schemas.microsoft.com/office/drawing/2014/main" id="{0D584CBE-2522-3045-B18C-53EE31D27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4124" y="3591914"/>
                <a:ext cx="44346" cy="55433"/>
              </a:xfrm>
              <a:custGeom>
                <a:avLst/>
                <a:gdLst>
                  <a:gd name="T0" fmla="*/ 17 w 20"/>
                  <a:gd name="T1" fmla="*/ 0 h 25"/>
                  <a:gd name="T2" fmla="*/ 17 w 20"/>
                  <a:gd name="T3" fmla="*/ 0 h 25"/>
                  <a:gd name="T4" fmla="*/ 19 w 20"/>
                  <a:gd name="T5" fmla="*/ 0 h 25"/>
                  <a:gd name="T6" fmla="*/ 17 w 20"/>
                  <a:gd name="T7" fmla="*/ 1 h 25"/>
                  <a:gd name="T8" fmla="*/ 17 w 20"/>
                  <a:gd name="T9" fmla="*/ 3 h 25"/>
                  <a:gd name="T10" fmla="*/ 17 w 20"/>
                  <a:gd name="T11" fmla="*/ 3 h 25"/>
                  <a:gd name="T12" fmla="*/ 17 w 20"/>
                  <a:gd name="T13" fmla="*/ 3 h 25"/>
                  <a:gd name="T14" fmla="*/ 19 w 20"/>
                  <a:gd name="T15" fmla="*/ 3 h 25"/>
                  <a:gd name="T16" fmla="*/ 19 w 20"/>
                  <a:gd name="T17" fmla="*/ 3 h 25"/>
                  <a:gd name="T18" fmla="*/ 20 w 20"/>
                  <a:gd name="T19" fmla="*/ 8 h 25"/>
                  <a:gd name="T20" fmla="*/ 20 w 20"/>
                  <a:gd name="T21" fmla="*/ 8 h 25"/>
                  <a:gd name="T22" fmla="*/ 19 w 20"/>
                  <a:gd name="T23" fmla="*/ 9 h 25"/>
                  <a:gd name="T24" fmla="*/ 19 w 20"/>
                  <a:gd name="T25" fmla="*/ 9 h 25"/>
                  <a:gd name="T26" fmla="*/ 17 w 20"/>
                  <a:gd name="T27" fmla="*/ 11 h 25"/>
                  <a:gd name="T28" fmla="*/ 17 w 20"/>
                  <a:gd name="T29" fmla="*/ 11 h 25"/>
                  <a:gd name="T30" fmla="*/ 16 w 20"/>
                  <a:gd name="T31" fmla="*/ 13 h 25"/>
                  <a:gd name="T32" fmla="*/ 16 w 20"/>
                  <a:gd name="T33" fmla="*/ 13 h 25"/>
                  <a:gd name="T34" fmla="*/ 17 w 20"/>
                  <a:gd name="T35" fmla="*/ 13 h 25"/>
                  <a:gd name="T36" fmla="*/ 17 w 20"/>
                  <a:gd name="T37" fmla="*/ 13 h 25"/>
                  <a:gd name="T38" fmla="*/ 17 w 20"/>
                  <a:gd name="T39" fmla="*/ 14 h 25"/>
                  <a:gd name="T40" fmla="*/ 16 w 20"/>
                  <a:gd name="T41" fmla="*/ 13 h 25"/>
                  <a:gd name="T42" fmla="*/ 16 w 20"/>
                  <a:gd name="T43" fmla="*/ 13 h 25"/>
                  <a:gd name="T44" fmla="*/ 14 w 20"/>
                  <a:gd name="T45" fmla="*/ 13 h 25"/>
                  <a:gd name="T46" fmla="*/ 14 w 20"/>
                  <a:gd name="T47" fmla="*/ 14 h 25"/>
                  <a:gd name="T48" fmla="*/ 12 w 20"/>
                  <a:gd name="T49" fmla="*/ 14 h 25"/>
                  <a:gd name="T50" fmla="*/ 12 w 20"/>
                  <a:gd name="T51" fmla="*/ 14 h 25"/>
                  <a:gd name="T52" fmla="*/ 12 w 20"/>
                  <a:gd name="T53" fmla="*/ 16 h 25"/>
                  <a:gd name="T54" fmla="*/ 11 w 20"/>
                  <a:gd name="T55" fmla="*/ 16 h 25"/>
                  <a:gd name="T56" fmla="*/ 12 w 20"/>
                  <a:gd name="T57" fmla="*/ 17 h 25"/>
                  <a:gd name="T58" fmla="*/ 12 w 20"/>
                  <a:gd name="T59" fmla="*/ 17 h 25"/>
                  <a:gd name="T60" fmla="*/ 12 w 20"/>
                  <a:gd name="T61" fmla="*/ 17 h 25"/>
                  <a:gd name="T62" fmla="*/ 12 w 20"/>
                  <a:gd name="T63" fmla="*/ 17 h 25"/>
                  <a:gd name="T64" fmla="*/ 12 w 20"/>
                  <a:gd name="T65" fmla="*/ 19 h 25"/>
                  <a:gd name="T66" fmla="*/ 11 w 20"/>
                  <a:gd name="T67" fmla="*/ 19 h 25"/>
                  <a:gd name="T68" fmla="*/ 11 w 20"/>
                  <a:gd name="T69" fmla="*/ 19 h 25"/>
                  <a:gd name="T70" fmla="*/ 11 w 20"/>
                  <a:gd name="T71" fmla="*/ 20 h 25"/>
                  <a:gd name="T72" fmla="*/ 9 w 20"/>
                  <a:gd name="T73" fmla="*/ 20 h 25"/>
                  <a:gd name="T74" fmla="*/ 9 w 20"/>
                  <a:gd name="T75" fmla="*/ 20 h 25"/>
                  <a:gd name="T76" fmla="*/ 8 w 20"/>
                  <a:gd name="T77" fmla="*/ 22 h 25"/>
                  <a:gd name="T78" fmla="*/ 6 w 20"/>
                  <a:gd name="T79" fmla="*/ 22 h 25"/>
                  <a:gd name="T80" fmla="*/ 6 w 20"/>
                  <a:gd name="T81" fmla="*/ 24 h 25"/>
                  <a:gd name="T82" fmla="*/ 6 w 20"/>
                  <a:gd name="T83" fmla="*/ 22 h 25"/>
                  <a:gd name="T84" fmla="*/ 6 w 20"/>
                  <a:gd name="T85" fmla="*/ 22 h 25"/>
                  <a:gd name="T86" fmla="*/ 5 w 20"/>
                  <a:gd name="T87" fmla="*/ 25 h 25"/>
                  <a:gd name="T88" fmla="*/ 3 w 20"/>
                  <a:gd name="T89" fmla="*/ 25 h 25"/>
                  <a:gd name="T90" fmla="*/ 1 w 20"/>
                  <a:gd name="T91" fmla="*/ 25 h 25"/>
                  <a:gd name="T92" fmla="*/ 1 w 20"/>
                  <a:gd name="T93" fmla="*/ 25 h 25"/>
                  <a:gd name="T94" fmla="*/ 0 w 20"/>
                  <a:gd name="T95" fmla="*/ 25 h 25"/>
                  <a:gd name="T96" fmla="*/ 0 w 20"/>
                  <a:gd name="T97" fmla="*/ 24 h 25"/>
                  <a:gd name="T98" fmla="*/ 1 w 20"/>
                  <a:gd name="T99" fmla="*/ 22 h 25"/>
                  <a:gd name="T100" fmla="*/ 1 w 20"/>
                  <a:gd name="T101" fmla="*/ 20 h 25"/>
                  <a:gd name="T102" fmla="*/ 3 w 20"/>
                  <a:gd name="T103" fmla="*/ 19 h 25"/>
                  <a:gd name="T104" fmla="*/ 5 w 20"/>
                  <a:gd name="T105" fmla="*/ 13 h 25"/>
                  <a:gd name="T106" fmla="*/ 6 w 20"/>
                  <a:gd name="T107" fmla="*/ 9 h 25"/>
                  <a:gd name="T108" fmla="*/ 8 w 20"/>
                  <a:gd name="T109" fmla="*/ 6 h 25"/>
                  <a:gd name="T110" fmla="*/ 9 w 20"/>
                  <a:gd name="T111" fmla="*/ 3 h 25"/>
                  <a:gd name="T112" fmla="*/ 11 w 20"/>
                  <a:gd name="T113" fmla="*/ 3 h 25"/>
                  <a:gd name="T114" fmla="*/ 12 w 20"/>
                  <a:gd name="T115" fmla="*/ 1 h 25"/>
                  <a:gd name="T116" fmla="*/ 12 w 20"/>
                  <a:gd name="T117" fmla="*/ 0 h 25"/>
                  <a:gd name="T118" fmla="*/ 14 w 20"/>
                  <a:gd name="T119" fmla="*/ 0 h 25"/>
                  <a:gd name="T120" fmla="*/ 16 w 20"/>
                  <a:gd name="T121" fmla="*/ 0 h 25"/>
                  <a:gd name="T122" fmla="*/ 17 w 20"/>
                  <a:gd name="T1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" h="25">
                    <a:moveTo>
                      <a:pt x="17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6" name="Freeform 228">
                <a:extLst>
                  <a:ext uri="{FF2B5EF4-FFF2-40B4-BE49-F238E27FC236}">
                    <a16:creationId xmlns:a16="http://schemas.microsoft.com/office/drawing/2014/main" id="{95A7F09F-7530-EE4B-8B82-72F044F2D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8387" y="4015419"/>
                <a:ext cx="239469" cy="279380"/>
              </a:xfrm>
              <a:custGeom>
                <a:avLst/>
                <a:gdLst>
                  <a:gd name="T0" fmla="*/ 28 w 108"/>
                  <a:gd name="T1" fmla="*/ 1 h 126"/>
                  <a:gd name="T2" fmla="*/ 36 w 108"/>
                  <a:gd name="T3" fmla="*/ 11 h 126"/>
                  <a:gd name="T4" fmla="*/ 37 w 108"/>
                  <a:gd name="T5" fmla="*/ 9 h 126"/>
                  <a:gd name="T6" fmla="*/ 39 w 108"/>
                  <a:gd name="T7" fmla="*/ 14 h 126"/>
                  <a:gd name="T8" fmla="*/ 47 w 108"/>
                  <a:gd name="T9" fmla="*/ 25 h 126"/>
                  <a:gd name="T10" fmla="*/ 56 w 108"/>
                  <a:gd name="T11" fmla="*/ 22 h 126"/>
                  <a:gd name="T12" fmla="*/ 63 w 108"/>
                  <a:gd name="T13" fmla="*/ 28 h 126"/>
                  <a:gd name="T14" fmla="*/ 64 w 108"/>
                  <a:gd name="T15" fmla="*/ 31 h 126"/>
                  <a:gd name="T16" fmla="*/ 69 w 108"/>
                  <a:gd name="T17" fmla="*/ 36 h 126"/>
                  <a:gd name="T18" fmla="*/ 63 w 108"/>
                  <a:gd name="T19" fmla="*/ 42 h 126"/>
                  <a:gd name="T20" fmla="*/ 56 w 108"/>
                  <a:gd name="T21" fmla="*/ 44 h 126"/>
                  <a:gd name="T22" fmla="*/ 56 w 108"/>
                  <a:gd name="T23" fmla="*/ 48 h 126"/>
                  <a:gd name="T24" fmla="*/ 72 w 108"/>
                  <a:gd name="T25" fmla="*/ 56 h 126"/>
                  <a:gd name="T26" fmla="*/ 74 w 108"/>
                  <a:gd name="T27" fmla="*/ 63 h 126"/>
                  <a:gd name="T28" fmla="*/ 78 w 108"/>
                  <a:gd name="T29" fmla="*/ 69 h 126"/>
                  <a:gd name="T30" fmla="*/ 89 w 108"/>
                  <a:gd name="T31" fmla="*/ 78 h 126"/>
                  <a:gd name="T32" fmla="*/ 93 w 108"/>
                  <a:gd name="T33" fmla="*/ 86 h 126"/>
                  <a:gd name="T34" fmla="*/ 96 w 108"/>
                  <a:gd name="T35" fmla="*/ 88 h 126"/>
                  <a:gd name="T36" fmla="*/ 104 w 108"/>
                  <a:gd name="T37" fmla="*/ 94 h 126"/>
                  <a:gd name="T38" fmla="*/ 101 w 108"/>
                  <a:gd name="T39" fmla="*/ 99 h 126"/>
                  <a:gd name="T40" fmla="*/ 108 w 108"/>
                  <a:gd name="T41" fmla="*/ 107 h 126"/>
                  <a:gd name="T42" fmla="*/ 107 w 108"/>
                  <a:gd name="T43" fmla="*/ 113 h 126"/>
                  <a:gd name="T44" fmla="*/ 102 w 108"/>
                  <a:gd name="T45" fmla="*/ 116 h 126"/>
                  <a:gd name="T46" fmla="*/ 97 w 108"/>
                  <a:gd name="T47" fmla="*/ 121 h 126"/>
                  <a:gd name="T48" fmla="*/ 91 w 108"/>
                  <a:gd name="T49" fmla="*/ 118 h 126"/>
                  <a:gd name="T50" fmla="*/ 86 w 108"/>
                  <a:gd name="T51" fmla="*/ 119 h 126"/>
                  <a:gd name="T52" fmla="*/ 83 w 108"/>
                  <a:gd name="T53" fmla="*/ 126 h 126"/>
                  <a:gd name="T54" fmla="*/ 74 w 108"/>
                  <a:gd name="T55" fmla="*/ 122 h 126"/>
                  <a:gd name="T56" fmla="*/ 75 w 108"/>
                  <a:gd name="T57" fmla="*/ 118 h 126"/>
                  <a:gd name="T58" fmla="*/ 77 w 108"/>
                  <a:gd name="T59" fmla="*/ 108 h 126"/>
                  <a:gd name="T60" fmla="*/ 78 w 108"/>
                  <a:gd name="T61" fmla="*/ 100 h 126"/>
                  <a:gd name="T62" fmla="*/ 75 w 108"/>
                  <a:gd name="T63" fmla="*/ 96 h 126"/>
                  <a:gd name="T64" fmla="*/ 66 w 108"/>
                  <a:gd name="T65" fmla="*/ 86 h 126"/>
                  <a:gd name="T66" fmla="*/ 61 w 108"/>
                  <a:gd name="T67" fmla="*/ 70 h 126"/>
                  <a:gd name="T68" fmla="*/ 50 w 108"/>
                  <a:gd name="T69" fmla="*/ 61 h 126"/>
                  <a:gd name="T70" fmla="*/ 44 w 108"/>
                  <a:gd name="T71" fmla="*/ 63 h 126"/>
                  <a:gd name="T72" fmla="*/ 37 w 108"/>
                  <a:gd name="T73" fmla="*/ 67 h 126"/>
                  <a:gd name="T74" fmla="*/ 34 w 108"/>
                  <a:gd name="T75" fmla="*/ 67 h 126"/>
                  <a:gd name="T76" fmla="*/ 26 w 108"/>
                  <a:gd name="T77" fmla="*/ 64 h 126"/>
                  <a:gd name="T78" fmla="*/ 20 w 108"/>
                  <a:gd name="T79" fmla="*/ 69 h 126"/>
                  <a:gd name="T80" fmla="*/ 11 w 108"/>
                  <a:gd name="T81" fmla="*/ 74 h 126"/>
                  <a:gd name="T82" fmla="*/ 14 w 108"/>
                  <a:gd name="T83" fmla="*/ 61 h 126"/>
                  <a:gd name="T84" fmla="*/ 15 w 108"/>
                  <a:gd name="T85" fmla="*/ 52 h 126"/>
                  <a:gd name="T86" fmla="*/ 11 w 108"/>
                  <a:gd name="T87" fmla="*/ 42 h 126"/>
                  <a:gd name="T88" fmla="*/ 3 w 108"/>
                  <a:gd name="T89" fmla="*/ 42 h 126"/>
                  <a:gd name="T90" fmla="*/ 4 w 108"/>
                  <a:gd name="T91" fmla="*/ 34 h 126"/>
                  <a:gd name="T92" fmla="*/ 0 w 108"/>
                  <a:gd name="T93" fmla="*/ 33 h 126"/>
                  <a:gd name="T94" fmla="*/ 3 w 108"/>
                  <a:gd name="T95" fmla="*/ 25 h 126"/>
                  <a:gd name="T96" fmla="*/ 4 w 108"/>
                  <a:gd name="T97" fmla="*/ 22 h 126"/>
                  <a:gd name="T98" fmla="*/ 11 w 108"/>
                  <a:gd name="T99" fmla="*/ 15 h 126"/>
                  <a:gd name="T100" fmla="*/ 15 w 108"/>
                  <a:gd name="T101" fmla="*/ 17 h 126"/>
                  <a:gd name="T102" fmla="*/ 20 w 108"/>
                  <a:gd name="T103" fmla="*/ 18 h 126"/>
                  <a:gd name="T104" fmla="*/ 23 w 108"/>
                  <a:gd name="T105" fmla="*/ 17 h 126"/>
                  <a:gd name="T106" fmla="*/ 22 w 108"/>
                  <a:gd name="T107" fmla="*/ 9 h 126"/>
                  <a:gd name="T108" fmla="*/ 20 w 108"/>
                  <a:gd name="T109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126">
                    <a:moveTo>
                      <a:pt x="22" y="0"/>
                    </a:moveTo>
                    <a:lnTo>
                      <a:pt x="23" y="0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3" y="23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6" y="34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6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0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5" y="48"/>
                    </a:lnTo>
                    <a:lnTo>
                      <a:pt x="56" y="48"/>
                    </a:lnTo>
                    <a:lnTo>
                      <a:pt x="61" y="52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6" y="55"/>
                    </a:lnTo>
                    <a:lnTo>
                      <a:pt x="69" y="55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7" y="66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3" y="74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8" y="78"/>
                    </a:lnTo>
                    <a:lnTo>
                      <a:pt x="89" y="78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4" y="88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04" y="97"/>
                    </a:lnTo>
                    <a:lnTo>
                      <a:pt x="104" y="97"/>
                    </a:lnTo>
                    <a:lnTo>
                      <a:pt x="101" y="99"/>
                    </a:lnTo>
                    <a:lnTo>
                      <a:pt x="101" y="99"/>
                    </a:lnTo>
                    <a:lnTo>
                      <a:pt x="101" y="99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4" y="102"/>
                    </a:lnTo>
                    <a:lnTo>
                      <a:pt x="105" y="104"/>
                    </a:lnTo>
                    <a:lnTo>
                      <a:pt x="107" y="105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7" y="108"/>
                    </a:lnTo>
                    <a:lnTo>
                      <a:pt x="107" y="110"/>
                    </a:lnTo>
                    <a:lnTo>
                      <a:pt x="105" y="110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7" y="113"/>
                    </a:lnTo>
                    <a:lnTo>
                      <a:pt x="105" y="113"/>
                    </a:lnTo>
                    <a:lnTo>
                      <a:pt x="105" y="115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4" y="118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8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97" y="121"/>
                    </a:lnTo>
                    <a:lnTo>
                      <a:pt x="97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3" y="118"/>
                    </a:lnTo>
                    <a:lnTo>
                      <a:pt x="93" y="118"/>
                    </a:lnTo>
                    <a:lnTo>
                      <a:pt x="91" y="118"/>
                    </a:lnTo>
                    <a:lnTo>
                      <a:pt x="91" y="116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6" y="119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3" y="121"/>
                    </a:lnTo>
                    <a:lnTo>
                      <a:pt x="85" y="121"/>
                    </a:lnTo>
                    <a:lnTo>
                      <a:pt x="85" y="124"/>
                    </a:lnTo>
                    <a:lnTo>
                      <a:pt x="86" y="124"/>
                    </a:lnTo>
                    <a:lnTo>
                      <a:pt x="85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4"/>
                    </a:lnTo>
                    <a:lnTo>
                      <a:pt x="75" y="124"/>
                    </a:lnTo>
                    <a:lnTo>
                      <a:pt x="74" y="122"/>
                    </a:lnTo>
                    <a:lnTo>
                      <a:pt x="74" y="122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74" y="119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7" y="116"/>
                    </a:lnTo>
                    <a:lnTo>
                      <a:pt x="77" y="113"/>
                    </a:lnTo>
                    <a:lnTo>
                      <a:pt x="77" y="111"/>
                    </a:lnTo>
                    <a:lnTo>
                      <a:pt x="77" y="110"/>
                    </a:lnTo>
                    <a:lnTo>
                      <a:pt x="77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8" y="104"/>
                    </a:lnTo>
                    <a:lnTo>
                      <a:pt x="78" y="102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2" y="94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6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7" y="77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3" y="72"/>
                    </a:lnTo>
                    <a:lnTo>
                      <a:pt x="61" y="70"/>
                    </a:lnTo>
                    <a:lnTo>
                      <a:pt x="60" y="69"/>
                    </a:lnTo>
                    <a:lnTo>
                      <a:pt x="58" y="66"/>
                    </a:lnTo>
                    <a:lnTo>
                      <a:pt x="56" y="63"/>
                    </a:lnTo>
                    <a:lnTo>
                      <a:pt x="55" y="61"/>
                    </a:lnTo>
                    <a:lnTo>
                      <a:pt x="53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5" y="6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30" y="64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6" y="64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19" y="70"/>
                    </a:lnTo>
                    <a:lnTo>
                      <a:pt x="15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2" y="69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5" y="55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7" name="Freeform 229">
                <a:extLst>
                  <a:ext uri="{FF2B5EF4-FFF2-40B4-BE49-F238E27FC236}">
                    <a16:creationId xmlns:a16="http://schemas.microsoft.com/office/drawing/2014/main" id="{0002C654-D591-4F4A-B46E-A215A5BC68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9978" y="2767079"/>
                <a:ext cx="1305991" cy="605324"/>
              </a:xfrm>
              <a:custGeom>
                <a:avLst/>
                <a:gdLst>
                  <a:gd name="T0" fmla="*/ 89 w 589"/>
                  <a:gd name="T1" fmla="*/ 188 h 273"/>
                  <a:gd name="T2" fmla="*/ 186 w 589"/>
                  <a:gd name="T3" fmla="*/ 194 h 273"/>
                  <a:gd name="T4" fmla="*/ 182 w 589"/>
                  <a:gd name="T5" fmla="*/ 181 h 273"/>
                  <a:gd name="T6" fmla="*/ 355 w 589"/>
                  <a:gd name="T7" fmla="*/ 21 h 273"/>
                  <a:gd name="T8" fmla="*/ 376 w 589"/>
                  <a:gd name="T9" fmla="*/ 25 h 273"/>
                  <a:gd name="T10" fmla="*/ 387 w 589"/>
                  <a:gd name="T11" fmla="*/ 38 h 273"/>
                  <a:gd name="T12" fmla="*/ 417 w 589"/>
                  <a:gd name="T13" fmla="*/ 27 h 273"/>
                  <a:gd name="T14" fmla="*/ 434 w 589"/>
                  <a:gd name="T15" fmla="*/ 28 h 273"/>
                  <a:gd name="T16" fmla="*/ 484 w 589"/>
                  <a:gd name="T17" fmla="*/ 88 h 273"/>
                  <a:gd name="T18" fmla="*/ 499 w 589"/>
                  <a:gd name="T19" fmla="*/ 85 h 273"/>
                  <a:gd name="T20" fmla="*/ 524 w 589"/>
                  <a:gd name="T21" fmla="*/ 88 h 273"/>
                  <a:gd name="T22" fmla="*/ 554 w 589"/>
                  <a:gd name="T23" fmla="*/ 102 h 273"/>
                  <a:gd name="T24" fmla="*/ 578 w 589"/>
                  <a:gd name="T25" fmla="*/ 110 h 273"/>
                  <a:gd name="T26" fmla="*/ 582 w 589"/>
                  <a:gd name="T27" fmla="*/ 123 h 273"/>
                  <a:gd name="T28" fmla="*/ 565 w 589"/>
                  <a:gd name="T29" fmla="*/ 153 h 273"/>
                  <a:gd name="T30" fmla="*/ 538 w 589"/>
                  <a:gd name="T31" fmla="*/ 161 h 273"/>
                  <a:gd name="T32" fmla="*/ 521 w 589"/>
                  <a:gd name="T33" fmla="*/ 189 h 273"/>
                  <a:gd name="T34" fmla="*/ 494 w 589"/>
                  <a:gd name="T35" fmla="*/ 194 h 273"/>
                  <a:gd name="T36" fmla="*/ 488 w 589"/>
                  <a:gd name="T37" fmla="*/ 206 h 273"/>
                  <a:gd name="T38" fmla="*/ 489 w 589"/>
                  <a:gd name="T39" fmla="*/ 232 h 273"/>
                  <a:gd name="T40" fmla="*/ 477 w 589"/>
                  <a:gd name="T41" fmla="*/ 241 h 273"/>
                  <a:gd name="T42" fmla="*/ 443 w 589"/>
                  <a:gd name="T43" fmla="*/ 233 h 273"/>
                  <a:gd name="T44" fmla="*/ 396 w 589"/>
                  <a:gd name="T45" fmla="*/ 229 h 273"/>
                  <a:gd name="T46" fmla="*/ 363 w 589"/>
                  <a:gd name="T47" fmla="*/ 235 h 273"/>
                  <a:gd name="T48" fmla="*/ 344 w 589"/>
                  <a:gd name="T49" fmla="*/ 247 h 273"/>
                  <a:gd name="T50" fmla="*/ 319 w 589"/>
                  <a:gd name="T51" fmla="*/ 271 h 273"/>
                  <a:gd name="T52" fmla="*/ 298 w 589"/>
                  <a:gd name="T53" fmla="*/ 263 h 273"/>
                  <a:gd name="T54" fmla="*/ 283 w 589"/>
                  <a:gd name="T55" fmla="*/ 233 h 273"/>
                  <a:gd name="T56" fmla="*/ 254 w 589"/>
                  <a:gd name="T57" fmla="*/ 222 h 273"/>
                  <a:gd name="T58" fmla="*/ 210 w 589"/>
                  <a:gd name="T59" fmla="*/ 208 h 273"/>
                  <a:gd name="T60" fmla="*/ 191 w 589"/>
                  <a:gd name="T61" fmla="*/ 183 h 273"/>
                  <a:gd name="T62" fmla="*/ 207 w 589"/>
                  <a:gd name="T63" fmla="*/ 177 h 273"/>
                  <a:gd name="T64" fmla="*/ 205 w 589"/>
                  <a:gd name="T65" fmla="*/ 167 h 273"/>
                  <a:gd name="T66" fmla="*/ 202 w 589"/>
                  <a:gd name="T67" fmla="*/ 172 h 273"/>
                  <a:gd name="T68" fmla="*/ 191 w 589"/>
                  <a:gd name="T69" fmla="*/ 177 h 273"/>
                  <a:gd name="T70" fmla="*/ 186 w 589"/>
                  <a:gd name="T71" fmla="*/ 184 h 273"/>
                  <a:gd name="T72" fmla="*/ 179 w 589"/>
                  <a:gd name="T73" fmla="*/ 180 h 273"/>
                  <a:gd name="T74" fmla="*/ 145 w 589"/>
                  <a:gd name="T75" fmla="*/ 194 h 273"/>
                  <a:gd name="T76" fmla="*/ 125 w 589"/>
                  <a:gd name="T77" fmla="*/ 257 h 273"/>
                  <a:gd name="T78" fmla="*/ 86 w 589"/>
                  <a:gd name="T79" fmla="*/ 251 h 273"/>
                  <a:gd name="T80" fmla="*/ 74 w 589"/>
                  <a:gd name="T81" fmla="*/ 230 h 273"/>
                  <a:gd name="T82" fmla="*/ 52 w 589"/>
                  <a:gd name="T83" fmla="*/ 206 h 273"/>
                  <a:gd name="T84" fmla="*/ 67 w 589"/>
                  <a:gd name="T85" fmla="*/ 195 h 273"/>
                  <a:gd name="T86" fmla="*/ 93 w 589"/>
                  <a:gd name="T87" fmla="*/ 170 h 273"/>
                  <a:gd name="T88" fmla="*/ 68 w 589"/>
                  <a:gd name="T89" fmla="*/ 159 h 273"/>
                  <a:gd name="T90" fmla="*/ 38 w 589"/>
                  <a:gd name="T91" fmla="*/ 172 h 273"/>
                  <a:gd name="T92" fmla="*/ 29 w 589"/>
                  <a:gd name="T93" fmla="*/ 156 h 273"/>
                  <a:gd name="T94" fmla="*/ 2 w 589"/>
                  <a:gd name="T95" fmla="*/ 128 h 273"/>
                  <a:gd name="T96" fmla="*/ 15 w 589"/>
                  <a:gd name="T97" fmla="*/ 96 h 273"/>
                  <a:gd name="T98" fmla="*/ 33 w 589"/>
                  <a:gd name="T99" fmla="*/ 93 h 273"/>
                  <a:gd name="T100" fmla="*/ 68 w 589"/>
                  <a:gd name="T101" fmla="*/ 76 h 273"/>
                  <a:gd name="T102" fmla="*/ 97 w 589"/>
                  <a:gd name="T103" fmla="*/ 76 h 273"/>
                  <a:gd name="T104" fmla="*/ 115 w 589"/>
                  <a:gd name="T105" fmla="*/ 87 h 273"/>
                  <a:gd name="T106" fmla="*/ 149 w 589"/>
                  <a:gd name="T107" fmla="*/ 85 h 273"/>
                  <a:gd name="T108" fmla="*/ 182 w 589"/>
                  <a:gd name="T109" fmla="*/ 93 h 273"/>
                  <a:gd name="T110" fmla="*/ 215 w 589"/>
                  <a:gd name="T111" fmla="*/ 87 h 273"/>
                  <a:gd name="T112" fmla="*/ 205 w 589"/>
                  <a:gd name="T113" fmla="*/ 62 h 273"/>
                  <a:gd name="T114" fmla="*/ 220 w 589"/>
                  <a:gd name="T115" fmla="*/ 44 h 273"/>
                  <a:gd name="T116" fmla="*/ 209 w 589"/>
                  <a:gd name="T117" fmla="*/ 35 h 273"/>
                  <a:gd name="T118" fmla="*/ 248 w 589"/>
                  <a:gd name="T119" fmla="*/ 22 h 273"/>
                  <a:gd name="T120" fmla="*/ 276 w 589"/>
                  <a:gd name="T121" fmla="*/ 16 h 273"/>
                  <a:gd name="T122" fmla="*/ 320 w 589"/>
                  <a:gd name="T123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9" h="273">
                    <a:moveTo>
                      <a:pt x="51" y="195"/>
                    </a:moveTo>
                    <a:lnTo>
                      <a:pt x="51" y="195"/>
                    </a:lnTo>
                    <a:lnTo>
                      <a:pt x="51" y="195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1" y="199"/>
                    </a:lnTo>
                    <a:lnTo>
                      <a:pt x="49" y="197"/>
                    </a:lnTo>
                    <a:lnTo>
                      <a:pt x="49" y="195"/>
                    </a:lnTo>
                    <a:lnTo>
                      <a:pt x="51" y="195"/>
                    </a:lnTo>
                    <a:lnTo>
                      <a:pt x="51" y="195"/>
                    </a:lnTo>
                    <a:close/>
                    <a:moveTo>
                      <a:pt x="54" y="195"/>
                    </a:moveTo>
                    <a:lnTo>
                      <a:pt x="54" y="197"/>
                    </a:lnTo>
                    <a:lnTo>
                      <a:pt x="54" y="197"/>
                    </a:lnTo>
                    <a:lnTo>
                      <a:pt x="54" y="197"/>
                    </a:lnTo>
                    <a:lnTo>
                      <a:pt x="54" y="195"/>
                    </a:lnTo>
                    <a:lnTo>
                      <a:pt x="54" y="195"/>
                    </a:lnTo>
                    <a:lnTo>
                      <a:pt x="54" y="195"/>
                    </a:lnTo>
                    <a:close/>
                    <a:moveTo>
                      <a:pt x="87" y="188"/>
                    </a:moveTo>
                    <a:lnTo>
                      <a:pt x="89" y="188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7" y="189"/>
                    </a:lnTo>
                    <a:lnTo>
                      <a:pt x="87" y="188"/>
                    </a:lnTo>
                    <a:lnTo>
                      <a:pt x="87" y="188"/>
                    </a:lnTo>
                    <a:close/>
                    <a:moveTo>
                      <a:pt x="182" y="181"/>
                    </a:moveTo>
                    <a:lnTo>
                      <a:pt x="182" y="183"/>
                    </a:lnTo>
                    <a:lnTo>
                      <a:pt x="183" y="184"/>
                    </a:lnTo>
                    <a:lnTo>
                      <a:pt x="183" y="184"/>
                    </a:lnTo>
                    <a:lnTo>
                      <a:pt x="183" y="184"/>
                    </a:lnTo>
                    <a:lnTo>
                      <a:pt x="185" y="184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6"/>
                    </a:lnTo>
                    <a:lnTo>
                      <a:pt x="185" y="188"/>
                    </a:lnTo>
                    <a:lnTo>
                      <a:pt x="185" y="189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6" y="194"/>
                    </a:lnTo>
                    <a:lnTo>
                      <a:pt x="186" y="194"/>
                    </a:lnTo>
                    <a:lnTo>
                      <a:pt x="185" y="192"/>
                    </a:lnTo>
                    <a:lnTo>
                      <a:pt x="183" y="192"/>
                    </a:lnTo>
                    <a:lnTo>
                      <a:pt x="180" y="191"/>
                    </a:lnTo>
                    <a:lnTo>
                      <a:pt x="179" y="189"/>
                    </a:lnTo>
                    <a:lnTo>
                      <a:pt x="177" y="189"/>
                    </a:lnTo>
                    <a:lnTo>
                      <a:pt x="175" y="188"/>
                    </a:lnTo>
                    <a:lnTo>
                      <a:pt x="175" y="188"/>
                    </a:lnTo>
                    <a:lnTo>
                      <a:pt x="177" y="186"/>
                    </a:lnTo>
                    <a:lnTo>
                      <a:pt x="179" y="186"/>
                    </a:lnTo>
                    <a:lnTo>
                      <a:pt x="179" y="184"/>
                    </a:lnTo>
                    <a:lnTo>
                      <a:pt x="179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80" y="183"/>
                    </a:lnTo>
                    <a:lnTo>
                      <a:pt x="182" y="183"/>
                    </a:lnTo>
                    <a:lnTo>
                      <a:pt x="182" y="181"/>
                    </a:lnTo>
                    <a:close/>
                    <a:moveTo>
                      <a:pt x="324" y="0"/>
                    </a:moveTo>
                    <a:lnTo>
                      <a:pt x="328" y="0"/>
                    </a:lnTo>
                    <a:lnTo>
                      <a:pt x="332" y="0"/>
                    </a:lnTo>
                    <a:lnTo>
                      <a:pt x="335" y="2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1" y="5"/>
                    </a:lnTo>
                    <a:lnTo>
                      <a:pt x="343" y="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4" y="8"/>
                    </a:lnTo>
                    <a:lnTo>
                      <a:pt x="355" y="13"/>
                    </a:lnTo>
                    <a:lnTo>
                      <a:pt x="355" y="16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lnTo>
                      <a:pt x="354" y="22"/>
                    </a:lnTo>
                    <a:lnTo>
                      <a:pt x="355" y="24"/>
                    </a:lnTo>
                    <a:lnTo>
                      <a:pt x="358" y="24"/>
                    </a:lnTo>
                    <a:lnTo>
                      <a:pt x="363" y="24"/>
                    </a:lnTo>
                    <a:lnTo>
                      <a:pt x="366" y="24"/>
                    </a:lnTo>
                    <a:lnTo>
                      <a:pt x="368" y="24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1" y="21"/>
                    </a:lnTo>
                    <a:lnTo>
                      <a:pt x="371" y="22"/>
                    </a:lnTo>
                    <a:lnTo>
                      <a:pt x="373" y="24"/>
                    </a:lnTo>
                    <a:lnTo>
                      <a:pt x="373" y="25"/>
                    </a:lnTo>
                    <a:lnTo>
                      <a:pt x="373" y="27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6" y="28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5"/>
                    </a:lnTo>
                    <a:lnTo>
                      <a:pt x="376" y="25"/>
                    </a:lnTo>
                    <a:lnTo>
                      <a:pt x="377" y="25"/>
                    </a:lnTo>
                    <a:lnTo>
                      <a:pt x="379" y="25"/>
                    </a:lnTo>
                    <a:lnTo>
                      <a:pt x="380" y="25"/>
                    </a:lnTo>
                    <a:lnTo>
                      <a:pt x="384" y="28"/>
                    </a:lnTo>
                    <a:lnTo>
                      <a:pt x="385" y="28"/>
                    </a:lnTo>
                    <a:lnTo>
                      <a:pt x="387" y="28"/>
                    </a:lnTo>
                    <a:lnTo>
                      <a:pt x="388" y="28"/>
                    </a:lnTo>
                    <a:lnTo>
                      <a:pt x="390" y="27"/>
                    </a:lnTo>
                    <a:lnTo>
                      <a:pt x="390" y="27"/>
                    </a:lnTo>
                    <a:lnTo>
                      <a:pt x="391" y="27"/>
                    </a:lnTo>
                    <a:lnTo>
                      <a:pt x="391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1" y="28"/>
                    </a:lnTo>
                    <a:lnTo>
                      <a:pt x="390" y="30"/>
                    </a:lnTo>
                    <a:lnTo>
                      <a:pt x="388" y="32"/>
                    </a:lnTo>
                    <a:lnTo>
                      <a:pt x="387" y="33"/>
                    </a:lnTo>
                    <a:lnTo>
                      <a:pt x="387" y="35"/>
                    </a:lnTo>
                    <a:lnTo>
                      <a:pt x="387" y="36"/>
                    </a:lnTo>
                    <a:lnTo>
                      <a:pt x="387" y="38"/>
                    </a:lnTo>
                    <a:lnTo>
                      <a:pt x="387" y="38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91" y="36"/>
                    </a:lnTo>
                    <a:lnTo>
                      <a:pt x="393" y="35"/>
                    </a:lnTo>
                    <a:lnTo>
                      <a:pt x="395" y="35"/>
                    </a:lnTo>
                    <a:lnTo>
                      <a:pt x="398" y="35"/>
                    </a:lnTo>
                    <a:lnTo>
                      <a:pt x="399" y="36"/>
                    </a:lnTo>
                    <a:lnTo>
                      <a:pt x="401" y="36"/>
                    </a:lnTo>
                    <a:lnTo>
                      <a:pt x="401" y="38"/>
                    </a:lnTo>
                    <a:lnTo>
                      <a:pt x="402" y="38"/>
                    </a:lnTo>
                    <a:lnTo>
                      <a:pt x="402" y="36"/>
                    </a:lnTo>
                    <a:lnTo>
                      <a:pt x="402" y="35"/>
                    </a:lnTo>
                    <a:lnTo>
                      <a:pt x="402" y="35"/>
                    </a:lnTo>
                    <a:lnTo>
                      <a:pt x="406" y="32"/>
                    </a:lnTo>
                    <a:lnTo>
                      <a:pt x="409" y="32"/>
                    </a:lnTo>
                    <a:lnTo>
                      <a:pt x="409" y="30"/>
                    </a:lnTo>
                    <a:lnTo>
                      <a:pt x="410" y="32"/>
                    </a:lnTo>
                    <a:lnTo>
                      <a:pt x="412" y="32"/>
                    </a:lnTo>
                    <a:lnTo>
                      <a:pt x="414" y="30"/>
                    </a:lnTo>
                    <a:lnTo>
                      <a:pt x="417" y="28"/>
                    </a:lnTo>
                    <a:lnTo>
                      <a:pt x="417" y="27"/>
                    </a:lnTo>
                    <a:lnTo>
                      <a:pt x="417" y="27"/>
                    </a:lnTo>
                    <a:lnTo>
                      <a:pt x="417" y="25"/>
                    </a:lnTo>
                    <a:lnTo>
                      <a:pt x="420" y="25"/>
                    </a:lnTo>
                    <a:lnTo>
                      <a:pt x="421" y="25"/>
                    </a:lnTo>
                    <a:lnTo>
                      <a:pt x="423" y="24"/>
                    </a:lnTo>
                    <a:lnTo>
                      <a:pt x="428" y="22"/>
                    </a:lnTo>
                    <a:lnTo>
                      <a:pt x="429" y="21"/>
                    </a:lnTo>
                    <a:lnTo>
                      <a:pt x="432" y="21"/>
                    </a:lnTo>
                    <a:lnTo>
                      <a:pt x="432" y="21"/>
                    </a:lnTo>
                    <a:lnTo>
                      <a:pt x="434" y="21"/>
                    </a:lnTo>
                    <a:lnTo>
                      <a:pt x="436" y="19"/>
                    </a:lnTo>
                    <a:lnTo>
                      <a:pt x="437" y="19"/>
                    </a:lnTo>
                    <a:lnTo>
                      <a:pt x="437" y="21"/>
                    </a:lnTo>
                    <a:lnTo>
                      <a:pt x="436" y="24"/>
                    </a:lnTo>
                    <a:lnTo>
                      <a:pt x="436" y="25"/>
                    </a:lnTo>
                    <a:lnTo>
                      <a:pt x="431" y="24"/>
                    </a:lnTo>
                    <a:lnTo>
                      <a:pt x="431" y="25"/>
                    </a:lnTo>
                    <a:lnTo>
                      <a:pt x="432" y="27"/>
                    </a:lnTo>
                    <a:lnTo>
                      <a:pt x="432" y="27"/>
                    </a:lnTo>
                    <a:lnTo>
                      <a:pt x="432" y="27"/>
                    </a:lnTo>
                    <a:lnTo>
                      <a:pt x="434" y="28"/>
                    </a:lnTo>
                    <a:lnTo>
                      <a:pt x="437" y="32"/>
                    </a:lnTo>
                    <a:lnTo>
                      <a:pt x="442" y="35"/>
                    </a:lnTo>
                    <a:lnTo>
                      <a:pt x="447" y="38"/>
                    </a:lnTo>
                    <a:lnTo>
                      <a:pt x="450" y="39"/>
                    </a:lnTo>
                    <a:lnTo>
                      <a:pt x="451" y="41"/>
                    </a:lnTo>
                    <a:lnTo>
                      <a:pt x="453" y="43"/>
                    </a:lnTo>
                    <a:lnTo>
                      <a:pt x="455" y="46"/>
                    </a:lnTo>
                    <a:lnTo>
                      <a:pt x="458" y="49"/>
                    </a:lnTo>
                    <a:lnTo>
                      <a:pt x="461" y="54"/>
                    </a:lnTo>
                    <a:lnTo>
                      <a:pt x="464" y="60"/>
                    </a:lnTo>
                    <a:lnTo>
                      <a:pt x="469" y="66"/>
                    </a:lnTo>
                    <a:lnTo>
                      <a:pt x="470" y="69"/>
                    </a:lnTo>
                    <a:lnTo>
                      <a:pt x="475" y="76"/>
                    </a:lnTo>
                    <a:lnTo>
                      <a:pt x="477" y="79"/>
                    </a:lnTo>
                    <a:lnTo>
                      <a:pt x="480" y="82"/>
                    </a:lnTo>
                    <a:lnTo>
                      <a:pt x="481" y="87"/>
                    </a:lnTo>
                    <a:lnTo>
                      <a:pt x="483" y="90"/>
                    </a:lnTo>
                    <a:lnTo>
                      <a:pt x="484" y="90"/>
                    </a:lnTo>
                    <a:lnTo>
                      <a:pt x="484" y="90"/>
                    </a:lnTo>
                    <a:lnTo>
                      <a:pt x="484" y="88"/>
                    </a:lnTo>
                    <a:lnTo>
                      <a:pt x="484" y="88"/>
                    </a:lnTo>
                    <a:lnTo>
                      <a:pt x="486" y="87"/>
                    </a:lnTo>
                    <a:lnTo>
                      <a:pt x="488" y="87"/>
                    </a:lnTo>
                    <a:lnTo>
                      <a:pt x="488" y="87"/>
                    </a:lnTo>
                    <a:lnTo>
                      <a:pt x="489" y="87"/>
                    </a:lnTo>
                    <a:lnTo>
                      <a:pt x="489" y="85"/>
                    </a:lnTo>
                    <a:lnTo>
                      <a:pt x="489" y="84"/>
                    </a:lnTo>
                    <a:lnTo>
                      <a:pt x="489" y="84"/>
                    </a:lnTo>
                    <a:lnTo>
                      <a:pt x="489" y="82"/>
                    </a:lnTo>
                    <a:lnTo>
                      <a:pt x="491" y="82"/>
                    </a:lnTo>
                    <a:lnTo>
                      <a:pt x="491" y="82"/>
                    </a:lnTo>
                    <a:lnTo>
                      <a:pt x="492" y="82"/>
                    </a:lnTo>
                    <a:lnTo>
                      <a:pt x="492" y="80"/>
                    </a:lnTo>
                    <a:lnTo>
                      <a:pt x="494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7" y="80"/>
                    </a:lnTo>
                    <a:lnTo>
                      <a:pt x="497" y="82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0" y="84"/>
                    </a:lnTo>
                    <a:lnTo>
                      <a:pt x="499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500" y="87"/>
                    </a:lnTo>
                    <a:lnTo>
                      <a:pt x="502" y="87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3" y="88"/>
                    </a:lnTo>
                    <a:lnTo>
                      <a:pt x="505" y="90"/>
                    </a:lnTo>
                    <a:lnTo>
                      <a:pt x="503" y="90"/>
                    </a:lnTo>
                    <a:lnTo>
                      <a:pt x="505" y="91"/>
                    </a:lnTo>
                    <a:lnTo>
                      <a:pt x="507" y="91"/>
                    </a:lnTo>
                    <a:lnTo>
                      <a:pt x="508" y="90"/>
                    </a:lnTo>
                    <a:lnTo>
                      <a:pt x="511" y="90"/>
                    </a:lnTo>
                    <a:lnTo>
                      <a:pt x="513" y="91"/>
                    </a:lnTo>
                    <a:lnTo>
                      <a:pt x="514" y="91"/>
                    </a:lnTo>
                    <a:lnTo>
                      <a:pt x="518" y="91"/>
                    </a:lnTo>
                    <a:lnTo>
                      <a:pt x="519" y="91"/>
                    </a:lnTo>
                    <a:lnTo>
                      <a:pt x="521" y="90"/>
                    </a:lnTo>
                    <a:lnTo>
                      <a:pt x="522" y="88"/>
                    </a:lnTo>
                    <a:lnTo>
                      <a:pt x="522" y="88"/>
                    </a:lnTo>
                    <a:lnTo>
                      <a:pt x="524" y="88"/>
                    </a:lnTo>
                    <a:lnTo>
                      <a:pt x="525" y="88"/>
                    </a:lnTo>
                    <a:lnTo>
                      <a:pt x="527" y="88"/>
                    </a:lnTo>
                    <a:lnTo>
                      <a:pt x="529" y="87"/>
                    </a:lnTo>
                    <a:lnTo>
                      <a:pt x="529" y="87"/>
                    </a:lnTo>
                    <a:lnTo>
                      <a:pt x="530" y="85"/>
                    </a:lnTo>
                    <a:lnTo>
                      <a:pt x="532" y="85"/>
                    </a:lnTo>
                    <a:lnTo>
                      <a:pt x="535" y="87"/>
                    </a:lnTo>
                    <a:lnTo>
                      <a:pt x="537" y="88"/>
                    </a:lnTo>
                    <a:lnTo>
                      <a:pt x="540" y="90"/>
                    </a:lnTo>
                    <a:lnTo>
                      <a:pt x="540" y="90"/>
                    </a:lnTo>
                    <a:lnTo>
                      <a:pt x="541" y="91"/>
                    </a:lnTo>
                    <a:lnTo>
                      <a:pt x="543" y="93"/>
                    </a:lnTo>
                    <a:lnTo>
                      <a:pt x="543" y="95"/>
                    </a:lnTo>
                    <a:lnTo>
                      <a:pt x="544" y="96"/>
                    </a:lnTo>
                    <a:lnTo>
                      <a:pt x="544" y="99"/>
                    </a:lnTo>
                    <a:lnTo>
                      <a:pt x="546" y="101"/>
                    </a:lnTo>
                    <a:lnTo>
                      <a:pt x="548" y="101"/>
                    </a:lnTo>
                    <a:lnTo>
                      <a:pt x="548" y="101"/>
                    </a:lnTo>
                    <a:lnTo>
                      <a:pt x="549" y="101"/>
                    </a:lnTo>
                    <a:lnTo>
                      <a:pt x="554" y="102"/>
                    </a:lnTo>
                    <a:lnTo>
                      <a:pt x="554" y="102"/>
                    </a:lnTo>
                    <a:lnTo>
                      <a:pt x="555" y="104"/>
                    </a:lnTo>
                    <a:lnTo>
                      <a:pt x="555" y="104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7" y="109"/>
                    </a:lnTo>
                    <a:lnTo>
                      <a:pt x="557" y="109"/>
                    </a:lnTo>
                    <a:lnTo>
                      <a:pt x="559" y="110"/>
                    </a:lnTo>
                    <a:lnTo>
                      <a:pt x="559" y="112"/>
                    </a:lnTo>
                    <a:lnTo>
                      <a:pt x="560" y="112"/>
                    </a:lnTo>
                    <a:lnTo>
                      <a:pt x="560" y="112"/>
                    </a:lnTo>
                    <a:lnTo>
                      <a:pt x="563" y="112"/>
                    </a:lnTo>
                    <a:lnTo>
                      <a:pt x="568" y="114"/>
                    </a:lnTo>
                    <a:lnTo>
                      <a:pt x="570" y="114"/>
                    </a:lnTo>
                    <a:lnTo>
                      <a:pt x="570" y="114"/>
                    </a:lnTo>
                    <a:lnTo>
                      <a:pt x="570" y="114"/>
                    </a:lnTo>
                    <a:lnTo>
                      <a:pt x="571" y="114"/>
                    </a:lnTo>
                    <a:lnTo>
                      <a:pt x="573" y="114"/>
                    </a:lnTo>
                    <a:lnTo>
                      <a:pt x="573" y="114"/>
                    </a:lnTo>
                    <a:lnTo>
                      <a:pt x="574" y="112"/>
                    </a:lnTo>
                    <a:lnTo>
                      <a:pt x="576" y="112"/>
                    </a:lnTo>
                    <a:lnTo>
                      <a:pt x="578" y="110"/>
                    </a:lnTo>
                    <a:lnTo>
                      <a:pt x="579" y="109"/>
                    </a:lnTo>
                    <a:lnTo>
                      <a:pt x="579" y="109"/>
                    </a:lnTo>
                    <a:lnTo>
                      <a:pt x="581" y="109"/>
                    </a:lnTo>
                    <a:lnTo>
                      <a:pt x="581" y="110"/>
                    </a:lnTo>
                    <a:lnTo>
                      <a:pt x="579" y="112"/>
                    </a:lnTo>
                    <a:lnTo>
                      <a:pt x="579" y="112"/>
                    </a:lnTo>
                    <a:lnTo>
                      <a:pt x="579" y="114"/>
                    </a:lnTo>
                    <a:lnTo>
                      <a:pt x="581" y="114"/>
                    </a:lnTo>
                    <a:lnTo>
                      <a:pt x="582" y="115"/>
                    </a:lnTo>
                    <a:lnTo>
                      <a:pt x="584" y="117"/>
                    </a:lnTo>
                    <a:lnTo>
                      <a:pt x="584" y="118"/>
                    </a:lnTo>
                    <a:lnTo>
                      <a:pt x="585" y="118"/>
                    </a:lnTo>
                    <a:lnTo>
                      <a:pt x="587" y="118"/>
                    </a:lnTo>
                    <a:lnTo>
                      <a:pt x="589" y="120"/>
                    </a:lnTo>
                    <a:lnTo>
                      <a:pt x="589" y="121"/>
                    </a:lnTo>
                    <a:lnTo>
                      <a:pt x="589" y="121"/>
                    </a:lnTo>
                    <a:lnTo>
                      <a:pt x="587" y="121"/>
                    </a:lnTo>
                    <a:lnTo>
                      <a:pt x="585" y="121"/>
                    </a:lnTo>
                    <a:lnTo>
                      <a:pt x="584" y="121"/>
                    </a:lnTo>
                    <a:lnTo>
                      <a:pt x="582" y="121"/>
                    </a:lnTo>
                    <a:lnTo>
                      <a:pt x="582" y="123"/>
                    </a:lnTo>
                    <a:lnTo>
                      <a:pt x="581" y="123"/>
                    </a:lnTo>
                    <a:lnTo>
                      <a:pt x="581" y="125"/>
                    </a:lnTo>
                    <a:lnTo>
                      <a:pt x="581" y="126"/>
                    </a:lnTo>
                    <a:lnTo>
                      <a:pt x="581" y="129"/>
                    </a:lnTo>
                    <a:lnTo>
                      <a:pt x="579" y="131"/>
                    </a:lnTo>
                    <a:lnTo>
                      <a:pt x="578" y="132"/>
                    </a:lnTo>
                    <a:lnTo>
                      <a:pt x="578" y="132"/>
                    </a:lnTo>
                    <a:lnTo>
                      <a:pt x="576" y="132"/>
                    </a:lnTo>
                    <a:lnTo>
                      <a:pt x="574" y="134"/>
                    </a:lnTo>
                    <a:lnTo>
                      <a:pt x="571" y="134"/>
                    </a:lnTo>
                    <a:lnTo>
                      <a:pt x="568" y="134"/>
                    </a:lnTo>
                    <a:lnTo>
                      <a:pt x="566" y="136"/>
                    </a:lnTo>
                    <a:lnTo>
                      <a:pt x="565" y="136"/>
                    </a:lnTo>
                    <a:lnTo>
                      <a:pt x="565" y="137"/>
                    </a:lnTo>
                    <a:lnTo>
                      <a:pt x="565" y="139"/>
                    </a:lnTo>
                    <a:lnTo>
                      <a:pt x="563" y="140"/>
                    </a:lnTo>
                    <a:lnTo>
                      <a:pt x="563" y="143"/>
                    </a:lnTo>
                    <a:lnTo>
                      <a:pt x="563" y="147"/>
                    </a:lnTo>
                    <a:lnTo>
                      <a:pt x="563" y="150"/>
                    </a:lnTo>
                    <a:lnTo>
                      <a:pt x="563" y="151"/>
                    </a:lnTo>
                    <a:lnTo>
                      <a:pt x="565" y="153"/>
                    </a:lnTo>
                    <a:lnTo>
                      <a:pt x="565" y="154"/>
                    </a:lnTo>
                    <a:lnTo>
                      <a:pt x="565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2" y="159"/>
                    </a:lnTo>
                    <a:lnTo>
                      <a:pt x="560" y="159"/>
                    </a:lnTo>
                    <a:lnTo>
                      <a:pt x="559" y="159"/>
                    </a:lnTo>
                    <a:lnTo>
                      <a:pt x="557" y="161"/>
                    </a:lnTo>
                    <a:lnTo>
                      <a:pt x="555" y="162"/>
                    </a:lnTo>
                    <a:lnTo>
                      <a:pt x="554" y="162"/>
                    </a:lnTo>
                    <a:lnTo>
                      <a:pt x="552" y="164"/>
                    </a:lnTo>
                    <a:lnTo>
                      <a:pt x="552" y="162"/>
                    </a:lnTo>
                    <a:lnTo>
                      <a:pt x="551" y="161"/>
                    </a:lnTo>
                    <a:lnTo>
                      <a:pt x="551" y="161"/>
                    </a:lnTo>
                    <a:lnTo>
                      <a:pt x="549" y="161"/>
                    </a:lnTo>
                    <a:lnTo>
                      <a:pt x="549" y="161"/>
                    </a:lnTo>
                    <a:lnTo>
                      <a:pt x="546" y="161"/>
                    </a:lnTo>
                    <a:lnTo>
                      <a:pt x="544" y="161"/>
                    </a:lnTo>
                    <a:lnTo>
                      <a:pt x="543" y="161"/>
                    </a:lnTo>
                    <a:lnTo>
                      <a:pt x="541" y="161"/>
                    </a:lnTo>
                    <a:lnTo>
                      <a:pt x="538" y="161"/>
                    </a:lnTo>
                    <a:lnTo>
                      <a:pt x="537" y="159"/>
                    </a:lnTo>
                    <a:lnTo>
                      <a:pt x="537" y="159"/>
                    </a:lnTo>
                    <a:lnTo>
                      <a:pt x="533" y="158"/>
                    </a:lnTo>
                    <a:lnTo>
                      <a:pt x="529" y="158"/>
                    </a:lnTo>
                    <a:lnTo>
                      <a:pt x="529" y="156"/>
                    </a:lnTo>
                    <a:lnTo>
                      <a:pt x="527" y="158"/>
                    </a:lnTo>
                    <a:lnTo>
                      <a:pt x="527" y="158"/>
                    </a:lnTo>
                    <a:lnTo>
                      <a:pt x="527" y="159"/>
                    </a:lnTo>
                    <a:lnTo>
                      <a:pt x="525" y="161"/>
                    </a:lnTo>
                    <a:lnTo>
                      <a:pt x="524" y="167"/>
                    </a:lnTo>
                    <a:lnTo>
                      <a:pt x="522" y="172"/>
                    </a:lnTo>
                    <a:lnTo>
                      <a:pt x="521" y="175"/>
                    </a:lnTo>
                    <a:lnTo>
                      <a:pt x="519" y="178"/>
                    </a:lnTo>
                    <a:lnTo>
                      <a:pt x="518" y="181"/>
                    </a:lnTo>
                    <a:lnTo>
                      <a:pt x="518" y="184"/>
                    </a:lnTo>
                    <a:lnTo>
                      <a:pt x="516" y="186"/>
                    </a:lnTo>
                    <a:lnTo>
                      <a:pt x="516" y="186"/>
                    </a:lnTo>
                    <a:lnTo>
                      <a:pt x="518" y="188"/>
                    </a:lnTo>
                    <a:lnTo>
                      <a:pt x="519" y="188"/>
                    </a:lnTo>
                    <a:lnTo>
                      <a:pt x="521" y="189"/>
                    </a:lnTo>
                    <a:lnTo>
                      <a:pt x="521" y="189"/>
                    </a:lnTo>
                    <a:lnTo>
                      <a:pt x="521" y="189"/>
                    </a:lnTo>
                    <a:lnTo>
                      <a:pt x="521" y="191"/>
                    </a:lnTo>
                    <a:lnTo>
                      <a:pt x="521" y="192"/>
                    </a:lnTo>
                    <a:lnTo>
                      <a:pt x="521" y="194"/>
                    </a:lnTo>
                    <a:lnTo>
                      <a:pt x="519" y="194"/>
                    </a:lnTo>
                    <a:lnTo>
                      <a:pt x="519" y="194"/>
                    </a:lnTo>
                    <a:lnTo>
                      <a:pt x="518" y="194"/>
                    </a:lnTo>
                    <a:lnTo>
                      <a:pt x="518" y="192"/>
                    </a:lnTo>
                    <a:lnTo>
                      <a:pt x="516" y="192"/>
                    </a:lnTo>
                    <a:lnTo>
                      <a:pt x="514" y="192"/>
                    </a:lnTo>
                    <a:lnTo>
                      <a:pt x="511" y="194"/>
                    </a:lnTo>
                    <a:lnTo>
                      <a:pt x="511" y="194"/>
                    </a:lnTo>
                    <a:lnTo>
                      <a:pt x="510" y="192"/>
                    </a:lnTo>
                    <a:lnTo>
                      <a:pt x="510" y="192"/>
                    </a:lnTo>
                    <a:lnTo>
                      <a:pt x="508" y="191"/>
                    </a:lnTo>
                    <a:lnTo>
                      <a:pt x="508" y="191"/>
                    </a:lnTo>
                    <a:lnTo>
                      <a:pt x="507" y="191"/>
                    </a:lnTo>
                    <a:lnTo>
                      <a:pt x="502" y="192"/>
                    </a:lnTo>
                    <a:lnTo>
                      <a:pt x="499" y="194"/>
                    </a:lnTo>
                    <a:lnTo>
                      <a:pt x="496" y="194"/>
                    </a:lnTo>
                    <a:lnTo>
                      <a:pt x="494" y="194"/>
                    </a:lnTo>
                    <a:lnTo>
                      <a:pt x="492" y="194"/>
                    </a:lnTo>
                    <a:lnTo>
                      <a:pt x="491" y="194"/>
                    </a:lnTo>
                    <a:lnTo>
                      <a:pt x="489" y="195"/>
                    </a:lnTo>
                    <a:lnTo>
                      <a:pt x="486" y="195"/>
                    </a:lnTo>
                    <a:lnTo>
                      <a:pt x="484" y="195"/>
                    </a:lnTo>
                    <a:lnTo>
                      <a:pt x="483" y="197"/>
                    </a:lnTo>
                    <a:lnTo>
                      <a:pt x="481" y="199"/>
                    </a:lnTo>
                    <a:lnTo>
                      <a:pt x="481" y="199"/>
                    </a:lnTo>
                    <a:lnTo>
                      <a:pt x="483" y="199"/>
                    </a:lnTo>
                    <a:lnTo>
                      <a:pt x="483" y="200"/>
                    </a:lnTo>
                    <a:lnTo>
                      <a:pt x="484" y="200"/>
                    </a:lnTo>
                    <a:lnTo>
                      <a:pt x="488" y="200"/>
                    </a:lnTo>
                    <a:lnTo>
                      <a:pt x="489" y="200"/>
                    </a:lnTo>
                    <a:lnTo>
                      <a:pt x="489" y="200"/>
                    </a:lnTo>
                    <a:lnTo>
                      <a:pt x="491" y="202"/>
                    </a:lnTo>
                    <a:lnTo>
                      <a:pt x="489" y="202"/>
                    </a:lnTo>
                    <a:lnTo>
                      <a:pt x="489" y="202"/>
                    </a:lnTo>
                    <a:lnTo>
                      <a:pt x="489" y="202"/>
                    </a:lnTo>
                    <a:lnTo>
                      <a:pt x="489" y="203"/>
                    </a:lnTo>
                    <a:lnTo>
                      <a:pt x="488" y="205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9" y="210"/>
                    </a:lnTo>
                    <a:lnTo>
                      <a:pt x="488" y="211"/>
                    </a:lnTo>
                    <a:lnTo>
                      <a:pt x="488" y="213"/>
                    </a:lnTo>
                    <a:lnTo>
                      <a:pt x="489" y="213"/>
                    </a:lnTo>
                    <a:lnTo>
                      <a:pt x="489" y="214"/>
                    </a:lnTo>
                    <a:lnTo>
                      <a:pt x="491" y="216"/>
                    </a:lnTo>
                    <a:lnTo>
                      <a:pt x="492" y="219"/>
                    </a:lnTo>
                    <a:lnTo>
                      <a:pt x="492" y="222"/>
                    </a:lnTo>
                    <a:lnTo>
                      <a:pt x="494" y="224"/>
                    </a:lnTo>
                    <a:lnTo>
                      <a:pt x="492" y="225"/>
                    </a:lnTo>
                    <a:lnTo>
                      <a:pt x="492" y="225"/>
                    </a:lnTo>
                    <a:lnTo>
                      <a:pt x="494" y="227"/>
                    </a:lnTo>
                    <a:lnTo>
                      <a:pt x="494" y="229"/>
                    </a:lnTo>
                    <a:lnTo>
                      <a:pt x="494" y="229"/>
                    </a:lnTo>
                    <a:lnTo>
                      <a:pt x="494" y="230"/>
                    </a:lnTo>
                    <a:lnTo>
                      <a:pt x="494" y="230"/>
                    </a:lnTo>
                    <a:lnTo>
                      <a:pt x="492" y="229"/>
                    </a:lnTo>
                    <a:lnTo>
                      <a:pt x="491" y="230"/>
                    </a:lnTo>
                    <a:lnTo>
                      <a:pt x="489" y="230"/>
                    </a:lnTo>
                    <a:lnTo>
                      <a:pt x="489" y="232"/>
                    </a:lnTo>
                    <a:lnTo>
                      <a:pt x="489" y="232"/>
                    </a:lnTo>
                    <a:lnTo>
                      <a:pt x="489" y="232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1" y="233"/>
                    </a:lnTo>
                    <a:lnTo>
                      <a:pt x="489" y="235"/>
                    </a:lnTo>
                    <a:lnTo>
                      <a:pt x="488" y="235"/>
                    </a:lnTo>
                    <a:lnTo>
                      <a:pt x="486" y="236"/>
                    </a:lnTo>
                    <a:lnTo>
                      <a:pt x="486" y="238"/>
                    </a:lnTo>
                    <a:lnTo>
                      <a:pt x="486" y="238"/>
                    </a:lnTo>
                    <a:lnTo>
                      <a:pt x="486" y="240"/>
                    </a:lnTo>
                    <a:lnTo>
                      <a:pt x="486" y="243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46"/>
                    </a:lnTo>
                    <a:lnTo>
                      <a:pt x="486" y="246"/>
                    </a:lnTo>
                    <a:lnTo>
                      <a:pt x="484" y="244"/>
                    </a:lnTo>
                    <a:lnTo>
                      <a:pt x="481" y="241"/>
                    </a:lnTo>
                    <a:lnTo>
                      <a:pt x="480" y="241"/>
                    </a:lnTo>
                    <a:lnTo>
                      <a:pt x="478" y="241"/>
                    </a:lnTo>
                    <a:lnTo>
                      <a:pt x="477" y="241"/>
                    </a:lnTo>
                    <a:lnTo>
                      <a:pt x="475" y="241"/>
                    </a:lnTo>
                    <a:lnTo>
                      <a:pt x="473" y="240"/>
                    </a:lnTo>
                    <a:lnTo>
                      <a:pt x="473" y="238"/>
                    </a:lnTo>
                    <a:lnTo>
                      <a:pt x="472" y="238"/>
                    </a:lnTo>
                    <a:lnTo>
                      <a:pt x="472" y="236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7" y="235"/>
                    </a:lnTo>
                    <a:lnTo>
                      <a:pt x="466" y="235"/>
                    </a:lnTo>
                    <a:lnTo>
                      <a:pt x="464" y="235"/>
                    </a:lnTo>
                    <a:lnTo>
                      <a:pt x="462" y="233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33"/>
                    </a:lnTo>
                    <a:lnTo>
                      <a:pt x="451" y="233"/>
                    </a:lnTo>
                    <a:lnTo>
                      <a:pt x="448" y="233"/>
                    </a:lnTo>
                    <a:lnTo>
                      <a:pt x="447" y="233"/>
                    </a:lnTo>
                    <a:lnTo>
                      <a:pt x="447" y="233"/>
                    </a:lnTo>
                    <a:lnTo>
                      <a:pt x="445" y="233"/>
                    </a:lnTo>
                    <a:lnTo>
                      <a:pt x="443" y="233"/>
                    </a:lnTo>
                    <a:lnTo>
                      <a:pt x="440" y="232"/>
                    </a:lnTo>
                    <a:lnTo>
                      <a:pt x="440" y="232"/>
                    </a:lnTo>
                    <a:lnTo>
                      <a:pt x="439" y="232"/>
                    </a:lnTo>
                    <a:lnTo>
                      <a:pt x="434" y="233"/>
                    </a:lnTo>
                    <a:lnTo>
                      <a:pt x="432" y="233"/>
                    </a:lnTo>
                    <a:lnTo>
                      <a:pt x="429" y="233"/>
                    </a:lnTo>
                    <a:lnTo>
                      <a:pt x="425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1" y="235"/>
                    </a:lnTo>
                    <a:lnTo>
                      <a:pt x="420" y="235"/>
                    </a:lnTo>
                    <a:lnTo>
                      <a:pt x="417" y="235"/>
                    </a:lnTo>
                    <a:lnTo>
                      <a:pt x="412" y="233"/>
                    </a:lnTo>
                    <a:lnTo>
                      <a:pt x="409" y="232"/>
                    </a:lnTo>
                    <a:lnTo>
                      <a:pt x="406" y="230"/>
                    </a:lnTo>
                    <a:lnTo>
                      <a:pt x="402" y="229"/>
                    </a:lnTo>
                    <a:lnTo>
                      <a:pt x="399" y="227"/>
                    </a:lnTo>
                    <a:lnTo>
                      <a:pt x="399" y="229"/>
                    </a:lnTo>
                    <a:lnTo>
                      <a:pt x="399" y="229"/>
                    </a:lnTo>
                    <a:lnTo>
                      <a:pt x="398" y="229"/>
                    </a:lnTo>
                    <a:lnTo>
                      <a:pt x="396" y="229"/>
                    </a:lnTo>
                    <a:lnTo>
                      <a:pt x="395" y="229"/>
                    </a:lnTo>
                    <a:lnTo>
                      <a:pt x="393" y="230"/>
                    </a:lnTo>
                    <a:lnTo>
                      <a:pt x="391" y="230"/>
                    </a:lnTo>
                    <a:lnTo>
                      <a:pt x="390" y="232"/>
                    </a:lnTo>
                    <a:lnTo>
                      <a:pt x="388" y="236"/>
                    </a:lnTo>
                    <a:lnTo>
                      <a:pt x="388" y="238"/>
                    </a:lnTo>
                    <a:lnTo>
                      <a:pt x="390" y="241"/>
                    </a:lnTo>
                    <a:lnTo>
                      <a:pt x="388" y="241"/>
                    </a:lnTo>
                    <a:lnTo>
                      <a:pt x="387" y="241"/>
                    </a:lnTo>
                    <a:lnTo>
                      <a:pt x="387" y="240"/>
                    </a:lnTo>
                    <a:lnTo>
                      <a:pt x="385" y="240"/>
                    </a:lnTo>
                    <a:lnTo>
                      <a:pt x="380" y="240"/>
                    </a:lnTo>
                    <a:lnTo>
                      <a:pt x="379" y="238"/>
                    </a:lnTo>
                    <a:lnTo>
                      <a:pt x="379" y="238"/>
                    </a:lnTo>
                    <a:lnTo>
                      <a:pt x="377" y="238"/>
                    </a:lnTo>
                    <a:lnTo>
                      <a:pt x="376" y="236"/>
                    </a:lnTo>
                    <a:lnTo>
                      <a:pt x="371" y="236"/>
                    </a:lnTo>
                    <a:lnTo>
                      <a:pt x="369" y="236"/>
                    </a:lnTo>
                    <a:lnTo>
                      <a:pt x="365" y="235"/>
                    </a:lnTo>
                    <a:lnTo>
                      <a:pt x="365" y="235"/>
                    </a:lnTo>
                    <a:lnTo>
                      <a:pt x="363" y="235"/>
                    </a:lnTo>
                    <a:lnTo>
                      <a:pt x="361" y="235"/>
                    </a:lnTo>
                    <a:lnTo>
                      <a:pt x="360" y="235"/>
                    </a:lnTo>
                    <a:lnTo>
                      <a:pt x="360" y="235"/>
                    </a:lnTo>
                    <a:lnTo>
                      <a:pt x="357" y="236"/>
                    </a:lnTo>
                    <a:lnTo>
                      <a:pt x="355" y="238"/>
                    </a:lnTo>
                    <a:lnTo>
                      <a:pt x="355" y="238"/>
                    </a:lnTo>
                    <a:lnTo>
                      <a:pt x="354" y="240"/>
                    </a:lnTo>
                    <a:lnTo>
                      <a:pt x="354" y="241"/>
                    </a:lnTo>
                    <a:lnTo>
                      <a:pt x="352" y="241"/>
                    </a:lnTo>
                    <a:lnTo>
                      <a:pt x="352" y="243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49" y="246"/>
                    </a:lnTo>
                    <a:lnTo>
                      <a:pt x="349" y="247"/>
                    </a:lnTo>
                    <a:lnTo>
                      <a:pt x="347" y="247"/>
                    </a:lnTo>
                    <a:lnTo>
                      <a:pt x="347" y="249"/>
                    </a:lnTo>
                    <a:lnTo>
                      <a:pt x="346" y="249"/>
                    </a:lnTo>
                    <a:lnTo>
                      <a:pt x="346" y="247"/>
                    </a:lnTo>
                    <a:lnTo>
                      <a:pt x="344" y="247"/>
                    </a:lnTo>
                    <a:lnTo>
                      <a:pt x="344" y="249"/>
                    </a:lnTo>
                    <a:lnTo>
                      <a:pt x="343" y="251"/>
                    </a:lnTo>
                    <a:lnTo>
                      <a:pt x="339" y="252"/>
                    </a:lnTo>
                    <a:lnTo>
                      <a:pt x="338" y="254"/>
                    </a:lnTo>
                    <a:lnTo>
                      <a:pt x="336" y="254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0" y="257"/>
                    </a:lnTo>
                    <a:lnTo>
                      <a:pt x="330" y="258"/>
                    </a:lnTo>
                    <a:lnTo>
                      <a:pt x="328" y="258"/>
                    </a:lnTo>
                    <a:lnTo>
                      <a:pt x="327" y="258"/>
                    </a:lnTo>
                    <a:lnTo>
                      <a:pt x="325" y="260"/>
                    </a:lnTo>
                    <a:lnTo>
                      <a:pt x="325" y="262"/>
                    </a:lnTo>
                    <a:lnTo>
                      <a:pt x="324" y="263"/>
                    </a:lnTo>
                    <a:lnTo>
                      <a:pt x="322" y="265"/>
                    </a:lnTo>
                    <a:lnTo>
                      <a:pt x="320" y="265"/>
                    </a:lnTo>
                    <a:lnTo>
                      <a:pt x="319" y="266"/>
                    </a:lnTo>
                    <a:lnTo>
                      <a:pt x="319" y="268"/>
                    </a:lnTo>
                    <a:lnTo>
                      <a:pt x="317" y="269"/>
                    </a:lnTo>
                    <a:lnTo>
                      <a:pt x="317" y="269"/>
                    </a:lnTo>
                    <a:lnTo>
                      <a:pt x="319" y="271"/>
                    </a:lnTo>
                    <a:lnTo>
                      <a:pt x="319" y="273"/>
                    </a:lnTo>
                    <a:lnTo>
                      <a:pt x="317" y="273"/>
                    </a:lnTo>
                    <a:lnTo>
                      <a:pt x="317" y="273"/>
                    </a:lnTo>
                    <a:lnTo>
                      <a:pt x="316" y="273"/>
                    </a:lnTo>
                    <a:lnTo>
                      <a:pt x="314" y="273"/>
                    </a:lnTo>
                    <a:lnTo>
                      <a:pt x="313" y="271"/>
                    </a:lnTo>
                    <a:lnTo>
                      <a:pt x="311" y="271"/>
                    </a:lnTo>
                    <a:lnTo>
                      <a:pt x="311" y="269"/>
                    </a:lnTo>
                    <a:lnTo>
                      <a:pt x="311" y="268"/>
                    </a:lnTo>
                    <a:lnTo>
                      <a:pt x="311" y="266"/>
                    </a:lnTo>
                    <a:lnTo>
                      <a:pt x="311" y="266"/>
                    </a:lnTo>
                    <a:lnTo>
                      <a:pt x="311" y="265"/>
                    </a:lnTo>
                    <a:lnTo>
                      <a:pt x="309" y="265"/>
                    </a:lnTo>
                    <a:lnTo>
                      <a:pt x="309" y="263"/>
                    </a:lnTo>
                    <a:lnTo>
                      <a:pt x="309" y="263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6" y="263"/>
                    </a:lnTo>
                    <a:lnTo>
                      <a:pt x="303" y="263"/>
                    </a:lnTo>
                    <a:lnTo>
                      <a:pt x="300" y="263"/>
                    </a:lnTo>
                    <a:lnTo>
                      <a:pt x="298" y="263"/>
                    </a:lnTo>
                    <a:lnTo>
                      <a:pt x="295" y="263"/>
                    </a:lnTo>
                    <a:lnTo>
                      <a:pt x="292" y="263"/>
                    </a:lnTo>
                    <a:lnTo>
                      <a:pt x="292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1" y="260"/>
                    </a:lnTo>
                    <a:lnTo>
                      <a:pt x="289" y="257"/>
                    </a:lnTo>
                    <a:lnTo>
                      <a:pt x="289" y="255"/>
                    </a:lnTo>
                    <a:lnTo>
                      <a:pt x="289" y="254"/>
                    </a:lnTo>
                    <a:lnTo>
                      <a:pt x="289" y="251"/>
                    </a:lnTo>
                    <a:lnTo>
                      <a:pt x="287" y="249"/>
                    </a:lnTo>
                    <a:lnTo>
                      <a:pt x="286" y="249"/>
                    </a:lnTo>
                    <a:lnTo>
                      <a:pt x="284" y="249"/>
                    </a:lnTo>
                    <a:lnTo>
                      <a:pt x="281" y="249"/>
                    </a:lnTo>
                    <a:lnTo>
                      <a:pt x="281" y="247"/>
                    </a:lnTo>
                    <a:lnTo>
                      <a:pt x="281" y="246"/>
                    </a:lnTo>
                    <a:lnTo>
                      <a:pt x="281" y="243"/>
                    </a:lnTo>
                    <a:lnTo>
                      <a:pt x="281" y="241"/>
                    </a:lnTo>
                    <a:lnTo>
                      <a:pt x="281" y="238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2"/>
                    </a:lnTo>
                    <a:lnTo>
                      <a:pt x="281" y="232"/>
                    </a:lnTo>
                    <a:lnTo>
                      <a:pt x="279" y="233"/>
                    </a:lnTo>
                    <a:lnTo>
                      <a:pt x="278" y="233"/>
                    </a:lnTo>
                    <a:lnTo>
                      <a:pt x="276" y="232"/>
                    </a:lnTo>
                    <a:lnTo>
                      <a:pt x="276" y="230"/>
                    </a:lnTo>
                    <a:lnTo>
                      <a:pt x="275" y="229"/>
                    </a:lnTo>
                    <a:lnTo>
                      <a:pt x="273" y="225"/>
                    </a:lnTo>
                    <a:lnTo>
                      <a:pt x="272" y="225"/>
                    </a:lnTo>
                    <a:lnTo>
                      <a:pt x="270" y="224"/>
                    </a:lnTo>
                    <a:lnTo>
                      <a:pt x="268" y="222"/>
                    </a:lnTo>
                    <a:lnTo>
                      <a:pt x="267" y="222"/>
                    </a:lnTo>
                    <a:lnTo>
                      <a:pt x="267" y="221"/>
                    </a:lnTo>
                    <a:lnTo>
                      <a:pt x="265" y="219"/>
                    </a:lnTo>
                    <a:lnTo>
                      <a:pt x="264" y="219"/>
                    </a:lnTo>
                    <a:lnTo>
                      <a:pt x="262" y="221"/>
                    </a:lnTo>
                    <a:lnTo>
                      <a:pt x="261" y="221"/>
                    </a:lnTo>
                    <a:lnTo>
                      <a:pt x="259" y="222"/>
                    </a:lnTo>
                    <a:lnTo>
                      <a:pt x="259" y="222"/>
                    </a:lnTo>
                    <a:lnTo>
                      <a:pt x="256" y="222"/>
                    </a:lnTo>
                    <a:lnTo>
                      <a:pt x="254" y="222"/>
                    </a:lnTo>
                    <a:lnTo>
                      <a:pt x="253" y="221"/>
                    </a:lnTo>
                    <a:lnTo>
                      <a:pt x="250" y="221"/>
                    </a:lnTo>
                    <a:lnTo>
                      <a:pt x="248" y="221"/>
                    </a:lnTo>
                    <a:lnTo>
                      <a:pt x="243" y="221"/>
                    </a:lnTo>
                    <a:lnTo>
                      <a:pt x="240" y="221"/>
                    </a:lnTo>
                    <a:lnTo>
                      <a:pt x="238" y="221"/>
                    </a:lnTo>
                    <a:lnTo>
                      <a:pt x="235" y="221"/>
                    </a:lnTo>
                    <a:lnTo>
                      <a:pt x="232" y="222"/>
                    </a:lnTo>
                    <a:lnTo>
                      <a:pt x="229" y="222"/>
                    </a:lnTo>
                    <a:lnTo>
                      <a:pt x="226" y="222"/>
                    </a:lnTo>
                    <a:lnTo>
                      <a:pt x="224" y="222"/>
                    </a:lnTo>
                    <a:lnTo>
                      <a:pt x="223" y="222"/>
                    </a:lnTo>
                    <a:lnTo>
                      <a:pt x="221" y="221"/>
                    </a:lnTo>
                    <a:lnTo>
                      <a:pt x="220" y="219"/>
                    </a:lnTo>
                    <a:lnTo>
                      <a:pt x="218" y="218"/>
                    </a:lnTo>
                    <a:lnTo>
                      <a:pt x="216" y="216"/>
                    </a:lnTo>
                    <a:lnTo>
                      <a:pt x="215" y="214"/>
                    </a:lnTo>
                    <a:lnTo>
                      <a:pt x="213" y="213"/>
                    </a:lnTo>
                    <a:lnTo>
                      <a:pt x="210" y="211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09" y="206"/>
                    </a:lnTo>
                    <a:lnTo>
                      <a:pt x="207" y="206"/>
                    </a:lnTo>
                    <a:lnTo>
                      <a:pt x="205" y="205"/>
                    </a:lnTo>
                    <a:lnTo>
                      <a:pt x="202" y="203"/>
                    </a:lnTo>
                    <a:lnTo>
                      <a:pt x="201" y="202"/>
                    </a:lnTo>
                    <a:lnTo>
                      <a:pt x="199" y="202"/>
                    </a:lnTo>
                    <a:lnTo>
                      <a:pt x="197" y="200"/>
                    </a:lnTo>
                    <a:lnTo>
                      <a:pt x="194" y="199"/>
                    </a:lnTo>
                    <a:lnTo>
                      <a:pt x="194" y="192"/>
                    </a:lnTo>
                    <a:lnTo>
                      <a:pt x="196" y="191"/>
                    </a:lnTo>
                    <a:lnTo>
                      <a:pt x="194" y="189"/>
                    </a:lnTo>
                    <a:lnTo>
                      <a:pt x="194" y="188"/>
                    </a:lnTo>
                    <a:lnTo>
                      <a:pt x="194" y="186"/>
                    </a:lnTo>
                    <a:lnTo>
                      <a:pt x="193" y="186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90" y="184"/>
                    </a:lnTo>
                    <a:lnTo>
                      <a:pt x="190" y="184"/>
                    </a:lnTo>
                    <a:lnTo>
                      <a:pt x="191" y="184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3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80"/>
                    </a:lnTo>
                    <a:lnTo>
                      <a:pt x="193" y="180"/>
                    </a:lnTo>
                    <a:lnTo>
                      <a:pt x="199" y="181"/>
                    </a:lnTo>
                    <a:lnTo>
                      <a:pt x="201" y="181"/>
                    </a:lnTo>
                    <a:lnTo>
                      <a:pt x="201" y="181"/>
                    </a:lnTo>
                    <a:lnTo>
                      <a:pt x="201" y="180"/>
                    </a:lnTo>
                    <a:lnTo>
                      <a:pt x="202" y="178"/>
                    </a:lnTo>
                    <a:lnTo>
                      <a:pt x="204" y="178"/>
                    </a:lnTo>
                    <a:lnTo>
                      <a:pt x="205" y="178"/>
                    </a:lnTo>
                    <a:lnTo>
                      <a:pt x="205" y="177"/>
                    </a:lnTo>
                    <a:lnTo>
                      <a:pt x="207" y="177"/>
                    </a:lnTo>
                    <a:lnTo>
                      <a:pt x="207" y="177"/>
                    </a:lnTo>
                    <a:lnTo>
                      <a:pt x="210" y="175"/>
                    </a:lnTo>
                    <a:lnTo>
                      <a:pt x="212" y="175"/>
                    </a:lnTo>
                    <a:lnTo>
                      <a:pt x="212" y="173"/>
                    </a:lnTo>
                    <a:lnTo>
                      <a:pt x="212" y="172"/>
                    </a:lnTo>
                    <a:lnTo>
                      <a:pt x="213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07" y="170"/>
                    </a:lnTo>
                    <a:lnTo>
                      <a:pt x="207" y="169"/>
                    </a:lnTo>
                    <a:lnTo>
                      <a:pt x="205" y="169"/>
                    </a:lnTo>
                    <a:lnTo>
                      <a:pt x="205" y="167"/>
                    </a:lnTo>
                    <a:lnTo>
                      <a:pt x="205" y="166"/>
                    </a:lnTo>
                    <a:lnTo>
                      <a:pt x="205" y="164"/>
                    </a:lnTo>
                    <a:lnTo>
                      <a:pt x="204" y="164"/>
                    </a:lnTo>
                    <a:lnTo>
                      <a:pt x="202" y="164"/>
                    </a:lnTo>
                    <a:lnTo>
                      <a:pt x="202" y="164"/>
                    </a:lnTo>
                    <a:lnTo>
                      <a:pt x="204" y="166"/>
                    </a:lnTo>
                    <a:lnTo>
                      <a:pt x="205" y="166"/>
                    </a:lnTo>
                    <a:lnTo>
                      <a:pt x="205" y="167"/>
                    </a:lnTo>
                    <a:lnTo>
                      <a:pt x="204" y="167"/>
                    </a:lnTo>
                    <a:lnTo>
                      <a:pt x="202" y="169"/>
                    </a:lnTo>
                    <a:lnTo>
                      <a:pt x="202" y="167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201" y="169"/>
                    </a:lnTo>
                    <a:lnTo>
                      <a:pt x="199" y="169"/>
                    </a:lnTo>
                    <a:lnTo>
                      <a:pt x="199" y="167"/>
                    </a:lnTo>
                    <a:lnTo>
                      <a:pt x="199" y="166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6" y="167"/>
                    </a:lnTo>
                    <a:lnTo>
                      <a:pt x="194" y="169"/>
                    </a:lnTo>
                    <a:lnTo>
                      <a:pt x="194" y="169"/>
                    </a:lnTo>
                    <a:lnTo>
                      <a:pt x="194" y="170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9" y="170"/>
                    </a:lnTo>
                    <a:lnTo>
                      <a:pt x="199" y="172"/>
                    </a:lnTo>
                    <a:lnTo>
                      <a:pt x="201" y="172"/>
                    </a:lnTo>
                    <a:lnTo>
                      <a:pt x="202" y="172"/>
                    </a:lnTo>
                    <a:lnTo>
                      <a:pt x="202" y="172"/>
                    </a:lnTo>
                    <a:lnTo>
                      <a:pt x="202" y="172"/>
                    </a:lnTo>
                    <a:lnTo>
                      <a:pt x="204" y="172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5" y="172"/>
                    </a:lnTo>
                    <a:lnTo>
                      <a:pt x="205" y="172"/>
                    </a:lnTo>
                    <a:lnTo>
                      <a:pt x="205" y="173"/>
                    </a:lnTo>
                    <a:lnTo>
                      <a:pt x="205" y="175"/>
                    </a:lnTo>
                    <a:lnTo>
                      <a:pt x="205" y="175"/>
                    </a:lnTo>
                    <a:lnTo>
                      <a:pt x="205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199" y="177"/>
                    </a:lnTo>
                    <a:lnTo>
                      <a:pt x="197" y="177"/>
                    </a:lnTo>
                    <a:lnTo>
                      <a:pt x="196" y="177"/>
                    </a:lnTo>
                    <a:lnTo>
                      <a:pt x="196" y="177"/>
                    </a:lnTo>
                    <a:lnTo>
                      <a:pt x="194" y="177"/>
                    </a:lnTo>
                    <a:lnTo>
                      <a:pt x="193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5"/>
                    </a:lnTo>
                    <a:lnTo>
                      <a:pt x="191" y="173"/>
                    </a:lnTo>
                    <a:lnTo>
                      <a:pt x="191" y="173"/>
                    </a:lnTo>
                    <a:lnTo>
                      <a:pt x="191" y="172"/>
                    </a:lnTo>
                    <a:lnTo>
                      <a:pt x="190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6" y="172"/>
                    </a:lnTo>
                    <a:lnTo>
                      <a:pt x="188" y="173"/>
                    </a:lnTo>
                    <a:lnTo>
                      <a:pt x="190" y="177"/>
                    </a:lnTo>
                    <a:lnTo>
                      <a:pt x="190" y="178"/>
                    </a:lnTo>
                    <a:lnTo>
                      <a:pt x="190" y="180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8" y="183"/>
                    </a:lnTo>
                    <a:lnTo>
                      <a:pt x="188" y="183"/>
                    </a:lnTo>
                    <a:lnTo>
                      <a:pt x="186" y="183"/>
                    </a:lnTo>
                    <a:lnTo>
                      <a:pt x="186" y="183"/>
                    </a:lnTo>
                    <a:lnTo>
                      <a:pt x="186" y="184"/>
                    </a:lnTo>
                    <a:lnTo>
                      <a:pt x="186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4"/>
                    </a:lnTo>
                    <a:lnTo>
                      <a:pt x="185" y="184"/>
                    </a:lnTo>
                    <a:lnTo>
                      <a:pt x="183" y="183"/>
                    </a:lnTo>
                    <a:lnTo>
                      <a:pt x="183" y="183"/>
                    </a:lnTo>
                    <a:lnTo>
                      <a:pt x="183" y="181"/>
                    </a:lnTo>
                    <a:lnTo>
                      <a:pt x="183" y="180"/>
                    </a:lnTo>
                    <a:lnTo>
                      <a:pt x="185" y="180"/>
                    </a:lnTo>
                    <a:lnTo>
                      <a:pt x="185" y="178"/>
                    </a:lnTo>
                    <a:lnTo>
                      <a:pt x="183" y="178"/>
                    </a:lnTo>
                    <a:lnTo>
                      <a:pt x="183" y="178"/>
                    </a:lnTo>
                    <a:lnTo>
                      <a:pt x="183" y="178"/>
                    </a:lnTo>
                    <a:lnTo>
                      <a:pt x="182" y="180"/>
                    </a:lnTo>
                    <a:lnTo>
                      <a:pt x="180" y="180"/>
                    </a:lnTo>
                    <a:lnTo>
                      <a:pt x="180" y="178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9" y="180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75" y="181"/>
                    </a:lnTo>
                    <a:lnTo>
                      <a:pt x="175" y="183"/>
                    </a:lnTo>
                    <a:lnTo>
                      <a:pt x="175" y="183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2" y="186"/>
                    </a:lnTo>
                    <a:lnTo>
                      <a:pt x="169" y="188"/>
                    </a:lnTo>
                    <a:lnTo>
                      <a:pt x="168" y="188"/>
                    </a:lnTo>
                    <a:lnTo>
                      <a:pt x="164" y="189"/>
                    </a:lnTo>
                    <a:lnTo>
                      <a:pt x="160" y="189"/>
                    </a:lnTo>
                    <a:lnTo>
                      <a:pt x="158" y="191"/>
                    </a:lnTo>
                    <a:lnTo>
                      <a:pt x="155" y="191"/>
                    </a:lnTo>
                    <a:lnTo>
                      <a:pt x="153" y="191"/>
                    </a:lnTo>
                    <a:lnTo>
                      <a:pt x="150" y="192"/>
                    </a:lnTo>
                    <a:lnTo>
                      <a:pt x="147" y="192"/>
                    </a:lnTo>
                    <a:lnTo>
                      <a:pt x="145" y="194"/>
                    </a:lnTo>
                    <a:lnTo>
                      <a:pt x="142" y="194"/>
                    </a:lnTo>
                    <a:lnTo>
                      <a:pt x="141" y="195"/>
                    </a:lnTo>
                    <a:lnTo>
                      <a:pt x="138" y="195"/>
                    </a:lnTo>
                    <a:lnTo>
                      <a:pt x="136" y="197"/>
                    </a:lnTo>
                    <a:lnTo>
                      <a:pt x="136" y="205"/>
                    </a:lnTo>
                    <a:lnTo>
                      <a:pt x="136" y="208"/>
                    </a:lnTo>
                    <a:lnTo>
                      <a:pt x="136" y="225"/>
                    </a:lnTo>
                    <a:lnTo>
                      <a:pt x="136" y="229"/>
                    </a:lnTo>
                    <a:lnTo>
                      <a:pt x="136" y="252"/>
                    </a:lnTo>
                    <a:lnTo>
                      <a:pt x="136" y="257"/>
                    </a:lnTo>
                    <a:lnTo>
                      <a:pt x="136" y="260"/>
                    </a:lnTo>
                    <a:lnTo>
                      <a:pt x="136" y="260"/>
                    </a:lnTo>
                    <a:lnTo>
                      <a:pt x="134" y="260"/>
                    </a:lnTo>
                    <a:lnTo>
                      <a:pt x="131" y="262"/>
                    </a:lnTo>
                    <a:lnTo>
                      <a:pt x="130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5" y="257"/>
                    </a:lnTo>
                    <a:lnTo>
                      <a:pt x="123" y="255"/>
                    </a:lnTo>
                    <a:lnTo>
                      <a:pt x="122" y="252"/>
                    </a:lnTo>
                    <a:lnTo>
                      <a:pt x="120" y="251"/>
                    </a:lnTo>
                    <a:lnTo>
                      <a:pt x="120" y="251"/>
                    </a:lnTo>
                    <a:lnTo>
                      <a:pt x="120" y="249"/>
                    </a:lnTo>
                    <a:lnTo>
                      <a:pt x="117" y="247"/>
                    </a:lnTo>
                    <a:lnTo>
                      <a:pt x="114" y="246"/>
                    </a:lnTo>
                    <a:lnTo>
                      <a:pt x="111" y="244"/>
                    </a:lnTo>
                    <a:lnTo>
                      <a:pt x="111" y="244"/>
                    </a:lnTo>
                    <a:lnTo>
                      <a:pt x="109" y="243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3" y="244"/>
                    </a:lnTo>
                    <a:lnTo>
                      <a:pt x="100" y="244"/>
                    </a:lnTo>
                    <a:lnTo>
                      <a:pt x="97" y="246"/>
                    </a:lnTo>
                    <a:lnTo>
                      <a:pt x="93" y="246"/>
                    </a:lnTo>
                    <a:lnTo>
                      <a:pt x="93" y="247"/>
                    </a:lnTo>
                    <a:lnTo>
                      <a:pt x="90" y="247"/>
                    </a:lnTo>
                    <a:lnTo>
                      <a:pt x="89" y="251"/>
                    </a:lnTo>
                    <a:lnTo>
                      <a:pt x="86" y="252"/>
                    </a:lnTo>
                    <a:lnTo>
                      <a:pt x="86" y="251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86" y="244"/>
                    </a:lnTo>
                    <a:lnTo>
                      <a:pt x="87" y="243"/>
                    </a:lnTo>
                    <a:lnTo>
                      <a:pt x="87" y="241"/>
                    </a:lnTo>
                    <a:lnTo>
                      <a:pt x="87" y="240"/>
                    </a:lnTo>
                    <a:lnTo>
                      <a:pt x="87" y="236"/>
                    </a:lnTo>
                    <a:lnTo>
                      <a:pt x="87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2" y="235"/>
                    </a:lnTo>
                    <a:lnTo>
                      <a:pt x="82" y="235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3"/>
                    </a:lnTo>
                    <a:lnTo>
                      <a:pt x="78" y="235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74" y="230"/>
                    </a:lnTo>
                    <a:lnTo>
                      <a:pt x="73" y="229"/>
                    </a:lnTo>
                    <a:lnTo>
                      <a:pt x="71" y="229"/>
                    </a:lnTo>
                    <a:lnTo>
                      <a:pt x="70" y="229"/>
                    </a:lnTo>
                    <a:lnTo>
                      <a:pt x="68" y="229"/>
                    </a:lnTo>
                    <a:lnTo>
                      <a:pt x="68" y="227"/>
                    </a:lnTo>
                    <a:lnTo>
                      <a:pt x="68" y="225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67" y="221"/>
                    </a:lnTo>
                    <a:lnTo>
                      <a:pt x="65" y="219"/>
                    </a:lnTo>
                    <a:lnTo>
                      <a:pt x="63" y="214"/>
                    </a:lnTo>
                    <a:lnTo>
                      <a:pt x="62" y="211"/>
                    </a:lnTo>
                    <a:lnTo>
                      <a:pt x="60" y="210"/>
                    </a:lnTo>
                    <a:lnTo>
                      <a:pt x="59" y="210"/>
                    </a:lnTo>
                    <a:lnTo>
                      <a:pt x="57" y="208"/>
                    </a:lnTo>
                    <a:lnTo>
                      <a:pt x="54" y="208"/>
                    </a:lnTo>
                    <a:lnTo>
                      <a:pt x="54" y="208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4" y="205"/>
                    </a:lnTo>
                    <a:lnTo>
                      <a:pt x="54" y="203"/>
                    </a:lnTo>
                    <a:lnTo>
                      <a:pt x="56" y="203"/>
                    </a:lnTo>
                    <a:lnTo>
                      <a:pt x="59" y="203"/>
                    </a:lnTo>
                    <a:lnTo>
                      <a:pt x="62" y="203"/>
                    </a:lnTo>
                    <a:lnTo>
                      <a:pt x="65" y="205"/>
                    </a:lnTo>
                    <a:lnTo>
                      <a:pt x="65" y="205"/>
                    </a:lnTo>
                    <a:lnTo>
                      <a:pt x="67" y="205"/>
                    </a:lnTo>
                    <a:lnTo>
                      <a:pt x="68" y="205"/>
                    </a:lnTo>
                    <a:lnTo>
                      <a:pt x="70" y="205"/>
                    </a:lnTo>
                    <a:lnTo>
                      <a:pt x="71" y="205"/>
                    </a:lnTo>
                    <a:lnTo>
                      <a:pt x="71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68" y="203"/>
                    </a:lnTo>
                    <a:lnTo>
                      <a:pt x="67" y="202"/>
                    </a:lnTo>
                    <a:lnTo>
                      <a:pt x="65" y="200"/>
                    </a:lnTo>
                    <a:lnTo>
                      <a:pt x="65" y="199"/>
                    </a:lnTo>
                    <a:lnTo>
                      <a:pt x="63" y="197"/>
                    </a:lnTo>
                    <a:lnTo>
                      <a:pt x="65" y="197"/>
                    </a:lnTo>
                    <a:lnTo>
                      <a:pt x="67" y="195"/>
                    </a:lnTo>
                    <a:lnTo>
                      <a:pt x="68" y="194"/>
                    </a:lnTo>
                    <a:lnTo>
                      <a:pt x="68" y="192"/>
                    </a:lnTo>
                    <a:lnTo>
                      <a:pt x="68" y="191"/>
                    </a:lnTo>
                    <a:lnTo>
                      <a:pt x="70" y="189"/>
                    </a:lnTo>
                    <a:lnTo>
                      <a:pt x="71" y="191"/>
                    </a:lnTo>
                    <a:lnTo>
                      <a:pt x="74" y="189"/>
                    </a:lnTo>
                    <a:lnTo>
                      <a:pt x="79" y="189"/>
                    </a:lnTo>
                    <a:lnTo>
                      <a:pt x="84" y="189"/>
                    </a:lnTo>
                    <a:lnTo>
                      <a:pt x="86" y="189"/>
                    </a:lnTo>
                    <a:lnTo>
                      <a:pt x="90" y="191"/>
                    </a:lnTo>
                    <a:lnTo>
                      <a:pt x="92" y="191"/>
                    </a:lnTo>
                    <a:lnTo>
                      <a:pt x="93" y="191"/>
                    </a:lnTo>
                    <a:lnTo>
                      <a:pt x="97" y="191"/>
                    </a:lnTo>
                    <a:lnTo>
                      <a:pt x="93" y="189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3"/>
                    </a:lnTo>
                    <a:lnTo>
                      <a:pt x="93" y="180"/>
                    </a:lnTo>
                    <a:lnTo>
                      <a:pt x="95" y="175"/>
                    </a:lnTo>
                    <a:lnTo>
                      <a:pt x="95" y="170"/>
                    </a:lnTo>
                    <a:lnTo>
                      <a:pt x="93" y="170"/>
                    </a:lnTo>
                    <a:lnTo>
                      <a:pt x="93" y="169"/>
                    </a:lnTo>
                    <a:lnTo>
                      <a:pt x="95" y="167"/>
                    </a:lnTo>
                    <a:lnTo>
                      <a:pt x="95" y="166"/>
                    </a:lnTo>
                    <a:lnTo>
                      <a:pt x="95" y="166"/>
                    </a:lnTo>
                    <a:lnTo>
                      <a:pt x="93" y="162"/>
                    </a:lnTo>
                    <a:lnTo>
                      <a:pt x="93" y="162"/>
                    </a:lnTo>
                    <a:lnTo>
                      <a:pt x="92" y="161"/>
                    </a:lnTo>
                    <a:lnTo>
                      <a:pt x="89" y="161"/>
                    </a:lnTo>
                    <a:lnTo>
                      <a:pt x="86" y="161"/>
                    </a:lnTo>
                    <a:lnTo>
                      <a:pt x="84" y="161"/>
                    </a:lnTo>
                    <a:lnTo>
                      <a:pt x="84" y="162"/>
                    </a:lnTo>
                    <a:lnTo>
                      <a:pt x="84" y="162"/>
                    </a:lnTo>
                    <a:lnTo>
                      <a:pt x="81" y="164"/>
                    </a:lnTo>
                    <a:lnTo>
                      <a:pt x="81" y="164"/>
                    </a:lnTo>
                    <a:lnTo>
                      <a:pt x="79" y="164"/>
                    </a:lnTo>
                    <a:lnTo>
                      <a:pt x="79" y="162"/>
                    </a:lnTo>
                    <a:lnTo>
                      <a:pt x="78" y="162"/>
                    </a:lnTo>
                    <a:lnTo>
                      <a:pt x="74" y="161"/>
                    </a:lnTo>
                    <a:lnTo>
                      <a:pt x="73" y="159"/>
                    </a:lnTo>
                    <a:lnTo>
                      <a:pt x="73" y="159"/>
                    </a:lnTo>
                    <a:lnTo>
                      <a:pt x="68" y="159"/>
                    </a:lnTo>
                    <a:lnTo>
                      <a:pt x="67" y="158"/>
                    </a:lnTo>
                    <a:lnTo>
                      <a:pt x="63" y="159"/>
                    </a:lnTo>
                    <a:lnTo>
                      <a:pt x="60" y="161"/>
                    </a:lnTo>
                    <a:lnTo>
                      <a:pt x="59" y="161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7" y="162"/>
                    </a:lnTo>
                    <a:lnTo>
                      <a:pt x="56" y="162"/>
                    </a:lnTo>
                    <a:lnTo>
                      <a:pt x="54" y="164"/>
                    </a:lnTo>
                    <a:lnTo>
                      <a:pt x="51" y="166"/>
                    </a:lnTo>
                    <a:lnTo>
                      <a:pt x="49" y="167"/>
                    </a:lnTo>
                    <a:lnTo>
                      <a:pt x="48" y="167"/>
                    </a:lnTo>
                    <a:lnTo>
                      <a:pt x="46" y="169"/>
                    </a:lnTo>
                    <a:lnTo>
                      <a:pt x="45" y="169"/>
                    </a:lnTo>
                    <a:lnTo>
                      <a:pt x="43" y="169"/>
                    </a:lnTo>
                    <a:lnTo>
                      <a:pt x="41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35" y="170"/>
                    </a:lnTo>
                    <a:lnTo>
                      <a:pt x="32" y="169"/>
                    </a:lnTo>
                    <a:lnTo>
                      <a:pt x="29" y="169"/>
                    </a:lnTo>
                    <a:lnTo>
                      <a:pt x="29" y="169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27" y="166"/>
                    </a:lnTo>
                    <a:lnTo>
                      <a:pt x="29" y="166"/>
                    </a:lnTo>
                    <a:lnTo>
                      <a:pt x="29" y="164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3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2" y="161"/>
                    </a:lnTo>
                    <a:lnTo>
                      <a:pt x="30" y="159"/>
                    </a:lnTo>
                    <a:lnTo>
                      <a:pt x="29" y="156"/>
                    </a:lnTo>
                    <a:lnTo>
                      <a:pt x="29" y="154"/>
                    </a:lnTo>
                    <a:lnTo>
                      <a:pt x="27" y="151"/>
                    </a:lnTo>
                    <a:lnTo>
                      <a:pt x="24" y="150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9" y="147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1" y="147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8" y="140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4" y="136"/>
                    </a:lnTo>
                    <a:lnTo>
                      <a:pt x="2" y="134"/>
                    </a:lnTo>
                    <a:lnTo>
                      <a:pt x="0" y="131"/>
                    </a:lnTo>
                    <a:lnTo>
                      <a:pt x="2" y="128"/>
                    </a:lnTo>
                    <a:lnTo>
                      <a:pt x="4" y="125"/>
                    </a:lnTo>
                    <a:lnTo>
                      <a:pt x="5" y="123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4"/>
                    </a:lnTo>
                    <a:lnTo>
                      <a:pt x="5" y="110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8" y="99"/>
                    </a:lnTo>
                    <a:lnTo>
                      <a:pt x="21" y="102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9" y="107"/>
                    </a:lnTo>
                    <a:lnTo>
                      <a:pt x="32" y="106"/>
                    </a:lnTo>
                    <a:lnTo>
                      <a:pt x="32" y="106"/>
                    </a:lnTo>
                    <a:lnTo>
                      <a:pt x="33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32" y="101"/>
                    </a:lnTo>
                    <a:lnTo>
                      <a:pt x="30" y="98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3"/>
                    </a:lnTo>
                    <a:lnTo>
                      <a:pt x="32" y="93"/>
                    </a:lnTo>
                    <a:lnTo>
                      <a:pt x="33" y="93"/>
                    </a:lnTo>
                    <a:lnTo>
                      <a:pt x="37" y="91"/>
                    </a:lnTo>
                    <a:lnTo>
                      <a:pt x="40" y="88"/>
                    </a:lnTo>
                    <a:lnTo>
                      <a:pt x="40" y="87"/>
                    </a:lnTo>
                    <a:lnTo>
                      <a:pt x="41" y="85"/>
                    </a:lnTo>
                    <a:lnTo>
                      <a:pt x="43" y="84"/>
                    </a:lnTo>
                    <a:lnTo>
                      <a:pt x="45" y="84"/>
                    </a:lnTo>
                    <a:lnTo>
                      <a:pt x="48" y="84"/>
                    </a:lnTo>
                    <a:lnTo>
                      <a:pt x="49" y="82"/>
                    </a:lnTo>
                    <a:lnTo>
                      <a:pt x="51" y="80"/>
                    </a:lnTo>
                    <a:lnTo>
                      <a:pt x="52" y="80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7" y="76"/>
                    </a:lnTo>
                    <a:lnTo>
                      <a:pt x="59" y="74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5" y="73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70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4" y="76"/>
                    </a:lnTo>
                    <a:lnTo>
                      <a:pt x="79" y="73"/>
                    </a:lnTo>
                    <a:lnTo>
                      <a:pt x="82" y="73"/>
                    </a:lnTo>
                    <a:lnTo>
                      <a:pt x="84" y="73"/>
                    </a:lnTo>
                    <a:lnTo>
                      <a:pt x="84" y="74"/>
                    </a:lnTo>
                    <a:lnTo>
                      <a:pt x="86" y="76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87" y="77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90" y="76"/>
                    </a:lnTo>
                    <a:lnTo>
                      <a:pt x="92" y="77"/>
                    </a:lnTo>
                    <a:lnTo>
                      <a:pt x="93" y="77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8" y="77"/>
                    </a:lnTo>
                    <a:lnTo>
                      <a:pt x="100" y="77"/>
                    </a:lnTo>
                    <a:lnTo>
                      <a:pt x="101" y="79"/>
                    </a:lnTo>
                    <a:lnTo>
                      <a:pt x="103" y="80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1" y="85"/>
                    </a:lnTo>
                    <a:lnTo>
                      <a:pt x="112" y="87"/>
                    </a:lnTo>
                    <a:lnTo>
                      <a:pt x="114" y="90"/>
                    </a:lnTo>
                    <a:lnTo>
                      <a:pt x="114" y="91"/>
                    </a:lnTo>
                    <a:lnTo>
                      <a:pt x="114" y="93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7" y="93"/>
                    </a:lnTo>
                    <a:lnTo>
                      <a:pt x="117" y="91"/>
                    </a:lnTo>
                    <a:lnTo>
                      <a:pt x="117" y="90"/>
                    </a:lnTo>
                    <a:lnTo>
                      <a:pt x="115" y="8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7" y="85"/>
                    </a:lnTo>
                    <a:lnTo>
                      <a:pt x="119" y="85"/>
                    </a:lnTo>
                    <a:lnTo>
                      <a:pt x="120" y="87"/>
                    </a:lnTo>
                    <a:lnTo>
                      <a:pt x="122" y="88"/>
                    </a:lnTo>
                    <a:lnTo>
                      <a:pt x="125" y="90"/>
                    </a:lnTo>
                    <a:lnTo>
                      <a:pt x="127" y="91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3" y="93"/>
                    </a:lnTo>
                    <a:lnTo>
                      <a:pt x="136" y="93"/>
                    </a:lnTo>
                    <a:lnTo>
                      <a:pt x="138" y="91"/>
                    </a:lnTo>
                    <a:lnTo>
                      <a:pt x="138" y="90"/>
                    </a:lnTo>
                    <a:lnTo>
                      <a:pt x="139" y="88"/>
                    </a:lnTo>
                    <a:lnTo>
                      <a:pt x="141" y="87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45" y="87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0" y="85"/>
                    </a:lnTo>
                    <a:lnTo>
                      <a:pt x="153" y="85"/>
                    </a:lnTo>
                    <a:lnTo>
                      <a:pt x="155" y="87"/>
                    </a:lnTo>
                    <a:lnTo>
                      <a:pt x="156" y="88"/>
                    </a:lnTo>
                    <a:lnTo>
                      <a:pt x="158" y="88"/>
                    </a:lnTo>
                    <a:lnTo>
                      <a:pt x="160" y="87"/>
                    </a:lnTo>
                    <a:lnTo>
                      <a:pt x="161" y="87"/>
                    </a:lnTo>
                    <a:lnTo>
                      <a:pt x="161" y="85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8" y="84"/>
                    </a:lnTo>
                    <a:lnTo>
                      <a:pt x="171" y="85"/>
                    </a:lnTo>
                    <a:lnTo>
                      <a:pt x="174" y="87"/>
                    </a:lnTo>
                    <a:lnTo>
                      <a:pt x="175" y="88"/>
                    </a:lnTo>
                    <a:lnTo>
                      <a:pt x="177" y="91"/>
                    </a:lnTo>
                    <a:lnTo>
                      <a:pt x="179" y="91"/>
                    </a:lnTo>
                    <a:lnTo>
                      <a:pt x="180" y="91"/>
                    </a:lnTo>
                    <a:lnTo>
                      <a:pt x="180" y="91"/>
                    </a:lnTo>
                    <a:lnTo>
                      <a:pt x="182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91" y="95"/>
                    </a:lnTo>
                    <a:lnTo>
                      <a:pt x="191" y="93"/>
                    </a:lnTo>
                    <a:lnTo>
                      <a:pt x="193" y="91"/>
                    </a:lnTo>
                    <a:lnTo>
                      <a:pt x="193" y="90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6" y="88"/>
                    </a:lnTo>
                    <a:lnTo>
                      <a:pt x="197" y="90"/>
                    </a:lnTo>
                    <a:lnTo>
                      <a:pt x="197" y="91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4" y="91"/>
                    </a:lnTo>
                    <a:lnTo>
                      <a:pt x="207" y="91"/>
                    </a:lnTo>
                    <a:lnTo>
                      <a:pt x="212" y="90"/>
                    </a:lnTo>
                    <a:lnTo>
                      <a:pt x="215" y="88"/>
                    </a:lnTo>
                    <a:lnTo>
                      <a:pt x="215" y="87"/>
                    </a:lnTo>
                    <a:lnTo>
                      <a:pt x="216" y="84"/>
                    </a:lnTo>
                    <a:lnTo>
                      <a:pt x="216" y="82"/>
                    </a:lnTo>
                    <a:lnTo>
                      <a:pt x="216" y="79"/>
                    </a:lnTo>
                    <a:lnTo>
                      <a:pt x="215" y="77"/>
                    </a:lnTo>
                    <a:lnTo>
                      <a:pt x="213" y="77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4" y="74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199" y="71"/>
                    </a:lnTo>
                    <a:lnTo>
                      <a:pt x="197" y="69"/>
                    </a:lnTo>
                    <a:lnTo>
                      <a:pt x="194" y="69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7" y="66"/>
                    </a:lnTo>
                    <a:lnTo>
                      <a:pt x="201" y="65"/>
                    </a:lnTo>
                    <a:lnTo>
                      <a:pt x="201" y="63"/>
                    </a:lnTo>
                    <a:lnTo>
                      <a:pt x="204" y="63"/>
                    </a:lnTo>
                    <a:lnTo>
                      <a:pt x="205" y="62"/>
                    </a:lnTo>
                    <a:lnTo>
                      <a:pt x="207" y="62"/>
                    </a:lnTo>
                    <a:lnTo>
                      <a:pt x="209" y="60"/>
                    </a:lnTo>
                    <a:lnTo>
                      <a:pt x="209" y="58"/>
                    </a:lnTo>
                    <a:lnTo>
                      <a:pt x="205" y="55"/>
                    </a:lnTo>
                    <a:lnTo>
                      <a:pt x="205" y="54"/>
                    </a:lnTo>
                    <a:lnTo>
                      <a:pt x="205" y="52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49"/>
                    </a:lnTo>
                    <a:lnTo>
                      <a:pt x="209" y="47"/>
                    </a:lnTo>
                    <a:lnTo>
                      <a:pt x="212" y="47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20" y="47"/>
                    </a:lnTo>
                    <a:lnTo>
                      <a:pt x="221" y="47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4" y="46"/>
                    </a:lnTo>
                    <a:lnTo>
                      <a:pt x="223" y="46"/>
                    </a:lnTo>
                    <a:lnTo>
                      <a:pt x="220" y="44"/>
                    </a:lnTo>
                    <a:lnTo>
                      <a:pt x="218" y="43"/>
                    </a:lnTo>
                    <a:lnTo>
                      <a:pt x="216" y="43"/>
                    </a:lnTo>
                    <a:lnTo>
                      <a:pt x="215" y="43"/>
                    </a:lnTo>
                    <a:lnTo>
                      <a:pt x="213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2" y="39"/>
                    </a:lnTo>
                    <a:lnTo>
                      <a:pt x="212" y="38"/>
                    </a:lnTo>
                    <a:lnTo>
                      <a:pt x="213" y="38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3" y="36"/>
                    </a:lnTo>
                    <a:lnTo>
                      <a:pt x="212" y="36"/>
                    </a:lnTo>
                    <a:lnTo>
                      <a:pt x="210" y="36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10" y="33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2" y="27"/>
                    </a:lnTo>
                    <a:lnTo>
                      <a:pt x="213" y="27"/>
                    </a:lnTo>
                    <a:lnTo>
                      <a:pt x="218" y="27"/>
                    </a:lnTo>
                    <a:lnTo>
                      <a:pt x="223" y="28"/>
                    </a:lnTo>
                    <a:lnTo>
                      <a:pt x="223" y="28"/>
                    </a:lnTo>
                    <a:lnTo>
                      <a:pt x="223" y="28"/>
                    </a:lnTo>
                    <a:lnTo>
                      <a:pt x="224" y="27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7"/>
                    </a:lnTo>
                    <a:lnTo>
                      <a:pt x="238" y="25"/>
                    </a:lnTo>
                    <a:lnTo>
                      <a:pt x="240" y="25"/>
                    </a:lnTo>
                    <a:lnTo>
                      <a:pt x="240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6" y="24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50" y="22"/>
                    </a:lnTo>
                    <a:lnTo>
                      <a:pt x="253" y="22"/>
                    </a:lnTo>
                    <a:lnTo>
                      <a:pt x="253" y="22"/>
                    </a:lnTo>
                    <a:lnTo>
                      <a:pt x="253" y="22"/>
                    </a:lnTo>
                    <a:lnTo>
                      <a:pt x="254" y="21"/>
                    </a:lnTo>
                    <a:lnTo>
                      <a:pt x="259" y="21"/>
                    </a:lnTo>
                    <a:lnTo>
                      <a:pt x="259" y="21"/>
                    </a:lnTo>
                    <a:lnTo>
                      <a:pt x="261" y="21"/>
                    </a:lnTo>
                    <a:lnTo>
                      <a:pt x="264" y="21"/>
                    </a:lnTo>
                    <a:lnTo>
                      <a:pt x="265" y="19"/>
                    </a:lnTo>
                    <a:lnTo>
                      <a:pt x="267" y="21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8" y="19"/>
                    </a:lnTo>
                    <a:lnTo>
                      <a:pt x="270" y="17"/>
                    </a:lnTo>
                    <a:lnTo>
                      <a:pt x="272" y="16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6" y="16"/>
                    </a:lnTo>
                    <a:lnTo>
                      <a:pt x="279" y="14"/>
                    </a:lnTo>
                    <a:lnTo>
                      <a:pt x="279" y="14"/>
                    </a:lnTo>
                    <a:lnTo>
                      <a:pt x="284" y="14"/>
                    </a:lnTo>
                    <a:lnTo>
                      <a:pt x="289" y="13"/>
                    </a:lnTo>
                    <a:lnTo>
                      <a:pt x="292" y="13"/>
                    </a:lnTo>
                    <a:lnTo>
                      <a:pt x="297" y="11"/>
                    </a:lnTo>
                    <a:lnTo>
                      <a:pt x="298" y="11"/>
                    </a:lnTo>
                    <a:lnTo>
                      <a:pt x="302" y="11"/>
                    </a:lnTo>
                    <a:lnTo>
                      <a:pt x="305" y="10"/>
                    </a:lnTo>
                    <a:lnTo>
                      <a:pt x="308" y="8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3" y="8"/>
                    </a:lnTo>
                    <a:lnTo>
                      <a:pt x="313" y="6"/>
                    </a:lnTo>
                    <a:lnTo>
                      <a:pt x="313" y="5"/>
                    </a:lnTo>
                    <a:lnTo>
                      <a:pt x="313" y="5"/>
                    </a:lnTo>
                    <a:lnTo>
                      <a:pt x="314" y="3"/>
                    </a:lnTo>
                    <a:lnTo>
                      <a:pt x="316" y="3"/>
                    </a:lnTo>
                    <a:lnTo>
                      <a:pt x="317" y="3"/>
                    </a:lnTo>
                    <a:lnTo>
                      <a:pt x="320" y="2"/>
                    </a:lnTo>
                    <a:lnTo>
                      <a:pt x="322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8" name="Freeform 230">
                <a:extLst>
                  <a:ext uri="{FF2B5EF4-FFF2-40B4-BE49-F238E27FC236}">
                    <a16:creationId xmlns:a16="http://schemas.microsoft.com/office/drawing/2014/main" id="{4D278593-BD95-3D43-BF4F-7A69EB0457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5754" y="4106329"/>
                <a:ext cx="55433" cy="13303"/>
              </a:xfrm>
              <a:custGeom>
                <a:avLst/>
                <a:gdLst>
                  <a:gd name="T0" fmla="*/ 2 w 25"/>
                  <a:gd name="T1" fmla="*/ 4 h 6"/>
                  <a:gd name="T2" fmla="*/ 2 w 25"/>
                  <a:gd name="T3" fmla="*/ 6 h 6"/>
                  <a:gd name="T4" fmla="*/ 2 w 25"/>
                  <a:gd name="T5" fmla="*/ 6 h 6"/>
                  <a:gd name="T6" fmla="*/ 3 w 25"/>
                  <a:gd name="T7" fmla="*/ 6 h 6"/>
                  <a:gd name="T8" fmla="*/ 3 w 25"/>
                  <a:gd name="T9" fmla="*/ 4 h 6"/>
                  <a:gd name="T10" fmla="*/ 5 w 25"/>
                  <a:gd name="T11" fmla="*/ 6 h 6"/>
                  <a:gd name="T12" fmla="*/ 5 w 25"/>
                  <a:gd name="T13" fmla="*/ 6 h 6"/>
                  <a:gd name="T14" fmla="*/ 3 w 25"/>
                  <a:gd name="T15" fmla="*/ 6 h 6"/>
                  <a:gd name="T16" fmla="*/ 3 w 25"/>
                  <a:gd name="T17" fmla="*/ 6 h 6"/>
                  <a:gd name="T18" fmla="*/ 2 w 25"/>
                  <a:gd name="T19" fmla="*/ 6 h 6"/>
                  <a:gd name="T20" fmla="*/ 2 w 25"/>
                  <a:gd name="T21" fmla="*/ 6 h 6"/>
                  <a:gd name="T22" fmla="*/ 0 w 25"/>
                  <a:gd name="T23" fmla="*/ 4 h 6"/>
                  <a:gd name="T24" fmla="*/ 2 w 25"/>
                  <a:gd name="T25" fmla="*/ 4 h 6"/>
                  <a:gd name="T26" fmla="*/ 21 w 25"/>
                  <a:gd name="T27" fmla="*/ 0 h 6"/>
                  <a:gd name="T28" fmla="*/ 22 w 25"/>
                  <a:gd name="T29" fmla="*/ 0 h 6"/>
                  <a:gd name="T30" fmla="*/ 22 w 25"/>
                  <a:gd name="T31" fmla="*/ 0 h 6"/>
                  <a:gd name="T32" fmla="*/ 21 w 25"/>
                  <a:gd name="T33" fmla="*/ 0 h 6"/>
                  <a:gd name="T34" fmla="*/ 21 w 25"/>
                  <a:gd name="T35" fmla="*/ 0 h 6"/>
                  <a:gd name="T36" fmla="*/ 21 w 25"/>
                  <a:gd name="T37" fmla="*/ 1 h 6"/>
                  <a:gd name="T38" fmla="*/ 19 w 25"/>
                  <a:gd name="T39" fmla="*/ 1 h 6"/>
                  <a:gd name="T40" fmla="*/ 19 w 25"/>
                  <a:gd name="T41" fmla="*/ 0 h 6"/>
                  <a:gd name="T42" fmla="*/ 19 w 25"/>
                  <a:gd name="T43" fmla="*/ 0 h 6"/>
                  <a:gd name="T44" fmla="*/ 21 w 25"/>
                  <a:gd name="T45" fmla="*/ 0 h 6"/>
                  <a:gd name="T46" fmla="*/ 21 w 25"/>
                  <a:gd name="T47" fmla="*/ 0 h 6"/>
                  <a:gd name="T48" fmla="*/ 21 w 25"/>
                  <a:gd name="T49" fmla="*/ 0 h 6"/>
                  <a:gd name="T50" fmla="*/ 21 w 25"/>
                  <a:gd name="T51" fmla="*/ 0 h 6"/>
                  <a:gd name="T52" fmla="*/ 24 w 25"/>
                  <a:gd name="T53" fmla="*/ 0 h 6"/>
                  <a:gd name="T54" fmla="*/ 25 w 25"/>
                  <a:gd name="T55" fmla="*/ 0 h 6"/>
                  <a:gd name="T56" fmla="*/ 25 w 25"/>
                  <a:gd name="T57" fmla="*/ 0 h 6"/>
                  <a:gd name="T58" fmla="*/ 25 w 25"/>
                  <a:gd name="T59" fmla="*/ 0 h 6"/>
                  <a:gd name="T60" fmla="*/ 24 w 25"/>
                  <a:gd name="T61" fmla="*/ 0 h 6"/>
                  <a:gd name="T62" fmla="*/ 24 w 25"/>
                  <a:gd name="T63" fmla="*/ 0 h 6"/>
                  <a:gd name="T64" fmla="*/ 22 w 25"/>
                  <a:gd name="T65" fmla="*/ 0 h 6"/>
                  <a:gd name="T66" fmla="*/ 24 w 25"/>
                  <a:gd name="T67" fmla="*/ 0 h 6"/>
                  <a:gd name="T68" fmla="*/ 24 w 25"/>
                  <a:gd name="T69" fmla="*/ 0 h 6"/>
                  <a:gd name="T70" fmla="*/ 24 w 25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6">
                    <a:moveTo>
                      <a:pt x="2" y="4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  <a:moveTo>
                      <a:pt x="21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9" name="Freeform 231">
                <a:extLst>
                  <a:ext uri="{FF2B5EF4-FFF2-40B4-BE49-F238E27FC236}">
                    <a16:creationId xmlns:a16="http://schemas.microsoft.com/office/drawing/2014/main" id="{D56CD19E-CD80-2B4F-B94A-0443BC720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7761" y="3751560"/>
                <a:ext cx="62084" cy="57650"/>
              </a:xfrm>
              <a:custGeom>
                <a:avLst/>
                <a:gdLst>
                  <a:gd name="T0" fmla="*/ 25 w 28"/>
                  <a:gd name="T1" fmla="*/ 4 h 26"/>
                  <a:gd name="T2" fmla="*/ 27 w 28"/>
                  <a:gd name="T3" fmla="*/ 7 h 26"/>
                  <a:gd name="T4" fmla="*/ 25 w 28"/>
                  <a:gd name="T5" fmla="*/ 8 h 26"/>
                  <a:gd name="T6" fmla="*/ 23 w 28"/>
                  <a:gd name="T7" fmla="*/ 8 h 26"/>
                  <a:gd name="T8" fmla="*/ 23 w 28"/>
                  <a:gd name="T9" fmla="*/ 5 h 26"/>
                  <a:gd name="T10" fmla="*/ 23 w 28"/>
                  <a:gd name="T11" fmla="*/ 5 h 26"/>
                  <a:gd name="T12" fmla="*/ 23 w 28"/>
                  <a:gd name="T13" fmla="*/ 4 h 26"/>
                  <a:gd name="T14" fmla="*/ 25 w 28"/>
                  <a:gd name="T15" fmla="*/ 2 h 26"/>
                  <a:gd name="T16" fmla="*/ 17 w 28"/>
                  <a:gd name="T17" fmla="*/ 0 h 26"/>
                  <a:gd name="T18" fmla="*/ 22 w 28"/>
                  <a:gd name="T19" fmla="*/ 2 h 26"/>
                  <a:gd name="T20" fmla="*/ 22 w 28"/>
                  <a:gd name="T21" fmla="*/ 5 h 26"/>
                  <a:gd name="T22" fmla="*/ 23 w 28"/>
                  <a:gd name="T23" fmla="*/ 8 h 26"/>
                  <a:gd name="T24" fmla="*/ 23 w 28"/>
                  <a:gd name="T25" fmla="*/ 8 h 26"/>
                  <a:gd name="T26" fmla="*/ 22 w 28"/>
                  <a:gd name="T27" fmla="*/ 8 h 26"/>
                  <a:gd name="T28" fmla="*/ 17 w 28"/>
                  <a:gd name="T29" fmla="*/ 11 h 26"/>
                  <a:gd name="T30" fmla="*/ 19 w 28"/>
                  <a:gd name="T31" fmla="*/ 13 h 26"/>
                  <a:gd name="T32" fmla="*/ 22 w 28"/>
                  <a:gd name="T33" fmla="*/ 11 h 26"/>
                  <a:gd name="T34" fmla="*/ 23 w 28"/>
                  <a:gd name="T35" fmla="*/ 15 h 26"/>
                  <a:gd name="T36" fmla="*/ 25 w 28"/>
                  <a:gd name="T37" fmla="*/ 18 h 26"/>
                  <a:gd name="T38" fmla="*/ 27 w 28"/>
                  <a:gd name="T39" fmla="*/ 22 h 26"/>
                  <a:gd name="T40" fmla="*/ 27 w 28"/>
                  <a:gd name="T41" fmla="*/ 24 h 26"/>
                  <a:gd name="T42" fmla="*/ 25 w 28"/>
                  <a:gd name="T43" fmla="*/ 26 h 26"/>
                  <a:gd name="T44" fmla="*/ 20 w 28"/>
                  <a:gd name="T45" fmla="*/ 26 h 26"/>
                  <a:gd name="T46" fmla="*/ 16 w 28"/>
                  <a:gd name="T47" fmla="*/ 24 h 26"/>
                  <a:gd name="T48" fmla="*/ 14 w 28"/>
                  <a:gd name="T49" fmla="*/ 21 h 26"/>
                  <a:gd name="T50" fmla="*/ 9 w 28"/>
                  <a:gd name="T51" fmla="*/ 18 h 26"/>
                  <a:gd name="T52" fmla="*/ 3 w 28"/>
                  <a:gd name="T53" fmla="*/ 18 h 26"/>
                  <a:gd name="T54" fmla="*/ 3 w 28"/>
                  <a:gd name="T55" fmla="*/ 15 h 26"/>
                  <a:gd name="T56" fmla="*/ 6 w 28"/>
                  <a:gd name="T57" fmla="*/ 10 h 26"/>
                  <a:gd name="T58" fmla="*/ 8 w 28"/>
                  <a:gd name="T59" fmla="*/ 5 h 26"/>
                  <a:gd name="T60" fmla="*/ 9 w 28"/>
                  <a:gd name="T61" fmla="*/ 4 h 26"/>
                  <a:gd name="T62" fmla="*/ 11 w 28"/>
                  <a:gd name="T63" fmla="*/ 2 h 26"/>
                  <a:gd name="T64" fmla="*/ 14 w 28"/>
                  <a:gd name="T6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6">
                    <a:moveTo>
                      <a:pt x="25" y="2"/>
                    </a:moveTo>
                    <a:lnTo>
                      <a:pt x="25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2"/>
                    </a:lnTo>
                    <a:close/>
                    <a:moveTo>
                      <a:pt x="17" y="0"/>
                    </a:move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5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3" y="18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0" name="Freeform 232">
                <a:extLst>
                  <a:ext uri="{FF2B5EF4-FFF2-40B4-BE49-F238E27FC236}">
                    <a16:creationId xmlns:a16="http://schemas.microsoft.com/office/drawing/2014/main" id="{935005E3-C675-544F-92FD-C0849DA01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25439" y="3445573"/>
                <a:ext cx="157429" cy="199557"/>
              </a:xfrm>
              <a:custGeom>
                <a:avLst/>
                <a:gdLst>
                  <a:gd name="T0" fmla="*/ 13 w 71"/>
                  <a:gd name="T1" fmla="*/ 88 h 90"/>
                  <a:gd name="T2" fmla="*/ 3 w 71"/>
                  <a:gd name="T3" fmla="*/ 90 h 90"/>
                  <a:gd name="T4" fmla="*/ 5 w 71"/>
                  <a:gd name="T5" fmla="*/ 85 h 90"/>
                  <a:gd name="T6" fmla="*/ 11 w 71"/>
                  <a:gd name="T7" fmla="*/ 72 h 90"/>
                  <a:gd name="T8" fmla="*/ 3 w 71"/>
                  <a:gd name="T9" fmla="*/ 67 h 90"/>
                  <a:gd name="T10" fmla="*/ 2 w 71"/>
                  <a:gd name="T11" fmla="*/ 71 h 90"/>
                  <a:gd name="T12" fmla="*/ 3 w 71"/>
                  <a:gd name="T13" fmla="*/ 67 h 90"/>
                  <a:gd name="T14" fmla="*/ 26 w 71"/>
                  <a:gd name="T15" fmla="*/ 66 h 90"/>
                  <a:gd name="T16" fmla="*/ 2 w 71"/>
                  <a:gd name="T17" fmla="*/ 64 h 90"/>
                  <a:gd name="T18" fmla="*/ 27 w 71"/>
                  <a:gd name="T19" fmla="*/ 61 h 90"/>
                  <a:gd name="T20" fmla="*/ 29 w 71"/>
                  <a:gd name="T21" fmla="*/ 66 h 90"/>
                  <a:gd name="T22" fmla="*/ 27 w 71"/>
                  <a:gd name="T23" fmla="*/ 63 h 90"/>
                  <a:gd name="T24" fmla="*/ 37 w 71"/>
                  <a:gd name="T25" fmla="*/ 63 h 90"/>
                  <a:gd name="T26" fmla="*/ 5 w 71"/>
                  <a:gd name="T27" fmla="*/ 34 h 90"/>
                  <a:gd name="T28" fmla="*/ 5 w 71"/>
                  <a:gd name="T29" fmla="*/ 34 h 90"/>
                  <a:gd name="T30" fmla="*/ 70 w 71"/>
                  <a:gd name="T31" fmla="*/ 20 h 90"/>
                  <a:gd name="T32" fmla="*/ 7 w 71"/>
                  <a:gd name="T33" fmla="*/ 14 h 90"/>
                  <a:gd name="T34" fmla="*/ 7 w 71"/>
                  <a:gd name="T35" fmla="*/ 17 h 90"/>
                  <a:gd name="T36" fmla="*/ 41 w 71"/>
                  <a:gd name="T37" fmla="*/ 12 h 90"/>
                  <a:gd name="T38" fmla="*/ 51 w 71"/>
                  <a:gd name="T39" fmla="*/ 31 h 90"/>
                  <a:gd name="T40" fmla="*/ 49 w 71"/>
                  <a:gd name="T41" fmla="*/ 41 h 90"/>
                  <a:gd name="T42" fmla="*/ 51 w 71"/>
                  <a:gd name="T43" fmla="*/ 44 h 90"/>
                  <a:gd name="T44" fmla="*/ 48 w 71"/>
                  <a:gd name="T45" fmla="*/ 55 h 90"/>
                  <a:gd name="T46" fmla="*/ 38 w 71"/>
                  <a:gd name="T47" fmla="*/ 58 h 90"/>
                  <a:gd name="T48" fmla="*/ 35 w 71"/>
                  <a:gd name="T49" fmla="*/ 63 h 90"/>
                  <a:gd name="T50" fmla="*/ 30 w 71"/>
                  <a:gd name="T51" fmla="*/ 60 h 90"/>
                  <a:gd name="T52" fmla="*/ 24 w 71"/>
                  <a:gd name="T53" fmla="*/ 63 h 90"/>
                  <a:gd name="T54" fmla="*/ 22 w 71"/>
                  <a:gd name="T55" fmla="*/ 64 h 90"/>
                  <a:gd name="T56" fmla="*/ 21 w 71"/>
                  <a:gd name="T57" fmla="*/ 66 h 90"/>
                  <a:gd name="T58" fmla="*/ 18 w 71"/>
                  <a:gd name="T59" fmla="*/ 67 h 90"/>
                  <a:gd name="T60" fmla="*/ 15 w 71"/>
                  <a:gd name="T61" fmla="*/ 67 h 90"/>
                  <a:gd name="T62" fmla="*/ 10 w 71"/>
                  <a:gd name="T63" fmla="*/ 71 h 90"/>
                  <a:gd name="T64" fmla="*/ 7 w 71"/>
                  <a:gd name="T65" fmla="*/ 69 h 90"/>
                  <a:gd name="T66" fmla="*/ 8 w 71"/>
                  <a:gd name="T67" fmla="*/ 66 h 90"/>
                  <a:gd name="T68" fmla="*/ 8 w 71"/>
                  <a:gd name="T69" fmla="*/ 63 h 90"/>
                  <a:gd name="T70" fmla="*/ 5 w 71"/>
                  <a:gd name="T71" fmla="*/ 58 h 90"/>
                  <a:gd name="T72" fmla="*/ 8 w 71"/>
                  <a:gd name="T73" fmla="*/ 52 h 90"/>
                  <a:gd name="T74" fmla="*/ 8 w 71"/>
                  <a:gd name="T75" fmla="*/ 50 h 90"/>
                  <a:gd name="T76" fmla="*/ 10 w 71"/>
                  <a:gd name="T77" fmla="*/ 45 h 90"/>
                  <a:gd name="T78" fmla="*/ 8 w 71"/>
                  <a:gd name="T79" fmla="*/ 41 h 90"/>
                  <a:gd name="T80" fmla="*/ 8 w 71"/>
                  <a:gd name="T81" fmla="*/ 34 h 90"/>
                  <a:gd name="T82" fmla="*/ 3 w 71"/>
                  <a:gd name="T83" fmla="*/ 33 h 90"/>
                  <a:gd name="T84" fmla="*/ 7 w 71"/>
                  <a:gd name="T85" fmla="*/ 28 h 90"/>
                  <a:gd name="T86" fmla="*/ 13 w 71"/>
                  <a:gd name="T87" fmla="*/ 30 h 90"/>
                  <a:gd name="T88" fmla="*/ 13 w 71"/>
                  <a:gd name="T89" fmla="*/ 28 h 90"/>
                  <a:gd name="T90" fmla="*/ 10 w 71"/>
                  <a:gd name="T91" fmla="*/ 20 h 90"/>
                  <a:gd name="T92" fmla="*/ 8 w 71"/>
                  <a:gd name="T93" fmla="*/ 15 h 90"/>
                  <a:gd name="T94" fmla="*/ 10 w 71"/>
                  <a:gd name="T95" fmla="*/ 14 h 90"/>
                  <a:gd name="T96" fmla="*/ 15 w 71"/>
                  <a:gd name="T97" fmla="*/ 8 h 90"/>
                  <a:gd name="T98" fmla="*/ 22 w 71"/>
                  <a:gd name="T99" fmla="*/ 6 h 90"/>
                  <a:gd name="T100" fmla="*/ 30 w 71"/>
                  <a:gd name="T101" fmla="*/ 6 h 90"/>
                  <a:gd name="T102" fmla="*/ 35 w 71"/>
                  <a:gd name="T10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1" h="90">
                    <a:moveTo>
                      <a:pt x="11" y="83"/>
                    </a:moveTo>
                    <a:lnTo>
                      <a:pt x="13" y="85"/>
                    </a:lnTo>
                    <a:lnTo>
                      <a:pt x="13" y="85"/>
                    </a:lnTo>
                    <a:lnTo>
                      <a:pt x="13" y="86"/>
                    </a:lnTo>
                    <a:lnTo>
                      <a:pt x="13" y="88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3" y="86"/>
                    </a:lnTo>
                    <a:lnTo>
                      <a:pt x="5" y="85"/>
                    </a:lnTo>
                    <a:lnTo>
                      <a:pt x="10" y="83"/>
                    </a:lnTo>
                    <a:lnTo>
                      <a:pt x="11" y="83"/>
                    </a:lnTo>
                    <a:close/>
                    <a:moveTo>
                      <a:pt x="10" y="71"/>
                    </a:moveTo>
                    <a:lnTo>
                      <a:pt x="11" y="71"/>
                    </a:lnTo>
                    <a:lnTo>
                      <a:pt x="11" y="72"/>
                    </a:lnTo>
                    <a:lnTo>
                      <a:pt x="10" y="72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71"/>
                    </a:lnTo>
                    <a:close/>
                    <a:moveTo>
                      <a:pt x="3" y="67"/>
                    </a:moveTo>
                    <a:lnTo>
                      <a:pt x="5" y="67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3" y="67"/>
                    </a:lnTo>
                    <a:lnTo>
                      <a:pt x="3" y="67"/>
                    </a:lnTo>
                    <a:close/>
                    <a:moveTo>
                      <a:pt x="26" y="66"/>
                    </a:moveTo>
                    <a:lnTo>
                      <a:pt x="26" y="66"/>
                    </a:lnTo>
                    <a:lnTo>
                      <a:pt x="26" y="67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  <a:moveTo>
                      <a:pt x="2" y="61"/>
                    </a:moveTo>
                    <a:lnTo>
                      <a:pt x="2" y="63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61"/>
                    </a:lnTo>
                    <a:close/>
                    <a:moveTo>
                      <a:pt x="27" y="61"/>
                    </a:moveTo>
                    <a:lnTo>
                      <a:pt x="29" y="63"/>
                    </a:lnTo>
                    <a:lnTo>
                      <a:pt x="30" y="63"/>
                    </a:lnTo>
                    <a:lnTo>
                      <a:pt x="30" y="63"/>
                    </a:lnTo>
                    <a:lnTo>
                      <a:pt x="30" y="64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40" y="60"/>
                    </a:moveTo>
                    <a:lnTo>
                      <a:pt x="40" y="64"/>
                    </a:lnTo>
                    <a:lnTo>
                      <a:pt x="38" y="64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40" y="60"/>
                    </a:lnTo>
                    <a:close/>
                    <a:moveTo>
                      <a:pt x="5" y="34"/>
                    </a:moveTo>
                    <a:lnTo>
                      <a:pt x="5" y="34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5" y="34"/>
                    </a:lnTo>
                    <a:close/>
                    <a:moveTo>
                      <a:pt x="71" y="19"/>
                    </a:moveTo>
                    <a:lnTo>
                      <a:pt x="71" y="1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1" y="19"/>
                    </a:lnTo>
                    <a:close/>
                    <a:moveTo>
                      <a:pt x="7" y="14"/>
                    </a:moveTo>
                    <a:lnTo>
                      <a:pt x="7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7" y="14"/>
                    </a:lnTo>
                    <a:close/>
                    <a:moveTo>
                      <a:pt x="35" y="0"/>
                    </a:moveTo>
                    <a:lnTo>
                      <a:pt x="38" y="8"/>
                    </a:lnTo>
                    <a:lnTo>
                      <a:pt x="41" y="12"/>
                    </a:lnTo>
                    <a:lnTo>
                      <a:pt x="44" y="15"/>
                    </a:lnTo>
                    <a:lnTo>
                      <a:pt x="48" y="23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1" y="31"/>
                    </a:lnTo>
                    <a:lnTo>
                      <a:pt x="49" y="33"/>
                    </a:lnTo>
                    <a:lnTo>
                      <a:pt x="51" y="36"/>
                    </a:lnTo>
                    <a:lnTo>
                      <a:pt x="49" y="38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49" y="52"/>
                    </a:lnTo>
                    <a:lnTo>
                      <a:pt x="48" y="55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3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4" y="61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6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7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5" y="67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0" y="71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7" y="69"/>
                    </a:lnTo>
                    <a:lnTo>
                      <a:pt x="5" y="67"/>
                    </a:lnTo>
                    <a:lnTo>
                      <a:pt x="3" y="66"/>
                    </a:lnTo>
                    <a:lnTo>
                      <a:pt x="5" y="64"/>
                    </a:lnTo>
                    <a:lnTo>
                      <a:pt x="7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7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1" name="Freeform 233">
                <a:extLst>
                  <a:ext uri="{FF2B5EF4-FFF2-40B4-BE49-F238E27FC236}">
                    <a16:creationId xmlns:a16="http://schemas.microsoft.com/office/drawing/2014/main" id="{C7518805-A307-5D4B-9B2B-21792D9C6A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4442" y="3281492"/>
                <a:ext cx="201775" cy="197340"/>
              </a:xfrm>
              <a:custGeom>
                <a:avLst/>
                <a:gdLst>
                  <a:gd name="T0" fmla="*/ 8 w 91"/>
                  <a:gd name="T1" fmla="*/ 58 h 89"/>
                  <a:gd name="T2" fmla="*/ 82 w 91"/>
                  <a:gd name="T3" fmla="*/ 0 h 89"/>
                  <a:gd name="T4" fmla="*/ 85 w 91"/>
                  <a:gd name="T5" fmla="*/ 1 h 89"/>
                  <a:gd name="T6" fmla="*/ 88 w 91"/>
                  <a:gd name="T7" fmla="*/ 8 h 89"/>
                  <a:gd name="T8" fmla="*/ 91 w 91"/>
                  <a:gd name="T9" fmla="*/ 11 h 89"/>
                  <a:gd name="T10" fmla="*/ 85 w 91"/>
                  <a:gd name="T11" fmla="*/ 14 h 89"/>
                  <a:gd name="T12" fmla="*/ 80 w 91"/>
                  <a:gd name="T13" fmla="*/ 19 h 89"/>
                  <a:gd name="T14" fmla="*/ 77 w 91"/>
                  <a:gd name="T15" fmla="*/ 28 h 89"/>
                  <a:gd name="T16" fmla="*/ 72 w 91"/>
                  <a:gd name="T17" fmla="*/ 39 h 89"/>
                  <a:gd name="T18" fmla="*/ 63 w 91"/>
                  <a:gd name="T19" fmla="*/ 45 h 89"/>
                  <a:gd name="T20" fmla="*/ 53 w 91"/>
                  <a:gd name="T21" fmla="*/ 50 h 89"/>
                  <a:gd name="T22" fmla="*/ 45 w 91"/>
                  <a:gd name="T23" fmla="*/ 58 h 89"/>
                  <a:gd name="T24" fmla="*/ 44 w 91"/>
                  <a:gd name="T25" fmla="*/ 63 h 89"/>
                  <a:gd name="T26" fmla="*/ 49 w 91"/>
                  <a:gd name="T27" fmla="*/ 67 h 89"/>
                  <a:gd name="T28" fmla="*/ 56 w 91"/>
                  <a:gd name="T29" fmla="*/ 74 h 89"/>
                  <a:gd name="T30" fmla="*/ 55 w 91"/>
                  <a:gd name="T31" fmla="*/ 78 h 89"/>
                  <a:gd name="T32" fmla="*/ 49 w 91"/>
                  <a:gd name="T33" fmla="*/ 80 h 89"/>
                  <a:gd name="T34" fmla="*/ 39 w 91"/>
                  <a:gd name="T35" fmla="*/ 80 h 89"/>
                  <a:gd name="T36" fmla="*/ 33 w 91"/>
                  <a:gd name="T37" fmla="*/ 86 h 89"/>
                  <a:gd name="T38" fmla="*/ 31 w 91"/>
                  <a:gd name="T39" fmla="*/ 88 h 89"/>
                  <a:gd name="T40" fmla="*/ 23 w 91"/>
                  <a:gd name="T41" fmla="*/ 86 h 89"/>
                  <a:gd name="T42" fmla="*/ 17 w 91"/>
                  <a:gd name="T43" fmla="*/ 88 h 89"/>
                  <a:gd name="T44" fmla="*/ 14 w 91"/>
                  <a:gd name="T45" fmla="*/ 88 h 89"/>
                  <a:gd name="T46" fmla="*/ 12 w 91"/>
                  <a:gd name="T47" fmla="*/ 83 h 89"/>
                  <a:gd name="T48" fmla="*/ 6 w 91"/>
                  <a:gd name="T49" fmla="*/ 83 h 89"/>
                  <a:gd name="T50" fmla="*/ 9 w 91"/>
                  <a:gd name="T51" fmla="*/ 77 h 89"/>
                  <a:gd name="T52" fmla="*/ 17 w 91"/>
                  <a:gd name="T53" fmla="*/ 74 h 89"/>
                  <a:gd name="T54" fmla="*/ 11 w 91"/>
                  <a:gd name="T55" fmla="*/ 71 h 89"/>
                  <a:gd name="T56" fmla="*/ 11 w 91"/>
                  <a:gd name="T57" fmla="*/ 58 h 89"/>
                  <a:gd name="T58" fmla="*/ 4 w 91"/>
                  <a:gd name="T59" fmla="*/ 56 h 89"/>
                  <a:gd name="T60" fmla="*/ 0 w 91"/>
                  <a:gd name="T61" fmla="*/ 53 h 89"/>
                  <a:gd name="T62" fmla="*/ 1 w 91"/>
                  <a:gd name="T63" fmla="*/ 49 h 89"/>
                  <a:gd name="T64" fmla="*/ 9 w 91"/>
                  <a:gd name="T65" fmla="*/ 44 h 89"/>
                  <a:gd name="T66" fmla="*/ 14 w 91"/>
                  <a:gd name="T67" fmla="*/ 41 h 89"/>
                  <a:gd name="T68" fmla="*/ 19 w 91"/>
                  <a:gd name="T69" fmla="*/ 37 h 89"/>
                  <a:gd name="T70" fmla="*/ 23 w 91"/>
                  <a:gd name="T71" fmla="*/ 36 h 89"/>
                  <a:gd name="T72" fmla="*/ 28 w 91"/>
                  <a:gd name="T73" fmla="*/ 30 h 89"/>
                  <a:gd name="T74" fmla="*/ 31 w 91"/>
                  <a:gd name="T75" fmla="*/ 25 h 89"/>
                  <a:gd name="T76" fmla="*/ 34 w 91"/>
                  <a:gd name="T77" fmla="*/ 22 h 89"/>
                  <a:gd name="T78" fmla="*/ 38 w 91"/>
                  <a:gd name="T79" fmla="*/ 22 h 89"/>
                  <a:gd name="T80" fmla="*/ 41 w 91"/>
                  <a:gd name="T81" fmla="*/ 25 h 89"/>
                  <a:gd name="T82" fmla="*/ 47 w 91"/>
                  <a:gd name="T83" fmla="*/ 26 h 89"/>
                  <a:gd name="T84" fmla="*/ 55 w 91"/>
                  <a:gd name="T85" fmla="*/ 28 h 89"/>
                  <a:gd name="T86" fmla="*/ 56 w 91"/>
                  <a:gd name="T87" fmla="*/ 23 h 89"/>
                  <a:gd name="T88" fmla="*/ 53 w 91"/>
                  <a:gd name="T89" fmla="*/ 19 h 89"/>
                  <a:gd name="T90" fmla="*/ 58 w 91"/>
                  <a:gd name="T91" fmla="*/ 17 h 89"/>
                  <a:gd name="T92" fmla="*/ 66 w 91"/>
                  <a:gd name="T93" fmla="*/ 15 h 89"/>
                  <a:gd name="T94" fmla="*/ 69 w 91"/>
                  <a:gd name="T95" fmla="*/ 12 h 89"/>
                  <a:gd name="T96" fmla="*/ 74 w 91"/>
                  <a:gd name="T97" fmla="*/ 9 h 89"/>
                  <a:gd name="T98" fmla="*/ 77 w 91"/>
                  <a:gd name="T99" fmla="*/ 9 h 89"/>
                  <a:gd name="T100" fmla="*/ 79 w 91"/>
                  <a:gd name="T101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89">
                    <a:moveTo>
                      <a:pt x="8" y="58"/>
                    </a:moveTo>
                    <a:lnTo>
                      <a:pt x="8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8"/>
                    </a:lnTo>
                    <a:close/>
                    <a:moveTo>
                      <a:pt x="8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6" y="6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0" y="19"/>
                    </a:lnTo>
                    <a:lnTo>
                      <a:pt x="79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7" y="28"/>
                    </a:lnTo>
                    <a:lnTo>
                      <a:pt x="77" y="30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2" y="39"/>
                    </a:lnTo>
                    <a:lnTo>
                      <a:pt x="71" y="41"/>
                    </a:lnTo>
                    <a:lnTo>
                      <a:pt x="67" y="42"/>
                    </a:lnTo>
                    <a:lnTo>
                      <a:pt x="66" y="44"/>
                    </a:lnTo>
                    <a:lnTo>
                      <a:pt x="64" y="45"/>
                    </a:lnTo>
                    <a:lnTo>
                      <a:pt x="63" y="45"/>
                    </a:lnTo>
                    <a:lnTo>
                      <a:pt x="61" y="49"/>
                    </a:lnTo>
                    <a:lnTo>
                      <a:pt x="60" y="49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2" y="52"/>
                    </a:lnTo>
                    <a:lnTo>
                      <a:pt x="50" y="53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4" y="64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9" y="67"/>
                    </a:lnTo>
                    <a:lnTo>
                      <a:pt x="52" y="71"/>
                    </a:lnTo>
                    <a:lnTo>
                      <a:pt x="53" y="71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8" y="74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0" y="80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39" y="80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83"/>
                    </a:lnTo>
                    <a:lnTo>
                      <a:pt x="34" y="85"/>
                    </a:lnTo>
                    <a:lnTo>
                      <a:pt x="33" y="86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5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7" y="88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1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4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7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4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8" y="56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1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6" y="31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5" y="22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9" y="4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" name="Freeform 234">
                <a:extLst>
                  <a:ext uri="{FF2B5EF4-FFF2-40B4-BE49-F238E27FC236}">
                    <a16:creationId xmlns:a16="http://schemas.microsoft.com/office/drawing/2014/main" id="{6E990A72-2CF6-3E4E-A844-7668DAE3E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4425" y="4181717"/>
                <a:ext cx="11088" cy="11088"/>
              </a:xfrm>
              <a:custGeom>
                <a:avLst/>
                <a:gdLst>
                  <a:gd name="T0" fmla="*/ 3 w 5"/>
                  <a:gd name="T1" fmla="*/ 3 h 5"/>
                  <a:gd name="T2" fmla="*/ 5 w 5"/>
                  <a:gd name="T3" fmla="*/ 3 h 5"/>
                  <a:gd name="T4" fmla="*/ 5 w 5"/>
                  <a:gd name="T5" fmla="*/ 5 h 5"/>
                  <a:gd name="T6" fmla="*/ 3 w 5"/>
                  <a:gd name="T7" fmla="*/ 5 h 5"/>
                  <a:gd name="T8" fmla="*/ 3 w 5"/>
                  <a:gd name="T9" fmla="*/ 5 h 5"/>
                  <a:gd name="T10" fmla="*/ 3 w 5"/>
                  <a:gd name="T11" fmla="*/ 3 h 5"/>
                  <a:gd name="T12" fmla="*/ 3 w 5"/>
                  <a:gd name="T13" fmla="*/ 3 h 5"/>
                  <a:gd name="T14" fmla="*/ 0 w 5"/>
                  <a:gd name="T15" fmla="*/ 0 h 5"/>
                  <a:gd name="T16" fmla="*/ 1 w 5"/>
                  <a:gd name="T17" fmla="*/ 0 h 5"/>
                  <a:gd name="T18" fmla="*/ 1 w 5"/>
                  <a:gd name="T19" fmla="*/ 2 h 5"/>
                  <a:gd name="T20" fmla="*/ 3 w 5"/>
                  <a:gd name="T21" fmla="*/ 2 h 5"/>
                  <a:gd name="T22" fmla="*/ 3 w 5"/>
                  <a:gd name="T23" fmla="*/ 2 h 5"/>
                  <a:gd name="T24" fmla="*/ 1 w 5"/>
                  <a:gd name="T25" fmla="*/ 3 h 5"/>
                  <a:gd name="T26" fmla="*/ 1 w 5"/>
                  <a:gd name="T27" fmla="*/ 2 h 5"/>
                  <a:gd name="T28" fmla="*/ 0 w 5"/>
                  <a:gd name="T29" fmla="*/ 2 h 5"/>
                  <a:gd name="T30" fmla="*/ 0 w 5"/>
                  <a:gd name="T31" fmla="*/ 2 h 5"/>
                  <a:gd name="T32" fmla="*/ 0 w 5"/>
                  <a:gd name="T33" fmla="*/ 0 h 5"/>
                  <a:gd name="T34" fmla="*/ 0 w 5"/>
                  <a:gd name="T35" fmla="*/ 0 h 5"/>
                  <a:gd name="T36" fmla="*/ 0 w 5"/>
                  <a:gd name="T37" fmla="*/ 0 h 5"/>
                  <a:gd name="T38" fmla="*/ 0 w 5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" name="Freeform 235">
                <a:extLst>
                  <a:ext uri="{FF2B5EF4-FFF2-40B4-BE49-F238E27FC236}">
                    <a16:creationId xmlns:a16="http://schemas.microsoft.com/office/drawing/2014/main" id="{79F17E2D-6899-5049-8D34-E0FF58BA6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1330" y="5104114"/>
                <a:ext cx="42130" cy="31042"/>
              </a:xfrm>
              <a:custGeom>
                <a:avLst/>
                <a:gdLst>
                  <a:gd name="T0" fmla="*/ 7 w 19"/>
                  <a:gd name="T1" fmla="*/ 13 h 14"/>
                  <a:gd name="T2" fmla="*/ 7 w 19"/>
                  <a:gd name="T3" fmla="*/ 13 h 14"/>
                  <a:gd name="T4" fmla="*/ 8 w 19"/>
                  <a:gd name="T5" fmla="*/ 14 h 14"/>
                  <a:gd name="T6" fmla="*/ 10 w 19"/>
                  <a:gd name="T7" fmla="*/ 14 h 14"/>
                  <a:gd name="T8" fmla="*/ 7 w 19"/>
                  <a:gd name="T9" fmla="*/ 14 h 14"/>
                  <a:gd name="T10" fmla="*/ 7 w 19"/>
                  <a:gd name="T11" fmla="*/ 14 h 14"/>
                  <a:gd name="T12" fmla="*/ 7 w 19"/>
                  <a:gd name="T13" fmla="*/ 13 h 14"/>
                  <a:gd name="T14" fmla="*/ 18 w 19"/>
                  <a:gd name="T15" fmla="*/ 11 h 14"/>
                  <a:gd name="T16" fmla="*/ 19 w 19"/>
                  <a:gd name="T17" fmla="*/ 11 h 14"/>
                  <a:gd name="T18" fmla="*/ 19 w 19"/>
                  <a:gd name="T19" fmla="*/ 13 h 14"/>
                  <a:gd name="T20" fmla="*/ 19 w 19"/>
                  <a:gd name="T21" fmla="*/ 14 h 14"/>
                  <a:gd name="T22" fmla="*/ 19 w 19"/>
                  <a:gd name="T23" fmla="*/ 14 h 14"/>
                  <a:gd name="T24" fmla="*/ 18 w 19"/>
                  <a:gd name="T25" fmla="*/ 14 h 14"/>
                  <a:gd name="T26" fmla="*/ 18 w 19"/>
                  <a:gd name="T27" fmla="*/ 13 h 14"/>
                  <a:gd name="T28" fmla="*/ 15 w 19"/>
                  <a:gd name="T29" fmla="*/ 11 h 14"/>
                  <a:gd name="T30" fmla="*/ 16 w 19"/>
                  <a:gd name="T31" fmla="*/ 11 h 14"/>
                  <a:gd name="T32" fmla="*/ 16 w 19"/>
                  <a:gd name="T33" fmla="*/ 11 h 14"/>
                  <a:gd name="T34" fmla="*/ 18 w 19"/>
                  <a:gd name="T35" fmla="*/ 11 h 14"/>
                  <a:gd name="T36" fmla="*/ 18 w 19"/>
                  <a:gd name="T37" fmla="*/ 11 h 14"/>
                  <a:gd name="T38" fmla="*/ 18 w 19"/>
                  <a:gd name="T39" fmla="*/ 11 h 14"/>
                  <a:gd name="T40" fmla="*/ 18 w 19"/>
                  <a:gd name="T41" fmla="*/ 11 h 14"/>
                  <a:gd name="T42" fmla="*/ 2 w 19"/>
                  <a:gd name="T43" fmla="*/ 0 h 14"/>
                  <a:gd name="T44" fmla="*/ 4 w 19"/>
                  <a:gd name="T45" fmla="*/ 0 h 14"/>
                  <a:gd name="T46" fmla="*/ 2 w 19"/>
                  <a:gd name="T47" fmla="*/ 3 h 14"/>
                  <a:gd name="T48" fmla="*/ 4 w 19"/>
                  <a:gd name="T49" fmla="*/ 6 h 14"/>
                  <a:gd name="T50" fmla="*/ 5 w 19"/>
                  <a:gd name="T51" fmla="*/ 8 h 14"/>
                  <a:gd name="T52" fmla="*/ 4 w 19"/>
                  <a:gd name="T53" fmla="*/ 8 h 14"/>
                  <a:gd name="T54" fmla="*/ 4 w 19"/>
                  <a:gd name="T55" fmla="*/ 8 h 14"/>
                  <a:gd name="T56" fmla="*/ 2 w 19"/>
                  <a:gd name="T57" fmla="*/ 8 h 14"/>
                  <a:gd name="T58" fmla="*/ 2 w 19"/>
                  <a:gd name="T59" fmla="*/ 6 h 14"/>
                  <a:gd name="T60" fmla="*/ 0 w 19"/>
                  <a:gd name="T61" fmla="*/ 6 h 14"/>
                  <a:gd name="T62" fmla="*/ 0 w 19"/>
                  <a:gd name="T63" fmla="*/ 2 h 14"/>
                  <a:gd name="T64" fmla="*/ 2 w 19"/>
                  <a:gd name="T65" fmla="*/ 0 h 14"/>
                  <a:gd name="T66" fmla="*/ 2 w 19"/>
                  <a:gd name="T67" fmla="*/ 0 h 14"/>
                  <a:gd name="T68" fmla="*/ 2 w 1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4">
                    <a:moveTo>
                      <a:pt x="7" y="13"/>
                    </a:moveTo>
                    <a:lnTo>
                      <a:pt x="7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close/>
                    <a:moveTo>
                      <a:pt x="18" y="11"/>
                    </a:moveTo>
                    <a:lnTo>
                      <a:pt x="19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close/>
                    <a:moveTo>
                      <a:pt x="2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" name="Freeform 236">
                <a:extLst>
                  <a:ext uri="{FF2B5EF4-FFF2-40B4-BE49-F238E27FC236}">
                    <a16:creationId xmlns:a16="http://schemas.microsoft.com/office/drawing/2014/main" id="{40FA1355-76C0-964E-8E3E-01A59FE9AE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855" y="4616308"/>
                <a:ext cx="11166328" cy="492241"/>
              </a:xfrm>
              <a:custGeom>
                <a:avLst/>
                <a:gdLst>
                  <a:gd name="T0" fmla="*/ 110 w 5036"/>
                  <a:gd name="T1" fmla="*/ 222 h 222"/>
                  <a:gd name="T2" fmla="*/ 110 w 5036"/>
                  <a:gd name="T3" fmla="*/ 220 h 222"/>
                  <a:gd name="T4" fmla="*/ 50 w 5036"/>
                  <a:gd name="T5" fmla="*/ 137 h 222"/>
                  <a:gd name="T6" fmla="*/ 52 w 5036"/>
                  <a:gd name="T7" fmla="*/ 137 h 222"/>
                  <a:gd name="T8" fmla="*/ 4986 w 5036"/>
                  <a:gd name="T9" fmla="*/ 124 h 222"/>
                  <a:gd name="T10" fmla="*/ 4986 w 5036"/>
                  <a:gd name="T11" fmla="*/ 124 h 222"/>
                  <a:gd name="T12" fmla="*/ 4986 w 5036"/>
                  <a:gd name="T13" fmla="*/ 124 h 222"/>
                  <a:gd name="T14" fmla="*/ 4986 w 5036"/>
                  <a:gd name="T15" fmla="*/ 124 h 222"/>
                  <a:gd name="T16" fmla="*/ 5020 w 5036"/>
                  <a:gd name="T17" fmla="*/ 121 h 222"/>
                  <a:gd name="T18" fmla="*/ 5019 w 5036"/>
                  <a:gd name="T19" fmla="*/ 121 h 222"/>
                  <a:gd name="T20" fmla="*/ 5019 w 5036"/>
                  <a:gd name="T21" fmla="*/ 121 h 222"/>
                  <a:gd name="T22" fmla="*/ 5033 w 5036"/>
                  <a:gd name="T23" fmla="*/ 121 h 222"/>
                  <a:gd name="T24" fmla="*/ 5033 w 5036"/>
                  <a:gd name="T25" fmla="*/ 121 h 222"/>
                  <a:gd name="T26" fmla="*/ 5033 w 5036"/>
                  <a:gd name="T27" fmla="*/ 121 h 222"/>
                  <a:gd name="T28" fmla="*/ 64 w 5036"/>
                  <a:gd name="T29" fmla="*/ 115 h 222"/>
                  <a:gd name="T30" fmla="*/ 64 w 5036"/>
                  <a:gd name="T31" fmla="*/ 115 h 222"/>
                  <a:gd name="T32" fmla="*/ 5036 w 5036"/>
                  <a:gd name="T33" fmla="*/ 100 h 222"/>
                  <a:gd name="T34" fmla="*/ 5036 w 5036"/>
                  <a:gd name="T35" fmla="*/ 102 h 222"/>
                  <a:gd name="T36" fmla="*/ 5027 w 5036"/>
                  <a:gd name="T37" fmla="*/ 96 h 222"/>
                  <a:gd name="T38" fmla="*/ 5028 w 5036"/>
                  <a:gd name="T39" fmla="*/ 97 h 222"/>
                  <a:gd name="T40" fmla="*/ 5027 w 5036"/>
                  <a:gd name="T41" fmla="*/ 97 h 222"/>
                  <a:gd name="T42" fmla="*/ 5028 w 5036"/>
                  <a:gd name="T43" fmla="*/ 97 h 222"/>
                  <a:gd name="T44" fmla="*/ 5027 w 5036"/>
                  <a:gd name="T45" fmla="*/ 96 h 222"/>
                  <a:gd name="T46" fmla="*/ 5027 w 5036"/>
                  <a:gd name="T47" fmla="*/ 96 h 222"/>
                  <a:gd name="T48" fmla="*/ 4831 w 5036"/>
                  <a:gd name="T49" fmla="*/ 74 h 222"/>
                  <a:gd name="T50" fmla="*/ 4831 w 5036"/>
                  <a:gd name="T51" fmla="*/ 75 h 222"/>
                  <a:gd name="T52" fmla="*/ 4755 w 5036"/>
                  <a:gd name="T53" fmla="*/ 69 h 222"/>
                  <a:gd name="T54" fmla="*/ 4755 w 5036"/>
                  <a:gd name="T55" fmla="*/ 69 h 222"/>
                  <a:gd name="T56" fmla="*/ 4826 w 5036"/>
                  <a:gd name="T57" fmla="*/ 64 h 222"/>
                  <a:gd name="T58" fmla="*/ 4828 w 5036"/>
                  <a:gd name="T59" fmla="*/ 67 h 222"/>
                  <a:gd name="T60" fmla="*/ 4826 w 5036"/>
                  <a:gd name="T61" fmla="*/ 66 h 222"/>
                  <a:gd name="T62" fmla="*/ 4806 w 5036"/>
                  <a:gd name="T63" fmla="*/ 42 h 222"/>
                  <a:gd name="T64" fmla="*/ 4806 w 5036"/>
                  <a:gd name="T65" fmla="*/ 44 h 222"/>
                  <a:gd name="T66" fmla="*/ 4806 w 5036"/>
                  <a:gd name="T67" fmla="*/ 42 h 222"/>
                  <a:gd name="T68" fmla="*/ 4806 w 5036"/>
                  <a:gd name="T69" fmla="*/ 42 h 222"/>
                  <a:gd name="T70" fmla="*/ 4808 w 5036"/>
                  <a:gd name="T71" fmla="*/ 37 h 222"/>
                  <a:gd name="T72" fmla="*/ 4806 w 5036"/>
                  <a:gd name="T73" fmla="*/ 37 h 222"/>
                  <a:gd name="T74" fmla="*/ 4806 w 5036"/>
                  <a:gd name="T75" fmla="*/ 31 h 222"/>
                  <a:gd name="T76" fmla="*/ 4806 w 5036"/>
                  <a:gd name="T77" fmla="*/ 31 h 222"/>
                  <a:gd name="T78" fmla="*/ 4806 w 5036"/>
                  <a:gd name="T79" fmla="*/ 31 h 222"/>
                  <a:gd name="T80" fmla="*/ 4806 w 5036"/>
                  <a:gd name="T81" fmla="*/ 29 h 222"/>
                  <a:gd name="T82" fmla="*/ 4804 w 5036"/>
                  <a:gd name="T83" fmla="*/ 29 h 222"/>
                  <a:gd name="T84" fmla="*/ 31 w 5036"/>
                  <a:gd name="T85" fmla="*/ 28 h 222"/>
                  <a:gd name="T86" fmla="*/ 30 w 5036"/>
                  <a:gd name="T87" fmla="*/ 31 h 222"/>
                  <a:gd name="T88" fmla="*/ 28 w 5036"/>
                  <a:gd name="T89" fmla="*/ 29 h 222"/>
                  <a:gd name="T90" fmla="*/ 4804 w 5036"/>
                  <a:gd name="T91" fmla="*/ 12 h 222"/>
                  <a:gd name="T92" fmla="*/ 4803 w 5036"/>
                  <a:gd name="T93" fmla="*/ 12 h 222"/>
                  <a:gd name="T94" fmla="*/ 4804 w 5036"/>
                  <a:gd name="T95" fmla="*/ 11 h 222"/>
                  <a:gd name="T96" fmla="*/ 4804 w 5036"/>
                  <a:gd name="T97" fmla="*/ 12 h 222"/>
                  <a:gd name="T98" fmla="*/ 3 w 5036"/>
                  <a:gd name="T99" fmla="*/ 1 h 222"/>
                  <a:gd name="T100" fmla="*/ 1 w 5036"/>
                  <a:gd name="T101" fmla="*/ 1 h 222"/>
                  <a:gd name="T102" fmla="*/ 1 w 5036"/>
                  <a:gd name="T103" fmla="*/ 1 h 222"/>
                  <a:gd name="T104" fmla="*/ 1 w 5036"/>
                  <a:gd name="T10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36" h="222">
                    <a:moveTo>
                      <a:pt x="110" y="220"/>
                    </a:moveTo>
                    <a:lnTo>
                      <a:pt x="110" y="220"/>
                    </a:lnTo>
                    <a:lnTo>
                      <a:pt x="110" y="220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2"/>
                    </a:lnTo>
                    <a:lnTo>
                      <a:pt x="110" y="220"/>
                    </a:lnTo>
                    <a:lnTo>
                      <a:pt x="110" y="220"/>
                    </a:lnTo>
                    <a:close/>
                    <a:moveTo>
                      <a:pt x="50" y="137"/>
                    </a:moveTo>
                    <a:lnTo>
                      <a:pt x="50" y="137"/>
                    </a:lnTo>
                    <a:lnTo>
                      <a:pt x="50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0" y="137"/>
                    </a:lnTo>
                    <a:close/>
                    <a:moveTo>
                      <a:pt x="4986" y="124"/>
                    </a:move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lnTo>
                      <a:pt x="4986" y="124"/>
                    </a:lnTo>
                    <a:close/>
                    <a:moveTo>
                      <a:pt x="5019" y="121"/>
                    </a:moveTo>
                    <a:lnTo>
                      <a:pt x="5020" y="121"/>
                    </a:lnTo>
                    <a:lnTo>
                      <a:pt x="5020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20" y="121"/>
                    </a:lnTo>
                    <a:lnTo>
                      <a:pt x="5020" y="121"/>
                    </a:lnTo>
                    <a:lnTo>
                      <a:pt x="5020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lnTo>
                      <a:pt x="5019" y="121"/>
                    </a:lnTo>
                    <a:close/>
                    <a:moveTo>
                      <a:pt x="5033" y="121"/>
                    </a:move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lnTo>
                      <a:pt x="5033" y="121"/>
                    </a:lnTo>
                    <a:close/>
                    <a:moveTo>
                      <a:pt x="64" y="115"/>
                    </a:move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close/>
                    <a:moveTo>
                      <a:pt x="5036" y="100"/>
                    </a:moveTo>
                    <a:lnTo>
                      <a:pt x="5036" y="100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2"/>
                    </a:lnTo>
                    <a:lnTo>
                      <a:pt x="5036" y="100"/>
                    </a:lnTo>
                    <a:close/>
                    <a:moveTo>
                      <a:pt x="5027" y="96"/>
                    </a:moveTo>
                    <a:lnTo>
                      <a:pt x="5027" y="96"/>
                    </a:lnTo>
                    <a:lnTo>
                      <a:pt x="5027" y="96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7" y="97"/>
                    </a:lnTo>
                    <a:lnTo>
                      <a:pt x="5028" y="97"/>
                    </a:lnTo>
                    <a:lnTo>
                      <a:pt x="5028" y="97"/>
                    </a:lnTo>
                    <a:lnTo>
                      <a:pt x="5027" y="97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lnTo>
                      <a:pt x="5027" y="96"/>
                    </a:lnTo>
                    <a:close/>
                    <a:moveTo>
                      <a:pt x="4831" y="72"/>
                    </a:move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5"/>
                    </a:lnTo>
                    <a:lnTo>
                      <a:pt x="4831" y="75"/>
                    </a:lnTo>
                    <a:lnTo>
                      <a:pt x="4831" y="74"/>
                    </a:lnTo>
                    <a:lnTo>
                      <a:pt x="4831" y="74"/>
                    </a:lnTo>
                    <a:lnTo>
                      <a:pt x="4831" y="72"/>
                    </a:lnTo>
                    <a:close/>
                    <a:moveTo>
                      <a:pt x="4755" y="69"/>
                    </a:move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lnTo>
                      <a:pt x="4755" y="69"/>
                    </a:lnTo>
                    <a:close/>
                    <a:moveTo>
                      <a:pt x="4825" y="64"/>
                    </a:moveTo>
                    <a:lnTo>
                      <a:pt x="4826" y="64"/>
                    </a:lnTo>
                    <a:lnTo>
                      <a:pt x="4826" y="66"/>
                    </a:lnTo>
                    <a:lnTo>
                      <a:pt x="4826" y="66"/>
                    </a:lnTo>
                    <a:lnTo>
                      <a:pt x="4828" y="67"/>
                    </a:lnTo>
                    <a:lnTo>
                      <a:pt x="4828" y="67"/>
                    </a:lnTo>
                    <a:lnTo>
                      <a:pt x="4826" y="69"/>
                    </a:lnTo>
                    <a:lnTo>
                      <a:pt x="4826" y="67"/>
                    </a:lnTo>
                    <a:lnTo>
                      <a:pt x="4826" y="67"/>
                    </a:lnTo>
                    <a:lnTo>
                      <a:pt x="4826" y="66"/>
                    </a:lnTo>
                    <a:lnTo>
                      <a:pt x="4826" y="66"/>
                    </a:lnTo>
                    <a:lnTo>
                      <a:pt x="4825" y="64"/>
                    </a:lnTo>
                    <a:close/>
                    <a:moveTo>
                      <a:pt x="4806" y="42"/>
                    </a:moveTo>
                    <a:lnTo>
                      <a:pt x="4806" y="42"/>
                    </a:lnTo>
                    <a:lnTo>
                      <a:pt x="4806" y="42"/>
                    </a:lnTo>
                    <a:lnTo>
                      <a:pt x="4808" y="42"/>
                    </a:lnTo>
                    <a:lnTo>
                      <a:pt x="4808" y="42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4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lnTo>
                      <a:pt x="4806" y="42"/>
                    </a:lnTo>
                    <a:close/>
                    <a:moveTo>
                      <a:pt x="4808" y="36"/>
                    </a:moveTo>
                    <a:lnTo>
                      <a:pt x="4808" y="37"/>
                    </a:lnTo>
                    <a:lnTo>
                      <a:pt x="4808" y="37"/>
                    </a:lnTo>
                    <a:lnTo>
                      <a:pt x="4808" y="37"/>
                    </a:lnTo>
                    <a:lnTo>
                      <a:pt x="4808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6" y="37"/>
                    </a:lnTo>
                    <a:lnTo>
                      <a:pt x="4808" y="36"/>
                    </a:lnTo>
                    <a:lnTo>
                      <a:pt x="4808" y="36"/>
                    </a:lnTo>
                    <a:close/>
                    <a:moveTo>
                      <a:pt x="4806" y="31"/>
                    </a:move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lnTo>
                      <a:pt x="4806" y="31"/>
                    </a:lnTo>
                    <a:close/>
                    <a:moveTo>
                      <a:pt x="4804" y="28"/>
                    </a:moveTo>
                    <a:lnTo>
                      <a:pt x="4804" y="28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6" y="29"/>
                    </a:lnTo>
                    <a:lnTo>
                      <a:pt x="4804" y="29"/>
                    </a:lnTo>
                    <a:lnTo>
                      <a:pt x="4804" y="29"/>
                    </a:lnTo>
                    <a:lnTo>
                      <a:pt x="4804" y="28"/>
                    </a:lnTo>
                    <a:close/>
                    <a:moveTo>
                      <a:pt x="28" y="28"/>
                    </a:moveTo>
                    <a:lnTo>
                      <a:pt x="28" y="28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28" y="28"/>
                    </a:lnTo>
                    <a:close/>
                    <a:moveTo>
                      <a:pt x="4804" y="12"/>
                    </a:moveTo>
                    <a:lnTo>
                      <a:pt x="4804" y="12"/>
                    </a:lnTo>
                    <a:lnTo>
                      <a:pt x="4803" y="12"/>
                    </a:lnTo>
                    <a:lnTo>
                      <a:pt x="4803" y="14"/>
                    </a:lnTo>
                    <a:lnTo>
                      <a:pt x="4803" y="12"/>
                    </a:lnTo>
                    <a:lnTo>
                      <a:pt x="4803" y="12"/>
                    </a:lnTo>
                    <a:lnTo>
                      <a:pt x="4803" y="12"/>
                    </a:lnTo>
                    <a:lnTo>
                      <a:pt x="4804" y="12"/>
                    </a:lnTo>
                    <a:close/>
                    <a:moveTo>
                      <a:pt x="4804" y="11"/>
                    </a:moveTo>
                    <a:lnTo>
                      <a:pt x="4804" y="11"/>
                    </a:lnTo>
                    <a:lnTo>
                      <a:pt x="4806" y="12"/>
                    </a:lnTo>
                    <a:lnTo>
                      <a:pt x="4804" y="12"/>
                    </a:lnTo>
                    <a:lnTo>
                      <a:pt x="4804" y="12"/>
                    </a:lnTo>
                    <a:lnTo>
                      <a:pt x="4804" y="11"/>
                    </a:lnTo>
                    <a:close/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" name="Freeform 237">
                <a:extLst>
                  <a:ext uri="{FF2B5EF4-FFF2-40B4-BE49-F238E27FC236}">
                    <a16:creationId xmlns:a16="http://schemas.microsoft.com/office/drawing/2014/main" id="{4655A6E1-053E-C04A-8352-913F9A94C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67122" y="4270409"/>
                <a:ext cx="168515" cy="139691"/>
              </a:xfrm>
              <a:custGeom>
                <a:avLst/>
                <a:gdLst>
                  <a:gd name="T0" fmla="*/ 13 w 76"/>
                  <a:gd name="T1" fmla="*/ 58 h 63"/>
                  <a:gd name="T2" fmla="*/ 10 w 76"/>
                  <a:gd name="T3" fmla="*/ 50 h 63"/>
                  <a:gd name="T4" fmla="*/ 10 w 76"/>
                  <a:gd name="T5" fmla="*/ 48 h 63"/>
                  <a:gd name="T6" fmla="*/ 74 w 76"/>
                  <a:gd name="T7" fmla="*/ 3 h 63"/>
                  <a:gd name="T8" fmla="*/ 73 w 76"/>
                  <a:gd name="T9" fmla="*/ 9 h 63"/>
                  <a:gd name="T10" fmla="*/ 74 w 76"/>
                  <a:gd name="T11" fmla="*/ 12 h 63"/>
                  <a:gd name="T12" fmla="*/ 76 w 76"/>
                  <a:gd name="T13" fmla="*/ 22 h 63"/>
                  <a:gd name="T14" fmla="*/ 76 w 76"/>
                  <a:gd name="T15" fmla="*/ 29 h 63"/>
                  <a:gd name="T16" fmla="*/ 74 w 76"/>
                  <a:gd name="T17" fmla="*/ 36 h 63"/>
                  <a:gd name="T18" fmla="*/ 71 w 76"/>
                  <a:gd name="T19" fmla="*/ 34 h 63"/>
                  <a:gd name="T20" fmla="*/ 65 w 76"/>
                  <a:gd name="T21" fmla="*/ 39 h 63"/>
                  <a:gd name="T22" fmla="*/ 58 w 76"/>
                  <a:gd name="T23" fmla="*/ 41 h 63"/>
                  <a:gd name="T24" fmla="*/ 58 w 76"/>
                  <a:gd name="T25" fmla="*/ 44 h 63"/>
                  <a:gd name="T26" fmla="*/ 54 w 76"/>
                  <a:gd name="T27" fmla="*/ 42 h 63"/>
                  <a:gd name="T28" fmla="*/ 51 w 76"/>
                  <a:gd name="T29" fmla="*/ 45 h 63"/>
                  <a:gd name="T30" fmla="*/ 51 w 76"/>
                  <a:gd name="T31" fmla="*/ 48 h 63"/>
                  <a:gd name="T32" fmla="*/ 55 w 76"/>
                  <a:gd name="T33" fmla="*/ 53 h 63"/>
                  <a:gd name="T34" fmla="*/ 54 w 76"/>
                  <a:gd name="T35" fmla="*/ 56 h 63"/>
                  <a:gd name="T36" fmla="*/ 51 w 76"/>
                  <a:gd name="T37" fmla="*/ 56 h 63"/>
                  <a:gd name="T38" fmla="*/ 47 w 76"/>
                  <a:gd name="T39" fmla="*/ 55 h 63"/>
                  <a:gd name="T40" fmla="*/ 43 w 76"/>
                  <a:gd name="T41" fmla="*/ 56 h 63"/>
                  <a:gd name="T42" fmla="*/ 40 w 76"/>
                  <a:gd name="T43" fmla="*/ 56 h 63"/>
                  <a:gd name="T44" fmla="*/ 38 w 76"/>
                  <a:gd name="T45" fmla="*/ 59 h 63"/>
                  <a:gd name="T46" fmla="*/ 35 w 76"/>
                  <a:gd name="T47" fmla="*/ 61 h 63"/>
                  <a:gd name="T48" fmla="*/ 30 w 76"/>
                  <a:gd name="T49" fmla="*/ 63 h 63"/>
                  <a:gd name="T50" fmla="*/ 22 w 76"/>
                  <a:gd name="T51" fmla="*/ 59 h 63"/>
                  <a:gd name="T52" fmla="*/ 17 w 76"/>
                  <a:gd name="T53" fmla="*/ 59 h 63"/>
                  <a:gd name="T54" fmla="*/ 21 w 76"/>
                  <a:gd name="T55" fmla="*/ 55 h 63"/>
                  <a:gd name="T56" fmla="*/ 16 w 76"/>
                  <a:gd name="T57" fmla="*/ 53 h 63"/>
                  <a:gd name="T58" fmla="*/ 11 w 76"/>
                  <a:gd name="T59" fmla="*/ 55 h 63"/>
                  <a:gd name="T60" fmla="*/ 11 w 76"/>
                  <a:gd name="T61" fmla="*/ 47 h 63"/>
                  <a:gd name="T62" fmla="*/ 8 w 76"/>
                  <a:gd name="T63" fmla="*/ 44 h 63"/>
                  <a:gd name="T64" fmla="*/ 5 w 76"/>
                  <a:gd name="T65" fmla="*/ 36 h 63"/>
                  <a:gd name="T66" fmla="*/ 5 w 76"/>
                  <a:gd name="T67" fmla="*/ 31 h 63"/>
                  <a:gd name="T68" fmla="*/ 2 w 76"/>
                  <a:gd name="T69" fmla="*/ 23 h 63"/>
                  <a:gd name="T70" fmla="*/ 0 w 76"/>
                  <a:gd name="T71" fmla="*/ 17 h 63"/>
                  <a:gd name="T72" fmla="*/ 3 w 76"/>
                  <a:gd name="T73" fmla="*/ 15 h 63"/>
                  <a:gd name="T74" fmla="*/ 8 w 76"/>
                  <a:gd name="T75" fmla="*/ 9 h 63"/>
                  <a:gd name="T76" fmla="*/ 14 w 76"/>
                  <a:gd name="T77" fmla="*/ 4 h 63"/>
                  <a:gd name="T78" fmla="*/ 21 w 76"/>
                  <a:gd name="T79" fmla="*/ 4 h 63"/>
                  <a:gd name="T80" fmla="*/ 25 w 76"/>
                  <a:gd name="T81" fmla="*/ 4 h 63"/>
                  <a:gd name="T82" fmla="*/ 35 w 76"/>
                  <a:gd name="T83" fmla="*/ 4 h 63"/>
                  <a:gd name="T84" fmla="*/ 38 w 76"/>
                  <a:gd name="T85" fmla="*/ 6 h 63"/>
                  <a:gd name="T86" fmla="*/ 41 w 76"/>
                  <a:gd name="T87" fmla="*/ 6 h 63"/>
                  <a:gd name="T88" fmla="*/ 43 w 76"/>
                  <a:gd name="T89" fmla="*/ 7 h 63"/>
                  <a:gd name="T90" fmla="*/ 46 w 76"/>
                  <a:gd name="T91" fmla="*/ 7 h 63"/>
                  <a:gd name="T92" fmla="*/ 52 w 76"/>
                  <a:gd name="T93" fmla="*/ 11 h 63"/>
                  <a:gd name="T94" fmla="*/ 54 w 76"/>
                  <a:gd name="T95" fmla="*/ 6 h 63"/>
                  <a:gd name="T96" fmla="*/ 55 w 76"/>
                  <a:gd name="T97" fmla="*/ 4 h 63"/>
                  <a:gd name="T98" fmla="*/ 60 w 76"/>
                  <a:gd name="T99" fmla="*/ 3 h 63"/>
                  <a:gd name="T100" fmla="*/ 62 w 76"/>
                  <a:gd name="T101" fmla="*/ 3 h 63"/>
                  <a:gd name="T102" fmla="*/ 65 w 76"/>
                  <a:gd name="T103" fmla="*/ 6 h 63"/>
                  <a:gd name="T104" fmla="*/ 68 w 76"/>
                  <a:gd name="T105" fmla="*/ 4 h 63"/>
                  <a:gd name="T106" fmla="*/ 71 w 76"/>
                  <a:gd name="T107" fmla="*/ 1 h 63"/>
                  <a:gd name="T108" fmla="*/ 74 w 76"/>
                  <a:gd name="T109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63">
                    <a:moveTo>
                      <a:pt x="13" y="56"/>
                    </a:moveTo>
                    <a:lnTo>
                      <a:pt x="14" y="58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3" y="56"/>
                    </a:lnTo>
                    <a:close/>
                    <a:moveTo>
                      <a:pt x="10" y="48"/>
                    </a:move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close/>
                    <a:moveTo>
                      <a:pt x="74" y="0"/>
                    </a:moveTo>
                    <a:lnTo>
                      <a:pt x="76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4" y="12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6" y="18"/>
                    </a:lnTo>
                    <a:lnTo>
                      <a:pt x="76" y="22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76" y="29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0" y="36"/>
                    </a:lnTo>
                    <a:lnTo>
                      <a:pt x="68" y="37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1" y="50"/>
                    </a:lnTo>
                    <a:lnTo>
                      <a:pt x="52" y="50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1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21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60" y="3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1" y="3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3" y="3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" name="Freeform 238">
                <a:extLst>
                  <a:ext uri="{FF2B5EF4-FFF2-40B4-BE49-F238E27FC236}">
                    <a16:creationId xmlns:a16="http://schemas.microsoft.com/office/drawing/2014/main" id="{FC7DFE81-1A8C-4E43-8524-AA797B795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5036" y="3270406"/>
                <a:ext cx="352552" cy="152995"/>
              </a:xfrm>
              <a:custGeom>
                <a:avLst/>
                <a:gdLst>
                  <a:gd name="T0" fmla="*/ 22 w 159"/>
                  <a:gd name="T1" fmla="*/ 58 h 69"/>
                  <a:gd name="T2" fmla="*/ 36 w 159"/>
                  <a:gd name="T3" fmla="*/ 57 h 69"/>
                  <a:gd name="T4" fmla="*/ 27 w 159"/>
                  <a:gd name="T5" fmla="*/ 54 h 69"/>
                  <a:gd name="T6" fmla="*/ 27 w 159"/>
                  <a:gd name="T7" fmla="*/ 57 h 69"/>
                  <a:gd name="T8" fmla="*/ 30 w 159"/>
                  <a:gd name="T9" fmla="*/ 55 h 69"/>
                  <a:gd name="T10" fmla="*/ 79 w 159"/>
                  <a:gd name="T11" fmla="*/ 3 h 69"/>
                  <a:gd name="T12" fmla="*/ 96 w 159"/>
                  <a:gd name="T13" fmla="*/ 6 h 69"/>
                  <a:gd name="T14" fmla="*/ 113 w 159"/>
                  <a:gd name="T15" fmla="*/ 5 h 69"/>
                  <a:gd name="T16" fmla="*/ 128 w 159"/>
                  <a:gd name="T17" fmla="*/ 6 h 69"/>
                  <a:gd name="T18" fmla="*/ 142 w 159"/>
                  <a:gd name="T19" fmla="*/ 8 h 69"/>
                  <a:gd name="T20" fmla="*/ 148 w 159"/>
                  <a:gd name="T21" fmla="*/ 14 h 69"/>
                  <a:gd name="T22" fmla="*/ 159 w 159"/>
                  <a:gd name="T23" fmla="*/ 20 h 69"/>
                  <a:gd name="T24" fmla="*/ 150 w 159"/>
                  <a:gd name="T25" fmla="*/ 25 h 69"/>
                  <a:gd name="T26" fmla="*/ 132 w 159"/>
                  <a:gd name="T27" fmla="*/ 33 h 69"/>
                  <a:gd name="T28" fmla="*/ 121 w 159"/>
                  <a:gd name="T29" fmla="*/ 39 h 69"/>
                  <a:gd name="T30" fmla="*/ 109 w 159"/>
                  <a:gd name="T31" fmla="*/ 42 h 69"/>
                  <a:gd name="T32" fmla="*/ 102 w 159"/>
                  <a:gd name="T33" fmla="*/ 50 h 69"/>
                  <a:gd name="T34" fmla="*/ 94 w 159"/>
                  <a:gd name="T35" fmla="*/ 50 h 69"/>
                  <a:gd name="T36" fmla="*/ 85 w 159"/>
                  <a:gd name="T37" fmla="*/ 49 h 69"/>
                  <a:gd name="T38" fmla="*/ 82 w 159"/>
                  <a:gd name="T39" fmla="*/ 50 h 69"/>
                  <a:gd name="T40" fmla="*/ 69 w 159"/>
                  <a:gd name="T41" fmla="*/ 55 h 69"/>
                  <a:gd name="T42" fmla="*/ 68 w 159"/>
                  <a:gd name="T43" fmla="*/ 61 h 69"/>
                  <a:gd name="T44" fmla="*/ 63 w 159"/>
                  <a:gd name="T45" fmla="*/ 66 h 69"/>
                  <a:gd name="T46" fmla="*/ 53 w 159"/>
                  <a:gd name="T47" fmla="*/ 68 h 69"/>
                  <a:gd name="T48" fmla="*/ 44 w 159"/>
                  <a:gd name="T49" fmla="*/ 69 h 69"/>
                  <a:gd name="T50" fmla="*/ 36 w 159"/>
                  <a:gd name="T51" fmla="*/ 68 h 69"/>
                  <a:gd name="T52" fmla="*/ 33 w 159"/>
                  <a:gd name="T53" fmla="*/ 63 h 69"/>
                  <a:gd name="T54" fmla="*/ 28 w 159"/>
                  <a:gd name="T55" fmla="*/ 65 h 69"/>
                  <a:gd name="T56" fmla="*/ 20 w 159"/>
                  <a:gd name="T57" fmla="*/ 63 h 69"/>
                  <a:gd name="T58" fmla="*/ 12 w 159"/>
                  <a:gd name="T59" fmla="*/ 63 h 69"/>
                  <a:gd name="T60" fmla="*/ 1 w 159"/>
                  <a:gd name="T61" fmla="*/ 65 h 69"/>
                  <a:gd name="T62" fmla="*/ 3 w 159"/>
                  <a:gd name="T63" fmla="*/ 58 h 69"/>
                  <a:gd name="T64" fmla="*/ 8 w 159"/>
                  <a:gd name="T65" fmla="*/ 54 h 69"/>
                  <a:gd name="T66" fmla="*/ 20 w 159"/>
                  <a:gd name="T67" fmla="*/ 57 h 69"/>
                  <a:gd name="T68" fmla="*/ 25 w 159"/>
                  <a:gd name="T69" fmla="*/ 52 h 69"/>
                  <a:gd name="T70" fmla="*/ 34 w 159"/>
                  <a:gd name="T71" fmla="*/ 52 h 69"/>
                  <a:gd name="T72" fmla="*/ 39 w 159"/>
                  <a:gd name="T73" fmla="*/ 52 h 69"/>
                  <a:gd name="T74" fmla="*/ 44 w 159"/>
                  <a:gd name="T75" fmla="*/ 49 h 69"/>
                  <a:gd name="T76" fmla="*/ 46 w 159"/>
                  <a:gd name="T77" fmla="*/ 47 h 69"/>
                  <a:gd name="T78" fmla="*/ 57 w 159"/>
                  <a:gd name="T79" fmla="*/ 42 h 69"/>
                  <a:gd name="T80" fmla="*/ 50 w 159"/>
                  <a:gd name="T81" fmla="*/ 41 h 69"/>
                  <a:gd name="T82" fmla="*/ 44 w 159"/>
                  <a:gd name="T83" fmla="*/ 39 h 69"/>
                  <a:gd name="T84" fmla="*/ 39 w 159"/>
                  <a:gd name="T85" fmla="*/ 36 h 69"/>
                  <a:gd name="T86" fmla="*/ 36 w 159"/>
                  <a:gd name="T87" fmla="*/ 30 h 69"/>
                  <a:gd name="T88" fmla="*/ 34 w 159"/>
                  <a:gd name="T89" fmla="*/ 35 h 69"/>
                  <a:gd name="T90" fmla="*/ 28 w 159"/>
                  <a:gd name="T91" fmla="*/ 36 h 69"/>
                  <a:gd name="T92" fmla="*/ 20 w 159"/>
                  <a:gd name="T93" fmla="*/ 31 h 69"/>
                  <a:gd name="T94" fmla="*/ 19 w 159"/>
                  <a:gd name="T95" fmla="*/ 27 h 69"/>
                  <a:gd name="T96" fmla="*/ 25 w 159"/>
                  <a:gd name="T97" fmla="*/ 22 h 69"/>
                  <a:gd name="T98" fmla="*/ 27 w 159"/>
                  <a:gd name="T99" fmla="*/ 17 h 69"/>
                  <a:gd name="T100" fmla="*/ 28 w 159"/>
                  <a:gd name="T101" fmla="*/ 11 h 69"/>
                  <a:gd name="T102" fmla="*/ 38 w 159"/>
                  <a:gd name="T103" fmla="*/ 8 h 69"/>
                  <a:gd name="T104" fmla="*/ 52 w 159"/>
                  <a:gd name="T105" fmla="*/ 11 h 69"/>
                  <a:gd name="T106" fmla="*/ 61 w 159"/>
                  <a:gd name="T107" fmla="*/ 11 h 69"/>
                  <a:gd name="T108" fmla="*/ 71 w 159"/>
                  <a:gd name="T10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69">
                    <a:moveTo>
                      <a:pt x="19" y="58"/>
                    </a:moveTo>
                    <a:lnTo>
                      <a:pt x="19" y="58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8"/>
                    </a:lnTo>
                    <a:close/>
                    <a:moveTo>
                      <a:pt x="38" y="57"/>
                    </a:moveTo>
                    <a:lnTo>
                      <a:pt x="38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7"/>
                    </a:lnTo>
                    <a:close/>
                    <a:moveTo>
                      <a:pt x="27" y="54"/>
                    </a:moveTo>
                    <a:lnTo>
                      <a:pt x="25" y="54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57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72" y="0"/>
                    </a:moveTo>
                    <a:lnTo>
                      <a:pt x="75" y="2"/>
                    </a:lnTo>
                    <a:lnTo>
                      <a:pt x="79" y="3"/>
                    </a:lnTo>
                    <a:lnTo>
                      <a:pt x="82" y="5"/>
                    </a:lnTo>
                    <a:lnTo>
                      <a:pt x="85" y="6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2" y="6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4" y="6"/>
                    </a:lnTo>
                    <a:lnTo>
                      <a:pt x="128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5" y="6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3" y="9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1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7" y="17"/>
                    </a:lnTo>
                    <a:lnTo>
                      <a:pt x="159" y="19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3" y="24"/>
                    </a:lnTo>
                    <a:lnTo>
                      <a:pt x="150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9" y="30"/>
                    </a:lnTo>
                    <a:lnTo>
                      <a:pt x="135" y="31"/>
                    </a:lnTo>
                    <a:lnTo>
                      <a:pt x="134" y="31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4" y="38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16" y="39"/>
                    </a:lnTo>
                    <a:lnTo>
                      <a:pt x="115" y="39"/>
                    </a:lnTo>
                    <a:lnTo>
                      <a:pt x="113" y="38"/>
                    </a:lnTo>
                    <a:lnTo>
                      <a:pt x="112" y="39"/>
                    </a:lnTo>
                    <a:lnTo>
                      <a:pt x="110" y="39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7" y="44"/>
                    </a:lnTo>
                    <a:lnTo>
                      <a:pt x="107" y="46"/>
                    </a:lnTo>
                    <a:lnTo>
                      <a:pt x="107" y="46"/>
                    </a:lnTo>
                    <a:lnTo>
                      <a:pt x="105" y="47"/>
                    </a:lnTo>
                    <a:lnTo>
                      <a:pt x="105" y="49"/>
                    </a:lnTo>
                    <a:lnTo>
                      <a:pt x="104" y="49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3" y="47"/>
                    </a:lnTo>
                    <a:lnTo>
                      <a:pt x="93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8" y="49"/>
                    </a:lnTo>
                    <a:lnTo>
                      <a:pt x="85" y="49"/>
                    </a:lnTo>
                    <a:lnTo>
                      <a:pt x="83" y="49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5" y="54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69" y="57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6" y="65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6" y="6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1" y="65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5" y="65"/>
                    </a:lnTo>
                    <a:lnTo>
                      <a:pt x="3" y="65"/>
                    </a:lnTo>
                    <a:lnTo>
                      <a:pt x="1" y="65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8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5" y="41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9" y="39"/>
                    </a:lnTo>
                    <a:lnTo>
                      <a:pt x="47" y="39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3" y="13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63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" name="Freeform 239">
                <a:extLst>
                  <a:ext uri="{FF2B5EF4-FFF2-40B4-BE49-F238E27FC236}">
                    <a16:creationId xmlns:a16="http://schemas.microsoft.com/office/drawing/2014/main" id="{7B39B885-4878-EA43-858C-9D07D4990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4213" y="4565309"/>
                <a:ext cx="257207" cy="325944"/>
              </a:xfrm>
              <a:custGeom>
                <a:avLst/>
                <a:gdLst>
                  <a:gd name="T0" fmla="*/ 105 w 116"/>
                  <a:gd name="T1" fmla="*/ 109 h 147"/>
                  <a:gd name="T2" fmla="*/ 19 w 116"/>
                  <a:gd name="T3" fmla="*/ 0 h 147"/>
                  <a:gd name="T4" fmla="*/ 21 w 116"/>
                  <a:gd name="T5" fmla="*/ 2 h 147"/>
                  <a:gd name="T6" fmla="*/ 27 w 116"/>
                  <a:gd name="T7" fmla="*/ 5 h 147"/>
                  <a:gd name="T8" fmla="*/ 27 w 116"/>
                  <a:gd name="T9" fmla="*/ 12 h 147"/>
                  <a:gd name="T10" fmla="*/ 34 w 116"/>
                  <a:gd name="T11" fmla="*/ 16 h 147"/>
                  <a:gd name="T12" fmla="*/ 46 w 116"/>
                  <a:gd name="T13" fmla="*/ 18 h 147"/>
                  <a:gd name="T14" fmla="*/ 60 w 116"/>
                  <a:gd name="T15" fmla="*/ 27 h 147"/>
                  <a:gd name="T16" fmla="*/ 73 w 116"/>
                  <a:gd name="T17" fmla="*/ 29 h 147"/>
                  <a:gd name="T18" fmla="*/ 82 w 116"/>
                  <a:gd name="T19" fmla="*/ 27 h 147"/>
                  <a:gd name="T20" fmla="*/ 95 w 116"/>
                  <a:gd name="T21" fmla="*/ 19 h 147"/>
                  <a:gd name="T22" fmla="*/ 105 w 116"/>
                  <a:gd name="T23" fmla="*/ 23 h 147"/>
                  <a:gd name="T24" fmla="*/ 112 w 116"/>
                  <a:gd name="T25" fmla="*/ 23 h 147"/>
                  <a:gd name="T26" fmla="*/ 105 w 116"/>
                  <a:gd name="T27" fmla="*/ 37 h 147"/>
                  <a:gd name="T28" fmla="*/ 101 w 116"/>
                  <a:gd name="T29" fmla="*/ 60 h 147"/>
                  <a:gd name="T30" fmla="*/ 105 w 116"/>
                  <a:gd name="T31" fmla="*/ 95 h 147"/>
                  <a:gd name="T32" fmla="*/ 111 w 116"/>
                  <a:gd name="T33" fmla="*/ 103 h 147"/>
                  <a:gd name="T34" fmla="*/ 103 w 116"/>
                  <a:gd name="T35" fmla="*/ 108 h 147"/>
                  <a:gd name="T36" fmla="*/ 101 w 116"/>
                  <a:gd name="T37" fmla="*/ 111 h 147"/>
                  <a:gd name="T38" fmla="*/ 97 w 116"/>
                  <a:gd name="T39" fmla="*/ 115 h 147"/>
                  <a:gd name="T40" fmla="*/ 90 w 116"/>
                  <a:gd name="T41" fmla="*/ 123 h 147"/>
                  <a:gd name="T42" fmla="*/ 87 w 116"/>
                  <a:gd name="T43" fmla="*/ 130 h 147"/>
                  <a:gd name="T44" fmla="*/ 84 w 116"/>
                  <a:gd name="T45" fmla="*/ 136 h 147"/>
                  <a:gd name="T46" fmla="*/ 79 w 116"/>
                  <a:gd name="T47" fmla="*/ 145 h 147"/>
                  <a:gd name="T48" fmla="*/ 75 w 116"/>
                  <a:gd name="T49" fmla="*/ 145 h 147"/>
                  <a:gd name="T50" fmla="*/ 64 w 116"/>
                  <a:gd name="T51" fmla="*/ 138 h 147"/>
                  <a:gd name="T52" fmla="*/ 56 w 116"/>
                  <a:gd name="T53" fmla="*/ 131 h 147"/>
                  <a:gd name="T54" fmla="*/ 54 w 116"/>
                  <a:gd name="T55" fmla="*/ 130 h 147"/>
                  <a:gd name="T56" fmla="*/ 54 w 116"/>
                  <a:gd name="T57" fmla="*/ 125 h 147"/>
                  <a:gd name="T58" fmla="*/ 46 w 116"/>
                  <a:gd name="T59" fmla="*/ 119 h 147"/>
                  <a:gd name="T60" fmla="*/ 30 w 116"/>
                  <a:gd name="T61" fmla="*/ 111 h 147"/>
                  <a:gd name="T62" fmla="*/ 16 w 116"/>
                  <a:gd name="T63" fmla="*/ 101 h 147"/>
                  <a:gd name="T64" fmla="*/ 2 w 116"/>
                  <a:gd name="T65" fmla="*/ 95 h 147"/>
                  <a:gd name="T66" fmla="*/ 4 w 116"/>
                  <a:gd name="T67" fmla="*/ 92 h 147"/>
                  <a:gd name="T68" fmla="*/ 4 w 116"/>
                  <a:gd name="T69" fmla="*/ 86 h 147"/>
                  <a:gd name="T70" fmla="*/ 7 w 116"/>
                  <a:gd name="T71" fmla="*/ 87 h 147"/>
                  <a:gd name="T72" fmla="*/ 10 w 116"/>
                  <a:gd name="T73" fmla="*/ 84 h 147"/>
                  <a:gd name="T74" fmla="*/ 8 w 116"/>
                  <a:gd name="T75" fmla="*/ 81 h 147"/>
                  <a:gd name="T76" fmla="*/ 5 w 116"/>
                  <a:gd name="T77" fmla="*/ 84 h 147"/>
                  <a:gd name="T78" fmla="*/ 4 w 116"/>
                  <a:gd name="T79" fmla="*/ 81 h 147"/>
                  <a:gd name="T80" fmla="*/ 0 w 116"/>
                  <a:gd name="T81" fmla="*/ 79 h 147"/>
                  <a:gd name="T82" fmla="*/ 2 w 116"/>
                  <a:gd name="T83" fmla="*/ 75 h 147"/>
                  <a:gd name="T84" fmla="*/ 7 w 116"/>
                  <a:gd name="T85" fmla="*/ 67 h 147"/>
                  <a:gd name="T86" fmla="*/ 12 w 116"/>
                  <a:gd name="T87" fmla="*/ 62 h 147"/>
                  <a:gd name="T88" fmla="*/ 13 w 116"/>
                  <a:gd name="T89" fmla="*/ 59 h 147"/>
                  <a:gd name="T90" fmla="*/ 15 w 116"/>
                  <a:gd name="T91" fmla="*/ 54 h 147"/>
                  <a:gd name="T92" fmla="*/ 15 w 116"/>
                  <a:gd name="T93" fmla="*/ 45 h 147"/>
                  <a:gd name="T94" fmla="*/ 13 w 116"/>
                  <a:gd name="T95" fmla="*/ 40 h 147"/>
                  <a:gd name="T96" fmla="*/ 8 w 116"/>
                  <a:gd name="T97" fmla="*/ 34 h 147"/>
                  <a:gd name="T98" fmla="*/ 7 w 116"/>
                  <a:gd name="T99" fmla="*/ 26 h 147"/>
                  <a:gd name="T100" fmla="*/ 4 w 116"/>
                  <a:gd name="T101" fmla="*/ 24 h 147"/>
                  <a:gd name="T102" fmla="*/ 15 w 116"/>
                  <a:gd name="T103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6" h="147">
                    <a:moveTo>
                      <a:pt x="103" y="109"/>
                    </a:move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3" y="111"/>
                    </a:lnTo>
                    <a:lnTo>
                      <a:pt x="101" y="111"/>
                    </a:lnTo>
                    <a:lnTo>
                      <a:pt x="101" y="109"/>
                    </a:lnTo>
                    <a:lnTo>
                      <a:pt x="103" y="109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9" y="13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6" y="18"/>
                    </a:lnTo>
                    <a:lnTo>
                      <a:pt x="51" y="21"/>
                    </a:lnTo>
                    <a:lnTo>
                      <a:pt x="52" y="23"/>
                    </a:lnTo>
                    <a:lnTo>
                      <a:pt x="56" y="24"/>
                    </a:lnTo>
                    <a:lnTo>
                      <a:pt x="59" y="26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5" y="27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3" y="29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2" y="27"/>
                    </a:lnTo>
                    <a:lnTo>
                      <a:pt x="86" y="26"/>
                    </a:lnTo>
                    <a:lnTo>
                      <a:pt x="86" y="24"/>
                    </a:lnTo>
                    <a:lnTo>
                      <a:pt x="89" y="23"/>
                    </a:lnTo>
                    <a:lnTo>
                      <a:pt x="92" y="21"/>
                    </a:lnTo>
                    <a:lnTo>
                      <a:pt x="95" y="19"/>
                    </a:lnTo>
                    <a:lnTo>
                      <a:pt x="100" y="18"/>
                    </a:lnTo>
                    <a:lnTo>
                      <a:pt x="101" y="19"/>
                    </a:lnTo>
                    <a:lnTo>
                      <a:pt x="103" y="21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09" y="23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14" y="24"/>
                    </a:lnTo>
                    <a:lnTo>
                      <a:pt x="111" y="27"/>
                    </a:lnTo>
                    <a:lnTo>
                      <a:pt x="108" y="34"/>
                    </a:lnTo>
                    <a:lnTo>
                      <a:pt x="105" y="37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41"/>
                    </a:lnTo>
                    <a:lnTo>
                      <a:pt x="101" y="48"/>
                    </a:lnTo>
                    <a:lnTo>
                      <a:pt x="101" y="60"/>
                    </a:lnTo>
                    <a:lnTo>
                      <a:pt x="101" y="71"/>
                    </a:lnTo>
                    <a:lnTo>
                      <a:pt x="101" y="84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105" y="95"/>
                    </a:lnTo>
                    <a:lnTo>
                      <a:pt x="106" y="97"/>
                    </a:lnTo>
                    <a:lnTo>
                      <a:pt x="109" y="100"/>
                    </a:lnTo>
                    <a:lnTo>
                      <a:pt x="109" y="101"/>
                    </a:lnTo>
                    <a:lnTo>
                      <a:pt x="111" y="103"/>
                    </a:lnTo>
                    <a:lnTo>
                      <a:pt x="111" y="103"/>
                    </a:lnTo>
                    <a:lnTo>
                      <a:pt x="108" y="106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1" y="108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08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1" y="112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97" y="115"/>
                    </a:lnTo>
                    <a:lnTo>
                      <a:pt x="93" y="115"/>
                    </a:lnTo>
                    <a:lnTo>
                      <a:pt x="92" y="117"/>
                    </a:lnTo>
                    <a:lnTo>
                      <a:pt x="92" y="119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7" y="130"/>
                    </a:lnTo>
                    <a:lnTo>
                      <a:pt x="86" y="131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4" y="136"/>
                    </a:lnTo>
                    <a:lnTo>
                      <a:pt x="84" y="136"/>
                    </a:lnTo>
                    <a:lnTo>
                      <a:pt x="84" y="138"/>
                    </a:lnTo>
                    <a:lnTo>
                      <a:pt x="82" y="139"/>
                    </a:lnTo>
                    <a:lnTo>
                      <a:pt x="82" y="139"/>
                    </a:lnTo>
                    <a:lnTo>
                      <a:pt x="81" y="144"/>
                    </a:lnTo>
                    <a:lnTo>
                      <a:pt x="79" y="145"/>
                    </a:lnTo>
                    <a:lnTo>
                      <a:pt x="78" y="145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5" y="145"/>
                    </a:lnTo>
                    <a:lnTo>
                      <a:pt x="73" y="144"/>
                    </a:lnTo>
                    <a:lnTo>
                      <a:pt x="71" y="142"/>
                    </a:lnTo>
                    <a:lnTo>
                      <a:pt x="68" y="141"/>
                    </a:lnTo>
                    <a:lnTo>
                      <a:pt x="67" y="139"/>
                    </a:lnTo>
                    <a:lnTo>
                      <a:pt x="64" y="138"/>
                    </a:lnTo>
                    <a:lnTo>
                      <a:pt x="62" y="136"/>
                    </a:lnTo>
                    <a:lnTo>
                      <a:pt x="60" y="134"/>
                    </a:lnTo>
                    <a:lnTo>
                      <a:pt x="57" y="133"/>
                    </a:lnTo>
                    <a:lnTo>
                      <a:pt x="56" y="133"/>
                    </a:lnTo>
                    <a:lnTo>
                      <a:pt x="56" y="131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2" y="122"/>
                    </a:lnTo>
                    <a:lnTo>
                      <a:pt x="49" y="120"/>
                    </a:lnTo>
                    <a:lnTo>
                      <a:pt x="46" y="119"/>
                    </a:lnTo>
                    <a:lnTo>
                      <a:pt x="43" y="117"/>
                    </a:lnTo>
                    <a:lnTo>
                      <a:pt x="40" y="115"/>
                    </a:lnTo>
                    <a:lnTo>
                      <a:pt x="37" y="114"/>
                    </a:lnTo>
                    <a:lnTo>
                      <a:pt x="34" y="11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24" y="108"/>
                    </a:lnTo>
                    <a:lnTo>
                      <a:pt x="21" y="104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3" y="100"/>
                    </a:lnTo>
                    <a:lnTo>
                      <a:pt x="10" y="98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2" y="84"/>
                    </a:lnTo>
                    <a:lnTo>
                      <a:pt x="13" y="84"/>
                    </a:lnTo>
                    <a:lnTo>
                      <a:pt x="13" y="84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" name="Freeform 240">
                <a:extLst>
                  <a:ext uri="{FF2B5EF4-FFF2-40B4-BE49-F238E27FC236}">
                    <a16:creationId xmlns:a16="http://schemas.microsoft.com/office/drawing/2014/main" id="{477D2843-871F-5141-BF28-2360E6EED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52269" y="3183932"/>
                <a:ext cx="709536" cy="771621"/>
              </a:xfrm>
              <a:custGeom>
                <a:avLst/>
                <a:gdLst>
                  <a:gd name="T0" fmla="*/ 5 w 320"/>
                  <a:gd name="T1" fmla="*/ 345 h 348"/>
                  <a:gd name="T2" fmla="*/ 267 w 320"/>
                  <a:gd name="T3" fmla="*/ 310 h 348"/>
                  <a:gd name="T4" fmla="*/ 59 w 320"/>
                  <a:gd name="T5" fmla="*/ 319 h 348"/>
                  <a:gd name="T6" fmla="*/ 65 w 320"/>
                  <a:gd name="T7" fmla="*/ 308 h 348"/>
                  <a:gd name="T8" fmla="*/ 87 w 320"/>
                  <a:gd name="T9" fmla="*/ 282 h 348"/>
                  <a:gd name="T10" fmla="*/ 85 w 320"/>
                  <a:gd name="T11" fmla="*/ 283 h 348"/>
                  <a:gd name="T12" fmla="*/ 104 w 320"/>
                  <a:gd name="T13" fmla="*/ 252 h 348"/>
                  <a:gd name="T14" fmla="*/ 95 w 320"/>
                  <a:gd name="T15" fmla="*/ 219 h 348"/>
                  <a:gd name="T16" fmla="*/ 74 w 320"/>
                  <a:gd name="T17" fmla="*/ 214 h 348"/>
                  <a:gd name="T18" fmla="*/ 234 w 320"/>
                  <a:gd name="T19" fmla="*/ 209 h 348"/>
                  <a:gd name="T20" fmla="*/ 82 w 320"/>
                  <a:gd name="T21" fmla="*/ 208 h 348"/>
                  <a:gd name="T22" fmla="*/ 111 w 320"/>
                  <a:gd name="T23" fmla="*/ 201 h 348"/>
                  <a:gd name="T24" fmla="*/ 118 w 320"/>
                  <a:gd name="T25" fmla="*/ 211 h 348"/>
                  <a:gd name="T26" fmla="*/ 107 w 320"/>
                  <a:gd name="T27" fmla="*/ 239 h 348"/>
                  <a:gd name="T28" fmla="*/ 100 w 320"/>
                  <a:gd name="T29" fmla="*/ 233 h 348"/>
                  <a:gd name="T30" fmla="*/ 93 w 320"/>
                  <a:gd name="T31" fmla="*/ 231 h 348"/>
                  <a:gd name="T32" fmla="*/ 93 w 320"/>
                  <a:gd name="T33" fmla="*/ 209 h 348"/>
                  <a:gd name="T34" fmla="*/ 87 w 320"/>
                  <a:gd name="T35" fmla="*/ 217 h 348"/>
                  <a:gd name="T36" fmla="*/ 85 w 320"/>
                  <a:gd name="T37" fmla="*/ 204 h 348"/>
                  <a:gd name="T38" fmla="*/ 123 w 320"/>
                  <a:gd name="T39" fmla="*/ 195 h 348"/>
                  <a:gd name="T40" fmla="*/ 128 w 320"/>
                  <a:gd name="T41" fmla="*/ 192 h 348"/>
                  <a:gd name="T42" fmla="*/ 156 w 320"/>
                  <a:gd name="T43" fmla="*/ 200 h 348"/>
                  <a:gd name="T44" fmla="*/ 133 w 320"/>
                  <a:gd name="T45" fmla="*/ 215 h 348"/>
                  <a:gd name="T46" fmla="*/ 123 w 320"/>
                  <a:gd name="T47" fmla="*/ 204 h 348"/>
                  <a:gd name="T48" fmla="*/ 139 w 320"/>
                  <a:gd name="T49" fmla="*/ 195 h 348"/>
                  <a:gd name="T50" fmla="*/ 152 w 320"/>
                  <a:gd name="T51" fmla="*/ 187 h 348"/>
                  <a:gd name="T52" fmla="*/ 84 w 320"/>
                  <a:gd name="T53" fmla="*/ 184 h 348"/>
                  <a:gd name="T54" fmla="*/ 226 w 320"/>
                  <a:gd name="T55" fmla="*/ 182 h 348"/>
                  <a:gd name="T56" fmla="*/ 212 w 320"/>
                  <a:gd name="T57" fmla="*/ 132 h 348"/>
                  <a:gd name="T58" fmla="*/ 256 w 320"/>
                  <a:gd name="T59" fmla="*/ 83 h 348"/>
                  <a:gd name="T60" fmla="*/ 260 w 320"/>
                  <a:gd name="T61" fmla="*/ 111 h 348"/>
                  <a:gd name="T62" fmla="*/ 249 w 320"/>
                  <a:gd name="T63" fmla="*/ 133 h 348"/>
                  <a:gd name="T64" fmla="*/ 245 w 320"/>
                  <a:gd name="T65" fmla="*/ 168 h 348"/>
                  <a:gd name="T66" fmla="*/ 234 w 320"/>
                  <a:gd name="T67" fmla="*/ 173 h 348"/>
                  <a:gd name="T68" fmla="*/ 230 w 320"/>
                  <a:gd name="T69" fmla="*/ 176 h 348"/>
                  <a:gd name="T70" fmla="*/ 218 w 320"/>
                  <a:gd name="T71" fmla="*/ 179 h 348"/>
                  <a:gd name="T72" fmla="*/ 196 w 320"/>
                  <a:gd name="T73" fmla="*/ 184 h 348"/>
                  <a:gd name="T74" fmla="*/ 188 w 320"/>
                  <a:gd name="T75" fmla="*/ 178 h 348"/>
                  <a:gd name="T76" fmla="*/ 169 w 320"/>
                  <a:gd name="T77" fmla="*/ 200 h 348"/>
                  <a:gd name="T78" fmla="*/ 158 w 320"/>
                  <a:gd name="T79" fmla="*/ 182 h 348"/>
                  <a:gd name="T80" fmla="*/ 128 w 320"/>
                  <a:gd name="T81" fmla="*/ 190 h 348"/>
                  <a:gd name="T82" fmla="*/ 104 w 320"/>
                  <a:gd name="T83" fmla="*/ 190 h 348"/>
                  <a:gd name="T84" fmla="*/ 130 w 320"/>
                  <a:gd name="T85" fmla="*/ 171 h 348"/>
                  <a:gd name="T86" fmla="*/ 167 w 320"/>
                  <a:gd name="T87" fmla="*/ 167 h 348"/>
                  <a:gd name="T88" fmla="*/ 188 w 320"/>
                  <a:gd name="T89" fmla="*/ 149 h 348"/>
                  <a:gd name="T90" fmla="*/ 194 w 320"/>
                  <a:gd name="T91" fmla="*/ 149 h 348"/>
                  <a:gd name="T92" fmla="*/ 227 w 320"/>
                  <a:gd name="T93" fmla="*/ 127 h 348"/>
                  <a:gd name="T94" fmla="*/ 235 w 320"/>
                  <a:gd name="T95" fmla="*/ 97 h 348"/>
                  <a:gd name="T96" fmla="*/ 238 w 320"/>
                  <a:gd name="T97" fmla="*/ 81 h 348"/>
                  <a:gd name="T98" fmla="*/ 248 w 320"/>
                  <a:gd name="T99" fmla="*/ 80 h 348"/>
                  <a:gd name="T100" fmla="*/ 229 w 320"/>
                  <a:gd name="T101" fmla="*/ 59 h 348"/>
                  <a:gd name="T102" fmla="*/ 251 w 320"/>
                  <a:gd name="T103" fmla="*/ 0 h 348"/>
                  <a:gd name="T104" fmla="*/ 290 w 320"/>
                  <a:gd name="T105" fmla="*/ 23 h 348"/>
                  <a:gd name="T106" fmla="*/ 311 w 320"/>
                  <a:gd name="T107" fmla="*/ 33 h 348"/>
                  <a:gd name="T108" fmla="*/ 306 w 320"/>
                  <a:gd name="T109" fmla="*/ 44 h 348"/>
                  <a:gd name="T110" fmla="*/ 271 w 320"/>
                  <a:gd name="T111" fmla="*/ 56 h 348"/>
                  <a:gd name="T112" fmla="*/ 245 w 320"/>
                  <a:gd name="T113" fmla="*/ 59 h 348"/>
                  <a:gd name="T114" fmla="*/ 237 w 320"/>
                  <a:gd name="T115" fmla="*/ 70 h 348"/>
                  <a:gd name="T116" fmla="*/ 240 w 320"/>
                  <a:gd name="T117" fmla="*/ 45 h 348"/>
                  <a:gd name="T118" fmla="*/ 257 w 320"/>
                  <a:gd name="T119" fmla="*/ 3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348">
                    <a:moveTo>
                      <a:pt x="0" y="345"/>
                    </a:moveTo>
                    <a:lnTo>
                      <a:pt x="3" y="346"/>
                    </a:lnTo>
                    <a:lnTo>
                      <a:pt x="3" y="346"/>
                    </a:lnTo>
                    <a:lnTo>
                      <a:pt x="3" y="346"/>
                    </a:lnTo>
                    <a:lnTo>
                      <a:pt x="2" y="348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0" y="345"/>
                    </a:lnTo>
                    <a:close/>
                    <a:moveTo>
                      <a:pt x="8" y="343"/>
                    </a:moveTo>
                    <a:lnTo>
                      <a:pt x="10" y="343"/>
                    </a:lnTo>
                    <a:lnTo>
                      <a:pt x="8" y="343"/>
                    </a:lnTo>
                    <a:lnTo>
                      <a:pt x="8" y="346"/>
                    </a:lnTo>
                    <a:lnTo>
                      <a:pt x="7" y="346"/>
                    </a:lnTo>
                    <a:lnTo>
                      <a:pt x="7" y="346"/>
                    </a:lnTo>
                    <a:lnTo>
                      <a:pt x="5" y="345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8" y="345"/>
                    </a:lnTo>
                    <a:lnTo>
                      <a:pt x="8" y="343"/>
                    </a:lnTo>
                    <a:close/>
                    <a:moveTo>
                      <a:pt x="22" y="338"/>
                    </a:moveTo>
                    <a:lnTo>
                      <a:pt x="24" y="338"/>
                    </a:lnTo>
                    <a:lnTo>
                      <a:pt x="24" y="338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2" y="340"/>
                    </a:lnTo>
                    <a:lnTo>
                      <a:pt x="22" y="338"/>
                    </a:lnTo>
                    <a:close/>
                    <a:moveTo>
                      <a:pt x="267" y="310"/>
                    </a:moveTo>
                    <a:lnTo>
                      <a:pt x="267" y="310"/>
                    </a:lnTo>
                    <a:lnTo>
                      <a:pt x="267" y="310"/>
                    </a:lnTo>
                    <a:lnTo>
                      <a:pt x="267" y="312"/>
                    </a:lnTo>
                    <a:lnTo>
                      <a:pt x="267" y="312"/>
                    </a:lnTo>
                    <a:lnTo>
                      <a:pt x="267" y="310"/>
                    </a:lnTo>
                    <a:lnTo>
                      <a:pt x="267" y="310"/>
                    </a:lnTo>
                    <a:close/>
                    <a:moveTo>
                      <a:pt x="66" y="307"/>
                    </a:moveTo>
                    <a:lnTo>
                      <a:pt x="66" y="308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5" y="312"/>
                    </a:lnTo>
                    <a:lnTo>
                      <a:pt x="63" y="312"/>
                    </a:lnTo>
                    <a:lnTo>
                      <a:pt x="63" y="313"/>
                    </a:lnTo>
                    <a:lnTo>
                      <a:pt x="62" y="313"/>
                    </a:lnTo>
                    <a:lnTo>
                      <a:pt x="60" y="313"/>
                    </a:lnTo>
                    <a:lnTo>
                      <a:pt x="60" y="315"/>
                    </a:lnTo>
                    <a:lnTo>
                      <a:pt x="60" y="316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9" y="319"/>
                    </a:lnTo>
                    <a:lnTo>
                      <a:pt x="57" y="319"/>
                    </a:lnTo>
                    <a:lnTo>
                      <a:pt x="57" y="318"/>
                    </a:lnTo>
                    <a:lnTo>
                      <a:pt x="57" y="318"/>
                    </a:lnTo>
                    <a:lnTo>
                      <a:pt x="59" y="316"/>
                    </a:lnTo>
                    <a:lnTo>
                      <a:pt x="59" y="315"/>
                    </a:lnTo>
                    <a:lnTo>
                      <a:pt x="59" y="313"/>
                    </a:lnTo>
                    <a:lnTo>
                      <a:pt x="60" y="313"/>
                    </a:lnTo>
                    <a:lnTo>
                      <a:pt x="62" y="312"/>
                    </a:lnTo>
                    <a:lnTo>
                      <a:pt x="62" y="312"/>
                    </a:lnTo>
                    <a:lnTo>
                      <a:pt x="60" y="312"/>
                    </a:lnTo>
                    <a:lnTo>
                      <a:pt x="60" y="310"/>
                    </a:lnTo>
                    <a:lnTo>
                      <a:pt x="60" y="310"/>
                    </a:lnTo>
                    <a:lnTo>
                      <a:pt x="62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5" y="308"/>
                    </a:lnTo>
                    <a:lnTo>
                      <a:pt x="66" y="307"/>
                    </a:lnTo>
                    <a:close/>
                    <a:moveTo>
                      <a:pt x="76" y="291"/>
                    </a:moveTo>
                    <a:lnTo>
                      <a:pt x="76" y="293"/>
                    </a:lnTo>
                    <a:lnTo>
                      <a:pt x="77" y="293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4" y="293"/>
                    </a:lnTo>
                    <a:lnTo>
                      <a:pt x="76" y="291"/>
                    </a:lnTo>
                    <a:lnTo>
                      <a:pt x="76" y="291"/>
                    </a:lnTo>
                    <a:close/>
                    <a:moveTo>
                      <a:pt x="79" y="286"/>
                    </a:moveTo>
                    <a:lnTo>
                      <a:pt x="81" y="286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81" y="288"/>
                    </a:lnTo>
                    <a:lnTo>
                      <a:pt x="79" y="286"/>
                    </a:lnTo>
                    <a:close/>
                    <a:moveTo>
                      <a:pt x="87" y="282"/>
                    </a:moveTo>
                    <a:lnTo>
                      <a:pt x="87" y="283"/>
                    </a:lnTo>
                    <a:lnTo>
                      <a:pt x="87" y="283"/>
                    </a:lnTo>
                    <a:lnTo>
                      <a:pt x="85" y="283"/>
                    </a:lnTo>
                    <a:lnTo>
                      <a:pt x="85" y="285"/>
                    </a:lnTo>
                    <a:lnTo>
                      <a:pt x="84" y="285"/>
                    </a:lnTo>
                    <a:lnTo>
                      <a:pt x="84" y="285"/>
                    </a:lnTo>
                    <a:lnTo>
                      <a:pt x="82" y="286"/>
                    </a:lnTo>
                    <a:lnTo>
                      <a:pt x="84" y="286"/>
                    </a:lnTo>
                    <a:lnTo>
                      <a:pt x="82" y="288"/>
                    </a:lnTo>
                    <a:lnTo>
                      <a:pt x="81" y="286"/>
                    </a:lnTo>
                    <a:lnTo>
                      <a:pt x="79" y="286"/>
                    </a:lnTo>
                    <a:lnTo>
                      <a:pt x="79" y="286"/>
                    </a:lnTo>
                    <a:lnTo>
                      <a:pt x="81" y="285"/>
                    </a:lnTo>
                    <a:lnTo>
                      <a:pt x="81" y="285"/>
                    </a:lnTo>
                    <a:lnTo>
                      <a:pt x="81" y="285"/>
                    </a:lnTo>
                    <a:lnTo>
                      <a:pt x="84" y="283"/>
                    </a:lnTo>
                    <a:lnTo>
                      <a:pt x="84" y="283"/>
                    </a:lnTo>
                    <a:lnTo>
                      <a:pt x="85" y="283"/>
                    </a:lnTo>
                    <a:lnTo>
                      <a:pt x="85" y="283"/>
                    </a:lnTo>
                    <a:lnTo>
                      <a:pt x="85" y="282"/>
                    </a:lnTo>
                    <a:lnTo>
                      <a:pt x="87" y="282"/>
                    </a:lnTo>
                    <a:close/>
                    <a:moveTo>
                      <a:pt x="98" y="252"/>
                    </a:moveTo>
                    <a:lnTo>
                      <a:pt x="100" y="252"/>
                    </a:lnTo>
                    <a:lnTo>
                      <a:pt x="101" y="253"/>
                    </a:lnTo>
                    <a:lnTo>
                      <a:pt x="100" y="255"/>
                    </a:lnTo>
                    <a:lnTo>
                      <a:pt x="98" y="255"/>
                    </a:lnTo>
                    <a:lnTo>
                      <a:pt x="98" y="255"/>
                    </a:ln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06" y="245"/>
                    </a:moveTo>
                    <a:lnTo>
                      <a:pt x="107" y="245"/>
                    </a:lnTo>
                    <a:lnTo>
                      <a:pt x="106" y="249"/>
                    </a:lnTo>
                    <a:lnTo>
                      <a:pt x="106" y="250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4" y="249"/>
                    </a:lnTo>
                    <a:lnTo>
                      <a:pt x="106" y="245"/>
                    </a:lnTo>
                    <a:lnTo>
                      <a:pt x="106" y="245"/>
                    </a:lnTo>
                    <a:lnTo>
                      <a:pt x="106" y="245"/>
                    </a:lnTo>
                    <a:close/>
                    <a:moveTo>
                      <a:pt x="89" y="230"/>
                    </a:moveTo>
                    <a:lnTo>
                      <a:pt x="89" y="231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7" y="231"/>
                    </a:lnTo>
                    <a:lnTo>
                      <a:pt x="89" y="230"/>
                    </a:lnTo>
                    <a:close/>
                    <a:moveTo>
                      <a:pt x="96" y="219"/>
                    </a:moveTo>
                    <a:lnTo>
                      <a:pt x="98" y="219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5" y="220"/>
                    </a:lnTo>
                    <a:lnTo>
                      <a:pt x="95" y="220"/>
                    </a:lnTo>
                    <a:lnTo>
                      <a:pt x="95" y="219"/>
                    </a:lnTo>
                    <a:lnTo>
                      <a:pt x="96" y="219"/>
                    </a:lnTo>
                    <a:close/>
                    <a:moveTo>
                      <a:pt x="93" y="219"/>
                    </a:moveTo>
                    <a:lnTo>
                      <a:pt x="93" y="219"/>
                    </a:lnTo>
                    <a:lnTo>
                      <a:pt x="93" y="222"/>
                    </a:lnTo>
                    <a:lnTo>
                      <a:pt x="92" y="223"/>
                    </a:lnTo>
                    <a:lnTo>
                      <a:pt x="92" y="223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2" y="222"/>
                    </a:lnTo>
                    <a:lnTo>
                      <a:pt x="92" y="222"/>
                    </a:lnTo>
                    <a:lnTo>
                      <a:pt x="90" y="222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93" y="219"/>
                    </a:lnTo>
                    <a:close/>
                    <a:moveTo>
                      <a:pt x="71" y="214"/>
                    </a:moveTo>
                    <a:lnTo>
                      <a:pt x="73" y="214"/>
                    </a:lnTo>
                    <a:lnTo>
                      <a:pt x="73" y="214"/>
                    </a:lnTo>
                    <a:lnTo>
                      <a:pt x="74" y="214"/>
                    </a:lnTo>
                    <a:lnTo>
                      <a:pt x="74" y="214"/>
                    </a:lnTo>
                    <a:lnTo>
                      <a:pt x="74" y="215"/>
                    </a:lnTo>
                    <a:lnTo>
                      <a:pt x="74" y="217"/>
                    </a:lnTo>
                    <a:lnTo>
                      <a:pt x="74" y="217"/>
                    </a:lnTo>
                    <a:lnTo>
                      <a:pt x="74" y="217"/>
                    </a:lnTo>
                    <a:lnTo>
                      <a:pt x="73" y="217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1" y="214"/>
                    </a:lnTo>
                    <a:close/>
                    <a:moveTo>
                      <a:pt x="234" y="209"/>
                    </a:moveTo>
                    <a:lnTo>
                      <a:pt x="234" y="209"/>
                    </a:lnTo>
                    <a:lnTo>
                      <a:pt x="234" y="209"/>
                    </a:lnTo>
                    <a:lnTo>
                      <a:pt x="234" y="211"/>
                    </a:lnTo>
                    <a:lnTo>
                      <a:pt x="232" y="209"/>
                    </a:lnTo>
                    <a:lnTo>
                      <a:pt x="232" y="209"/>
                    </a:lnTo>
                    <a:lnTo>
                      <a:pt x="232" y="209"/>
                    </a:lnTo>
                    <a:lnTo>
                      <a:pt x="234" y="209"/>
                    </a:lnTo>
                    <a:close/>
                    <a:moveTo>
                      <a:pt x="77" y="209"/>
                    </a:move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7" y="214"/>
                    </a:lnTo>
                    <a:lnTo>
                      <a:pt x="77" y="214"/>
                    </a:lnTo>
                    <a:lnTo>
                      <a:pt x="77" y="212"/>
                    </a:lnTo>
                    <a:lnTo>
                      <a:pt x="76" y="212"/>
                    </a:lnTo>
                    <a:lnTo>
                      <a:pt x="77" y="211"/>
                    </a:lnTo>
                    <a:lnTo>
                      <a:pt x="77" y="209"/>
                    </a:lnTo>
                    <a:close/>
                    <a:moveTo>
                      <a:pt x="85" y="204"/>
                    </a:moveTo>
                    <a:lnTo>
                      <a:pt x="84" y="206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5" y="204"/>
                    </a:lnTo>
                    <a:close/>
                    <a:moveTo>
                      <a:pt x="87" y="197"/>
                    </a:moveTo>
                    <a:lnTo>
                      <a:pt x="89" y="198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87" y="197"/>
                    </a:lnTo>
                    <a:close/>
                    <a:moveTo>
                      <a:pt x="101" y="197"/>
                    </a:moveTo>
                    <a:lnTo>
                      <a:pt x="103" y="197"/>
                    </a:lnTo>
                    <a:lnTo>
                      <a:pt x="104" y="197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1"/>
                    </a:lnTo>
                    <a:lnTo>
                      <a:pt x="111" y="201"/>
                    </a:lnTo>
                    <a:lnTo>
                      <a:pt x="111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4" y="200"/>
                    </a:lnTo>
                    <a:lnTo>
                      <a:pt x="115" y="200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5" y="203"/>
                    </a:lnTo>
                    <a:lnTo>
                      <a:pt x="114" y="204"/>
                    </a:lnTo>
                    <a:lnTo>
                      <a:pt x="114" y="206"/>
                    </a:lnTo>
                    <a:lnTo>
                      <a:pt x="115" y="206"/>
                    </a:lnTo>
                    <a:lnTo>
                      <a:pt x="118" y="206"/>
                    </a:lnTo>
                    <a:lnTo>
                      <a:pt x="118" y="208"/>
                    </a:lnTo>
                    <a:lnTo>
                      <a:pt x="118" y="209"/>
                    </a:lnTo>
                    <a:lnTo>
                      <a:pt x="118" y="209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20" y="212"/>
                    </a:lnTo>
                    <a:lnTo>
                      <a:pt x="120" y="212"/>
                    </a:lnTo>
                    <a:lnTo>
                      <a:pt x="120" y="214"/>
                    </a:lnTo>
                    <a:lnTo>
                      <a:pt x="115" y="217"/>
                    </a:lnTo>
                    <a:lnTo>
                      <a:pt x="115" y="219"/>
                    </a:lnTo>
                    <a:lnTo>
                      <a:pt x="114" y="222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2" y="226"/>
                    </a:lnTo>
                    <a:lnTo>
                      <a:pt x="112" y="228"/>
                    </a:lnTo>
                    <a:lnTo>
                      <a:pt x="112" y="230"/>
                    </a:lnTo>
                    <a:lnTo>
                      <a:pt x="112" y="233"/>
                    </a:lnTo>
                    <a:lnTo>
                      <a:pt x="111" y="236"/>
                    </a:lnTo>
                    <a:lnTo>
                      <a:pt x="109" y="236"/>
                    </a:lnTo>
                    <a:lnTo>
                      <a:pt x="107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7" y="239"/>
                    </a:lnTo>
                    <a:lnTo>
                      <a:pt x="104" y="241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1" y="241"/>
                    </a:lnTo>
                    <a:lnTo>
                      <a:pt x="101" y="241"/>
                    </a:lnTo>
                    <a:lnTo>
                      <a:pt x="103" y="241"/>
                    </a:lnTo>
                    <a:lnTo>
                      <a:pt x="103" y="239"/>
                    </a:lnTo>
                    <a:lnTo>
                      <a:pt x="103" y="236"/>
                    </a:lnTo>
                    <a:lnTo>
                      <a:pt x="101" y="234"/>
                    </a:lnTo>
                    <a:lnTo>
                      <a:pt x="101" y="233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103" y="231"/>
                    </a:lnTo>
                    <a:lnTo>
                      <a:pt x="103" y="231"/>
                    </a:lnTo>
                    <a:lnTo>
                      <a:pt x="101" y="231"/>
                    </a:lnTo>
                    <a:lnTo>
                      <a:pt x="101" y="231"/>
                    </a:lnTo>
                    <a:lnTo>
                      <a:pt x="100" y="233"/>
                    </a:lnTo>
                    <a:lnTo>
                      <a:pt x="100" y="234"/>
                    </a:lnTo>
                    <a:lnTo>
                      <a:pt x="98" y="236"/>
                    </a:lnTo>
                    <a:lnTo>
                      <a:pt x="100" y="236"/>
                    </a:lnTo>
                    <a:lnTo>
                      <a:pt x="100" y="237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7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6" y="233"/>
                    </a:lnTo>
                    <a:lnTo>
                      <a:pt x="95" y="231"/>
                    </a:lnTo>
                    <a:lnTo>
                      <a:pt x="95" y="231"/>
                    </a:lnTo>
                    <a:lnTo>
                      <a:pt x="93" y="231"/>
                    </a:lnTo>
                    <a:lnTo>
                      <a:pt x="95" y="230"/>
                    </a:lnTo>
                    <a:lnTo>
                      <a:pt x="93" y="228"/>
                    </a:lnTo>
                    <a:lnTo>
                      <a:pt x="93" y="225"/>
                    </a:lnTo>
                    <a:lnTo>
                      <a:pt x="95" y="225"/>
                    </a:lnTo>
                    <a:lnTo>
                      <a:pt x="96" y="225"/>
                    </a:lnTo>
                    <a:lnTo>
                      <a:pt x="96" y="223"/>
                    </a:lnTo>
                    <a:lnTo>
                      <a:pt x="98" y="222"/>
                    </a:lnTo>
                    <a:lnTo>
                      <a:pt x="100" y="220"/>
                    </a:lnTo>
                    <a:lnTo>
                      <a:pt x="100" y="217"/>
                    </a:lnTo>
                    <a:lnTo>
                      <a:pt x="100" y="217"/>
                    </a:lnTo>
                    <a:lnTo>
                      <a:pt x="98" y="217"/>
                    </a:lnTo>
                    <a:lnTo>
                      <a:pt x="100" y="215"/>
                    </a:lnTo>
                    <a:lnTo>
                      <a:pt x="100" y="214"/>
                    </a:lnTo>
                    <a:lnTo>
                      <a:pt x="98" y="212"/>
                    </a:lnTo>
                    <a:lnTo>
                      <a:pt x="96" y="209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3" y="209"/>
                    </a:lnTo>
                    <a:lnTo>
                      <a:pt x="93" y="209"/>
                    </a:lnTo>
                    <a:lnTo>
                      <a:pt x="93" y="211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6" y="214"/>
                    </a:lnTo>
                    <a:lnTo>
                      <a:pt x="96" y="214"/>
                    </a:lnTo>
                    <a:lnTo>
                      <a:pt x="96" y="214"/>
                    </a:lnTo>
                    <a:lnTo>
                      <a:pt x="96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2" y="214"/>
                    </a:lnTo>
                    <a:lnTo>
                      <a:pt x="90" y="215"/>
                    </a:lnTo>
                    <a:lnTo>
                      <a:pt x="89" y="217"/>
                    </a:lnTo>
                    <a:lnTo>
                      <a:pt x="87" y="217"/>
                    </a:lnTo>
                    <a:lnTo>
                      <a:pt x="89" y="217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7" y="212"/>
                    </a:lnTo>
                    <a:lnTo>
                      <a:pt x="87" y="212"/>
                    </a:lnTo>
                    <a:lnTo>
                      <a:pt x="85" y="211"/>
                    </a:lnTo>
                    <a:lnTo>
                      <a:pt x="87" y="209"/>
                    </a:lnTo>
                    <a:lnTo>
                      <a:pt x="89" y="211"/>
                    </a:lnTo>
                    <a:lnTo>
                      <a:pt x="89" y="212"/>
                    </a:lnTo>
                    <a:lnTo>
                      <a:pt x="90" y="214"/>
                    </a:lnTo>
                    <a:lnTo>
                      <a:pt x="92" y="214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89" y="209"/>
                    </a:lnTo>
                    <a:lnTo>
                      <a:pt x="87" y="208"/>
                    </a:lnTo>
                    <a:lnTo>
                      <a:pt x="85" y="208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7" y="204"/>
                    </a:lnTo>
                    <a:lnTo>
                      <a:pt x="89" y="206"/>
                    </a:lnTo>
                    <a:lnTo>
                      <a:pt x="89" y="204"/>
                    </a:lnTo>
                    <a:lnTo>
                      <a:pt x="89" y="204"/>
                    </a:lnTo>
                    <a:lnTo>
                      <a:pt x="89" y="204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3" y="203"/>
                    </a:lnTo>
                    <a:lnTo>
                      <a:pt x="93" y="201"/>
                    </a:lnTo>
                    <a:lnTo>
                      <a:pt x="93" y="201"/>
                    </a:lnTo>
                    <a:lnTo>
                      <a:pt x="95" y="201"/>
                    </a:lnTo>
                    <a:lnTo>
                      <a:pt x="96" y="201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1" y="197"/>
                    </a:lnTo>
                    <a:close/>
                    <a:moveTo>
                      <a:pt x="123" y="195"/>
                    </a:moveTo>
                    <a:lnTo>
                      <a:pt x="123" y="195"/>
                    </a:lnTo>
                    <a:lnTo>
                      <a:pt x="125" y="197"/>
                    </a:lnTo>
                    <a:lnTo>
                      <a:pt x="126" y="197"/>
                    </a:lnTo>
                    <a:lnTo>
                      <a:pt x="126" y="197"/>
                    </a:lnTo>
                    <a:lnTo>
                      <a:pt x="126" y="197"/>
                    </a:lnTo>
                    <a:lnTo>
                      <a:pt x="125" y="197"/>
                    </a:lnTo>
                    <a:lnTo>
                      <a:pt x="123" y="197"/>
                    </a:lnTo>
                    <a:lnTo>
                      <a:pt x="123" y="197"/>
                    </a:lnTo>
                    <a:lnTo>
                      <a:pt x="123" y="197"/>
                    </a:lnTo>
                    <a:lnTo>
                      <a:pt x="123" y="195"/>
                    </a:lnTo>
                    <a:close/>
                    <a:moveTo>
                      <a:pt x="128" y="192"/>
                    </a:moveTo>
                    <a:lnTo>
                      <a:pt x="128" y="192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28" y="192"/>
                    </a:lnTo>
                    <a:lnTo>
                      <a:pt x="128" y="192"/>
                    </a:lnTo>
                    <a:close/>
                    <a:moveTo>
                      <a:pt x="79" y="189"/>
                    </a:moveTo>
                    <a:lnTo>
                      <a:pt x="82" y="190"/>
                    </a:lnTo>
                    <a:lnTo>
                      <a:pt x="81" y="190"/>
                    </a:lnTo>
                    <a:lnTo>
                      <a:pt x="81" y="193"/>
                    </a:lnTo>
                    <a:lnTo>
                      <a:pt x="79" y="193"/>
                    </a:lnTo>
                    <a:lnTo>
                      <a:pt x="79" y="192"/>
                    </a:lnTo>
                    <a:lnTo>
                      <a:pt x="79" y="189"/>
                    </a:lnTo>
                    <a:close/>
                    <a:moveTo>
                      <a:pt x="150" y="189"/>
                    </a:moveTo>
                    <a:lnTo>
                      <a:pt x="152" y="190"/>
                    </a:lnTo>
                    <a:lnTo>
                      <a:pt x="155" y="190"/>
                    </a:lnTo>
                    <a:lnTo>
                      <a:pt x="156" y="192"/>
                    </a:lnTo>
                    <a:lnTo>
                      <a:pt x="158" y="190"/>
                    </a:lnTo>
                    <a:lnTo>
                      <a:pt x="158" y="193"/>
                    </a:lnTo>
                    <a:lnTo>
                      <a:pt x="158" y="195"/>
                    </a:lnTo>
                    <a:lnTo>
                      <a:pt x="159" y="197"/>
                    </a:lnTo>
                    <a:lnTo>
                      <a:pt x="158" y="197"/>
                    </a:lnTo>
                    <a:lnTo>
                      <a:pt x="159" y="198"/>
                    </a:lnTo>
                    <a:lnTo>
                      <a:pt x="156" y="200"/>
                    </a:lnTo>
                    <a:lnTo>
                      <a:pt x="155" y="201"/>
                    </a:lnTo>
                    <a:lnTo>
                      <a:pt x="153" y="203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6"/>
                    </a:lnTo>
                    <a:lnTo>
                      <a:pt x="150" y="206"/>
                    </a:lnTo>
                    <a:lnTo>
                      <a:pt x="148" y="203"/>
                    </a:lnTo>
                    <a:lnTo>
                      <a:pt x="147" y="203"/>
                    </a:lnTo>
                    <a:lnTo>
                      <a:pt x="144" y="203"/>
                    </a:lnTo>
                    <a:lnTo>
                      <a:pt x="144" y="203"/>
                    </a:lnTo>
                    <a:lnTo>
                      <a:pt x="139" y="204"/>
                    </a:lnTo>
                    <a:lnTo>
                      <a:pt x="137" y="206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36" y="211"/>
                    </a:lnTo>
                    <a:lnTo>
                      <a:pt x="134" y="211"/>
                    </a:lnTo>
                    <a:lnTo>
                      <a:pt x="134" y="214"/>
                    </a:lnTo>
                    <a:lnTo>
                      <a:pt x="133" y="215"/>
                    </a:lnTo>
                    <a:lnTo>
                      <a:pt x="131" y="215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2"/>
                    </a:lnTo>
                    <a:lnTo>
                      <a:pt x="128" y="212"/>
                    </a:lnTo>
                    <a:lnTo>
                      <a:pt x="126" y="212"/>
                    </a:lnTo>
                    <a:lnTo>
                      <a:pt x="126" y="211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8"/>
                    </a:lnTo>
                    <a:lnTo>
                      <a:pt x="128" y="208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6" y="204"/>
                    </a:lnTo>
                    <a:lnTo>
                      <a:pt x="125" y="204"/>
                    </a:lnTo>
                    <a:lnTo>
                      <a:pt x="123" y="204"/>
                    </a:lnTo>
                    <a:lnTo>
                      <a:pt x="122" y="206"/>
                    </a:lnTo>
                    <a:lnTo>
                      <a:pt x="120" y="206"/>
                    </a:lnTo>
                    <a:lnTo>
                      <a:pt x="122" y="204"/>
                    </a:lnTo>
                    <a:lnTo>
                      <a:pt x="125" y="203"/>
                    </a:lnTo>
                    <a:lnTo>
                      <a:pt x="125" y="203"/>
                    </a:lnTo>
                    <a:lnTo>
                      <a:pt x="128" y="201"/>
                    </a:lnTo>
                    <a:lnTo>
                      <a:pt x="130" y="200"/>
                    </a:lnTo>
                    <a:lnTo>
                      <a:pt x="130" y="198"/>
                    </a:lnTo>
                    <a:lnTo>
                      <a:pt x="130" y="197"/>
                    </a:lnTo>
                    <a:lnTo>
                      <a:pt x="131" y="197"/>
                    </a:lnTo>
                    <a:lnTo>
                      <a:pt x="131" y="195"/>
                    </a:lnTo>
                    <a:lnTo>
                      <a:pt x="133" y="195"/>
                    </a:lnTo>
                    <a:lnTo>
                      <a:pt x="133" y="193"/>
                    </a:lnTo>
                    <a:lnTo>
                      <a:pt x="134" y="193"/>
                    </a:lnTo>
                    <a:lnTo>
                      <a:pt x="136" y="195"/>
                    </a:lnTo>
                    <a:lnTo>
                      <a:pt x="136" y="197"/>
                    </a:lnTo>
                    <a:lnTo>
                      <a:pt x="137" y="195"/>
                    </a:lnTo>
                    <a:lnTo>
                      <a:pt x="139" y="195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2" y="195"/>
                    </a:lnTo>
                    <a:lnTo>
                      <a:pt x="144" y="193"/>
                    </a:lnTo>
                    <a:lnTo>
                      <a:pt x="144" y="192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8" y="189"/>
                    </a:lnTo>
                    <a:lnTo>
                      <a:pt x="150" y="189"/>
                    </a:lnTo>
                    <a:close/>
                    <a:moveTo>
                      <a:pt x="153" y="185"/>
                    </a:moveTo>
                    <a:lnTo>
                      <a:pt x="155" y="185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3" y="187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52" y="185"/>
                    </a:lnTo>
                    <a:lnTo>
                      <a:pt x="153" y="185"/>
                    </a:lnTo>
                    <a:close/>
                    <a:moveTo>
                      <a:pt x="163" y="185"/>
                    </a:moveTo>
                    <a:lnTo>
                      <a:pt x="163" y="185"/>
                    </a:lnTo>
                    <a:lnTo>
                      <a:pt x="163" y="189"/>
                    </a:lnTo>
                    <a:lnTo>
                      <a:pt x="163" y="190"/>
                    </a:lnTo>
                    <a:lnTo>
                      <a:pt x="161" y="192"/>
                    </a:lnTo>
                    <a:lnTo>
                      <a:pt x="159" y="192"/>
                    </a:lnTo>
                    <a:lnTo>
                      <a:pt x="159" y="190"/>
                    </a:lnTo>
                    <a:lnTo>
                      <a:pt x="158" y="190"/>
                    </a:lnTo>
                    <a:lnTo>
                      <a:pt x="159" y="189"/>
                    </a:lnTo>
                    <a:lnTo>
                      <a:pt x="161" y="187"/>
                    </a:lnTo>
                    <a:lnTo>
                      <a:pt x="163" y="185"/>
                    </a:lnTo>
                    <a:lnTo>
                      <a:pt x="163" y="185"/>
                    </a:lnTo>
                    <a:close/>
                    <a:moveTo>
                      <a:pt x="84" y="184"/>
                    </a:moveTo>
                    <a:lnTo>
                      <a:pt x="84" y="184"/>
                    </a:lnTo>
                    <a:lnTo>
                      <a:pt x="84" y="184"/>
                    </a:lnTo>
                    <a:lnTo>
                      <a:pt x="84" y="184"/>
                    </a:lnTo>
                    <a:lnTo>
                      <a:pt x="84" y="185"/>
                    </a:lnTo>
                    <a:lnTo>
                      <a:pt x="82" y="189"/>
                    </a:lnTo>
                    <a:lnTo>
                      <a:pt x="82" y="189"/>
                    </a:lnTo>
                    <a:lnTo>
                      <a:pt x="82" y="190"/>
                    </a:lnTo>
                    <a:lnTo>
                      <a:pt x="81" y="189"/>
                    </a:lnTo>
                    <a:lnTo>
                      <a:pt x="81" y="189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4" y="184"/>
                    </a:lnTo>
                    <a:close/>
                    <a:moveTo>
                      <a:pt x="226" y="182"/>
                    </a:moveTo>
                    <a:lnTo>
                      <a:pt x="227" y="182"/>
                    </a:lnTo>
                    <a:lnTo>
                      <a:pt x="227" y="182"/>
                    </a:lnTo>
                    <a:lnTo>
                      <a:pt x="227" y="184"/>
                    </a:lnTo>
                    <a:lnTo>
                      <a:pt x="227" y="184"/>
                    </a:lnTo>
                    <a:lnTo>
                      <a:pt x="226" y="182"/>
                    </a:lnTo>
                    <a:lnTo>
                      <a:pt x="226" y="182"/>
                    </a:lnTo>
                    <a:close/>
                    <a:moveTo>
                      <a:pt x="139" y="157"/>
                    </a:moveTo>
                    <a:lnTo>
                      <a:pt x="141" y="159"/>
                    </a:lnTo>
                    <a:lnTo>
                      <a:pt x="139" y="159"/>
                    </a:lnTo>
                    <a:lnTo>
                      <a:pt x="139" y="159"/>
                    </a:lnTo>
                    <a:lnTo>
                      <a:pt x="137" y="159"/>
                    </a:lnTo>
                    <a:lnTo>
                      <a:pt x="137" y="159"/>
                    </a:lnTo>
                    <a:lnTo>
                      <a:pt x="137" y="157"/>
                    </a:lnTo>
                    <a:lnTo>
                      <a:pt x="139" y="157"/>
                    </a:lnTo>
                    <a:close/>
                    <a:moveTo>
                      <a:pt x="215" y="124"/>
                    </a:moveTo>
                    <a:lnTo>
                      <a:pt x="215" y="124"/>
                    </a:lnTo>
                    <a:lnTo>
                      <a:pt x="213" y="127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3" y="130"/>
                    </a:lnTo>
                    <a:lnTo>
                      <a:pt x="212" y="132"/>
                    </a:lnTo>
                    <a:lnTo>
                      <a:pt x="210" y="132"/>
                    </a:lnTo>
                    <a:lnTo>
                      <a:pt x="210" y="132"/>
                    </a:lnTo>
                    <a:lnTo>
                      <a:pt x="212" y="132"/>
                    </a:lnTo>
                    <a:lnTo>
                      <a:pt x="212" y="130"/>
                    </a:lnTo>
                    <a:lnTo>
                      <a:pt x="212" y="129"/>
                    </a:lnTo>
                    <a:lnTo>
                      <a:pt x="212" y="129"/>
                    </a:lnTo>
                    <a:lnTo>
                      <a:pt x="210" y="129"/>
                    </a:lnTo>
                    <a:lnTo>
                      <a:pt x="210" y="127"/>
                    </a:lnTo>
                    <a:lnTo>
                      <a:pt x="212" y="126"/>
                    </a:lnTo>
                    <a:lnTo>
                      <a:pt x="213" y="124"/>
                    </a:lnTo>
                    <a:lnTo>
                      <a:pt x="215" y="124"/>
                    </a:lnTo>
                    <a:close/>
                    <a:moveTo>
                      <a:pt x="249" y="69"/>
                    </a:moveTo>
                    <a:lnTo>
                      <a:pt x="251" y="70"/>
                    </a:lnTo>
                    <a:lnTo>
                      <a:pt x="251" y="70"/>
                    </a:lnTo>
                    <a:lnTo>
                      <a:pt x="254" y="72"/>
                    </a:lnTo>
                    <a:lnTo>
                      <a:pt x="254" y="72"/>
                    </a:lnTo>
                    <a:lnTo>
                      <a:pt x="257" y="70"/>
                    </a:lnTo>
                    <a:lnTo>
                      <a:pt x="256" y="74"/>
                    </a:lnTo>
                    <a:lnTo>
                      <a:pt x="256" y="77"/>
                    </a:lnTo>
                    <a:lnTo>
                      <a:pt x="256" y="81"/>
                    </a:lnTo>
                    <a:lnTo>
                      <a:pt x="256" y="83"/>
                    </a:lnTo>
                    <a:lnTo>
                      <a:pt x="257" y="85"/>
                    </a:lnTo>
                    <a:lnTo>
                      <a:pt x="257" y="86"/>
                    </a:lnTo>
                    <a:lnTo>
                      <a:pt x="259" y="88"/>
                    </a:lnTo>
                    <a:lnTo>
                      <a:pt x="262" y="91"/>
                    </a:lnTo>
                    <a:lnTo>
                      <a:pt x="262" y="94"/>
                    </a:lnTo>
                    <a:lnTo>
                      <a:pt x="264" y="96"/>
                    </a:lnTo>
                    <a:lnTo>
                      <a:pt x="264" y="97"/>
                    </a:lnTo>
                    <a:lnTo>
                      <a:pt x="265" y="99"/>
                    </a:lnTo>
                    <a:lnTo>
                      <a:pt x="265" y="100"/>
                    </a:lnTo>
                    <a:lnTo>
                      <a:pt x="264" y="100"/>
                    </a:lnTo>
                    <a:lnTo>
                      <a:pt x="265" y="102"/>
                    </a:lnTo>
                    <a:lnTo>
                      <a:pt x="264" y="105"/>
                    </a:lnTo>
                    <a:lnTo>
                      <a:pt x="264" y="108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2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60" y="111"/>
                    </a:lnTo>
                    <a:lnTo>
                      <a:pt x="259" y="113"/>
                    </a:lnTo>
                    <a:lnTo>
                      <a:pt x="259" y="113"/>
                    </a:lnTo>
                    <a:lnTo>
                      <a:pt x="259" y="115"/>
                    </a:lnTo>
                    <a:lnTo>
                      <a:pt x="259" y="115"/>
                    </a:lnTo>
                    <a:lnTo>
                      <a:pt x="257" y="116"/>
                    </a:lnTo>
                    <a:lnTo>
                      <a:pt x="257" y="118"/>
                    </a:lnTo>
                    <a:lnTo>
                      <a:pt x="257" y="121"/>
                    </a:lnTo>
                    <a:lnTo>
                      <a:pt x="257" y="122"/>
                    </a:lnTo>
                    <a:lnTo>
                      <a:pt x="256" y="122"/>
                    </a:lnTo>
                    <a:lnTo>
                      <a:pt x="254" y="122"/>
                    </a:lnTo>
                    <a:lnTo>
                      <a:pt x="251" y="122"/>
                    </a:lnTo>
                    <a:lnTo>
                      <a:pt x="251" y="124"/>
                    </a:lnTo>
                    <a:lnTo>
                      <a:pt x="249" y="126"/>
                    </a:lnTo>
                    <a:lnTo>
                      <a:pt x="249" y="129"/>
                    </a:lnTo>
                    <a:lnTo>
                      <a:pt x="249" y="130"/>
                    </a:lnTo>
                    <a:lnTo>
                      <a:pt x="249" y="132"/>
                    </a:lnTo>
                    <a:lnTo>
                      <a:pt x="249" y="133"/>
                    </a:lnTo>
                    <a:lnTo>
                      <a:pt x="251" y="138"/>
                    </a:lnTo>
                    <a:lnTo>
                      <a:pt x="249" y="143"/>
                    </a:lnTo>
                    <a:lnTo>
                      <a:pt x="249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48" y="148"/>
                    </a:lnTo>
                    <a:lnTo>
                      <a:pt x="246" y="149"/>
                    </a:lnTo>
                    <a:lnTo>
                      <a:pt x="245" y="154"/>
                    </a:lnTo>
                    <a:lnTo>
                      <a:pt x="245" y="154"/>
                    </a:lnTo>
                    <a:lnTo>
                      <a:pt x="245" y="156"/>
                    </a:lnTo>
                    <a:lnTo>
                      <a:pt x="245" y="157"/>
                    </a:lnTo>
                    <a:lnTo>
                      <a:pt x="245" y="159"/>
                    </a:lnTo>
                    <a:lnTo>
                      <a:pt x="245" y="160"/>
                    </a:lnTo>
                    <a:lnTo>
                      <a:pt x="245" y="160"/>
                    </a:lnTo>
                    <a:lnTo>
                      <a:pt x="246" y="165"/>
                    </a:lnTo>
                    <a:lnTo>
                      <a:pt x="248" y="165"/>
                    </a:lnTo>
                    <a:lnTo>
                      <a:pt x="248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241" y="170"/>
                    </a:lnTo>
                    <a:lnTo>
                      <a:pt x="241" y="171"/>
                    </a:lnTo>
                    <a:lnTo>
                      <a:pt x="241" y="174"/>
                    </a:lnTo>
                    <a:lnTo>
                      <a:pt x="241" y="174"/>
                    </a:lnTo>
                    <a:lnTo>
                      <a:pt x="241" y="176"/>
                    </a:lnTo>
                    <a:lnTo>
                      <a:pt x="240" y="176"/>
                    </a:lnTo>
                    <a:lnTo>
                      <a:pt x="238" y="176"/>
                    </a:lnTo>
                    <a:lnTo>
                      <a:pt x="237" y="178"/>
                    </a:lnTo>
                    <a:lnTo>
                      <a:pt x="235" y="179"/>
                    </a:lnTo>
                    <a:lnTo>
                      <a:pt x="235" y="181"/>
                    </a:lnTo>
                    <a:lnTo>
                      <a:pt x="234" y="179"/>
                    </a:lnTo>
                    <a:lnTo>
                      <a:pt x="232" y="179"/>
                    </a:lnTo>
                    <a:lnTo>
                      <a:pt x="234" y="178"/>
                    </a:lnTo>
                    <a:lnTo>
                      <a:pt x="234" y="178"/>
                    </a:lnTo>
                    <a:lnTo>
                      <a:pt x="234" y="174"/>
                    </a:lnTo>
                    <a:lnTo>
                      <a:pt x="234" y="173"/>
                    </a:lnTo>
                    <a:lnTo>
                      <a:pt x="234" y="173"/>
                    </a:lnTo>
                    <a:lnTo>
                      <a:pt x="235" y="171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68"/>
                    </a:lnTo>
                    <a:lnTo>
                      <a:pt x="237" y="168"/>
                    </a:lnTo>
                    <a:lnTo>
                      <a:pt x="235" y="168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2" y="168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30" y="171"/>
                    </a:lnTo>
                    <a:lnTo>
                      <a:pt x="230" y="173"/>
                    </a:lnTo>
                    <a:lnTo>
                      <a:pt x="232" y="174"/>
                    </a:lnTo>
                    <a:lnTo>
                      <a:pt x="232" y="174"/>
                    </a:lnTo>
                    <a:lnTo>
                      <a:pt x="232" y="174"/>
                    </a:lnTo>
                    <a:lnTo>
                      <a:pt x="230" y="176"/>
                    </a:lnTo>
                    <a:lnTo>
                      <a:pt x="230" y="176"/>
                    </a:lnTo>
                    <a:lnTo>
                      <a:pt x="229" y="174"/>
                    </a:lnTo>
                    <a:lnTo>
                      <a:pt x="227" y="173"/>
                    </a:lnTo>
                    <a:lnTo>
                      <a:pt x="226" y="173"/>
                    </a:lnTo>
                    <a:lnTo>
                      <a:pt x="224" y="174"/>
                    </a:lnTo>
                    <a:lnTo>
                      <a:pt x="224" y="174"/>
                    </a:lnTo>
                    <a:lnTo>
                      <a:pt x="223" y="176"/>
                    </a:lnTo>
                    <a:lnTo>
                      <a:pt x="223" y="176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2"/>
                    </a:lnTo>
                    <a:lnTo>
                      <a:pt x="221" y="184"/>
                    </a:lnTo>
                    <a:lnTo>
                      <a:pt x="219" y="184"/>
                    </a:lnTo>
                    <a:lnTo>
                      <a:pt x="219" y="184"/>
                    </a:lnTo>
                    <a:lnTo>
                      <a:pt x="218" y="184"/>
                    </a:lnTo>
                    <a:lnTo>
                      <a:pt x="218" y="184"/>
                    </a:lnTo>
                    <a:lnTo>
                      <a:pt x="218" y="181"/>
                    </a:lnTo>
                    <a:lnTo>
                      <a:pt x="218" y="179"/>
                    </a:lnTo>
                    <a:lnTo>
                      <a:pt x="219" y="178"/>
                    </a:lnTo>
                    <a:lnTo>
                      <a:pt x="218" y="176"/>
                    </a:lnTo>
                    <a:lnTo>
                      <a:pt x="218" y="176"/>
                    </a:lnTo>
                    <a:lnTo>
                      <a:pt x="215" y="178"/>
                    </a:lnTo>
                    <a:lnTo>
                      <a:pt x="215" y="178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2" y="181"/>
                    </a:lnTo>
                    <a:lnTo>
                      <a:pt x="210" y="182"/>
                    </a:lnTo>
                    <a:lnTo>
                      <a:pt x="210" y="185"/>
                    </a:lnTo>
                    <a:lnTo>
                      <a:pt x="207" y="184"/>
                    </a:lnTo>
                    <a:lnTo>
                      <a:pt x="205" y="184"/>
                    </a:lnTo>
                    <a:lnTo>
                      <a:pt x="204" y="184"/>
                    </a:lnTo>
                    <a:lnTo>
                      <a:pt x="200" y="184"/>
                    </a:lnTo>
                    <a:lnTo>
                      <a:pt x="197" y="184"/>
                    </a:lnTo>
                    <a:lnTo>
                      <a:pt x="193" y="185"/>
                    </a:lnTo>
                    <a:lnTo>
                      <a:pt x="193" y="184"/>
                    </a:lnTo>
                    <a:lnTo>
                      <a:pt x="196" y="184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4" y="182"/>
                    </a:lnTo>
                    <a:lnTo>
                      <a:pt x="193" y="182"/>
                    </a:lnTo>
                    <a:lnTo>
                      <a:pt x="193" y="181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1" y="182"/>
                    </a:lnTo>
                    <a:lnTo>
                      <a:pt x="191" y="182"/>
                    </a:lnTo>
                    <a:lnTo>
                      <a:pt x="191" y="182"/>
                    </a:lnTo>
                    <a:lnTo>
                      <a:pt x="191" y="181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91" y="178"/>
                    </a:lnTo>
                    <a:lnTo>
                      <a:pt x="189" y="178"/>
                    </a:lnTo>
                    <a:lnTo>
                      <a:pt x="189" y="178"/>
                    </a:lnTo>
                    <a:lnTo>
                      <a:pt x="188" y="178"/>
                    </a:lnTo>
                    <a:lnTo>
                      <a:pt x="188" y="179"/>
                    </a:lnTo>
                    <a:lnTo>
                      <a:pt x="186" y="182"/>
                    </a:lnTo>
                    <a:lnTo>
                      <a:pt x="185" y="184"/>
                    </a:lnTo>
                    <a:lnTo>
                      <a:pt x="186" y="185"/>
                    </a:lnTo>
                    <a:lnTo>
                      <a:pt x="189" y="187"/>
                    </a:lnTo>
                    <a:lnTo>
                      <a:pt x="191" y="187"/>
                    </a:lnTo>
                    <a:lnTo>
                      <a:pt x="191" y="189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6" y="190"/>
                    </a:lnTo>
                    <a:lnTo>
                      <a:pt x="183" y="192"/>
                    </a:lnTo>
                    <a:lnTo>
                      <a:pt x="182" y="193"/>
                    </a:lnTo>
                    <a:lnTo>
                      <a:pt x="178" y="198"/>
                    </a:lnTo>
                    <a:lnTo>
                      <a:pt x="177" y="201"/>
                    </a:lnTo>
                    <a:lnTo>
                      <a:pt x="174" y="203"/>
                    </a:lnTo>
                    <a:lnTo>
                      <a:pt x="171" y="201"/>
                    </a:lnTo>
                    <a:lnTo>
                      <a:pt x="169" y="201"/>
                    </a:lnTo>
                    <a:lnTo>
                      <a:pt x="169" y="200"/>
                    </a:lnTo>
                    <a:lnTo>
                      <a:pt x="167" y="198"/>
                    </a:lnTo>
                    <a:lnTo>
                      <a:pt x="166" y="197"/>
                    </a:lnTo>
                    <a:lnTo>
                      <a:pt x="166" y="195"/>
                    </a:lnTo>
                    <a:lnTo>
                      <a:pt x="166" y="192"/>
                    </a:lnTo>
                    <a:lnTo>
                      <a:pt x="164" y="190"/>
                    </a:lnTo>
                    <a:lnTo>
                      <a:pt x="166" y="190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9" y="187"/>
                    </a:lnTo>
                    <a:lnTo>
                      <a:pt x="169" y="185"/>
                    </a:lnTo>
                    <a:lnTo>
                      <a:pt x="169" y="184"/>
                    </a:lnTo>
                    <a:lnTo>
                      <a:pt x="169" y="184"/>
                    </a:lnTo>
                    <a:lnTo>
                      <a:pt x="166" y="184"/>
                    </a:lnTo>
                    <a:lnTo>
                      <a:pt x="164" y="184"/>
                    </a:lnTo>
                    <a:lnTo>
                      <a:pt x="163" y="184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8" y="182"/>
                    </a:lnTo>
                    <a:lnTo>
                      <a:pt x="156" y="182"/>
                    </a:lnTo>
                    <a:lnTo>
                      <a:pt x="155" y="182"/>
                    </a:lnTo>
                    <a:lnTo>
                      <a:pt x="153" y="182"/>
                    </a:lnTo>
                    <a:lnTo>
                      <a:pt x="152" y="184"/>
                    </a:lnTo>
                    <a:lnTo>
                      <a:pt x="150" y="185"/>
                    </a:lnTo>
                    <a:lnTo>
                      <a:pt x="148" y="185"/>
                    </a:lnTo>
                    <a:lnTo>
                      <a:pt x="147" y="187"/>
                    </a:lnTo>
                    <a:lnTo>
                      <a:pt x="144" y="187"/>
                    </a:lnTo>
                    <a:lnTo>
                      <a:pt x="142" y="187"/>
                    </a:lnTo>
                    <a:lnTo>
                      <a:pt x="141" y="187"/>
                    </a:lnTo>
                    <a:lnTo>
                      <a:pt x="141" y="187"/>
                    </a:lnTo>
                    <a:lnTo>
                      <a:pt x="139" y="189"/>
                    </a:lnTo>
                    <a:lnTo>
                      <a:pt x="137" y="189"/>
                    </a:lnTo>
                    <a:lnTo>
                      <a:pt x="136" y="190"/>
                    </a:lnTo>
                    <a:lnTo>
                      <a:pt x="134" y="189"/>
                    </a:lnTo>
                    <a:lnTo>
                      <a:pt x="131" y="190"/>
                    </a:lnTo>
                    <a:lnTo>
                      <a:pt x="130" y="190"/>
                    </a:lnTo>
                    <a:lnTo>
                      <a:pt x="128" y="190"/>
                    </a:lnTo>
                    <a:lnTo>
                      <a:pt x="126" y="189"/>
                    </a:lnTo>
                    <a:lnTo>
                      <a:pt x="125" y="189"/>
                    </a:lnTo>
                    <a:lnTo>
                      <a:pt x="123" y="190"/>
                    </a:lnTo>
                    <a:lnTo>
                      <a:pt x="123" y="193"/>
                    </a:lnTo>
                    <a:lnTo>
                      <a:pt x="122" y="195"/>
                    </a:lnTo>
                    <a:lnTo>
                      <a:pt x="122" y="197"/>
                    </a:lnTo>
                    <a:lnTo>
                      <a:pt x="122" y="197"/>
                    </a:lnTo>
                    <a:lnTo>
                      <a:pt x="117" y="193"/>
                    </a:lnTo>
                    <a:lnTo>
                      <a:pt x="117" y="193"/>
                    </a:lnTo>
                    <a:lnTo>
                      <a:pt x="112" y="195"/>
                    </a:lnTo>
                    <a:lnTo>
                      <a:pt x="111" y="195"/>
                    </a:lnTo>
                    <a:lnTo>
                      <a:pt x="111" y="195"/>
                    </a:lnTo>
                    <a:lnTo>
                      <a:pt x="109" y="195"/>
                    </a:lnTo>
                    <a:lnTo>
                      <a:pt x="107" y="195"/>
                    </a:lnTo>
                    <a:lnTo>
                      <a:pt x="106" y="195"/>
                    </a:lnTo>
                    <a:lnTo>
                      <a:pt x="106" y="195"/>
                    </a:lnTo>
                    <a:lnTo>
                      <a:pt x="104" y="195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6" y="189"/>
                    </a:lnTo>
                    <a:lnTo>
                      <a:pt x="107" y="189"/>
                    </a:lnTo>
                    <a:lnTo>
                      <a:pt x="109" y="189"/>
                    </a:lnTo>
                    <a:lnTo>
                      <a:pt x="111" y="189"/>
                    </a:lnTo>
                    <a:lnTo>
                      <a:pt x="112" y="187"/>
                    </a:lnTo>
                    <a:lnTo>
                      <a:pt x="112" y="185"/>
                    </a:lnTo>
                    <a:lnTo>
                      <a:pt x="114" y="184"/>
                    </a:lnTo>
                    <a:lnTo>
                      <a:pt x="115" y="184"/>
                    </a:lnTo>
                    <a:lnTo>
                      <a:pt x="118" y="182"/>
                    </a:lnTo>
                    <a:lnTo>
                      <a:pt x="120" y="181"/>
                    </a:lnTo>
                    <a:lnTo>
                      <a:pt x="122" y="181"/>
                    </a:lnTo>
                    <a:lnTo>
                      <a:pt x="122" y="179"/>
                    </a:lnTo>
                    <a:lnTo>
                      <a:pt x="123" y="178"/>
                    </a:lnTo>
                    <a:lnTo>
                      <a:pt x="126" y="176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1" y="171"/>
                    </a:lnTo>
                    <a:lnTo>
                      <a:pt x="133" y="170"/>
                    </a:lnTo>
                    <a:lnTo>
                      <a:pt x="137" y="170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1" y="171"/>
                    </a:lnTo>
                    <a:lnTo>
                      <a:pt x="142" y="170"/>
                    </a:lnTo>
                    <a:lnTo>
                      <a:pt x="144" y="170"/>
                    </a:lnTo>
                    <a:lnTo>
                      <a:pt x="145" y="170"/>
                    </a:lnTo>
                    <a:lnTo>
                      <a:pt x="147" y="170"/>
                    </a:lnTo>
                    <a:lnTo>
                      <a:pt x="148" y="170"/>
                    </a:lnTo>
                    <a:lnTo>
                      <a:pt x="152" y="170"/>
                    </a:lnTo>
                    <a:lnTo>
                      <a:pt x="153" y="168"/>
                    </a:lnTo>
                    <a:lnTo>
                      <a:pt x="155" y="168"/>
                    </a:lnTo>
                    <a:lnTo>
                      <a:pt x="161" y="168"/>
                    </a:lnTo>
                    <a:lnTo>
                      <a:pt x="166" y="167"/>
                    </a:lnTo>
                    <a:lnTo>
                      <a:pt x="166" y="167"/>
                    </a:lnTo>
                    <a:lnTo>
                      <a:pt x="167" y="167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70"/>
                    </a:lnTo>
                    <a:lnTo>
                      <a:pt x="167" y="170"/>
                    </a:lnTo>
                    <a:lnTo>
                      <a:pt x="172" y="170"/>
                    </a:lnTo>
                    <a:lnTo>
                      <a:pt x="174" y="170"/>
                    </a:lnTo>
                    <a:lnTo>
                      <a:pt x="175" y="170"/>
                    </a:lnTo>
                    <a:lnTo>
                      <a:pt x="177" y="168"/>
                    </a:lnTo>
                    <a:lnTo>
                      <a:pt x="178" y="167"/>
                    </a:lnTo>
                    <a:lnTo>
                      <a:pt x="178" y="167"/>
                    </a:lnTo>
                    <a:lnTo>
                      <a:pt x="178" y="163"/>
                    </a:lnTo>
                    <a:lnTo>
                      <a:pt x="178" y="162"/>
                    </a:lnTo>
                    <a:lnTo>
                      <a:pt x="178" y="160"/>
                    </a:lnTo>
                    <a:lnTo>
                      <a:pt x="180" y="159"/>
                    </a:lnTo>
                    <a:lnTo>
                      <a:pt x="182" y="157"/>
                    </a:lnTo>
                    <a:lnTo>
                      <a:pt x="183" y="156"/>
                    </a:lnTo>
                    <a:lnTo>
                      <a:pt x="186" y="152"/>
                    </a:lnTo>
                    <a:lnTo>
                      <a:pt x="188" y="149"/>
                    </a:lnTo>
                    <a:lnTo>
                      <a:pt x="188" y="146"/>
                    </a:lnTo>
                    <a:lnTo>
                      <a:pt x="188" y="143"/>
                    </a:lnTo>
                    <a:lnTo>
                      <a:pt x="189" y="140"/>
                    </a:lnTo>
                    <a:lnTo>
                      <a:pt x="191" y="138"/>
                    </a:lnTo>
                    <a:lnTo>
                      <a:pt x="196" y="137"/>
                    </a:lnTo>
                    <a:lnTo>
                      <a:pt x="197" y="137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4" y="141"/>
                    </a:lnTo>
                    <a:lnTo>
                      <a:pt x="193" y="141"/>
                    </a:lnTo>
                    <a:lnTo>
                      <a:pt x="193" y="143"/>
                    </a:lnTo>
                    <a:lnTo>
                      <a:pt x="191" y="143"/>
                    </a:lnTo>
                    <a:lnTo>
                      <a:pt x="191" y="143"/>
                    </a:lnTo>
                    <a:lnTo>
                      <a:pt x="193" y="145"/>
                    </a:lnTo>
                    <a:lnTo>
                      <a:pt x="193" y="146"/>
                    </a:lnTo>
                    <a:lnTo>
                      <a:pt x="193" y="148"/>
                    </a:lnTo>
                    <a:lnTo>
                      <a:pt x="193" y="148"/>
                    </a:lnTo>
                    <a:lnTo>
                      <a:pt x="194" y="149"/>
                    </a:lnTo>
                    <a:lnTo>
                      <a:pt x="196" y="149"/>
                    </a:lnTo>
                    <a:lnTo>
                      <a:pt x="196" y="149"/>
                    </a:lnTo>
                    <a:lnTo>
                      <a:pt x="197" y="149"/>
                    </a:lnTo>
                    <a:lnTo>
                      <a:pt x="199" y="146"/>
                    </a:lnTo>
                    <a:lnTo>
                      <a:pt x="199" y="146"/>
                    </a:lnTo>
                    <a:lnTo>
                      <a:pt x="205" y="145"/>
                    </a:lnTo>
                    <a:lnTo>
                      <a:pt x="208" y="143"/>
                    </a:lnTo>
                    <a:lnTo>
                      <a:pt x="210" y="143"/>
                    </a:lnTo>
                    <a:lnTo>
                      <a:pt x="212" y="141"/>
                    </a:lnTo>
                    <a:lnTo>
                      <a:pt x="215" y="138"/>
                    </a:lnTo>
                    <a:lnTo>
                      <a:pt x="216" y="138"/>
                    </a:lnTo>
                    <a:lnTo>
                      <a:pt x="216" y="137"/>
                    </a:lnTo>
                    <a:lnTo>
                      <a:pt x="218" y="135"/>
                    </a:lnTo>
                    <a:lnTo>
                      <a:pt x="218" y="132"/>
                    </a:lnTo>
                    <a:lnTo>
                      <a:pt x="219" y="132"/>
                    </a:lnTo>
                    <a:lnTo>
                      <a:pt x="224" y="129"/>
                    </a:lnTo>
                    <a:lnTo>
                      <a:pt x="226" y="127"/>
                    </a:lnTo>
                    <a:lnTo>
                      <a:pt x="227" y="127"/>
                    </a:lnTo>
                    <a:lnTo>
                      <a:pt x="227" y="124"/>
                    </a:lnTo>
                    <a:lnTo>
                      <a:pt x="227" y="122"/>
                    </a:lnTo>
                    <a:lnTo>
                      <a:pt x="229" y="121"/>
                    </a:lnTo>
                    <a:lnTo>
                      <a:pt x="229" y="119"/>
                    </a:lnTo>
                    <a:lnTo>
                      <a:pt x="230" y="118"/>
                    </a:lnTo>
                    <a:lnTo>
                      <a:pt x="232" y="116"/>
                    </a:lnTo>
                    <a:lnTo>
                      <a:pt x="232" y="115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5" y="108"/>
                    </a:lnTo>
                    <a:lnTo>
                      <a:pt x="235" y="107"/>
                    </a:lnTo>
                    <a:lnTo>
                      <a:pt x="235" y="107"/>
                    </a:lnTo>
                    <a:lnTo>
                      <a:pt x="237" y="105"/>
                    </a:lnTo>
                    <a:lnTo>
                      <a:pt x="237" y="104"/>
                    </a:lnTo>
                    <a:lnTo>
                      <a:pt x="237" y="102"/>
                    </a:lnTo>
                    <a:lnTo>
                      <a:pt x="237" y="99"/>
                    </a:lnTo>
                    <a:lnTo>
                      <a:pt x="235" y="97"/>
                    </a:lnTo>
                    <a:lnTo>
                      <a:pt x="235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2" y="97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5" y="93"/>
                    </a:lnTo>
                    <a:lnTo>
                      <a:pt x="235" y="91"/>
                    </a:lnTo>
                    <a:lnTo>
                      <a:pt x="235" y="89"/>
                    </a:lnTo>
                    <a:lnTo>
                      <a:pt x="235" y="88"/>
                    </a:lnTo>
                    <a:lnTo>
                      <a:pt x="235" y="86"/>
                    </a:lnTo>
                    <a:lnTo>
                      <a:pt x="235" y="85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0" y="81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0" y="75"/>
                    </a:lnTo>
                    <a:lnTo>
                      <a:pt x="240" y="75"/>
                    </a:lnTo>
                    <a:lnTo>
                      <a:pt x="241" y="74"/>
                    </a:lnTo>
                    <a:lnTo>
                      <a:pt x="241" y="75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5" y="75"/>
                    </a:lnTo>
                    <a:lnTo>
                      <a:pt x="245" y="75"/>
                    </a:lnTo>
                    <a:lnTo>
                      <a:pt x="245" y="80"/>
                    </a:lnTo>
                    <a:lnTo>
                      <a:pt x="246" y="80"/>
                    </a:lnTo>
                    <a:lnTo>
                      <a:pt x="246" y="81"/>
                    </a:lnTo>
                    <a:lnTo>
                      <a:pt x="248" y="81"/>
                    </a:lnTo>
                    <a:lnTo>
                      <a:pt x="248" y="80"/>
                    </a:lnTo>
                    <a:lnTo>
                      <a:pt x="248" y="80"/>
                    </a:lnTo>
                    <a:lnTo>
                      <a:pt x="249" y="80"/>
                    </a:lnTo>
                    <a:lnTo>
                      <a:pt x="252" y="80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4" y="77"/>
                    </a:lnTo>
                    <a:lnTo>
                      <a:pt x="254" y="75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1" y="75"/>
                    </a:lnTo>
                    <a:lnTo>
                      <a:pt x="251" y="75"/>
                    </a:lnTo>
                    <a:lnTo>
                      <a:pt x="248" y="75"/>
                    </a:lnTo>
                    <a:lnTo>
                      <a:pt x="248" y="74"/>
                    </a:lnTo>
                    <a:lnTo>
                      <a:pt x="248" y="70"/>
                    </a:lnTo>
                    <a:lnTo>
                      <a:pt x="248" y="70"/>
                    </a:lnTo>
                    <a:lnTo>
                      <a:pt x="249" y="69"/>
                    </a:lnTo>
                    <a:close/>
                    <a:moveTo>
                      <a:pt x="229" y="56"/>
                    </a:moveTo>
                    <a:lnTo>
                      <a:pt x="229" y="59"/>
                    </a:lnTo>
                    <a:lnTo>
                      <a:pt x="229" y="59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7" y="58"/>
                    </a:lnTo>
                    <a:lnTo>
                      <a:pt x="227" y="58"/>
                    </a:lnTo>
                    <a:lnTo>
                      <a:pt x="229" y="56"/>
                    </a:lnTo>
                    <a:lnTo>
                      <a:pt x="229" y="56"/>
                    </a:lnTo>
                    <a:close/>
                    <a:moveTo>
                      <a:pt x="252" y="4"/>
                    </a:moveTo>
                    <a:lnTo>
                      <a:pt x="254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2" y="6"/>
                    </a:lnTo>
                    <a:lnTo>
                      <a:pt x="252" y="4"/>
                    </a:lnTo>
                    <a:lnTo>
                      <a:pt x="252" y="4"/>
                    </a:lnTo>
                    <a:close/>
                    <a:moveTo>
                      <a:pt x="249" y="0"/>
                    </a:moveTo>
                    <a:lnTo>
                      <a:pt x="249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49" y="1"/>
                    </a:lnTo>
                    <a:lnTo>
                      <a:pt x="249" y="0"/>
                    </a:lnTo>
                    <a:close/>
                    <a:moveTo>
                      <a:pt x="264" y="0"/>
                    </a:moveTo>
                    <a:lnTo>
                      <a:pt x="264" y="0"/>
                    </a:lnTo>
                    <a:lnTo>
                      <a:pt x="265" y="1"/>
                    </a:lnTo>
                    <a:lnTo>
                      <a:pt x="267" y="3"/>
                    </a:lnTo>
                    <a:lnTo>
                      <a:pt x="270" y="6"/>
                    </a:lnTo>
                    <a:lnTo>
                      <a:pt x="275" y="12"/>
                    </a:lnTo>
                    <a:lnTo>
                      <a:pt x="278" y="14"/>
                    </a:lnTo>
                    <a:lnTo>
                      <a:pt x="279" y="17"/>
                    </a:lnTo>
                    <a:lnTo>
                      <a:pt x="282" y="18"/>
                    </a:lnTo>
                    <a:lnTo>
                      <a:pt x="286" y="22"/>
                    </a:lnTo>
                    <a:lnTo>
                      <a:pt x="289" y="22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92" y="25"/>
                    </a:lnTo>
                    <a:lnTo>
                      <a:pt x="293" y="23"/>
                    </a:lnTo>
                    <a:lnTo>
                      <a:pt x="295" y="25"/>
                    </a:lnTo>
                    <a:lnTo>
                      <a:pt x="300" y="26"/>
                    </a:lnTo>
                    <a:lnTo>
                      <a:pt x="301" y="28"/>
                    </a:lnTo>
                    <a:lnTo>
                      <a:pt x="303" y="28"/>
                    </a:lnTo>
                    <a:lnTo>
                      <a:pt x="305" y="26"/>
                    </a:lnTo>
                    <a:lnTo>
                      <a:pt x="306" y="26"/>
                    </a:lnTo>
                    <a:lnTo>
                      <a:pt x="309" y="23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22"/>
                    </a:lnTo>
                    <a:lnTo>
                      <a:pt x="312" y="22"/>
                    </a:lnTo>
                    <a:lnTo>
                      <a:pt x="311" y="25"/>
                    </a:lnTo>
                    <a:lnTo>
                      <a:pt x="309" y="28"/>
                    </a:lnTo>
                    <a:lnTo>
                      <a:pt x="309" y="30"/>
                    </a:lnTo>
                    <a:lnTo>
                      <a:pt x="309" y="33"/>
                    </a:lnTo>
                    <a:lnTo>
                      <a:pt x="311" y="33"/>
                    </a:lnTo>
                    <a:lnTo>
                      <a:pt x="312" y="36"/>
                    </a:lnTo>
                    <a:lnTo>
                      <a:pt x="312" y="39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37"/>
                    </a:lnTo>
                    <a:lnTo>
                      <a:pt x="317" y="37"/>
                    </a:lnTo>
                    <a:lnTo>
                      <a:pt x="319" y="37"/>
                    </a:lnTo>
                    <a:lnTo>
                      <a:pt x="320" y="37"/>
                    </a:lnTo>
                    <a:lnTo>
                      <a:pt x="319" y="37"/>
                    </a:lnTo>
                    <a:lnTo>
                      <a:pt x="317" y="39"/>
                    </a:lnTo>
                    <a:lnTo>
                      <a:pt x="316" y="41"/>
                    </a:lnTo>
                    <a:lnTo>
                      <a:pt x="316" y="41"/>
                    </a:lnTo>
                    <a:lnTo>
                      <a:pt x="314" y="41"/>
                    </a:lnTo>
                    <a:lnTo>
                      <a:pt x="312" y="41"/>
                    </a:lnTo>
                    <a:lnTo>
                      <a:pt x="311" y="41"/>
                    </a:lnTo>
                    <a:lnTo>
                      <a:pt x="309" y="42"/>
                    </a:lnTo>
                    <a:lnTo>
                      <a:pt x="308" y="44"/>
                    </a:lnTo>
                    <a:lnTo>
                      <a:pt x="306" y="44"/>
                    </a:lnTo>
                    <a:lnTo>
                      <a:pt x="305" y="44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298" y="44"/>
                    </a:lnTo>
                    <a:lnTo>
                      <a:pt x="297" y="44"/>
                    </a:lnTo>
                    <a:lnTo>
                      <a:pt x="293" y="45"/>
                    </a:lnTo>
                    <a:lnTo>
                      <a:pt x="290" y="48"/>
                    </a:lnTo>
                    <a:lnTo>
                      <a:pt x="287" y="50"/>
                    </a:lnTo>
                    <a:lnTo>
                      <a:pt x="286" y="53"/>
                    </a:lnTo>
                    <a:lnTo>
                      <a:pt x="284" y="55"/>
                    </a:lnTo>
                    <a:lnTo>
                      <a:pt x="284" y="58"/>
                    </a:lnTo>
                    <a:lnTo>
                      <a:pt x="284" y="58"/>
                    </a:lnTo>
                    <a:lnTo>
                      <a:pt x="284" y="59"/>
                    </a:lnTo>
                    <a:lnTo>
                      <a:pt x="282" y="61"/>
                    </a:lnTo>
                    <a:lnTo>
                      <a:pt x="282" y="61"/>
                    </a:lnTo>
                    <a:lnTo>
                      <a:pt x="281" y="61"/>
                    </a:lnTo>
                    <a:lnTo>
                      <a:pt x="278" y="59"/>
                    </a:lnTo>
                    <a:lnTo>
                      <a:pt x="271" y="56"/>
                    </a:lnTo>
                    <a:lnTo>
                      <a:pt x="265" y="53"/>
                    </a:lnTo>
                    <a:lnTo>
                      <a:pt x="262" y="52"/>
                    </a:lnTo>
                    <a:lnTo>
                      <a:pt x="256" y="52"/>
                    </a:lnTo>
                    <a:lnTo>
                      <a:pt x="249" y="55"/>
                    </a:lnTo>
                    <a:lnTo>
                      <a:pt x="249" y="55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0" y="53"/>
                    </a:lnTo>
                    <a:lnTo>
                      <a:pt x="240" y="55"/>
                    </a:lnTo>
                    <a:lnTo>
                      <a:pt x="240" y="55"/>
                    </a:lnTo>
                    <a:lnTo>
                      <a:pt x="240" y="56"/>
                    </a:lnTo>
                    <a:lnTo>
                      <a:pt x="241" y="58"/>
                    </a:lnTo>
                    <a:lnTo>
                      <a:pt x="243" y="58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9" y="61"/>
                    </a:lnTo>
                    <a:lnTo>
                      <a:pt x="251" y="64"/>
                    </a:lnTo>
                    <a:lnTo>
                      <a:pt x="252" y="64"/>
                    </a:lnTo>
                    <a:lnTo>
                      <a:pt x="251" y="66"/>
                    </a:lnTo>
                    <a:lnTo>
                      <a:pt x="249" y="66"/>
                    </a:lnTo>
                    <a:lnTo>
                      <a:pt x="249" y="66"/>
                    </a:lnTo>
                    <a:lnTo>
                      <a:pt x="248" y="66"/>
                    </a:lnTo>
                    <a:lnTo>
                      <a:pt x="245" y="64"/>
                    </a:lnTo>
                    <a:lnTo>
                      <a:pt x="245" y="64"/>
                    </a:lnTo>
                    <a:lnTo>
                      <a:pt x="243" y="67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5" y="69"/>
                    </a:lnTo>
                    <a:lnTo>
                      <a:pt x="235" y="69"/>
                    </a:lnTo>
                    <a:lnTo>
                      <a:pt x="235" y="66"/>
                    </a:lnTo>
                    <a:lnTo>
                      <a:pt x="237" y="64"/>
                    </a:lnTo>
                    <a:lnTo>
                      <a:pt x="237" y="63"/>
                    </a:lnTo>
                    <a:lnTo>
                      <a:pt x="237" y="59"/>
                    </a:lnTo>
                    <a:lnTo>
                      <a:pt x="235" y="59"/>
                    </a:lnTo>
                    <a:lnTo>
                      <a:pt x="234" y="58"/>
                    </a:lnTo>
                    <a:lnTo>
                      <a:pt x="234" y="56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4" y="52"/>
                    </a:lnTo>
                    <a:lnTo>
                      <a:pt x="234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40" y="45"/>
                    </a:lnTo>
                    <a:lnTo>
                      <a:pt x="241" y="44"/>
                    </a:lnTo>
                    <a:lnTo>
                      <a:pt x="243" y="42"/>
                    </a:lnTo>
                    <a:lnTo>
                      <a:pt x="241" y="41"/>
                    </a:lnTo>
                    <a:lnTo>
                      <a:pt x="241" y="39"/>
                    </a:lnTo>
                    <a:lnTo>
                      <a:pt x="241" y="39"/>
                    </a:lnTo>
                    <a:lnTo>
                      <a:pt x="243" y="37"/>
                    </a:lnTo>
                    <a:lnTo>
                      <a:pt x="245" y="37"/>
                    </a:lnTo>
                    <a:lnTo>
                      <a:pt x="246" y="41"/>
                    </a:lnTo>
                    <a:lnTo>
                      <a:pt x="248" y="41"/>
                    </a:lnTo>
                    <a:lnTo>
                      <a:pt x="249" y="41"/>
                    </a:lnTo>
                    <a:lnTo>
                      <a:pt x="252" y="41"/>
                    </a:lnTo>
                    <a:lnTo>
                      <a:pt x="254" y="41"/>
                    </a:lnTo>
                    <a:lnTo>
                      <a:pt x="254" y="41"/>
                    </a:lnTo>
                    <a:lnTo>
                      <a:pt x="256" y="39"/>
                    </a:lnTo>
                    <a:lnTo>
                      <a:pt x="256" y="37"/>
                    </a:lnTo>
                    <a:lnTo>
                      <a:pt x="256" y="34"/>
                    </a:lnTo>
                    <a:lnTo>
                      <a:pt x="256" y="33"/>
                    </a:lnTo>
                    <a:lnTo>
                      <a:pt x="257" y="31"/>
                    </a:lnTo>
                    <a:lnTo>
                      <a:pt x="259" y="28"/>
                    </a:lnTo>
                    <a:lnTo>
                      <a:pt x="259" y="26"/>
                    </a:lnTo>
                    <a:lnTo>
                      <a:pt x="259" y="22"/>
                    </a:lnTo>
                    <a:lnTo>
                      <a:pt x="260" y="20"/>
                    </a:lnTo>
                    <a:lnTo>
                      <a:pt x="260" y="17"/>
                    </a:lnTo>
                    <a:lnTo>
                      <a:pt x="262" y="14"/>
                    </a:lnTo>
                    <a:lnTo>
                      <a:pt x="260" y="9"/>
                    </a:lnTo>
                    <a:lnTo>
                      <a:pt x="259" y="7"/>
                    </a:lnTo>
                    <a:lnTo>
                      <a:pt x="259" y="6"/>
                    </a:lnTo>
                    <a:lnTo>
                      <a:pt x="259" y="4"/>
                    </a:lnTo>
                    <a:lnTo>
                      <a:pt x="259" y="3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0"/>
                    </a:lnTo>
                    <a:lnTo>
                      <a:pt x="26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" name="Freeform 241">
                <a:extLst>
                  <a:ext uri="{FF2B5EF4-FFF2-40B4-BE49-F238E27FC236}">
                    <a16:creationId xmlns:a16="http://schemas.microsoft.com/office/drawing/2014/main" id="{F182F92F-A845-E043-A8B0-BAFC1949A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7471" y="3636261"/>
                <a:ext cx="139691" cy="148559"/>
              </a:xfrm>
              <a:custGeom>
                <a:avLst/>
                <a:gdLst>
                  <a:gd name="T0" fmla="*/ 56 w 63"/>
                  <a:gd name="T1" fmla="*/ 4 h 67"/>
                  <a:gd name="T2" fmla="*/ 58 w 63"/>
                  <a:gd name="T3" fmla="*/ 11 h 67"/>
                  <a:gd name="T4" fmla="*/ 58 w 63"/>
                  <a:gd name="T5" fmla="*/ 15 h 67"/>
                  <a:gd name="T6" fmla="*/ 61 w 63"/>
                  <a:gd name="T7" fmla="*/ 18 h 67"/>
                  <a:gd name="T8" fmla="*/ 63 w 63"/>
                  <a:gd name="T9" fmla="*/ 19 h 67"/>
                  <a:gd name="T10" fmla="*/ 58 w 63"/>
                  <a:gd name="T11" fmla="*/ 22 h 67"/>
                  <a:gd name="T12" fmla="*/ 55 w 63"/>
                  <a:gd name="T13" fmla="*/ 24 h 67"/>
                  <a:gd name="T14" fmla="*/ 45 w 63"/>
                  <a:gd name="T15" fmla="*/ 26 h 67"/>
                  <a:gd name="T16" fmla="*/ 37 w 63"/>
                  <a:gd name="T17" fmla="*/ 29 h 67"/>
                  <a:gd name="T18" fmla="*/ 30 w 63"/>
                  <a:gd name="T19" fmla="*/ 30 h 67"/>
                  <a:gd name="T20" fmla="*/ 34 w 63"/>
                  <a:gd name="T21" fmla="*/ 37 h 67"/>
                  <a:gd name="T22" fmla="*/ 39 w 63"/>
                  <a:gd name="T23" fmla="*/ 41 h 67"/>
                  <a:gd name="T24" fmla="*/ 44 w 63"/>
                  <a:gd name="T25" fmla="*/ 46 h 67"/>
                  <a:gd name="T26" fmla="*/ 39 w 63"/>
                  <a:gd name="T27" fmla="*/ 49 h 67"/>
                  <a:gd name="T28" fmla="*/ 39 w 63"/>
                  <a:gd name="T29" fmla="*/ 49 h 67"/>
                  <a:gd name="T30" fmla="*/ 36 w 63"/>
                  <a:gd name="T31" fmla="*/ 54 h 67"/>
                  <a:gd name="T32" fmla="*/ 33 w 63"/>
                  <a:gd name="T33" fmla="*/ 56 h 67"/>
                  <a:gd name="T34" fmla="*/ 26 w 63"/>
                  <a:gd name="T35" fmla="*/ 57 h 67"/>
                  <a:gd name="T36" fmla="*/ 23 w 63"/>
                  <a:gd name="T37" fmla="*/ 60 h 67"/>
                  <a:gd name="T38" fmla="*/ 19 w 63"/>
                  <a:gd name="T39" fmla="*/ 65 h 67"/>
                  <a:gd name="T40" fmla="*/ 15 w 63"/>
                  <a:gd name="T41" fmla="*/ 67 h 67"/>
                  <a:gd name="T42" fmla="*/ 9 w 63"/>
                  <a:gd name="T43" fmla="*/ 67 h 67"/>
                  <a:gd name="T44" fmla="*/ 3 w 63"/>
                  <a:gd name="T45" fmla="*/ 65 h 67"/>
                  <a:gd name="T46" fmla="*/ 0 w 63"/>
                  <a:gd name="T47" fmla="*/ 62 h 67"/>
                  <a:gd name="T48" fmla="*/ 1 w 63"/>
                  <a:gd name="T49" fmla="*/ 57 h 67"/>
                  <a:gd name="T50" fmla="*/ 1 w 63"/>
                  <a:gd name="T51" fmla="*/ 56 h 67"/>
                  <a:gd name="T52" fmla="*/ 3 w 63"/>
                  <a:gd name="T53" fmla="*/ 51 h 67"/>
                  <a:gd name="T54" fmla="*/ 3 w 63"/>
                  <a:gd name="T55" fmla="*/ 48 h 67"/>
                  <a:gd name="T56" fmla="*/ 4 w 63"/>
                  <a:gd name="T57" fmla="*/ 45 h 67"/>
                  <a:gd name="T58" fmla="*/ 6 w 63"/>
                  <a:gd name="T59" fmla="*/ 41 h 67"/>
                  <a:gd name="T60" fmla="*/ 8 w 63"/>
                  <a:gd name="T61" fmla="*/ 37 h 67"/>
                  <a:gd name="T62" fmla="*/ 6 w 63"/>
                  <a:gd name="T63" fmla="*/ 35 h 67"/>
                  <a:gd name="T64" fmla="*/ 8 w 63"/>
                  <a:gd name="T65" fmla="*/ 33 h 67"/>
                  <a:gd name="T66" fmla="*/ 8 w 63"/>
                  <a:gd name="T67" fmla="*/ 30 h 67"/>
                  <a:gd name="T68" fmla="*/ 9 w 63"/>
                  <a:gd name="T69" fmla="*/ 27 h 67"/>
                  <a:gd name="T70" fmla="*/ 9 w 63"/>
                  <a:gd name="T71" fmla="*/ 21 h 67"/>
                  <a:gd name="T72" fmla="*/ 9 w 63"/>
                  <a:gd name="T73" fmla="*/ 16 h 67"/>
                  <a:gd name="T74" fmla="*/ 9 w 63"/>
                  <a:gd name="T75" fmla="*/ 13 h 67"/>
                  <a:gd name="T76" fmla="*/ 9 w 63"/>
                  <a:gd name="T77" fmla="*/ 11 h 67"/>
                  <a:gd name="T78" fmla="*/ 12 w 63"/>
                  <a:gd name="T79" fmla="*/ 11 h 67"/>
                  <a:gd name="T80" fmla="*/ 14 w 63"/>
                  <a:gd name="T81" fmla="*/ 11 h 67"/>
                  <a:gd name="T82" fmla="*/ 19 w 63"/>
                  <a:gd name="T83" fmla="*/ 15 h 67"/>
                  <a:gd name="T84" fmla="*/ 20 w 63"/>
                  <a:gd name="T85" fmla="*/ 16 h 67"/>
                  <a:gd name="T86" fmla="*/ 26 w 63"/>
                  <a:gd name="T87" fmla="*/ 18 h 67"/>
                  <a:gd name="T88" fmla="*/ 34 w 63"/>
                  <a:gd name="T89" fmla="*/ 13 h 67"/>
                  <a:gd name="T90" fmla="*/ 41 w 63"/>
                  <a:gd name="T91" fmla="*/ 10 h 67"/>
                  <a:gd name="T92" fmla="*/ 47 w 63"/>
                  <a:gd name="T93" fmla="*/ 5 h 67"/>
                  <a:gd name="T94" fmla="*/ 55 w 63"/>
                  <a:gd name="T9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7">
                    <a:moveTo>
                      <a:pt x="55" y="0"/>
                    </a:moveTo>
                    <a:lnTo>
                      <a:pt x="56" y="4"/>
                    </a:lnTo>
                    <a:lnTo>
                      <a:pt x="58" y="8"/>
                    </a:lnTo>
                    <a:lnTo>
                      <a:pt x="58" y="11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1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24"/>
                    </a:lnTo>
                    <a:lnTo>
                      <a:pt x="50" y="26"/>
                    </a:lnTo>
                    <a:lnTo>
                      <a:pt x="45" y="26"/>
                    </a:lnTo>
                    <a:lnTo>
                      <a:pt x="41" y="27"/>
                    </a:lnTo>
                    <a:lnTo>
                      <a:pt x="37" y="29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4" y="37"/>
                    </a:lnTo>
                    <a:lnTo>
                      <a:pt x="36" y="38"/>
                    </a:lnTo>
                    <a:lnTo>
                      <a:pt x="39" y="41"/>
                    </a:lnTo>
                    <a:lnTo>
                      <a:pt x="41" y="45"/>
                    </a:lnTo>
                    <a:lnTo>
                      <a:pt x="44" y="46"/>
                    </a:lnTo>
                    <a:lnTo>
                      <a:pt x="42" y="48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7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3" y="56"/>
                    </a:lnTo>
                    <a:lnTo>
                      <a:pt x="28" y="56"/>
                    </a:lnTo>
                    <a:lnTo>
                      <a:pt x="26" y="57"/>
                    </a:lnTo>
                    <a:lnTo>
                      <a:pt x="25" y="57"/>
                    </a:lnTo>
                    <a:lnTo>
                      <a:pt x="23" y="60"/>
                    </a:lnTo>
                    <a:lnTo>
                      <a:pt x="22" y="62"/>
                    </a:lnTo>
                    <a:lnTo>
                      <a:pt x="19" y="65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9" y="67"/>
                    </a:lnTo>
                    <a:lnTo>
                      <a:pt x="6" y="65"/>
                    </a:lnTo>
                    <a:lnTo>
                      <a:pt x="3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31" y="15"/>
                    </a:lnTo>
                    <a:lnTo>
                      <a:pt x="34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52" y="4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" name="Freeform 242">
                <a:extLst>
                  <a:ext uri="{FF2B5EF4-FFF2-40B4-BE49-F238E27FC236}">
                    <a16:creationId xmlns:a16="http://schemas.microsoft.com/office/drawing/2014/main" id="{078DE085-1F7A-E740-B3C4-D75CB5B0A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751" y="4144022"/>
                <a:ext cx="66519" cy="26608"/>
              </a:xfrm>
              <a:custGeom>
                <a:avLst/>
                <a:gdLst>
                  <a:gd name="T0" fmla="*/ 6 w 30"/>
                  <a:gd name="T1" fmla="*/ 0 h 12"/>
                  <a:gd name="T2" fmla="*/ 13 w 30"/>
                  <a:gd name="T3" fmla="*/ 1 h 12"/>
                  <a:gd name="T4" fmla="*/ 14 w 30"/>
                  <a:gd name="T5" fmla="*/ 1 h 12"/>
                  <a:gd name="T6" fmla="*/ 14 w 30"/>
                  <a:gd name="T7" fmla="*/ 1 h 12"/>
                  <a:gd name="T8" fmla="*/ 17 w 30"/>
                  <a:gd name="T9" fmla="*/ 1 h 12"/>
                  <a:gd name="T10" fmla="*/ 19 w 30"/>
                  <a:gd name="T11" fmla="*/ 3 h 12"/>
                  <a:gd name="T12" fmla="*/ 19 w 30"/>
                  <a:gd name="T13" fmla="*/ 3 h 12"/>
                  <a:gd name="T14" fmla="*/ 20 w 30"/>
                  <a:gd name="T15" fmla="*/ 3 h 12"/>
                  <a:gd name="T16" fmla="*/ 22 w 30"/>
                  <a:gd name="T17" fmla="*/ 3 h 12"/>
                  <a:gd name="T18" fmla="*/ 24 w 30"/>
                  <a:gd name="T19" fmla="*/ 5 h 12"/>
                  <a:gd name="T20" fmla="*/ 28 w 30"/>
                  <a:gd name="T21" fmla="*/ 6 h 12"/>
                  <a:gd name="T22" fmla="*/ 30 w 30"/>
                  <a:gd name="T23" fmla="*/ 9 h 12"/>
                  <a:gd name="T24" fmla="*/ 30 w 30"/>
                  <a:gd name="T25" fmla="*/ 9 h 12"/>
                  <a:gd name="T26" fmla="*/ 28 w 30"/>
                  <a:gd name="T27" fmla="*/ 9 h 12"/>
                  <a:gd name="T28" fmla="*/ 27 w 30"/>
                  <a:gd name="T29" fmla="*/ 11 h 12"/>
                  <a:gd name="T30" fmla="*/ 25 w 30"/>
                  <a:gd name="T31" fmla="*/ 11 h 12"/>
                  <a:gd name="T32" fmla="*/ 24 w 30"/>
                  <a:gd name="T33" fmla="*/ 9 h 12"/>
                  <a:gd name="T34" fmla="*/ 24 w 30"/>
                  <a:gd name="T35" fmla="*/ 9 h 12"/>
                  <a:gd name="T36" fmla="*/ 22 w 30"/>
                  <a:gd name="T37" fmla="*/ 9 h 12"/>
                  <a:gd name="T38" fmla="*/ 22 w 30"/>
                  <a:gd name="T39" fmla="*/ 9 h 12"/>
                  <a:gd name="T40" fmla="*/ 22 w 30"/>
                  <a:gd name="T41" fmla="*/ 9 h 12"/>
                  <a:gd name="T42" fmla="*/ 20 w 30"/>
                  <a:gd name="T43" fmla="*/ 9 h 12"/>
                  <a:gd name="T44" fmla="*/ 20 w 30"/>
                  <a:gd name="T45" fmla="*/ 9 h 12"/>
                  <a:gd name="T46" fmla="*/ 19 w 30"/>
                  <a:gd name="T47" fmla="*/ 11 h 12"/>
                  <a:gd name="T48" fmla="*/ 19 w 30"/>
                  <a:gd name="T49" fmla="*/ 11 h 12"/>
                  <a:gd name="T50" fmla="*/ 17 w 30"/>
                  <a:gd name="T51" fmla="*/ 9 h 12"/>
                  <a:gd name="T52" fmla="*/ 17 w 30"/>
                  <a:gd name="T53" fmla="*/ 9 h 12"/>
                  <a:gd name="T54" fmla="*/ 16 w 30"/>
                  <a:gd name="T55" fmla="*/ 11 h 12"/>
                  <a:gd name="T56" fmla="*/ 16 w 30"/>
                  <a:gd name="T57" fmla="*/ 12 h 12"/>
                  <a:gd name="T58" fmla="*/ 14 w 30"/>
                  <a:gd name="T59" fmla="*/ 11 h 12"/>
                  <a:gd name="T60" fmla="*/ 14 w 30"/>
                  <a:gd name="T61" fmla="*/ 11 h 12"/>
                  <a:gd name="T62" fmla="*/ 13 w 30"/>
                  <a:gd name="T63" fmla="*/ 11 h 12"/>
                  <a:gd name="T64" fmla="*/ 9 w 30"/>
                  <a:gd name="T65" fmla="*/ 11 h 12"/>
                  <a:gd name="T66" fmla="*/ 8 w 30"/>
                  <a:gd name="T67" fmla="*/ 11 h 12"/>
                  <a:gd name="T68" fmla="*/ 6 w 30"/>
                  <a:gd name="T69" fmla="*/ 8 h 12"/>
                  <a:gd name="T70" fmla="*/ 6 w 30"/>
                  <a:gd name="T71" fmla="*/ 8 h 12"/>
                  <a:gd name="T72" fmla="*/ 5 w 30"/>
                  <a:gd name="T73" fmla="*/ 8 h 12"/>
                  <a:gd name="T74" fmla="*/ 3 w 30"/>
                  <a:gd name="T75" fmla="*/ 6 h 12"/>
                  <a:gd name="T76" fmla="*/ 3 w 30"/>
                  <a:gd name="T77" fmla="*/ 6 h 12"/>
                  <a:gd name="T78" fmla="*/ 0 w 30"/>
                  <a:gd name="T79" fmla="*/ 5 h 12"/>
                  <a:gd name="T80" fmla="*/ 0 w 30"/>
                  <a:gd name="T81" fmla="*/ 5 h 12"/>
                  <a:gd name="T82" fmla="*/ 0 w 30"/>
                  <a:gd name="T83" fmla="*/ 3 h 12"/>
                  <a:gd name="T84" fmla="*/ 0 w 30"/>
                  <a:gd name="T85" fmla="*/ 1 h 12"/>
                  <a:gd name="T86" fmla="*/ 1 w 30"/>
                  <a:gd name="T87" fmla="*/ 1 h 12"/>
                  <a:gd name="T88" fmla="*/ 3 w 30"/>
                  <a:gd name="T89" fmla="*/ 1 h 12"/>
                  <a:gd name="T90" fmla="*/ 5 w 30"/>
                  <a:gd name="T91" fmla="*/ 1 h 12"/>
                  <a:gd name="T92" fmla="*/ 5 w 30"/>
                  <a:gd name="T93" fmla="*/ 1 h 12"/>
                  <a:gd name="T94" fmla="*/ 6 w 30"/>
                  <a:gd name="T9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2">
                    <a:moveTo>
                      <a:pt x="6" y="0"/>
                    </a:move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8" y="6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" name="Freeform 243">
                <a:extLst>
                  <a:ext uri="{FF2B5EF4-FFF2-40B4-BE49-F238E27FC236}">
                    <a16:creationId xmlns:a16="http://schemas.microsoft.com/office/drawing/2014/main" id="{71720B29-A140-C841-871B-348A187E97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595" y="3119629"/>
                <a:ext cx="379159" cy="399114"/>
              </a:xfrm>
              <a:custGeom>
                <a:avLst/>
                <a:gdLst>
                  <a:gd name="T0" fmla="*/ 130 w 171"/>
                  <a:gd name="T1" fmla="*/ 153 h 180"/>
                  <a:gd name="T2" fmla="*/ 122 w 171"/>
                  <a:gd name="T3" fmla="*/ 169 h 180"/>
                  <a:gd name="T4" fmla="*/ 123 w 171"/>
                  <a:gd name="T5" fmla="*/ 175 h 180"/>
                  <a:gd name="T6" fmla="*/ 114 w 171"/>
                  <a:gd name="T7" fmla="*/ 178 h 180"/>
                  <a:gd name="T8" fmla="*/ 95 w 171"/>
                  <a:gd name="T9" fmla="*/ 167 h 180"/>
                  <a:gd name="T10" fmla="*/ 84 w 171"/>
                  <a:gd name="T11" fmla="*/ 161 h 180"/>
                  <a:gd name="T12" fmla="*/ 92 w 171"/>
                  <a:gd name="T13" fmla="*/ 158 h 180"/>
                  <a:gd name="T14" fmla="*/ 103 w 171"/>
                  <a:gd name="T15" fmla="*/ 158 h 180"/>
                  <a:gd name="T16" fmla="*/ 119 w 171"/>
                  <a:gd name="T17" fmla="*/ 155 h 180"/>
                  <a:gd name="T18" fmla="*/ 25 w 171"/>
                  <a:gd name="T19" fmla="*/ 139 h 180"/>
                  <a:gd name="T20" fmla="*/ 104 w 171"/>
                  <a:gd name="T21" fmla="*/ 112 h 180"/>
                  <a:gd name="T22" fmla="*/ 22 w 171"/>
                  <a:gd name="T23" fmla="*/ 107 h 180"/>
                  <a:gd name="T24" fmla="*/ 43 w 171"/>
                  <a:gd name="T25" fmla="*/ 107 h 180"/>
                  <a:gd name="T26" fmla="*/ 44 w 171"/>
                  <a:gd name="T27" fmla="*/ 117 h 180"/>
                  <a:gd name="T28" fmla="*/ 40 w 171"/>
                  <a:gd name="T29" fmla="*/ 139 h 180"/>
                  <a:gd name="T30" fmla="*/ 30 w 171"/>
                  <a:gd name="T31" fmla="*/ 142 h 180"/>
                  <a:gd name="T32" fmla="*/ 25 w 171"/>
                  <a:gd name="T33" fmla="*/ 129 h 180"/>
                  <a:gd name="T34" fmla="*/ 25 w 171"/>
                  <a:gd name="T35" fmla="*/ 123 h 180"/>
                  <a:gd name="T36" fmla="*/ 22 w 171"/>
                  <a:gd name="T37" fmla="*/ 110 h 180"/>
                  <a:gd name="T38" fmla="*/ 33 w 171"/>
                  <a:gd name="T39" fmla="*/ 106 h 180"/>
                  <a:gd name="T40" fmla="*/ 54 w 171"/>
                  <a:gd name="T41" fmla="*/ 77 h 180"/>
                  <a:gd name="T42" fmla="*/ 84 w 171"/>
                  <a:gd name="T43" fmla="*/ 55 h 180"/>
                  <a:gd name="T44" fmla="*/ 79 w 171"/>
                  <a:gd name="T45" fmla="*/ 2 h 180"/>
                  <a:gd name="T46" fmla="*/ 96 w 171"/>
                  <a:gd name="T47" fmla="*/ 10 h 180"/>
                  <a:gd name="T48" fmla="*/ 98 w 171"/>
                  <a:gd name="T49" fmla="*/ 16 h 180"/>
                  <a:gd name="T50" fmla="*/ 98 w 171"/>
                  <a:gd name="T51" fmla="*/ 19 h 180"/>
                  <a:gd name="T52" fmla="*/ 104 w 171"/>
                  <a:gd name="T53" fmla="*/ 27 h 180"/>
                  <a:gd name="T54" fmla="*/ 92 w 171"/>
                  <a:gd name="T55" fmla="*/ 25 h 180"/>
                  <a:gd name="T56" fmla="*/ 81 w 171"/>
                  <a:gd name="T57" fmla="*/ 30 h 180"/>
                  <a:gd name="T58" fmla="*/ 81 w 171"/>
                  <a:gd name="T59" fmla="*/ 43 h 180"/>
                  <a:gd name="T60" fmla="*/ 103 w 171"/>
                  <a:gd name="T61" fmla="*/ 70 h 180"/>
                  <a:gd name="T62" fmla="*/ 137 w 171"/>
                  <a:gd name="T63" fmla="*/ 92 h 180"/>
                  <a:gd name="T64" fmla="*/ 156 w 171"/>
                  <a:gd name="T65" fmla="*/ 110 h 180"/>
                  <a:gd name="T66" fmla="*/ 166 w 171"/>
                  <a:gd name="T67" fmla="*/ 125 h 180"/>
                  <a:gd name="T68" fmla="*/ 147 w 171"/>
                  <a:gd name="T69" fmla="*/ 118 h 180"/>
                  <a:gd name="T70" fmla="*/ 152 w 171"/>
                  <a:gd name="T71" fmla="*/ 142 h 180"/>
                  <a:gd name="T72" fmla="*/ 136 w 171"/>
                  <a:gd name="T73" fmla="*/ 159 h 180"/>
                  <a:gd name="T74" fmla="*/ 136 w 171"/>
                  <a:gd name="T75" fmla="*/ 145 h 180"/>
                  <a:gd name="T76" fmla="*/ 126 w 171"/>
                  <a:gd name="T77" fmla="*/ 123 h 180"/>
                  <a:gd name="T78" fmla="*/ 115 w 171"/>
                  <a:gd name="T79" fmla="*/ 114 h 180"/>
                  <a:gd name="T80" fmla="*/ 107 w 171"/>
                  <a:gd name="T81" fmla="*/ 110 h 180"/>
                  <a:gd name="T82" fmla="*/ 93 w 171"/>
                  <a:gd name="T83" fmla="*/ 103 h 180"/>
                  <a:gd name="T84" fmla="*/ 66 w 171"/>
                  <a:gd name="T85" fmla="*/ 82 h 180"/>
                  <a:gd name="T86" fmla="*/ 59 w 171"/>
                  <a:gd name="T87" fmla="*/ 76 h 180"/>
                  <a:gd name="T88" fmla="*/ 52 w 171"/>
                  <a:gd name="T89" fmla="*/ 63 h 180"/>
                  <a:gd name="T90" fmla="*/ 24 w 171"/>
                  <a:gd name="T91" fmla="*/ 52 h 180"/>
                  <a:gd name="T92" fmla="*/ 14 w 171"/>
                  <a:gd name="T93" fmla="*/ 54 h 180"/>
                  <a:gd name="T94" fmla="*/ 3 w 171"/>
                  <a:gd name="T95" fmla="*/ 47 h 180"/>
                  <a:gd name="T96" fmla="*/ 3 w 171"/>
                  <a:gd name="T97" fmla="*/ 40 h 180"/>
                  <a:gd name="T98" fmla="*/ 3 w 171"/>
                  <a:gd name="T99" fmla="*/ 35 h 180"/>
                  <a:gd name="T100" fmla="*/ 3 w 171"/>
                  <a:gd name="T101" fmla="*/ 25 h 180"/>
                  <a:gd name="T102" fmla="*/ 11 w 171"/>
                  <a:gd name="T103" fmla="*/ 21 h 180"/>
                  <a:gd name="T104" fmla="*/ 21 w 171"/>
                  <a:gd name="T105" fmla="*/ 14 h 180"/>
                  <a:gd name="T106" fmla="*/ 29 w 171"/>
                  <a:gd name="T107" fmla="*/ 18 h 180"/>
                  <a:gd name="T108" fmla="*/ 33 w 171"/>
                  <a:gd name="T109" fmla="*/ 19 h 180"/>
                  <a:gd name="T110" fmla="*/ 40 w 171"/>
                  <a:gd name="T111" fmla="*/ 11 h 180"/>
                  <a:gd name="T112" fmla="*/ 49 w 171"/>
                  <a:gd name="T113" fmla="*/ 14 h 180"/>
                  <a:gd name="T114" fmla="*/ 49 w 171"/>
                  <a:gd name="T115" fmla="*/ 8 h 180"/>
                  <a:gd name="T116" fmla="*/ 55 w 171"/>
                  <a:gd name="T117" fmla="*/ 3 h 180"/>
                  <a:gd name="T118" fmla="*/ 65 w 171"/>
                  <a:gd name="T119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180">
                    <a:moveTo>
                      <a:pt x="76" y="177"/>
                    </a:move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6" y="177"/>
                    </a:lnTo>
                    <a:close/>
                    <a:moveTo>
                      <a:pt x="130" y="153"/>
                    </a:moveTo>
                    <a:lnTo>
                      <a:pt x="130" y="153"/>
                    </a:lnTo>
                    <a:lnTo>
                      <a:pt x="130" y="155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3" y="161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2" y="167"/>
                    </a:lnTo>
                    <a:lnTo>
                      <a:pt x="122" y="169"/>
                    </a:lnTo>
                    <a:lnTo>
                      <a:pt x="122" y="169"/>
                    </a:lnTo>
                    <a:lnTo>
                      <a:pt x="123" y="169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3" y="172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3" y="175"/>
                    </a:lnTo>
                    <a:lnTo>
                      <a:pt x="123" y="177"/>
                    </a:lnTo>
                    <a:lnTo>
                      <a:pt x="122" y="177"/>
                    </a:lnTo>
                    <a:lnTo>
                      <a:pt x="122" y="178"/>
                    </a:lnTo>
                    <a:lnTo>
                      <a:pt x="122" y="178"/>
                    </a:lnTo>
                    <a:lnTo>
                      <a:pt x="122" y="180"/>
                    </a:lnTo>
                    <a:lnTo>
                      <a:pt x="120" y="180"/>
                    </a:lnTo>
                    <a:lnTo>
                      <a:pt x="119" y="180"/>
                    </a:lnTo>
                    <a:lnTo>
                      <a:pt x="117" y="180"/>
                    </a:lnTo>
                    <a:lnTo>
                      <a:pt x="115" y="178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2" y="175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6" y="172"/>
                    </a:lnTo>
                    <a:lnTo>
                      <a:pt x="104" y="174"/>
                    </a:lnTo>
                    <a:lnTo>
                      <a:pt x="103" y="172"/>
                    </a:lnTo>
                    <a:lnTo>
                      <a:pt x="100" y="170"/>
                    </a:lnTo>
                    <a:lnTo>
                      <a:pt x="96" y="169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89" y="166"/>
                    </a:lnTo>
                    <a:lnTo>
                      <a:pt x="87" y="166"/>
                    </a:lnTo>
                    <a:lnTo>
                      <a:pt x="87" y="164"/>
                    </a:lnTo>
                    <a:lnTo>
                      <a:pt x="85" y="164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4" y="159"/>
                    </a:lnTo>
                    <a:lnTo>
                      <a:pt x="85" y="158"/>
                    </a:lnTo>
                    <a:lnTo>
                      <a:pt x="85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9" y="155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3" y="155"/>
                    </a:lnTo>
                    <a:lnTo>
                      <a:pt x="96" y="155"/>
                    </a:lnTo>
                    <a:lnTo>
                      <a:pt x="96" y="155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98" y="156"/>
                    </a:lnTo>
                    <a:lnTo>
                      <a:pt x="101" y="158"/>
                    </a:lnTo>
                    <a:lnTo>
                      <a:pt x="103" y="158"/>
                    </a:lnTo>
                    <a:lnTo>
                      <a:pt x="103" y="158"/>
                    </a:lnTo>
                    <a:lnTo>
                      <a:pt x="106" y="158"/>
                    </a:lnTo>
                    <a:lnTo>
                      <a:pt x="107" y="158"/>
                    </a:lnTo>
                    <a:lnTo>
                      <a:pt x="111" y="158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5" y="156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0" y="155"/>
                    </a:lnTo>
                    <a:lnTo>
                      <a:pt x="122" y="155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25" y="155"/>
                    </a:lnTo>
                    <a:lnTo>
                      <a:pt x="125" y="155"/>
                    </a:lnTo>
                    <a:lnTo>
                      <a:pt x="128" y="153"/>
                    </a:lnTo>
                    <a:lnTo>
                      <a:pt x="130" y="153"/>
                    </a:lnTo>
                    <a:close/>
                    <a:moveTo>
                      <a:pt x="25" y="139"/>
                    </a:moveTo>
                    <a:lnTo>
                      <a:pt x="25" y="139"/>
                    </a:lnTo>
                    <a:lnTo>
                      <a:pt x="27" y="140"/>
                    </a:lnTo>
                    <a:lnTo>
                      <a:pt x="25" y="142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5" y="139"/>
                    </a:lnTo>
                    <a:close/>
                    <a:moveTo>
                      <a:pt x="104" y="110"/>
                    </a:moveTo>
                    <a:lnTo>
                      <a:pt x="106" y="112"/>
                    </a:lnTo>
                    <a:lnTo>
                      <a:pt x="106" y="112"/>
                    </a:lnTo>
                    <a:lnTo>
                      <a:pt x="106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0"/>
                    </a:lnTo>
                    <a:close/>
                    <a:moveTo>
                      <a:pt x="24" y="106"/>
                    </a:move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4" y="106"/>
                    </a:lnTo>
                    <a:lnTo>
                      <a:pt x="24" y="106"/>
                    </a:lnTo>
                    <a:close/>
                    <a:moveTo>
                      <a:pt x="37" y="103"/>
                    </a:move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1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4" y="110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3" y="120"/>
                    </a:lnTo>
                    <a:lnTo>
                      <a:pt x="43" y="122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4" y="126"/>
                    </a:lnTo>
                    <a:lnTo>
                      <a:pt x="43" y="136"/>
                    </a:lnTo>
                    <a:lnTo>
                      <a:pt x="43" y="137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0" y="139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5" y="140"/>
                    </a:lnTo>
                    <a:lnTo>
                      <a:pt x="33" y="142"/>
                    </a:lnTo>
                    <a:lnTo>
                      <a:pt x="32" y="14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7" y="140"/>
                    </a:lnTo>
                    <a:lnTo>
                      <a:pt x="27" y="139"/>
                    </a:lnTo>
                    <a:lnTo>
                      <a:pt x="25" y="137"/>
                    </a:lnTo>
                    <a:lnTo>
                      <a:pt x="25" y="136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8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5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7"/>
                    </a:lnTo>
                    <a:lnTo>
                      <a:pt x="24" y="115"/>
                    </a:lnTo>
                    <a:lnTo>
                      <a:pt x="24" y="115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4" y="109"/>
                    </a:lnTo>
                    <a:lnTo>
                      <a:pt x="24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30" y="109"/>
                    </a:lnTo>
                    <a:lnTo>
                      <a:pt x="32" y="107"/>
                    </a:lnTo>
                    <a:lnTo>
                      <a:pt x="33" y="106"/>
                    </a:lnTo>
                    <a:lnTo>
                      <a:pt x="35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3"/>
                    </a:lnTo>
                    <a:close/>
                    <a:moveTo>
                      <a:pt x="54" y="74"/>
                    </a:moveTo>
                    <a:lnTo>
                      <a:pt x="5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51" y="77"/>
                    </a:lnTo>
                    <a:lnTo>
                      <a:pt x="49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4" y="76"/>
                    </a:lnTo>
                    <a:lnTo>
                      <a:pt x="54" y="74"/>
                    </a:lnTo>
                    <a:close/>
                    <a:moveTo>
                      <a:pt x="84" y="55"/>
                    </a:moveTo>
                    <a:lnTo>
                      <a:pt x="84" y="55"/>
                    </a:lnTo>
                    <a:lnTo>
                      <a:pt x="82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5" y="55"/>
                    </a:lnTo>
                    <a:lnTo>
                      <a:pt x="84" y="55"/>
                    </a:lnTo>
                    <a:close/>
                    <a:moveTo>
                      <a:pt x="79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0" y="18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101" y="21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3" y="27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2" y="25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5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2" y="36"/>
                    </a:lnTo>
                    <a:lnTo>
                      <a:pt x="85" y="38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43"/>
                    </a:lnTo>
                    <a:lnTo>
                      <a:pt x="82" y="47"/>
                    </a:lnTo>
                    <a:lnTo>
                      <a:pt x="82" y="51"/>
                    </a:lnTo>
                    <a:lnTo>
                      <a:pt x="84" y="52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6" y="60"/>
                    </a:lnTo>
                    <a:lnTo>
                      <a:pt x="100" y="62"/>
                    </a:lnTo>
                    <a:lnTo>
                      <a:pt x="100" y="63"/>
                    </a:lnTo>
                    <a:lnTo>
                      <a:pt x="101" y="66"/>
                    </a:lnTo>
                    <a:lnTo>
                      <a:pt x="103" y="70"/>
                    </a:lnTo>
                    <a:lnTo>
                      <a:pt x="104" y="76"/>
                    </a:lnTo>
                    <a:lnTo>
                      <a:pt x="106" y="77"/>
                    </a:lnTo>
                    <a:lnTo>
                      <a:pt x="109" y="81"/>
                    </a:lnTo>
                    <a:lnTo>
                      <a:pt x="114" y="85"/>
                    </a:lnTo>
                    <a:lnTo>
                      <a:pt x="119" y="88"/>
                    </a:lnTo>
                    <a:lnTo>
                      <a:pt x="123" y="92"/>
                    </a:lnTo>
                    <a:lnTo>
                      <a:pt x="126" y="92"/>
                    </a:lnTo>
                    <a:lnTo>
                      <a:pt x="134" y="92"/>
                    </a:lnTo>
                    <a:lnTo>
                      <a:pt x="136" y="92"/>
                    </a:lnTo>
                    <a:lnTo>
                      <a:pt x="137" y="92"/>
                    </a:lnTo>
                    <a:lnTo>
                      <a:pt x="137" y="93"/>
                    </a:lnTo>
                    <a:lnTo>
                      <a:pt x="137" y="95"/>
                    </a:lnTo>
                    <a:lnTo>
                      <a:pt x="136" y="95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6" y="99"/>
                    </a:lnTo>
                    <a:lnTo>
                      <a:pt x="144" y="103"/>
                    </a:lnTo>
                    <a:lnTo>
                      <a:pt x="152" y="106"/>
                    </a:lnTo>
                    <a:lnTo>
                      <a:pt x="153" y="107"/>
                    </a:lnTo>
                    <a:lnTo>
                      <a:pt x="156" y="110"/>
                    </a:lnTo>
                    <a:lnTo>
                      <a:pt x="163" y="114"/>
                    </a:lnTo>
                    <a:lnTo>
                      <a:pt x="164" y="115"/>
                    </a:lnTo>
                    <a:lnTo>
                      <a:pt x="169" y="118"/>
                    </a:lnTo>
                    <a:lnTo>
                      <a:pt x="171" y="120"/>
                    </a:lnTo>
                    <a:lnTo>
                      <a:pt x="171" y="123"/>
                    </a:lnTo>
                    <a:lnTo>
                      <a:pt x="171" y="125"/>
                    </a:lnTo>
                    <a:lnTo>
                      <a:pt x="169" y="126"/>
                    </a:lnTo>
                    <a:lnTo>
                      <a:pt x="169" y="128"/>
                    </a:lnTo>
                    <a:lnTo>
                      <a:pt x="167" y="126"/>
                    </a:lnTo>
                    <a:lnTo>
                      <a:pt x="166" y="125"/>
                    </a:lnTo>
                    <a:lnTo>
                      <a:pt x="163" y="120"/>
                    </a:lnTo>
                    <a:lnTo>
                      <a:pt x="156" y="118"/>
                    </a:lnTo>
                    <a:lnTo>
                      <a:pt x="155" y="118"/>
                    </a:lnTo>
                    <a:lnTo>
                      <a:pt x="153" y="117"/>
                    </a:lnTo>
                    <a:lnTo>
                      <a:pt x="153" y="117"/>
                    </a:lnTo>
                    <a:lnTo>
                      <a:pt x="153" y="115"/>
                    </a:lnTo>
                    <a:lnTo>
                      <a:pt x="152" y="115"/>
                    </a:lnTo>
                    <a:lnTo>
                      <a:pt x="150" y="115"/>
                    </a:lnTo>
                    <a:lnTo>
                      <a:pt x="148" y="117"/>
                    </a:lnTo>
                    <a:lnTo>
                      <a:pt x="147" y="118"/>
                    </a:lnTo>
                    <a:lnTo>
                      <a:pt x="145" y="122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4" y="131"/>
                    </a:lnTo>
                    <a:lnTo>
                      <a:pt x="147" y="131"/>
                    </a:lnTo>
                    <a:lnTo>
                      <a:pt x="150" y="133"/>
                    </a:lnTo>
                    <a:lnTo>
                      <a:pt x="152" y="134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48" y="142"/>
                    </a:lnTo>
                    <a:lnTo>
                      <a:pt x="145" y="144"/>
                    </a:lnTo>
                    <a:lnTo>
                      <a:pt x="144" y="145"/>
                    </a:lnTo>
                    <a:lnTo>
                      <a:pt x="144" y="145"/>
                    </a:lnTo>
                    <a:lnTo>
                      <a:pt x="144" y="150"/>
                    </a:lnTo>
                    <a:lnTo>
                      <a:pt x="142" y="151"/>
                    </a:lnTo>
                    <a:lnTo>
                      <a:pt x="139" y="153"/>
                    </a:lnTo>
                    <a:lnTo>
                      <a:pt x="137" y="156"/>
                    </a:lnTo>
                    <a:lnTo>
                      <a:pt x="136" y="158"/>
                    </a:lnTo>
                    <a:lnTo>
                      <a:pt x="136" y="159"/>
                    </a:lnTo>
                    <a:lnTo>
                      <a:pt x="131" y="159"/>
                    </a:lnTo>
                    <a:lnTo>
                      <a:pt x="130" y="158"/>
                    </a:lnTo>
                    <a:lnTo>
                      <a:pt x="130" y="155"/>
                    </a:lnTo>
                    <a:lnTo>
                      <a:pt x="131" y="153"/>
                    </a:lnTo>
                    <a:lnTo>
                      <a:pt x="133" y="153"/>
                    </a:lnTo>
                    <a:lnTo>
                      <a:pt x="134" y="150"/>
                    </a:lnTo>
                    <a:lnTo>
                      <a:pt x="133" y="148"/>
                    </a:lnTo>
                    <a:lnTo>
                      <a:pt x="134" y="147"/>
                    </a:lnTo>
                    <a:lnTo>
                      <a:pt x="134" y="145"/>
                    </a:lnTo>
                    <a:lnTo>
                      <a:pt x="136" y="145"/>
                    </a:lnTo>
                    <a:lnTo>
                      <a:pt x="137" y="145"/>
                    </a:lnTo>
                    <a:lnTo>
                      <a:pt x="137" y="142"/>
                    </a:lnTo>
                    <a:lnTo>
                      <a:pt x="136" y="140"/>
                    </a:lnTo>
                    <a:lnTo>
                      <a:pt x="136" y="139"/>
                    </a:lnTo>
                    <a:lnTo>
                      <a:pt x="136" y="136"/>
                    </a:lnTo>
                    <a:lnTo>
                      <a:pt x="133" y="131"/>
                    </a:lnTo>
                    <a:lnTo>
                      <a:pt x="131" y="126"/>
                    </a:lnTo>
                    <a:lnTo>
                      <a:pt x="131" y="125"/>
                    </a:lnTo>
                    <a:lnTo>
                      <a:pt x="130" y="123"/>
                    </a:lnTo>
                    <a:lnTo>
                      <a:pt x="126" y="123"/>
                    </a:lnTo>
                    <a:lnTo>
                      <a:pt x="125" y="123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0" y="117"/>
                    </a:lnTo>
                    <a:lnTo>
                      <a:pt x="119" y="115"/>
                    </a:lnTo>
                    <a:lnTo>
                      <a:pt x="119" y="114"/>
                    </a:lnTo>
                    <a:lnTo>
                      <a:pt x="117" y="112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1" y="114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1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07" y="109"/>
                    </a:lnTo>
                    <a:lnTo>
                      <a:pt x="104" y="104"/>
                    </a:lnTo>
                    <a:lnTo>
                      <a:pt x="103" y="103"/>
                    </a:lnTo>
                    <a:lnTo>
                      <a:pt x="101" y="103"/>
                    </a:lnTo>
                    <a:lnTo>
                      <a:pt x="100" y="103"/>
                    </a:lnTo>
                    <a:lnTo>
                      <a:pt x="96" y="103"/>
                    </a:lnTo>
                    <a:lnTo>
                      <a:pt x="95" y="103"/>
                    </a:lnTo>
                    <a:lnTo>
                      <a:pt x="95" y="103"/>
                    </a:lnTo>
                    <a:lnTo>
                      <a:pt x="93" y="103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0" y="99"/>
                    </a:lnTo>
                    <a:lnTo>
                      <a:pt x="87" y="99"/>
                    </a:lnTo>
                    <a:lnTo>
                      <a:pt x="81" y="93"/>
                    </a:lnTo>
                    <a:lnTo>
                      <a:pt x="78" y="92"/>
                    </a:lnTo>
                    <a:lnTo>
                      <a:pt x="74" y="88"/>
                    </a:lnTo>
                    <a:lnTo>
                      <a:pt x="71" y="85"/>
                    </a:lnTo>
                    <a:lnTo>
                      <a:pt x="70" y="84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5" y="81"/>
                    </a:lnTo>
                    <a:lnTo>
                      <a:pt x="62" y="77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5" y="66"/>
                    </a:lnTo>
                    <a:lnTo>
                      <a:pt x="52" y="63"/>
                    </a:lnTo>
                    <a:lnTo>
                      <a:pt x="52" y="57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7" y="49"/>
                    </a:lnTo>
                    <a:lnTo>
                      <a:pt x="24" y="52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6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7" y="16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6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9" y="13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8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" name="Freeform 244">
                <a:extLst>
                  <a:ext uri="{FF2B5EF4-FFF2-40B4-BE49-F238E27FC236}">
                    <a16:creationId xmlns:a16="http://schemas.microsoft.com/office/drawing/2014/main" id="{DF28E37B-69CC-7743-BF06-08155F8F0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592" y="2221623"/>
                <a:ext cx="354768" cy="164080"/>
              </a:xfrm>
              <a:custGeom>
                <a:avLst/>
                <a:gdLst>
                  <a:gd name="T0" fmla="*/ 130 w 160"/>
                  <a:gd name="T1" fmla="*/ 8 h 74"/>
                  <a:gd name="T2" fmla="*/ 144 w 160"/>
                  <a:gd name="T3" fmla="*/ 3 h 74"/>
                  <a:gd name="T4" fmla="*/ 139 w 160"/>
                  <a:gd name="T5" fmla="*/ 13 h 74"/>
                  <a:gd name="T6" fmla="*/ 141 w 160"/>
                  <a:gd name="T7" fmla="*/ 19 h 74"/>
                  <a:gd name="T8" fmla="*/ 149 w 160"/>
                  <a:gd name="T9" fmla="*/ 21 h 74"/>
                  <a:gd name="T10" fmla="*/ 156 w 160"/>
                  <a:gd name="T11" fmla="*/ 24 h 74"/>
                  <a:gd name="T12" fmla="*/ 155 w 160"/>
                  <a:gd name="T13" fmla="*/ 29 h 74"/>
                  <a:gd name="T14" fmla="*/ 156 w 160"/>
                  <a:gd name="T15" fmla="*/ 32 h 74"/>
                  <a:gd name="T16" fmla="*/ 155 w 160"/>
                  <a:gd name="T17" fmla="*/ 37 h 74"/>
                  <a:gd name="T18" fmla="*/ 149 w 160"/>
                  <a:gd name="T19" fmla="*/ 43 h 74"/>
                  <a:gd name="T20" fmla="*/ 144 w 160"/>
                  <a:gd name="T21" fmla="*/ 49 h 74"/>
                  <a:gd name="T22" fmla="*/ 123 w 160"/>
                  <a:gd name="T23" fmla="*/ 57 h 74"/>
                  <a:gd name="T24" fmla="*/ 96 w 160"/>
                  <a:gd name="T25" fmla="*/ 66 h 74"/>
                  <a:gd name="T26" fmla="*/ 92 w 160"/>
                  <a:gd name="T27" fmla="*/ 71 h 74"/>
                  <a:gd name="T28" fmla="*/ 76 w 160"/>
                  <a:gd name="T29" fmla="*/ 73 h 74"/>
                  <a:gd name="T30" fmla="*/ 59 w 160"/>
                  <a:gd name="T31" fmla="*/ 66 h 74"/>
                  <a:gd name="T32" fmla="*/ 55 w 160"/>
                  <a:gd name="T33" fmla="*/ 66 h 74"/>
                  <a:gd name="T34" fmla="*/ 49 w 160"/>
                  <a:gd name="T35" fmla="*/ 62 h 74"/>
                  <a:gd name="T36" fmla="*/ 27 w 160"/>
                  <a:gd name="T37" fmla="*/ 63 h 74"/>
                  <a:gd name="T38" fmla="*/ 29 w 160"/>
                  <a:gd name="T39" fmla="*/ 60 h 74"/>
                  <a:gd name="T40" fmla="*/ 41 w 160"/>
                  <a:gd name="T41" fmla="*/ 52 h 74"/>
                  <a:gd name="T42" fmla="*/ 37 w 160"/>
                  <a:gd name="T43" fmla="*/ 52 h 74"/>
                  <a:gd name="T44" fmla="*/ 43 w 160"/>
                  <a:gd name="T45" fmla="*/ 46 h 74"/>
                  <a:gd name="T46" fmla="*/ 33 w 160"/>
                  <a:gd name="T47" fmla="*/ 46 h 74"/>
                  <a:gd name="T48" fmla="*/ 18 w 160"/>
                  <a:gd name="T49" fmla="*/ 41 h 74"/>
                  <a:gd name="T50" fmla="*/ 8 w 160"/>
                  <a:gd name="T51" fmla="*/ 40 h 74"/>
                  <a:gd name="T52" fmla="*/ 19 w 160"/>
                  <a:gd name="T53" fmla="*/ 37 h 74"/>
                  <a:gd name="T54" fmla="*/ 29 w 160"/>
                  <a:gd name="T55" fmla="*/ 37 h 74"/>
                  <a:gd name="T56" fmla="*/ 37 w 160"/>
                  <a:gd name="T57" fmla="*/ 33 h 74"/>
                  <a:gd name="T58" fmla="*/ 38 w 160"/>
                  <a:gd name="T59" fmla="*/ 27 h 74"/>
                  <a:gd name="T60" fmla="*/ 21 w 160"/>
                  <a:gd name="T61" fmla="*/ 24 h 74"/>
                  <a:gd name="T62" fmla="*/ 3 w 160"/>
                  <a:gd name="T63" fmla="*/ 22 h 74"/>
                  <a:gd name="T64" fmla="*/ 7 w 160"/>
                  <a:gd name="T65" fmla="*/ 21 h 74"/>
                  <a:gd name="T66" fmla="*/ 18 w 160"/>
                  <a:gd name="T67" fmla="*/ 19 h 74"/>
                  <a:gd name="T68" fmla="*/ 14 w 160"/>
                  <a:gd name="T69" fmla="*/ 16 h 74"/>
                  <a:gd name="T70" fmla="*/ 16 w 160"/>
                  <a:gd name="T71" fmla="*/ 13 h 74"/>
                  <a:gd name="T72" fmla="*/ 16 w 160"/>
                  <a:gd name="T73" fmla="*/ 8 h 74"/>
                  <a:gd name="T74" fmla="*/ 24 w 160"/>
                  <a:gd name="T75" fmla="*/ 13 h 74"/>
                  <a:gd name="T76" fmla="*/ 27 w 160"/>
                  <a:gd name="T77" fmla="*/ 16 h 74"/>
                  <a:gd name="T78" fmla="*/ 24 w 160"/>
                  <a:gd name="T79" fmla="*/ 10 h 74"/>
                  <a:gd name="T80" fmla="*/ 27 w 160"/>
                  <a:gd name="T81" fmla="*/ 7 h 74"/>
                  <a:gd name="T82" fmla="*/ 22 w 160"/>
                  <a:gd name="T83" fmla="*/ 3 h 74"/>
                  <a:gd name="T84" fmla="*/ 38 w 160"/>
                  <a:gd name="T85" fmla="*/ 8 h 74"/>
                  <a:gd name="T86" fmla="*/ 46 w 160"/>
                  <a:gd name="T87" fmla="*/ 14 h 74"/>
                  <a:gd name="T88" fmla="*/ 44 w 160"/>
                  <a:gd name="T89" fmla="*/ 22 h 74"/>
                  <a:gd name="T90" fmla="*/ 44 w 160"/>
                  <a:gd name="T91" fmla="*/ 26 h 74"/>
                  <a:gd name="T92" fmla="*/ 51 w 160"/>
                  <a:gd name="T93" fmla="*/ 27 h 74"/>
                  <a:gd name="T94" fmla="*/ 55 w 160"/>
                  <a:gd name="T95" fmla="*/ 21 h 74"/>
                  <a:gd name="T96" fmla="*/ 60 w 160"/>
                  <a:gd name="T97" fmla="*/ 14 h 74"/>
                  <a:gd name="T98" fmla="*/ 71 w 160"/>
                  <a:gd name="T99" fmla="*/ 18 h 74"/>
                  <a:gd name="T100" fmla="*/ 74 w 160"/>
                  <a:gd name="T101" fmla="*/ 11 h 74"/>
                  <a:gd name="T102" fmla="*/ 85 w 160"/>
                  <a:gd name="T103" fmla="*/ 11 h 74"/>
                  <a:gd name="T104" fmla="*/ 93 w 160"/>
                  <a:gd name="T105" fmla="*/ 18 h 74"/>
                  <a:gd name="T106" fmla="*/ 100 w 160"/>
                  <a:gd name="T107" fmla="*/ 13 h 74"/>
                  <a:gd name="T108" fmla="*/ 108 w 160"/>
                  <a:gd name="T109" fmla="*/ 8 h 74"/>
                  <a:gd name="T110" fmla="*/ 117 w 160"/>
                  <a:gd name="T1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0" h="74">
                    <a:moveTo>
                      <a:pt x="123" y="0"/>
                    </a:moveTo>
                    <a:lnTo>
                      <a:pt x="123" y="0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8" y="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9" y="5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39" y="7"/>
                    </a:lnTo>
                    <a:lnTo>
                      <a:pt x="137" y="8"/>
                    </a:lnTo>
                    <a:lnTo>
                      <a:pt x="136" y="10"/>
                    </a:lnTo>
                    <a:lnTo>
                      <a:pt x="136" y="11"/>
                    </a:lnTo>
                    <a:lnTo>
                      <a:pt x="137" y="11"/>
                    </a:lnTo>
                    <a:lnTo>
                      <a:pt x="139" y="13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2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2" y="16"/>
                    </a:lnTo>
                    <a:lnTo>
                      <a:pt x="142" y="18"/>
                    </a:lnTo>
                    <a:lnTo>
                      <a:pt x="141" y="19"/>
                    </a:lnTo>
                    <a:lnTo>
                      <a:pt x="141" y="19"/>
                    </a:lnTo>
                    <a:lnTo>
                      <a:pt x="142" y="19"/>
                    </a:lnTo>
                    <a:lnTo>
                      <a:pt x="147" y="18"/>
                    </a:lnTo>
                    <a:lnTo>
                      <a:pt x="147" y="18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5" y="24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3" y="22"/>
                    </a:lnTo>
                    <a:lnTo>
                      <a:pt x="155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60" y="35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3" y="41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147" y="46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4" y="49"/>
                    </a:lnTo>
                    <a:lnTo>
                      <a:pt x="144" y="51"/>
                    </a:lnTo>
                    <a:lnTo>
                      <a:pt x="141" y="51"/>
                    </a:lnTo>
                    <a:lnTo>
                      <a:pt x="139" y="52"/>
                    </a:lnTo>
                    <a:lnTo>
                      <a:pt x="137" y="54"/>
                    </a:lnTo>
                    <a:lnTo>
                      <a:pt x="134" y="54"/>
                    </a:lnTo>
                    <a:lnTo>
                      <a:pt x="131" y="54"/>
                    </a:lnTo>
                    <a:lnTo>
                      <a:pt x="126" y="55"/>
                    </a:lnTo>
                    <a:lnTo>
                      <a:pt x="123" y="57"/>
                    </a:lnTo>
                    <a:lnTo>
                      <a:pt x="120" y="59"/>
                    </a:lnTo>
                    <a:lnTo>
                      <a:pt x="117" y="62"/>
                    </a:lnTo>
                    <a:lnTo>
                      <a:pt x="114" y="63"/>
                    </a:lnTo>
                    <a:lnTo>
                      <a:pt x="112" y="63"/>
                    </a:lnTo>
                    <a:lnTo>
                      <a:pt x="111" y="63"/>
                    </a:lnTo>
                    <a:lnTo>
                      <a:pt x="108" y="65"/>
                    </a:lnTo>
                    <a:lnTo>
                      <a:pt x="100" y="66"/>
                    </a:lnTo>
                    <a:lnTo>
                      <a:pt x="96" y="66"/>
                    </a:lnTo>
                    <a:lnTo>
                      <a:pt x="96" y="68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85" y="74"/>
                    </a:lnTo>
                    <a:lnTo>
                      <a:pt x="76" y="73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3" y="71"/>
                    </a:lnTo>
                    <a:lnTo>
                      <a:pt x="60" y="68"/>
                    </a:lnTo>
                    <a:lnTo>
                      <a:pt x="59" y="68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7" y="66"/>
                    </a:lnTo>
                    <a:lnTo>
                      <a:pt x="55" y="66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52" y="65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3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1" y="44"/>
                    </a:lnTo>
                    <a:lnTo>
                      <a:pt x="38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0" y="41"/>
                    </a:lnTo>
                    <a:lnTo>
                      <a:pt x="27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3" y="40"/>
                    </a:lnTo>
                    <a:lnTo>
                      <a:pt x="14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8" y="3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0" y="33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5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37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13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10" y="19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3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1" y="19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7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0" y="18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8"/>
                    </a:lnTo>
                    <a:lnTo>
                      <a:pt x="92" y="16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100" y="13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3"/>
                    </a:lnTo>
                    <a:lnTo>
                      <a:pt x="103" y="13"/>
                    </a:lnTo>
                    <a:lnTo>
                      <a:pt x="104" y="11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8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20" y="0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" name="Freeform 245">
                <a:extLst>
                  <a:ext uri="{FF2B5EF4-FFF2-40B4-BE49-F238E27FC236}">
                    <a16:creationId xmlns:a16="http://schemas.microsoft.com/office/drawing/2014/main" id="{7FF8319E-F7B2-A346-9914-E20682417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7938" y="3403444"/>
                <a:ext cx="618627" cy="523283"/>
              </a:xfrm>
              <a:custGeom>
                <a:avLst/>
                <a:gdLst>
                  <a:gd name="T0" fmla="*/ 167 w 279"/>
                  <a:gd name="T1" fmla="*/ 213 h 236"/>
                  <a:gd name="T2" fmla="*/ 170 w 279"/>
                  <a:gd name="T3" fmla="*/ 208 h 236"/>
                  <a:gd name="T4" fmla="*/ 14 w 279"/>
                  <a:gd name="T5" fmla="*/ 6 h 236"/>
                  <a:gd name="T6" fmla="*/ 28 w 279"/>
                  <a:gd name="T7" fmla="*/ 14 h 236"/>
                  <a:gd name="T8" fmla="*/ 45 w 279"/>
                  <a:gd name="T9" fmla="*/ 8 h 236"/>
                  <a:gd name="T10" fmla="*/ 61 w 279"/>
                  <a:gd name="T11" fmla="*/ 8 h 236"/>
                  <a:gd name="T12" fmla="*/ 61 w 279"/>
                  <a:gd name="T13" fmla="*/ 14 h 236"/>
                  <a:gd name="T14" fmla="*/ 63 w 279"/>
                  <a:gd name="T15" fmla="*/ 20 h 236"/>
                  <a:gd name="T16" fmla="*/ 72 w 279"/>
                  <a:gd name="T17" fmla="*/ 31 h 236"/>
                  <a:gd name="T18" fmla="*/ 89 w 279"/>
                  <a:gd name="T19" fmla="*/ 41 h 236"/>
                  <a:gd name="T20" fmla="*/ 141 w 279"/>
                  <a:gd name="T21" fmla="*/ 49 h 236"/>
                  <a:gd name="T22" fmla="*/ 148 w 279"/>
                  <a:gd name="T23" fmla="*/ 41 h 236"/>
                  <a:gd name="T24" fmla="*/ 162 w 279"/>
                  <a:gd name="T25" fmla="*/ 30 h 236"/>
                  <a:gd name="T26" fmla="*/ 179 w 279"/>
                  <a:gd name="T27" fmla="*/ 27 h 236"/>
                  <a:gd name="T28" fmla="*/ 192 w 279"/>
                  <a:gd name="T29" fmla="*/ 28 h 236"/>
                  <a:gd name="T30" fmla="*/ 206 w 279"/>
                  <a:gd name="T31" fmla="*/ 36 h 236"/>
                  <a:gd name="T32" fmla="*/ 220 w 279"/>
                  <a:gd name="T33" fmla="*/ 38 h 236"/>
                  <a:gd name="T34" fmla="*/ 233 w 279"/>
                  <a:gd name="T35" fmla="*/ 49 h 236"/>
                  <a:gd name="T36" fmla="*/ 249 w 279"/>
                  <a:gd name="T37" fmla="*/ 63 h 236"/>
                  <a:gd name="T38" fmla="*/ 250 w 279"/>
                  <a:gd name="T39" fmla="*/ 71 h 236"/>
                  <a:gd name="T40" fmla="*/ 247 w 279"/>
                  <a:gd name="T41" fmla="*/ 79 h 236"/>
                  <a:gd name="T42" fmla="*/ 242 w 279"/>
                  <a:gd name="T43" fmla="*/ 86 h 236"/>
                  <a:gd name="T44" fmla="*/ 239 w 279"/>
                  <a:gd name="T45" fmla="*/ 98 h 236"/>
                  <a:gd name="T46" fmla="*/ 241 w 279"/>
                  <a:gd name="T47" fmla="*/ 107 h 236"/>
                  <a:gd name="T48" fmla="*/ 242 w 279"/>
                  <a:gd name="T49" fmla="*/ 132 h 236"/>
                  <a:gd name="T50" fmla="*/ 257 w 279"/>
                  <a:gd name="T51" fmla="*/ 146 h 236"/>
                  <a:gd name="T52" fmla="*/ 250 w 279"/>
                  <a:gd name="T53" fmla="*/ 172 h 236"/>
                  <a:gd name="T54" fmla="*/ 268 w 279"/>
                  <a:gd name="T55" fmla="*/ 187 h 236"/>
                  <a:gd name="T56" fmla="*/ 271 w 279"/>
                  <a:gd name="T57" fmla="*/ 201 h 236"/>
                  <a:gd name="T58" fmla="*/ 279 w 279"/>
                  <a:gd name="T59" fmla="*/ 205 h 236"/>
                  <a:gd name="T60" fmla="*/ 269 w 279"/>
                  <a:gd name="T61" fmla="*/ 213 h 236"/>
                  <a:gd name="T62" fmla="*/ 258 w 279"/>
                  <a:gd name="T63" fmla="*/ 219 h 236"/>
                  <a:gd name="T64" fmla="*/ 253 w 279"/>
                  <a:gd name="T65" fmla="*/ 235 h 236"/>
                  <a:gd name="T66" fmla="*/ 238 w 279"/>
                  <a:gd name="T67" fmla="*/ 231 h 236"/>
                  <a:gd name="T68" fmla="*/ 206 w 279"/>
                  <a:gd name="T69" fmla="*/ 228 h 236"/>
                  <a:gd name="T70" fmla="*/ 189 w 279"/>
                  <a:gd name="T71" fmla="*/ 216 h 236"/>
                  <a:gd name="T72" fmla="*/ 173 w 279"/>
                  <a:gd name="T73" fmla="*/ 206 h 236"/>
                  <a:gd name="T74" fmla="*/ 152 w 279"/>
                  <a:gd name="T75" fmla="*/ 213 h 236"/>
                  <a:gd name="T76" fmla="*/ 124 w 279"/>
                  <a:gd name="T77" fmla="*/ 200 h 236"/>
                  <a:gd name="T78" fmla="*/ 105 w 279"/>
                  <a:gd name="T79" fmla="*/ 187 h 236"/>
                  <a:gd name="T80" fmla="*/ 96 w 279"/>
                  <a:gd name="T81" fmla="*/ 173 h 236"/>
                  <a:gd name="T82" fmla="*/ 86 w 279"/>
                  <a:gd name="T83" fmla="*/ 156 h 236"/>
                  <a:gd name="T84" fmla="*/ 75 w 279"/>
                  <a:gd name="T85" fmla="*/ 153 h 236"/>
                  <a:gd name="T86" fmla="*/ 67 w 279"/>
                  <a:gd name="T87" fmla="*/ 159 h 236"/>
                  <a:gd name="T88" fmla="*/ 61 w 279"/>
                  <a:gd name="T89" fmla="*/ 154 h 236"/>
                  <a:gd name="T90" fmla="*/ 53 w 279"/>
                  <a:gd name="T91" fmla="*/ 143 h 236"/>
                  <a:gd name="T92" fmla="*/ 47 w 279"/>
                  <a:gd name="T93" fmla="*/ 120 h 236"/>
                  <a:gd name="T94" fmla="*/ 29 w 279"/>
                  <a:gd name="T95" fmla="*/ 110 h 236"/>
                  <a:gd name="T96" fmla="*/ 26 w 279"/>
                  <a:gd name="T97" fmla="*/ 102 h 236"/>
                  <a:gd name="T98" fmla="*/ 20 w 279"/>
                  <a:gd name="T99" fmla="*/ 90 h 236"/>
                  <a:gd name="T100" fmla="*/ 29 w 279"/>
                  <a:gd name="T101" fmla="*/ 79 h 236"/>
                  <a:gd name="T102" fmla="*/ 29 w 279"/>
                  <a:gd name="T103" fmla="*/ 68 h 236"/>
                  <a:gd name="T104" fmla="*/ 22 w 279"/>
                  <a:gd name="T105" fmla="*/ 63 h 236"/>
                  <a:gd name="T106" fmla="*/ 15 w 279"/>
                  <a:gd name="T107" fmla="*/ 55 h 236"/>
                  <a:gd name="T108" fmla="*/ 11 w 279"/>
                  <a:gd name="T109" fmla="*/ 44 h 236"/>
                  <a:gd name="T110" fmla="*/ 7 w 279"/>
                  <a:gd name="T111" fmla="*/ 36 h 236"/>
                  <a:gd name="T112" fmla="*/ 4 w 279"/>
                  <a:gd name="T113" fmla="*/ 28 h 236"/>
                  <a:gd name="T114" fmla="*/ 4 w 279"/>
                  <a:gd name="T115" fmla="*/ 23 h 236"/>
                  <a:gd name="T116" fmla="*/ 3 w 279"/>
                  <a:gd name="T117" fmla="*/ 11 h 236"/>
                  <a:gd name="T118" fmla="*/ 3 w 279"/>
                  <a:gd name="T119" fmla="*/ 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36">
                    <a:moveTo>
                      <a:pt x="176" y="206"/>
                    </a:moveTo>
                    <a:lnTo>
                      <a:pt x="178" y="206"/>
                    </a:lnTo>
                    <a:lnTo>
                      <a:pt x="176" y="208"/>
                    </a:lnTo>
                    <a:lnTo>
                      <a:pt x="175" y="209"/>
                    </a:lnTo>
                    <a:lnTo>
                      <a:pt x="173" y="211"/>
                    </a:lnTo>
                    <a:lnTo>
                      <a:pt x="171" y="211"/>
                    </a:lnTo>
                    <a:lnTo>
                      <a:pt x="171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7" y="213"/>
                    </a:lnTo>
                    <a:lnTo>
                      <a:pt x="165" y="213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7" y="211"/>
                    </a:lnTo>
                    <a:lnTo>
                      <a:pt x="170" y="209"/>
                    </a:lnTo>
                    <a:lnTo>
                      <a:pt x="170" y="208"/>
                    </a:lnTo>
                    <a:lnTo>
                      <a:pt x="170" y="208"/>
                    </a:lnTo>
                    <a:lnTo>
                      <a:pt x="170" y="206"/>
                    </a:lnTo>
                    <a:lnTo>
                      <a:pt x="171" y="208"/>
                    </a:lnTo>
                    <a:lnTo>
                      <a:pt x="175" y="206"/>
                    </a:lnTo>
                    <a:lnTo>
                      <a:pt x="176" y="206"/>
                    </a:lnTo>
                    <a:close/>
                    <a:moveTo>
                      <a:pt x="9" y="0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3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1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4" y="20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83" y="39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1" y="44"/>
                    </a:lnTo>
                    <a:lnTo>
                      <a:pt x="94" y="46"/>
                    </a:lnTo>
                    <a:lnTo>
                      <a:pt x="100" y="50"/>
                    </a:lnTo>
                    <a:lnTo>
                      <a:pt x="102" y="50"/>
                    </a:lnTo>
                    <a:lnTo>
                      <a:pt x="111" y="53"/>
                    </a:lnTo>
                    <a:lnTo>
                      <a:pt x="118" y="53"/>
                    </a:lnTo>
                    <a:lnTo>
                      <a:pt x="135" y="49"/>
                    </a:lnTo>
                    <a:lnTo>
                      <a:pt x="141" y="47"/>
                    </a:lnTo>
                    <a:lnTo>
                      <a:pt x="143" y="47"/>
                    </a:lnTo>
                    <a:lnTo>
                      <a:pt x="141" y="49"/>
                    </a:lnTo>
                    <a:lnTo>
                      <a:pt x="140" y="49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9"/>
                    </a:lnTo>
                    <a:lnTo>
                      <a:pt x="145" y="47"/>
                    </a:lnTo>
                    <a:lnTo>
                      <a:pt x="143" y="44"/>
                    </a:lnTo>
                    <a:lnTo>
                      <a:pt x="143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4" y="39"/>
                    </a:lnTo>
                    <a:lnTo>
                      <a:pt x="156" y="38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60" y="31"/>
                    </a:lnTo>
                    <a:lnTo>
                      <a:pt x="162" y="30"/>
                    </a:lnTo>
                    <a:lnTo>
                      <a:pt x="165" y="30"/>
                    </a:lnTo>
                    <a:lnTo>
                      <a:pt x="167" y="28"/>
                    </a:lnTo>
                    <a:lnTo>
                      <a:pt x="171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78" y="28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5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0" y="27"/>
                    </a:lnTo>
                    <a:lnTo>
                      <a:pt x="192" y="27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2" y="30"/>
                    </a:lnTo>
                    <a:lnTo>
                      <a:pt x="192" y="30"/>
                    </a:lnTo>
                    <a:lnTo>
                      <a:pt x="193" y="30"/>
                    </a:lnTo>
                    <a:lnTo>
                      <a:pt x="193" y="31"/>
                    </a:lnTo>
                    <a:lnTo>
                      <a:pt x="195" y="31"/>
                    </a:lnTo>
                    <a:lnTo>
                      <a:pt x="198" y="31"/>
                    </a:lnTo>
                    <a:lnTo>
                      <a:pt x="200" y="33"/>
                    </a:lnTo>
                    <a:lnTo>
                      <a:pt x="201" y="33"/>
                    </a:lnTo>
                    <a:lnTo>
                      <a:pt x="205" y="33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4"/>
                    </a:lnTo>
                    <a:lnTo>
                      <a:pt x="211" y="36"/>
                    </a:lnTo>
                    <a:lnTo>
                      <a:pt x="212" y="36"/>
                    </a:lnTo>
                    <a:lnTo>
                      <a:pt x="214" y="34"/>
                    </a:lnTo>
                    <a:lnTo>
                      <a:pt x="216" y="36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2" y="39"/>
                    </a:lnTo>
                    <a:lnTo>
                      <a:pt x="222" y="39"/>
                    </a:lnTo>
                    <a:lnTo>
                      <a:pt x="222" y="41"/>
                    </a:lnTo>
                    <a:lnTo>
                      <a:pt x="223" y="42"/>
                    </a:lnTo>
                    <a:lnTo>
                      <a:pt x="225" y="44"/>
                    </a:lnTo>
                    <a:lnTo>
                      <a:pt x="227" y="44"/>
                    </a:lnTo>
                    <a:lnTo>
                      <a:pt x="230" y="46"/>
                    </a:lnTo>
                    <a:lnTo>
                      <a:pt x="231" y="47"/>
                    </a:lnTo>
                    <a:lnTo>
                      <a:pt x="233" y="49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7" y="52"/>
                    </a:lnTo>
                    <a:lnTo>
                      <a:pt x="249" y="53"/>
                    </a:lnTo>
                    <a:lnTo>
                      <a:pt x="247" y="57"/>
                    </a:lnTo>
                    <a:lnTo>
                      <a:pt x="249" y="58"/>
                    </a:lnTo>
                    <a:lnTo>
                      <a:pt x="249" y="60"/>
                    </a:lnTo>
                    <a:lnTo>
                      <a:pt x="249" y="61"/>
                    </a:lnTo>
                    <a:lnTo>
                      <a:pt x="249" y="63"/>
                    </a:lnTo>
                    <a:lnTo>
                      <a:pt x="247" y="63"/>
                    </a:lnTo>
                    <a:lnTo>
                      <a:pt x="247" y="63"/>
                    </a:lnTo>
                    <a:lnTo>
                      <a:pt x="249" y="64"/>
                    </a:lnTo>
                    <a:lnTo>
                      <a:pt x="249" y="64"/>
                    </a:lnTo>
                    <a:lnTo>
                      <a:pt x="249" y="68"/>
                    </a:lnTo>
                    <a:lnTo>
                      <a:pt x="249" y="68"/>
                    </a:lnTo>
                    <a:lnTo>
                      <a:pt x="249" y="69"/>
                    </a:lnTo>
                    <a:lnTo>
                      <a:pt x="249" y="69"/>
                    </a:lnTo>
                    <a:lnTo>
                      <a:pt x="250" y="71"/>
                    </a:lnTo>
                    <a:lnTo>
                      <a:pt x="250" y="71"/>
                    </a:lnTo>
                    <a:lnTo>
                      <a:pt x="249" y="72"/>
                    </a:lnTo>
                    <a:lnTo>
                      <a:pt x="249" y="72"/>
                    </a:lnTo>
                    <a:lnTo>
                      <a:pt x="249" y="74"/>
                    </a:lnTo>
                    <a:lnTo>
                      <a:pt x="249" y="74"/>
                    </a:lnTo>
                    <a:lnTo>
                      <a:pt x="247" y="74"/>
                    </a:lnTo>
                    <a:lnTo>
                      <a:pt x="247" y="75"/>
                    </a:lnTo>
                    <a:lnTo>
                      <a:pt x="247" y="75"/>
                    </a:lnTo>
                    <a:lnTo>
                      <a:pt x="247" y="77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79"/>
                    </a:lnTo>
                    <a:lnTo>
                      <a:pt x="247" y="80"/>
                    </a:lnTo>
                    <a:lnTo>
                      <a:pt x="247" y="82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4" y="86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2" y="88"/>
                    </a:lnTo>
                    <a:lnTo>
                      <a:pt x="242" y="88"/>
                    </a:lnTo>
                    <a:lnTo>
                      <a:pt x="242" y="88"/>
                    </a:lnTo>
                    <a:lnTo>
                      <a:pt x="244" y="91"/>
                    </a:lnTo>
                    <a:lnTo>
                      <a:pt x="241" y="91"/>
                    </a:lnTo>
                    <a:lnTo>
                      <a:pt x="239" y="93"/>
                    </a:lnTo>
                    <a:lnTo>
                      <a:pt x="238" y="94"/>
                    </a:lnTo>
                    <a:lnTo>
                      <a:pt x="239" y="98"/>
                    </a:lnTo>
                    <a:lnTo>
                      <a:pt x="238" y="101"/>
                    </a:lnTo>
                    <a:lnTo>
                      <a:pt x="239" y="101"/>
                    </a:lnTo>
                    <a:lnTo>
                      <a:pt x="239" y="102"/>
                    </a:lnTo>
                    <a:lnTo>
                      <a:pt x="241" y="102"/>
                    </a:lnTo>
                    <a:lnTo>
                      <a:pt x="242" y="102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2" y="105"/>
                    </a:lnTo>
                    <a:lnTo>
                      <a:pt x="241" y="107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41" y="115"/>
                    </a:lnTo>
                    <a:lnTo>
                      <a:pt x="241" y="118"/>
                    </a:lnTo>
                    <a:lnTo>
                      <a:pt x="242" y="124"/>
                    </a:lnTo>
                    <a:lnTo>
                      <a:pt x="242" y="124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5"/>
                    </a:lnTo>
                    <a:lnTo>
                      <a:pt x="244" y="135"/>
                    </a:lnTo>
                    <a:lnTo>
                      <a:pt x="247" y="137"/>
                    </a:lnTo>
                    <a:lnTo>
                      <a:pt x="250" y="137"/>
                    </a:lnTo>
                    <a:lnTo>
                      <a:pt x="255" y="137"/>
                    </a:lnTo>
                    <a:lnTo>
                      <a:pt x="257" y="138"/>
                    </a:lnTo>
                    <a:lnTo>
                      <a:pt x="257" y="143"/>
                    </a:lnTo>
                    <a:lnTo>
                      <a:pt x="257" y="145"/>
                    </a:lnTo>
                    <a:lnTo>
                      <a:pt x="257" y="146"/>
                    </a:lnTo>
                    <a:lnTo>
                      <a:pt x="253" y="150"/>
                    </a:lnTo>
                    <a:lnTo>
                      <a:pt x="250" y="154"/>
                    </a:lnTo>
                    <a:lnTo>
                      <a:pt x="247" y="157"/>
                    </a:lnTo>
                    <a:lnTo>
                      <a:pt x="244" y="161"/>
                    </a:lnTo>
                    <a:lnTo>
                      <a:pt x="244" y="162"/>
                    </a:lnTo>
                    <a:lnTo>
                      <a:pt x="246" y="165"/>
                    </a:lnTo>
                    <a:lnTo>
                      <a:pt x="247" y="167"/>
                    </a:lnTo>
                    <a:lnTo>
                      <a:pt x="250" y="170"/>
                    </a:lnTo>
                    <a:lnTo>
                      <a:pt x="250" y="170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3" y="178"/>
                    </a:lnTo>
                    <a:lnTo>
                      <a:pt x="255" y="178"/>
                    </a:lnTo>
                    <a:lnTo>
                      <a:pt x="257" y="181"/>
                    </a:lnTo>
                    <a:lnTo>
                      <a:pt x="258" y="183"/>
                    </a:lnTo>
                    <a:lnTo>
                      <a:pt x="260" y="183"/>
                    </a:lnTo>
                    <a:lnTo>
                      <a:pt x="261" y="183"/>
                    </a:lnTo>
                    <a:lnTo>
                      <a:pt x="264" y="184"/>
                    </a:lnTo>
                    <a:lnTo>
                      <a:pt x="266" y="186"/>
                    </a:lnTo>
                    <a:lnTo>
                      <a:pt x="268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87"/>
                    </a:lnTo>
                    <a:lnTo>
                      <a:pt x="271" y="190"/>
                    </a:lnTo>
                    <a:lnTo>
                      <a:pt x="271" y="194"/>
                    </a:lnTo>
                    <a:lnTo>
                      <a:pt x="272" y="198"/>
                    </a:lnTo>
                    <a:lnTo>
                      <a:pt x="272" y="200"/>
                    </a:lnTo>
                    <a:lnTo>
                      <a:pt x="271" y="200"/>
                    </a:lnTo>
                    <a:lnTo>
                      <a:pt x="271" y="201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2" y="203"/>
                    </a:lnTo>
                    <a:lnTo>
                      <a:pt x="274" y="203"/>
                    </a:lnTo>
                    <a:lnTo>
                      <a:pt x="277" y="203"/>
                    </a:lnTo>
                    <a:lnTo>
                      <a:pt x="277" y="203"/>
                    </a:lnTo>
                    <a:lnTo>
                      <a:pt x="279" y="203"/>
                    </a:lnTo>
                    <a:lnTo>
                      <a:pt x="279" y="203"/>
                    </a:lnTo>
                    <a:lnTo>
                      <a:pt x="279" y="205"/>
                    </a:lnTo>
                    <a:lnTo>
                      <a:pt x="279" y="205"/>
                    </a:lnTo>
                    <a:lnTo>
                      <a:pt x="277" y="206"/>
                    </a:lnTo>
                    <a:lnTo>
                      <a:pt x="279" y="208"/>
                    </a:lnTo>
                    <a:lnTo>
                      <a:pt x="279" y="208"/>
                    </a:lnTo>
                    <a:lnTo>
                      <a:pt x="277" y="209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5" y="213"/>
                    </a:lnTo>
                    <a:lnTo>
                      <a:pt x="271" y="211"/>
                    </a:lnTo>
                    <a:lnTo>
                      <a:pt x="271" y="213"/>
                    </a:lnTo>
                    <a:lnTo>
                      <a:pt x="269" y="213"/>
                    </a:lnTo>
                    <a:lnTo>
                      <a:pt x="266" y="213"/>
                    </a:lnTo>
                    <a:lnTo>
                      <a:pt x="266" y="213"/>
                    </a:lnTo>
                    <a:lnTo>
                      <a:pt x="264" y="214"/>
                    </a:lnTo>
                    <a:lnTo>
                      <a:pt x="264" y="216"/>
                    </a:lnTo>
                    <a:lnTo>
                      <a:pt x="263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1" y="217"/>
                    </a:lnTo>
                    <a:lnTo>
                      <a:pt x="258" y="217"/>
                    </a:lnTo>
                    <a:lnTo>
                      <a:pt x="258" y="219"/>
                    </a:lnTo>
                    <a:lnTo>
                      <a:pt x="257" y="219"/>
                    </a:lnTo>
                    <a:lnTo>
                      <a:pt x="257" y="222"/>
                    </a:lnTo>
                    <a:lnTo>
                      <a:pt x="257" y="224"/>
                    </a:lnTo>
                    <a:lnTo>
                      <a:pt x="257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5" y="233"/>
                    </a:lnTo>
                    <a:lnTo>
                      <a:pt x="253" y="235"/>
                    </a:lnTo>
                    <a:lnTo>
                      <a:pt x="253" y="235"/>
                    </a:lnTo>
                    <a:lnTo>
                      <a:pt x="253" y="235"/>
                    </a:lnTo>
                    <a:lnTo>
                      <a:pt x="252" y="236"/>
                    </a:lnTo>
                    <a:lnTo>
                      <a:pt x="249" y="235"/>
                    </a:lnTo>
                    <a:lnTo>
                      <a:pt x="247" y="235"/>
                    </a:lnTo>
                    <a:lnTo>
                      <a:pt x="241" y="233"/>
                    </a:lnTo>
                    <a:lnTo>
                      <a:pt x="239" y="231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8" y="231"/>
                    </a:lnTo>
                    <a:lnTo>
                      <a:pt x="231" y="231"/>
                    </a:lnTo>
                    <a:lnTo>
                      <a:pt x="230" y="231"/>
                    </a:lnTo>
                    <a:lnTo>
                      <a:pt x="228" y="231"/>
                    </a:lnTo>
                    <a:lnTo>
                      <a:pt x="225" y="231"/>
                    </a:lnTo>
                    <a:lnTo>
                      <a:pt x="223" y="230"/>
                    </a:lnTo>
                    <a:lnTo>
                      <a:pt x="220" y="230"/>
                    </a:lnTo>
                    <a:lnTo>
                      <a:pt x="217" y="230"/>
                    </a:lnTo>
                    <a:lnTo>
                      <a:pt x="214" y="228"/>
                    </a:lnTo>
                    <a:lnTo>
                      <a:pt x="209" y="228"/>
                    </a:lnTo>
                    <a:lnTo>
                      <a:pt x="206" y="228"/>
                    </a:lnTo>
                    <a:lnTo>
                      <a:pt x="205" y="228"/>
                    </a:lnTo>
                    <a:lnTo>
                      <a:pt x="203" y="227"/>
                    </a:lnTo>
                    <a:lnTo>
                      <a:pt x="201" y="227"/>
                    </a:lnTo>
                    <a:lnTo>
                      <a:pt x="200" y="227"/>
                    </a:lnTo>
                    <a:lnTo>
                      <a:pt x="198" y="225"/>
                    </a:lnTo>
                    <a:lnTo>
                      <a:pt x="192" y="225"/>
                    </a:lnTo>
                    <a:lnTo>
                      <a:pt x="192" y="224"/>
                    </a:lnTo>
                    <a:lnTo>
                      <a:pt x="190" y="220"/>
                    </a:lnTo>
                    <a:lnTo>
                      <a:pt x="190" y="219"/>
                    </a:lnTo>
                    <a:lnTo>
                      <a:pt x="189" y="216"/>
                    </a:lnTo>
                    <a:lnTo>
                      <a:pt x="189" y="211"/>
                    </a:lnTo>
                    <a:lnTo>
                      <a:pt x="189" y="209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6" y="205"/>
                    </a:lnTo>
                    <a:lnTo>
                      <a:pt x="184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5" y="205"/>
                    </a:lnTo>
                    <a:lnTo>
                      <a:pt x="173" y="206"/>
                    </a:lnTo>
                    <a:lnTo>
                      <a:pt x="168" y="206"/>
                    </a:lnTo>
                    <a:lnTo>
                      <a:pt x="167" y="208"/>
                    </a:lnTo>
                    <a:lnTo>
                      <a:pt x="167" y="209"/>
                    </a:lnTo>
                    <a:lnTo>
                      <a:pt x="165" y="209"/>
                    </a:lnTo>
                    <a:lnTo>
                      <a:pt x="164" y="209"/>
                    </a:lnTo>
                    <a:lnTo>
                      <a:pt x="160" y="211"/>
                    </a:lnTo>
                    <a:lnTo>
                      <a:pt x="157" y="213"/>
                    </a:lnTo>
                    <a:lnTo>
                      <a:pt x="156" y="214"/>
                    </a:lnTo>
                    <a:lnTo>
                      <a:pt x="154" y="214"/>
                    </a:lnTo>
                    <a:lnTo>
                      <a:pt x="152" y="213"/>
                    </a:lnTo>
                    <a:lnTo>
                      <a:pt x="148" y="211"/>
                    </a:lnTo>
                    <a:lnTo>
                      <a:pt x="145" y="211"/>
                    </a:lnTo>
                    <a:lnTo>
                      <a:pt x="141" y="211"/>
                    </a:lnTo>
                    <a:lnTo>
                      <a:pt x="140" y="211"/>
                    </a:lnTo>
                    <a:lnTo>
                      <a:pt x="137" y="208"/>
                    </a:lnTo>
                    <a:lnTo>
                      <a:pt x="137" y="208"/>
                    </a:lnTo>
                    <a:lnTo>
                      <a:pt x="135" y="206"/>
                    </a:lnTo>
                    <a:lnTo>
                      <a:pt x="130" y="205"/>
                    </a:lnTo>
                    <a:lnTo>
                      <a:pt x="126" y="201"/>
                    </a:lnTo>
                    <a:lnTo>
                      <a:pt x="124" y="200"/>
                    </a:lnTo>
                    <a:lnTo>
                      <a:pt x="124" y="198"/>
                    </a:lnTo>
                    <a:lnTo>
                      <a:pt x="123" y="197"/>
                    </a:lnTo>
                    <a:lnTo>
                      <a:pt x="118" y="195"/>
                    </a:lnTo>
                    <a:lnTo>
                      <a:pt x="116" y="194"/>
                    </a:lnTo>
                    <a:lnTo>
                      <a:pt x="113" y="194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08" y="192"/>
                    </a:lnTo>
                    <a:lnTo>
                      <a:pt x="105" y="189"/>
                    </a:lnTo>
                    <a:lnTo>
                      <a:pt x="105" y="187"/>
                    </a:lnTo>
                    <a:lnTo>
                      <a:pt x="104" y="184"/>
                    </a:lnTo>
                    <a:lnTo>
                      <a:pt x="102" y="183"/>
                    </a:lnTo>
                    <a:lnTo>
                      <a:pt x="102" y="179"/>
                    </a:lnTo>
                    <a:lnTo>
                      <a:pt x="102" y="178"/>
                    </a:lnTo>
                    <a:lnTo>
                      <a:pt x="99" y="178"/>
                    </a:lnTo>
                    <a:lnTo>
                      <a:pt x="99" y="176"/>
                    </a:lnTo>
                    <a:lnTo>
                      <a:pt x="99" y="175"/>
                    </a:lnTo>
                    <a:lnTo>
                      <a:pt x="99" y="175"/>
                    </a:lnTo>
                    <a:lnTo>
                      <a:pt x="97" y="173"/>
                    </a:lnTo>
                    <a:lnTo>
                      <a:pt x="96" y="173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6" y="168"/>
                    </a:lnTo>
                    <a:lnTo>
                      <a:pt x="94" y="167"/>
                    </a:lnTo>
                    <a:lnTo>
                      <a:pt x="93" y="164"/>
                    </a:lnTo>
                    <a:lnTo>
                      <a:pt x="89" y="162"/>
                    </a:lnTo>
                    <a:lnTo>
                      <a:pt x="89" y="161"/>
                    </a:lnTo>
                    <a:lnTo>
                      <a:pt x="88" y="159"/>
                    </a:lnTo>
                    <a:lnTo>
                      <a:pt x="88" y="156"/>
                    </a:lnTo>
                    <a:lnTo>
                      <a:pt x="86" y="156"/>
                    </a:lnTo>
                    <a:lnTo>
                      <a:pt x="80" y="159"/>
                    </a:lnTo>
                    <a:lnTo>
                      <a:pt x="78" y="157"/>
                    </a:lnTo>
                    <a:lnTo>
                      <a:pt x="74" y="154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5" y="154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4"/>
                    </a:lnTo>
                    <a:lnTo>
                      <a:pt x="70" y="156"/>
                    </a:lnTo>
                    <a:lnTo>
                      <a:pt x="70" y="157"/>
                    </a:lnTo>
                    <a:lnTo>
                      <a:pt x="70" y="159"/>
                    </a:lnTo>
                    <a:lnTo>
                      <a:pt x="69" y="159"/>
                    </a:lnTo>
                    <a:lnTo>
                      <a:pt x="67" y="159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4" y="159"/>
                    </a:lnTo>
                    <a:lnTo>
                      <a:pt x="64" y="159"/>
                    </a:lnTo>
                    <a:lnTo>
                      <a:pt x="63" y="157"/>
                    </a:lnTo>
                    <a:lnTo>
                      <a:pt x="63" y="157"/>
                    </a:lnTo>
                    <a:lnTo>
                      <a:pt x="64" y="156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59" y="153"/>
                    </a:lnTo>
                    <a:lnTo>
                      <a:pt x="58" y="153"/>
                    </a:lnTo>
                    <a:lnTo>
                      <a:pt x="58" y="153"/>
                    </a:lnTo>
                    <a:lnTo>
                      <a:pt x="58" y="150"/>
                    </a:lnTo>
                    <a:lnTo>
                      <a:pt x="58" y="146"/>
                    </a:lnTo>
                    <a:lnTo>
                      <a:pt x="58" y="143"/>
                    </a:lnTo>
                    <a:lnTo>
                      <a:pt x="55" y="143"/>
                    </a:lnTo>
                    <a:lnTo>
                      <a:pt x="53" y="143"/>
                    </a:lnTo>
                    <a:lnTo>
                      <a:pt x="53" y="137"/>
                    </a:lnTo>
                    <a:lnTo>
                      <a:pt x="55" y="134"/>
                    </a:lnTo>
                    <a:lnTo>
                      <a:pt x="55" y="131"/>
                    </a:lnTo>
                    <a:lnTo>
                      <a:pt x="53" y="129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2" y="118"/>
                    </a:lnTo>
                    <a:lnTo>
                      <a:pt x="41" y="116"/>
                    </a:lnTo>
                    <a:lnTo>
                      <a:pt x="37" y="115"/>
                    </a:lnTo>
                    <a:lnTo>
                      <a:pt x="34" y="113"/>
                    </a:lnTo>
                    <a:lnTo>
                      <a:pt x="33" y="113"/>
                    </a:lnTo>
                    <a:lnTo>
                      <a:pt x="31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0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29" y="105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5" y="101"/>
                    </a:lnTo>
                    <a:lnTo>
                      <a:pt x="22" y="98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4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22" y="91"/>
                    </a:lnTo>
                    <a:lnTo>
                      <a:pt x="20" y="90"/>
                    </a:lnTo>
                    <a:lnTo>
                      <a:pt x="22" y="88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5" y="83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31" y="77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28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" name="Freeform 246">
                <a:extLst>
                  <a:ext uri="{FF2B5EF4-FFF2-40B4-BE49-F238E27FC236}">
                    <a16:creationId xmlns:a16="http://schemas.microsoft.com/office/drawing/2014/main" id="{05369050-61AB-3E43-AC9A-DCD008EDD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23" y="3494354"/>
                <a:ext cx="314856" cy="297119"/>
              </a:xfrm>
              <a:custGeom>
                <a:avLst/>
                <a:gdLst>
                  <a:gd name="T0" fmla="*/ 63 w 142"/>
                  <a:gd name="T1" fmla="*/ 0 h 134"/>
                  <a:gd name="T2" fmla="*/ 69 w 142"/>
                  <a:gd name="T3" fmla="*/ 1 h 134"/>
                  <a:gd name="T4" fmla="*/ 76 w 142"/>
                  <a:gd name="T5" fmla="*/ 1 h 134"/>
                  <a:gd name="T6" fmla="*/ 79 w 142"/>
                  <a:gd name="T7" fmla="*/ 1 h 134"/>
                  <a:gd name="T8" fmla="*/ 79 w 142"/>
                  <a:gd name="T9" fmla="*/ 6 h 134"/>
                  <a:gd name="T10" fmla="*/ 82 w 142"/>
                  <a:gd name="T11" fmla="*/ 5 h 134"/>
                  <a:gd name="T12" fmla="*/ 85 w 142"/>
                  <a:gd name="T13" fmla="*/ 3 h 134"/>
                  <a:gd name="T14" fmla="*/ 87 w 142"/>
                  <a:gd name="T15" fmla="*/ 5 h 134"/>
                  <a:gd name="T16" fmla="*/ 91 w 142"/>
                  <a:gd name="T17" fmla="*/ 11 h 134"/>
                  <a:gd name="T18" fmla="*/ 91 w 142"/>
                  <a:gd name="T19" fmla="*/ 14 h 134"/>
                  <a:gd name="T20" fmla="*/ 93 w 142"/>
                  <a:gd name="T21" fmla="*/ 16 h 134"/>
                  <a:gd name="T22" fmla="*/ 96 w 142"/>
                  <a:gd name="T23" fmla="*/ 22 h 134"/>
                  <a:gd name="T24" fmla="*/ 101 w 142"/>
                  <a:gd name="T25" fmla="*/ 25 h 134"/>
                  <a:gd name="T26" fmla="*/ 109 w 142"/>
                  <a:gd name="T27" fmla="*/ 25 h 134"/>
                  <a:gd name="T28" fmla="*/ 104 w 142"/>
                  <a:gd name="T29" fmla="*/ 28 h 134"/>
                  <a:gd name="T30" fmla="*/ 107 w 142"/>
                  <a:gd name="T31" fmla="*/ 33 h 134"/>
                  <a:gd name="T32" fmla="*/ 107 w 142"/>
                  <a:gd name="T33" fmla="*/ 36 h 134"/>
                  <a:gd name="T34" fmla="*/ 99 w 142"/>
                  <a:gd name="T35" fmla="*/ 42 h 134"/>
                  <a:gd name="T36" fmla="*/ 98 w 142"/>
                  <a:gd name="T37" fmla="*/ 45 h 134"/>
                  <a:gd name="T38" fmla="*/ 98 w 142"/>
                  <a:gd name="T39" fmla="*/ 50 h 134"/>
                  <a:gd name="T40" fmla="*/ 96 w 142"/>
                  <a:gd name="T41" fmla="*/ 55 h 134"/>
                  <a:gd name="T42" fmla="*/ 101 w 142"/>
                  <a:gd name="T43" fmla="*/ 61 h 134"/>
                  <a:gd name="T44" fmla="*/ 104 w 142"/>
                  <a:gd name="T45" fmla="*/ 61 h 134"/>
                  <a:gd name="T46" fmla="*/ 105 w 142"/>
                  <a:gd name="T47" fmla="*/ 64 h 134"/>
                  <a:gd name="T48" fmla="*/ 105 w 142"/>
                  <a:gd name="T49" fmla="*/ 71 h 134"/>
                  <a:gd name="T50" fmla="*/ 110 w 142"/>
                  <a:gd name="T51" fmla="*/ 72 h 134"/>
                  <a:gd name="T52" fmla="*/ 121 w 142"/>
                  <a:gd name="T53" fmla="*/ 79 h 134"/>
                  <a:gd name="T54" fmla="*/ 126 w 142"/>
                  <a:gd name="T55" fmla="*/ 82 h 134"/>
                  <a:gd name="T56" fmla="*/ 131 w 142"/>
                  <a:gd name="T57" fmla="*/ 90 h 134"/>
                  <a:gd name="T58" fmla="*/ 131 w 142"/>
                  <a:gd name="T59" fmla="*/ 102 h 134"/>
                  <a:gd name="T60" fmla="*/ 134 w 142"/>
                  <a:gd name="T61" fmla="*/ 112 h 134"/>
                  <a:gd name="T62" fmla="*/ 137 w 142"/>
                  <a:gd name="T63" fmla="*/ 113 h 134"/>
                  <a:gd name="T64" fmla="*/ 140 w 142"/>
                  <a:gd name="T65" fmla="*/ 115 h 134"/>
                  <a:gd name="T66" fmla="*/ 140 w 142"/>
                  <a:gd name="T67" fmla="*/ 118 h 134"/>
                  <a:gd name="T68" fmla="*/ 135 w 142"/>
                  <a:gd name="T69" fmla="*/ 118 h 134"/>
                  <a:gd name="T70" fmla="*/ 131 w 142"/>
                  <a:gd name="T71" fmla="*/ 118 h 134"/>
                  <a:gd name="T72" fmla="*/ 124 w 142"/>
                  <a:gd name="T73" fmla="*/ 116 h 134"/>
                  <a:gd name="T74" fmla="*/ 121 w 142"/>
                  <a:gd name="T75" fmla="*/ 120 h 134"/>
                  <a:gd name="T76" fmla="*/ 117 w 142"/>
                  <a:gd name="T77" fmla="*/ 129 h 134"/>
                  <a:gd name="T78" fmla="*/ 104 w 142"/>
                  <a:gd name="T79" fmla="*/ 132 h 134"/>
                  <a:gd name="T80" fmla="*/ 87 w 142"/>
                  <a:gd name="T81" fmla="*/ 131 h 134"/>
                  <a:gd name="T82" fmla="*/ 68 w 142"/>
                  <a:gd name="T83" fmla="*/ 116 h 134"/>
                  <a:gd name="T84" fmla="*/ 50 w 142"/>
                  <a:gd name="T85" fmla="*/ 104 h 134"/>
                  <a:gd name="T86" fmla="*/ 36 w 142"/>
                  <a:gd name="T87" fmla="*/ 94 h 134"/>
                  <a:gd name="T88" fmla="*/ 23 w 142"/>
                  <a:gd name="T89" fmla="*/ 88 h 134"/>
                  <a:gd name="T90" fmla="*/ 6 w 142"/>
                  <a:gd name="T91" fmla="*/ 85 h 134"/>
                  <a:gd name="T92" fmla="*/ 5 w 142"/>
                  <a:gd name="T93" fmla="*/ 82 h 134"/>
                  <a:gd name="T94" fmla="*/ 3 w 142"/>
                  <a:gd name="T95" fmla="*/ 72 h 134"/>
                  <a:gd name="T96" fmla="*/ 8 w 142"/>
                  <a:gd name="T97" fmla="*/ 61 h 134"/>
                  <a:gd name="T98" fmla="*/ 23 w 142"/>
                  <a:gd name="T99" fmla="*/ 52 h 134"/>
                  <a:gd name="T100" fmla="*/ 35 w 142"/>
                  <a:gd name="T101" fmla="*/ 44 h 134"/>
                  <a:gd name="T102" fmla="*/ 36 w 142"/>
                  <a:gd name="T103" fmla="*/ 33 h 134"/>
                  <a:gd name="T104" fmla="*/ 38 w 142"/>
                  <a:gd name="T105" fmla="*/ 27 h 134"/>
                  <a:gd name="T106" fmla="*/ 36 w 142"/>
                  <a:gd name="T107" fmla="*/ 19 h 134"/>
                  <a:gd name="T108" fmla="*/ 38 w 142"/>
                  <a:gd name="T109" fmla="*/ 14 h 134"/>
                  <a:gd name="T110" fmla="*/ 49 w 142"/>
                  <a:gd name="T111" fmla="*/ 8 h 134"/>
                  <a:gd name="T112" fmla="*/ 52 w 142"/>
                  <a:gd name="T113" fmla="*/ 3 h 134"/>
                  <a:gd name="T114" fmla="*/ 58 w 142"/>
                  <a:gd name="T1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134">
                    <a:moveTo>
                      <a:pt x="58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2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4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7" y="27"/>
                    </a:lnTo>
                    <a:lnTo>
                      <a:pt x="105" y="27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4" y="31"/>
                    </a:lnTo>
                    <a:lnTo>
                      <a:pt x="105" y="31"/>
                    </a:lnTo>
                    <a:lnTo>
                      <a:pt x="107" y="33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05" y="38"/>
                    </a:lnTo>
                    <a:lnTo>
                      <a:pt x="104" y="38"/>
                    </a:lnTo>
                    <a:lnTo>
                      <a:pt x="101" y="42"/>
                    </a:lnTo>
                    <a:lnTo>
                      <a:pt x="99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7"/>
                    </a:lnTo>
                    <a:lnTo>
                      <a:pt x="96" y="49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5" y="64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5" y="69"/>
                    </a:lnTo>
                    <a:lnTo>
                      <a:pt x="105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9" y="72"/>
                    </a:lnTo>
                    <a:lnTo>
                      <a:pt x="110" y="72"/>
                    </a:lnTo>
                    <a:lnTo>
                      <a:pt x="113" y="74"/>
                    </a:lnTo>
                    <a:lnTo>
                      <a:pt x="117" y="75"/>
                    </a:lnTo>
                    <a:lnTo>
                      <a:pt x="118" y="77"/>
                    </a:lnTo>
                    <a:lnTo>
                      <a:pt x="121" y="79"/>
                    </a:lnTo>
                    <a:lnTo>
                      <a:pt x="123" y="79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6" y="82"/>
                    </a:lnTo>
                    <a:lnTo>
                      <a:pt x="126" y="85"/>
                    </a:lnTo>
                    <a:lnTo>
                      <a:pt x="128" y="85"/>
                    </a:lnTo>
                    <a:lnTo>
                      <a:pt x="129" y="88"/>
                    </a:lnTo>
                    <a:lnTo>
                      <a:pt x="131" y="90"/>
                    </a:lnTo>
                    <a:lnTo>
                      <a:pt x="131" y="93"/>
                    </a:lnTo>
                    <a:lnTo>
                      <a:pt x="129" y="96"/>
                    </a:lnTo>
                    <a:lnTo>
                      <a:pt x="129" y="102"/>
                    </a:lnTo>
                    <a:lnTo>
                      <a:pt x="131" y="102"/>
                    </a:lnTo>
                    <a:lnTo>
                      <a:pt x="134" y="102"/>
                    </a:lnTo>
                    <a:lnTo>
                      <a:pt x="134" y="105"/>
                    </a:lnTo>
                    <a:lnTo>
                      <a:pt x="134" y="109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5" y="112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9" y="113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40" y="118"/>
                    </a:lnTo>
                    <a:lnTo>
                      <a:pt x="140" y="118"/>
                    </a:lnTo>
                    <a:lnTo>
                      <a:pt x="142" y="120"/>
                    </a:lnTo>
                    <a:lnTo>
                      <a:pt x="140" y="120"/>
                    </a:lnTo>
                    <a:lnTo>
                      <a:pt x="139" y="120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1" y="118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6" y="116"/>
                    </a:lnTo>
                    <a:lnTo>
                      <a:pt x="124" y="116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0"/>
                    </a:lnTo>
                    <a:lnTo>
                      <a:pt x="120" y="121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17" y="129"/>
                    </a:lnTo>
                    <a:lnTo>
                      <a:pt x="115" y="131"/>
                    </a:lnTo>
                    <a:lnTo>
                      <a:pt x="112" y="132"/>
                    </a:lnTo>
                    <a:lnTo>
                      <a:pt x="110" y="134"/>
                    </a:lnTo>
                    <a:lnTo>
                      <a:pt x="104" y="132"/>
                    </a:lnTo>
                    <a:lnTo>
                      <a:pt x="98" y="132"/>
                    </a:lnTo>
                    <a:lnTo>
                      <a:pt x="91" y="132"/>
                    </a:lnTo>
                    <a:lnTo>
                      <a:pt x="87" y="131"/>
                    </a:lnTo>
                    <a:lnTo>
                      <a:pt x="87" y="131"/>
                    </a:lnTo>
                    <a:lnTo>
                      <a:pt x="80" y="127"/>
                    </a:lnTo>
                    <a:lnTo>
                      <a:pt x="77" y="124"/>
                    </a:lnTo>
                    <a:lnTo>
                      <a:pt x="72" y="121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60" y="110"/>
                    </a:lnTo>
                    <a:lnTo>
                      <a:pt x="55" y="107"/>
                    </a:lnTo>
                    <a:lnTo>
                      <a:pt x="50" y="104"/>
                    </a:lnTo>
                    <a:lnTo>
                      <a:pt x="49" y="101"/>
                    </a:lnTo>
                    <a:lnTo>
                      <a:pt x="44" y="99"/>
                    </a:lnTo>
                    <a:lnTo>
                      <a:pt x="41" y="97"/>
                    </a:lnTo>
                    <a:lnTo>
                      <a:pt x="36" y="94"/>
                    </a:lnTo>
                    <a:lnTo>
                      <a:pt x="33" y="93"/>
                    </a:lnTo>
                    <a:lnTo>
                      <a:pt x="30" y="91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19" y="86"/>
                    </a:lnTo>
                    <a:lnTo>
                      <a:pt x="14" y="86"/>
                    </a:lnTo>
                    <a:lnTo>
                      <a:pt x="9" y="85"/>
                    </a:lnTo>
                    <a:lnTo>
                      <a:pt x="6" y="85"/>
                    </a:lnTo>
                    <a:lnTo>
                      <a:pt x="8" y="83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5" y="63"/>
                    </a:lnTo>
                    <a:lnTo>
                      <a:pt x="8" y="61"/>
                    </a:lnTo>
                    <a:lnTo>
                      <a:pt x="12" y="58"/>
                    </a:lnTo>
                    <a:lnTo>
                      <a:pt x="16" y="57"/>
                    </a:lnTo>
                    <a:lnTo>
                      <a:pt x="20" y="53"/>
                    </a:lnTo>
                    <a:lnTo>
                      <a:pt x="23" y="52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3" y="47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5" y="38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6" y="23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7" y="9"/>
                    </a:lnTo>
                    <a:lnTo>
                      <a:pt x="49" y="8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1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" name="Freeform 247">
                <a:extLst>
                  <a:ext uri="{FF2B5EF4-FFF2-40B4-BE49-F238E27FC236}">
                    <a16:creationId xmlns:a16="http://schemas.microsoft.com/office/drawing/2014/main" id="{43C2B427-8792-5B4C-B6E0-F1523D291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032" y="4971076"/>
                <a:ext cx="2218" cy="665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2 h 3"/>
                  <a:gd name="T14" fmla="*/ 0 w 1"/>
                  <a:gd name="T15" fmla="*/ 0 h 3"/>
                  <a:gd name="T16" fmla="*/ 0 w 1"/>
                  <a:gd name="T17" fmla="*/ 0 h 3"/>
                  <a:gd name="T18" fmla="*/ 1 w 1"/>
                  <a:gd name="T19" fmla="*/ 2 h 3"/>
                  <a:gd name="T20" fmla="*/ 1 w 1"/>
                  <a:gd name="T21" fmla="*/ 3 h 3"/>
                  <a:gd name="T22" fmla="*/ 1 w 1"/>
                  <a:gd name="T23" fmla="*/ 2 h 3"/>
                  <a:gd name="T24" fmla="*/ 1 w 1"/>
                  <a:gd name="T25" fmla="*/ 2 h 3"/>
                  <a:gd name="T26" fmla="*/ 1 w 1"/>
                  <a:gd name="T27" fmla="*/ 2 h 3"/>
                  <a:gd name="T28" fmla="*/ 1 w 1"/>
                  <a:gd name="T29" fmla="*/ 0 h 3"/>
                  <a:gd name="T30" fmla="*/ 1 w 1"/>
                  <a:gd name="T31" fmla="*/ 0 h 3"/>
                  <a:gd name="T32" fmla="*/ 1 w 1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" name="Freeform 248">
                <a:extLst>
                  <a:ext uri="{FF2B5EF4-FFF2-40B4-BE49-F238E27FC236}">
                    <a16:creationId xmlns:a16="http://schemas.microsoft.com/office/drawing/2014/main" id="{2DA797E9-1D3B-884C-B2D1-8F317CCE5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3993" y="3560872"/>
                <a:ext cx="933485" cy="966744"/>
              </a:xfrm>
              <a:custGeom>
                <a:avLst/>
                <a:gdLst>
                  <a:gd name="T0" fmla="*/ 362 w 421"/>
                  <a:gd name="T1" fmla="*/ 417 h 436"/>
                  <a:gd name="T2" fmla="*/ 71 w 421"/>
                  <a:gd name="T3" fmla="*/ 414 h 436"/>
                  <a:gd name="T4" fmla="*/ 350 w 421"/>
                  <a:gd name="T5" fmla="*/ 381 h 436"/>
                  <a:gd name="T6" fmla="*/ 359 w 421"/>
                  <a:gd name="T7" fmla="*/ 361 h 436"/>
                  <a:gd name="T8" fmla="*/ 358 w 421"/>
                  <a:gd name="T9" fmla="*/ 351 h 436"/>
                  <a:gd name="T10" fmla="*/ 354 w 421"/>
                  <a:gd name="T11" fmla="*/ 356 h 436"/>
                  <a:gd name="T12" fmla="*/ 142 w 421"/>
                  <a:gd name="T13" fmla="*/ 0 h 436"/>
                  <a:gd name="T14" fmla="*/ 153 w 421"/>
                  <a:gd name="T15" fmla="*/ 30 h 436"/>
                  <a:gd name="T16" fmla="*/ 154 w 421"/>
                  <a:gd name="T17" fmla="*/ 52 h 436"/>
                  <a:gd name="T18" fmla="*/ 153 w 421"/>
                  <a:gd name="T19" fmla="*/ 64 h 436"/>
                  <a:gd name="T20" fmla="*/ 168 w 421"/>
                  <a:gd name="T21" fmla="*/ 74 h 436"/>
                  <a:gd name="T22" fmla="*/ 176 w 421"/>
                  <a:gd name="T23" fmla="*/ 93 h 436"/>
                  <a:gd name="T24" fmla="*/ 187 w 421"/>
                  <a:gd name="T25" fmla="*/ 115 h 436"/>
                  <a:gd name="T26" fmla="*/ 220 w 421"/>
                  <a:gd name="T27" fmla="*/ 127 h 436"/>
                  <a:gd name="T28" fmla="*/ 250 w 421"/>
                  <a:gd name="T29" fmla="*/ 138 h 436"/>
                  <a:gd name="T30" fmla="*/ 283 w 421"/>
                  <a:gd name="T31" fmla="*/ 145 h 436"/>
                  <a:gd name="T32" fmla="*/ 294 w 421"/>
                  <a:gd name="T33" fmla="*/ 118 h 436"/>
                  <a:gd name="T34" fmla="*/ 309 w 421"/>
                  <a:gd name="T35" fmla="*/ 138 h 436"/>
                  <a:gd name="T36" fmla="*/ 342 w 421"/>
                  <a:gd name="T37" fmla="*/ 137 h 436"/>
                  <a:gd name="T38" fmla="*/ 340 w 421"/>
                  <a:gd name="T39" fmla="*/ 124 h 436"/>
                  <a:gd name="T40" fmla="*/ 361 w 421"/>
                  <a:gd name="T41" fmla="*/ 110 h 436"/>
                  <a:gd name="T42" fmla="*/ 394 w 421"/>
                  <a:gd name="T43" fmla="*/ 104 h 436"/>
                  <a:gd name="T44" fmla="*/ 408 w 421"/>
                  <a:gd name="T45" fmla="*/ 105 h 436"/>
                  <a:gd name="T46" fmla="*/ 421 w 421"/>
                  <a:gd name="T47" fmla="*/ 119 h 436"/>
                  <a:gd name="T48" fmla="*/ 400 w 421"/>
                  <a:gd name="T49" fmla="*/ 135 h 436"/>
                  <a:gd name="T50" fmla="*/ 381 w 421"/>
                  <a:gd name="T51" fmla="*/ 162 h 436"/>
                  <a:gd name="T52" fmla="*/ 365 w 421"/>
                  <a:gd name="T53" fmla="*/ 181 h 436"/>
                  <a:gd name="T54" fmla="*/ 359 w 421"/>
                  <a:gd name="T55" fmla="*/ 208 h 436"/>
                  <a:gd name="T56" fmla="*/ 348 w 421"/>
                  <a:gd name="T57" fmla="*/ 189 h 436"/>
                  <a:gd name="T58" fmla="*/ 334 w 421"/>
                  <a:gd name="T59" fmla="*/ 195 h 436"/>
                  <a:gd name="T60" fmla="*/ 343 w 421"/>
                  <a:gd name="T61" fmla="*/ 176 h 436"/>
                  <a:gd name="T62" fmla="*/ 326 w 421"/>
                  <a:gd name="T63" fmla="*/ 164 h 436"/>
                  <a:gd name="T64" fmla="*/ 304 w 421"/>
                  <a:gd name="T65" fmla="*/ 149 h 436"/>
                  <a:gd name="T66" fmla="*/ 291 w 421"/>
                  <a:gd name="T67" fmla="*/ 143 h 436"/>
                  <a:gd name="T68" fmla="*/ 299 w 421"/>
                  <a:gd name="T69" fmla="*/ 162 h 436"/>
                  <a:gd name="T70" fmla="*/ 296 w 421"/>
                  <a:gd name="T71" fmla="*/ 178 h 436"/>
                  <a:gd name="T72" fmla="*/ 301 w 421"/>
                  <a:gd name="T73" fmla="*/ 208 h 436"/>
                  <a:gd name="T74" fmla="*/ 293 w 421"/>
                  <a:gd name="T75" fmla="*/ 217 h 436"/>
                  <a:gd name="T76" fmla="*/ 271 w 421"/>
                  <a:gd name="T77" fmla="*/ 220 h 436"/>
                  <a:gd name="T78" fmla="*/ 250 w 421"/>
                  <a:gd name="T79" fmla="*/ 246 h 436"/>
                  <a:gd name="T80" fmla="*/ 208 w 421"/>
                  <a:gd name="T81" fmla="*/ 282 h 436"/>
                  <a:gd name="T82" fmla="*/ 181 w 421"/>
                  <a:gd name="T83" fmla="*/ 302 h 436"/>
                  <a:gd name="T84" fmla="*/ 173 w 421"/>
                  <a:gd name="T85" fmla="*/ 349 h 436"/>
                  <a:gd name="T86" fmla="*/ 154 w 421"/>
                  <a:gd name="T87" fmla="*/ 395 h 436"/>
                  <a:gd name="T88" fmla="*/ 119 w 421"/>
                  <a:gd name="T89" fmla="*/ 401 h 436"/>
                  <a:gd name="T90" fmla="*/ 108 w 421"/>
                  <a:gd name="T91" fmla="*/ 368 h 436"/>
                  <a:gd name="T92" fmla="*/ 85 w 421"/>
                  <a:gd name="T93" fmla="*/ 316 h 436"/>
                  <a:gd name="T94" fmla="*/ 67 w 421"/>
                  <a:gd name="T95" fmla="*/ 261 h 436"/>
                  <a:gd name="T96" fmla="*/ 67 w 421"/>
                  <a:gd name="T97" fmla="*/ 227 h 436"/>
                  <a:gd name="T98" fmla="*/ 64 w 421"/>
                  <a:gd name="T99" fmla="*/ 208 h 436"/>
                  <a:gd name="T100" fmla="*/ 41 w 421"/>
                  <a:gd name="T101" fmla="*/ 230 h 436"/>
                  <a:gd name="T102" fmla="*/ 28 w 421"/>
                  <a:gd name="T103" fmla="*/ 203 h 436"/>
                  <a:gd name="T104" fmla="*/ 6 w 421"/>
                  <a:gd name="T105" fmla="*/ 184 h 436"/>
                  <a:gd name="T106" fmla="*/ 15 w 421"/>
                  <a:gd name="T107" fmla="*/ 178 h 436"/>
                  <a:gd name="T108" fmla="*/ 41 w 421"/>
                  <a:gd name="T109" fmla="*/ 175 h 436"/>
                  <a:gd name="T110" fmla="*/ 26 w 421"/>
                  <a:gd name="T111" fmla="*/ 149 h 436"/>
                  <a:gd name="T112" fmla="*/ 30 w 421"/>
                  <a:gd name="T113" fmla="*/ 119 h 436"/>
                  <a:gd name="T114" fmla="*/ 69 w 421"/>
                  <a:gd name="T115" fmla="*/ 102 h 436"/>
                  <a:gd name="T116" fmla="*/ 91 w 421"/>
                  <a:gd name="T117" fmla="*/ 69 h 436"/>
                  <a:gd name="T118" fmla="*/ 93 w 421"/>
                  <a:gd name="T119" fmla="*/ 45 h 436"/>
                  <a:gd name="T120" fmla="*/ 85 w 421"/>
                  <a:gd name="T121" fmla="*/ 27 h 436"/>
                  <a:gd name="T122" fmla="*/ 93 w 421"/>
                  <a:gd name="T123" fmla="*/ 12 h 436"/>
                  <a:gd name="T124" fmla="*/ 129 w 421"/>
                  <a:gd name="T125" fmla="*/ 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1" h="436">
                    <a:moveTo>
                      <a:pt x="370" y="428"/>
                    </a:moveTo>
                    <a:lnTo>
                      <a:pt x="370" y="428"/>
                    </a:lnTo>
                    <a:lnTo>
                      <a:pt x="372" y="431"/>
                    </a:lnTo>
                    <a:lnTo>
                      <a:pt x="372" y="435"/>
                    </a:lnTo>
                    <a:lnTo>
                      <a:pt x="370" y="436"/>
                    </a:lnTo>
                    <a:lnTo>
                      <a:pt x="369" y="431"/>
                    </a:lnTo>
                    <a:lnTo>
                      <a:pt x="367" y="431"/>
                    </a:lnTo>
                    <a:lnTo>
                      <a:pt x="367" y="430"/>
                    </a:lnTo>
                    <a:lnTo>
                      <a:pt x="369" y="430"/>
                    </a:lnTo>
                    <a:lnTo>
                      <a:pt x="370" y="428"/>
                    </a:lnTo>
                    <a:close/>
                    <a:moveTo>
                      <a:pt x="369" y="425"/>
                    </a:moveTo>
                    <a:lnTo>
                      <a:pt x="369" y="427"/>
                    </a:lnTo>
                    <a:lnTo>
                      <a:pt x="367" y="428"/>
                    </a:lnTo>
                    <a:lnTo>
                      <a:pt x="367" y="427"/>
                    </a:lnTo>
                    <a:lnTo>
                      <a:pt x="367" y="427"/>
                    </a:lnTo>
                    <a:lnTo>
                      <a:pt x="367" y="427"/>
                    </a:lnTo>
                    <a:lnTo>
                      <a:pt x="369" y="425"/>
                    </a:lnTo>
                    <a:close/>
                    <a:moveTo>
                      <a:pt x="364" y="417"/>
                    </a:move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4" y="419"/>
                    </a:lnTo>
                    <a:lnTo>
                      <a:pt x="362" y="417"/>
                    </a:lnTo>
                    <a:lnTo>
                      <a:pt x="362" y="417"/>
                    </a:lnTo>
                    <a:lnTo>
                      <a:pt x="364" y="417"/>
                    </a:lnTo>
                    <a:close/>
                    <a:moveTo>
                      <a:pt x="365" y="414"/>
                    </a:moveTo>
                    <a:lnTo>
                      <a:pt x="365" y="414"/>
                    </a:lnTo>
                    <a:lnTo>
                      <a:pt x="365" y="416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7"/>
                    </a:lnTo>
                    <a:lnTo>
                      <a:pt x="365" y="416"/>
                    </a:lnTo>
                    <a:lnTo>
                      <a:pt x="365" y="416"/>
                    </a:lnTo>
                    <a:lnTo>
                      <a:pt x="365" y="414"/>
                    </a:lnTo>
                    <a:lnTo>
                      <a:pt x="365" y="414"/>
                    </a:lnTo>
                    <a:close/>
                    <a:moveTo>
                      <a:pt x="71" y="413"/>
                    </a:move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69" y="414"/>
                    </a:lnTo>
                    <a:lnTo>
                      <a:pt x="71" y="414"/>
                    </a:lnTo>
                    <a:lnTo>
                      <a:pt x="71" y="413"/>
                    </a:lnTo>
                    <a:lnTo>
                      <a:pt x="71" y="413"/>
                    </a:lnTo>
                    <a:close/>
                    <a:moveTo>
                      <a:pt x="359" y="413"/>
                    </a:moveTo>
                    <a:lnTo>
                      <a:pt x="361" y="414"/>
                    </a:lnTo>
                    <a:lnTo>
                      <a:pt x="361" y="414"/>
                    </a:lnTo>
                    <a:lnTo>
                      <a:pt x="359" y="414"/>
                    </a:lnTo>
                    <a:lnTo>
                      <a:pt x="359" y="414"/>
                    </a:lnTo>
                    <a:lnTo>
                      <a:pt x="359" y="413"/>
                    </a:lnTo>
                    <a:lnTo>
                      <a:pt x="359" y="413"/>
                    </a:lnTo>
                    <a:close/>
                    <a:moveTo>
                      <a:pt x="354" y="400"/>
                    </a:moveTo>
                    <a:lnTo>
                      <a:pt x="354" y="400"/>
                    </a:lnTo>
                    <a:lnTo>
                      <a:pt x="356" y="400"/>
                    </a:lnTo>
                    <a:lnTo>
                      <a:pt x="354" y="401"/>
                    </a:lnTo>
                    <a:lnTo>
                      <a:pt x="354" y="401"/>
                    </a:lnTo>
                    <a:lnTo>
                      <a:pt x="354" y="400"/>
                    </a:lnTo>
                    <a:lnTo>
                      <a:pt x="354" y="400"/>
                    </a:lnTo>
                    <a:lnTo>
                      <a:pt x="354" y="400"/>
                    </a:lnTo>
                    <a:lnTo>
                      <a:pt x="354" y="400"/>
                    </a:lnTo>
                    <a:close/>
                    <a:moveTo>
                      <a:pt x="351" y="375"/>
                    </a:moveTo>
                    <a:lnTo>
                      <a:pt x="351" y="376"/>
                    </a:lnTo>
                    <a:lnTo>
                      <a:pt x="351" y="378"/>
                    </a:lnTo>
                    <a:lnTo>
                      <a:pt x="351" y="381"/>
                    </a:lnTo>
                    <a:lnTo>
                      <a:pt x="351" y="381"/>
                    </a:lnTo>
                    <a:lnTo>
                      <a:pt x="350" y="381"/>
                    </a:lnTo>
                    <a:lnTo>
                      <a:pt x="350" y="379"/>
                    </a:lnTo>
                    <a:lnTo>
                      <a:pt x="348" y="378"/>
                    </a:lnTo>
                    <a:lnTo>
                      <a:pt x="350" y="376"/>
                    </a:lnTo>
                    <a:lnTo>
                      <a:pt x="350" y="376"/>
                    </a:lnTo>
                    <a:lnTo>
                      <a:pt x="351" y="375"/>
                    </a:lnTo>
                    <a:close/>
                    <a:moveTo>
                      <a:pt x="66" y="370"/>
                    </a:moveTo>
                    <a:lnTo>
                      <a:pt x="66" y="370"/>
                    </a:lnTo>
                    <a:lnTo>
                      <a:pt x="66" y="370"/>
                    </a:lnTo>
                    <a:lnTo>
                      <a:pt x="66" y="370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0"/>
                    </a:lnTo>
                    <a:lnTo>
                      <a:pt x="66" y="370"/>
                    </a:lnTo>
                    <a:close/>
                    <a:moveTo>
                      <a:pt x="353" y="367"/>
                    </a:moveTo>
                    <a:lnTo>
                      <a:pt x="354" y="367"/>
                    </a:lnTo>
                    <a:lnTo>
                      <a:pt x="354" y="368"/>
                    </a:lnTo>
                    <a:lnTo>
                      <a:pt x="354" y="368"/>
                    </a:lnTo>
                    <a:lnTo>
                      <a:pt x="353" y="368"/>
                    </a:lnTo>
                    <a:lnTo>
                      <a:pt x="353" y="368"/>
                    </a:lnTo>
                    <a:lnTo>
                      <a:pt x="353" y="368"/>
                    </a:lnTo>
                    <a:lnTo>
                      <a:pt x="353" y="367"/>
                    </a:lnTo>
                    <a:close/>
                    <a:moveTo>
                      <a:pt x="359" y="359"/>
                    </a:moveTo>
                    <a:lnTo>
                      <a:pt x="359" y="361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58" y="359"/>
                    </a:lnTo>
                    <a:lnTo>
                      <a:pt x="359" y="359"/>
                    </a:lnTo>
                    <a:close/>
                    <a:moveTo>
                      <a:pt x="354" y="345"/>
                    </a:moveTo>
                    <a:lnTo>
                      <a:pt x="354" y="345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3" y="346"/>
                    </a:lnTo>
                    <a:lnTo>
                      <a:pt x="354" y="345"/>
                    </a:lnTo>
                    <a:lnTo>
                      <a:pt x="354" y="345"/>
                    </a:lnTo>
                    <a:close/>
                    <a:moveTo>
                      <a:pt x="359" y="337"/>
                    </a:moveTo>
                    <a:lnTo>
                      <a:pt x="359" y="338"/>
                    </a:lnTo>
                    <a:lnTo>
                      <a:pt x="359" y="338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9" y="342"/>
                    </a:lnTo>
                    <a:lnTo>
                      <a:pt x="359" y="343"/>
                    </a:lnTo>
                    <a:lnTo>
                      <a:pt x="358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56" y="346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8" y="353"/>
                    </a:lnTo>
                    <a:lnTo>
                      <a:pt x="356" y="353"/>
                    </a:lnTo>
                    <a:lnTo>
                      <a:pt x="356" y="356"/>
                    </a:lnTo>
                    <a:lnTo>
                      <a:pt x="356" y="357"/>
                    </a:lnTo>
                    <a:lnTo>
                      <a:pt x="356" y="359"/>
                    </a:lnTo>
                    <a:lnTo>
                      <a:pt x="354" y="359"/>
                    </a:lnTo>
                    <a:lnTo>
                      <a:pt x="354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61"/>
                    </a:lnTo>
                    <a:lnTo>
                      <a:pt x="354" y="362"/>
                    </a:lnTo>
                    <a:lnTo>
                      <a:pt x="354" y="365"/>
                    </a:lnTo>
                    <a:lnTo>
                      <a:pt x="354" y="367"/>
                    </a:lnTo>
                    <a:lnTo>
                      <a:pt x="354" y="367"/>
                    </a:lnTo>
                    <a:lnTo>
                      <a:pt x="353" y="367"/>
                    </a:lnTo>
                    <a:lnTo>
                      <a:pt x="351" y="364"/>
                    </a:lnTo>
                    <a:lnTo>
                      <a:pt x="351" y="362"/>
                    </a:lnTo>
                    <a:lnTo>
                      <a:pt x="351" y="361"/>
                    </a:lnTo>
                    <a:lnTo>
                      <a:pt x="351" y="361"/>
                    </a:lnTo>
                    <a:lnTo>
                      <a:pt x="353" y="361"/>
                    </a:lnTo>
                    <a:lnTo>
                      <a:pt x="353" y="359"/>
                    </a:lnTo>
                    <a:lnTo>
                      <a:pt x="353" y="357"/>
                    </a:lnTo>
                    <a:lnTo>
                      <a:pt x="353" y="356"/>
                    </a:lnTo>
                    <a:lnTo>
                      <a:pt x="354" y="356"/>
                    </a:lnTo>
                    <a:lnTo>
                      <a:pt x="354" y="356"/>
                    </a:lnTo>
                    <a:lnTo>
                      <a:pt x="354" y="356"/>
                    </a:lnTo>
                    <a:lnTo>
                      <a:pt x="354" y="354"/>
                    </a:lnTo>
                    <a:lnTo>
                      <a:pt x="354" y="354"/>
                    </a:lnTo>
                    <a:lnTo>
                      <a:pt x="354" y="354"/>
                    </a:lnTo>
                    <a:lnTo>
                      <a:pt x="354" y="351"/>
                    </a:lnTo>
                    <a:lnTo>
                      <a:pt x="354" y="351"/>
                    </a:lnTo>
                    <a:lnTo>
                      <a:pt x="354" y="349"/>
                    </a:lnTo>
                    <a:lnTo>
                      <a:pt x="354" y="348"/>
                    </a:lnTo>
                    <a:lnTo>
                      <a:pt x="354" y="348"/>
                    </a:lnTo>
                    <a:lnTo>
                      <a:pt x="356" y="346"/>
                    </a:lnTo>
                    <a:lnTo>
                      <a:pt x="356" y="345"/>
                    </a:lnTo>
                    <a:lnTo>
                      <a:pt x="356" y="345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38"/>
                    </a:lnTo>
                    <a:lnTo>
                      <a:pt x="359" y="337"/>
                    </a:lnTo>
                    <a:lnTo>
                      <a:pt x="359" y="337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2" y="3"/>
                    </a:lnTo>
                    <a:lnTo>
                      <a:pt x="142" y="4"/>
                    </a:lnTo>
                    <a:lnTo>
                      <a:pt x="143" y="6"/>
                    </a:lnTo>
                    <a:lnTo>
                      <a:pt x="143" y="9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6" y="15"/>
                    </a:lnTo>
                    <a:lnTo>
                      <a:pt x="149" y="15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6" y="20"/>
                    </a:lnTo>
                    <a:lnTo>
                      <a:pt x="156" y="20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5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3" y="30"/>
                    </a:lnTo>
                    <a:lnTo>
                      <a:pt x="153" y="33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57" y="38"/>
                    </a:lnTo>
                    <a:lnTo>
                      <a:pt x="157" y="38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7" y="41"/>
                    </a:lnTo>
                    <a:lnTo>
                      <a:pt x="159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7" y="49"/>
                    </a:lnTo>
                    <a:lnTo>
                      <a:pt x="157" y="50"/>
                    </a:lnTo>
                    <a:lnTo>
                      <a:pt x="156" y="50"/>
                    </a:lnTo>
                    <a:lnTo>
                      <a:pt x="154" y="52"/>
                    </a:lnTo>
                    <a:lnTo>
                      <a:pt x="154" y="50"/>
                    </a:lnTo>
                    <a:lnTo>
                      <a:pt x="153" y="49"/>
                    </a:lnTo>
                    <a:lnTo>
                      <a:pt x="153" y="49"/>
                    </a:lnTo>
                    <a:lnTo>
                      <a:pt x="153" y="49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8" y="49"/>
                    </a:lnTo>
                    <a:lnTo>
                      <a:pt x="146" y="49"/>
                    </a:lnTo>
                    <a:lnTo>
                      <a:pt x="146" y="49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51" y="56"/>
                    </a:lnTo>
                    <a:lnTo>
                      <a:pt x="153" y="56"/>
                    </a:lnTo>
                    <a:lnTo>
                      <a:pt x="153" y="58"/>
                    </a:lnTo>
                    <a:lnTo>
                      <a:pt x="151" y="58"/>
                    </a:lnTo>
                    <a:lnTo>
                      <a:pt x="151" y="60"/>
                    </a:lnTo>
                    <a:lnTo>
                      <a:pt x="151" y="61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3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3" y="67"/>
                    </a:lnTo>
                    <a:lnTo>
                      <a:pt x="153" y="67"/>
                    </a:lnTo>
                    <a:lnTo>
                      <a:pt x="153" y="67"/>
                    </a:lnTo>
                    <a:lnTo>
                      <a:pt x="154" y="67"/>
                    </a:lnTo>
                    <a:lnTo>
                      <a:pt x="154" y="67"/>
                    </a:lnTo>
                    <a:lnTo>
                      <a:pt x="156" y="67"/>
                    </a:lnTo>
                    <a:lnTo>
                      <a:pt x="156" y="67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7" y="66"/>
                    </a:lnTo>
                    <a:lnTo>
                      <a:pt x="159" y="69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2" y="72"/>
                    </a:lnTo>
                    <a:lnTo>
                      <a:pt x="164" y="72"/>
                    </a:lnTo>
                    <a:lnTo>
                      <a:pt x="164" y="74"/>
                    </a:lnTo>
                    <a:lnTo>
                      <a:pt x="165" y="74"/>
                    </a:lnTo>
                    <a:lnTo>
                      <a:pt x="167" y="74"/>
                    </a:lnTo>
                    <a:lnTo>
                      <a:pt x="168" y="74"/>
                    </a:lnTo>
                    <a:lnTo>
                      <a:pt x="168" y="74"/>
                    </a:lnTo>
                    <a:lnTo>
                      <a:pt x="168" y="74"/>
                    </a:lnTo>
                    <a:lnTo>
                      <a:pt x="170" y="74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9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6" y="80"/>
                    </a:lnTo>
                    <a:lnTo>
                      <a:pt x="178" y="82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4" y="85"/>
                    </a:lnTo>
                    <a:lnTo>
                      <a:pt x="184" y="86"/>
                    </a:lnTo>
                    <a:lnTo>
                      <a:pt x="184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6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6" y="93"/>
                    </a:lnTo>
                    <a:lnTo>
                      <a:pt x="175" y="96"/>
                    </a:lnTo>
                    <a:lnTo>
                      <a:pt x="175" y="97"/>
                    </a:lnTo>
                    <a:lnTo>
                      <a:pt x="175" y="99"/>
                    </a:lnTo>
                    <a:lnTo>
                      <a:pt x="173" y="101"/>
                    </a:lnTo>
                    <a:lnTo>
                      <a:pt x="173" y="102"/>
                    </a:lnTo>
                    <a:lnTo>
                      <a:pt x="171" y="102"/>
                    </a:lnTo>
                    <a:lnTo>
                      <a:pt x="171" y="104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3" y="107"/>
                    </a:lnTo>
                    <a:lnTo>
                      <a:pt x="173" y="108"/>
                    </a:lnTo>
                    <a:lnTo>
                      <a:pt x="175" y="110"/>
                    </a:lnTo>
                    <a:lnTo>
                      <a:pt x="176" y="110"/>
                    </a:lnTo>
                    <a:lnTo>
                      <a:pt x="178" y="110"/>
                    </a:lnTo>
                    <a:lnTo>
                      <a:pt x="178" y="110"/>
                    </a:lnTo>
                    <a:lnTo>
                      <a:pt x="178" y="110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83" y="113"/>
                    </a:lnTo>
                    <a:lnTo>
                      <a:pt x="186" y="113"/>
                    </a:lnTo>
                    <a:lnTo>
                      <a:pt x="187" y="115"/>
                    </a:lnTo>
                    <a:lnTo>
                      <a:pt x="187" y="115"/>
                    </a:lnTo>
                    <a:lnTo>
                      <a:pt x="189" y="116"/>
                    </a:lnTo>
                    <a:lnTo>
                      <a:pt x="189" y="116"/>
                    </a:lnTo>
                    <a:lnTo>
                      <a:pt x="192" y="119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7" y="121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0" y="121"/>
                    </a:lnTo>
                    <a:lnTo>
                      <a:pt x="201" y="121"/>
                    </a:lnTo>
                    <a:lnTo>
                      <a:pt x="203" y="124"/>
                    </a:lnTo>
                    <a:lnTo>
                      <a:pt x="206" y="124"/>
                    </a:lnTo>
                    <a:lnTo>
                      <a:pt x="208" y="124"/>
                    </a:lnTo>
                    <a:lnTo>
                      <a:pt x="209" y="124"/>
                    </a:lnTo>
                    <a:lnTo>
                      <a:pt x="209" y="126"/>
                    </a:lnTo>
                    <a:lnTo>
                      <a:pt x="209" y="127"/>
                    </a:lnTo>
                    <a:lnTo>
                      <a:pt x="212" y="127"/>
                    </a:lnTo>
                    <a:lnTo>
                      <a:pt x="214" y="129"/>
                    </a:lnTo>
                    <a:lnTo>
                      <a:pt x="217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9"/>
                    </a:lnTo>
                    <a:lnTo>
                      <a:pt x="220" y="127"/>
                    </a:lnTo>
                    <a:lnTo>
                      <a:pt x="222" y="129"/>
                    </a:lnTo>
                    <a:lnTo>
                      <a:pt x="225" y="129"/>
                    </a:lnTo>
                    <a:lnTo>
                      <a:pt x="225" y="129"/>
                    </a:lnTo>
                    <a:lnTo>
                      <a:pt x="227" y="129"/>
                    </a:lnTo>
                    <a:lnTo>
                      <a:pt x="228" y="127"/>
                    </a:lnTo>
                    <a:lnTo>
                      <a:pt x="230" y="127"/>
                    </a:lnTo>
                    <a:lnTo>
                      <a:pt x="231" y="129"/>
                    </a:lnTo>
                    <a:lnTo>
                      <a:pt x="235" y="130"/>
                    </a:lnTo>
                    <a:lnTo>
                      <a:pt x="236" y="130"/>
                    </a:lnTo>
                    <a:lnTo>
                      <a:pt x="238" y="132"/>
                    </a:lnTo>
                    <a:lnTo>
                      <a:pt x="238" y="132"/>
                    </a:lnTo>
                    <a:lnTo>
                      <a:pt x="238" y="134"/>
                    </a:lnTo>
                    <a:lnTo>
                      <a:pt x="238" y="135"/>
                    </a:lnTo>
                    <a:lnTo>
                      <a:pt x="241" y="137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6" y="138"/>
                    </a:lnTo>
                    <a:lnTo>
                      <a:pt x="246" y="138"/>
                    </a:lnTo>
                    <a:lnTo>
                      <a:pt x="247" y="140"/>
                    </a:lnTo>
                    <a:lnTo>
                      <a:pt x="249" y="138"/>
                    </a:lnTo>
                    <a:lnTo>
                      <a:pt x="250" y="13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3" y="140"/>
                    </a:lnTo>
                    <a:lnTo>
                      <a:pt x="253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7" y="140"/>
                    </a:lnTo>
                    <a:lnTo>
                      <a:pt x="258" y="142"/>
                    </a:lnTo>
                    <a:lnTo>
                      <a:pt x="260" y="14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65" y="143"/>
                    </a:lnTo>
                    <a:lnTo>
                      <a:pt x="268" y="145"/>
                    </a:lnTo>
                    <a:lnTo>
                      <a:pt x="268" y="143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5"/>
                    </a:lnTo>
                    <a:lnTo>
                      <a:pt x="274" y="145"/>
                    </a:lnTo>
                    <a:lnTo>
                      <a:pt x="276" y="145"/>
                    </a:lnTo>
                    <a:lnTo>
                      <a:pt x="277" y="145"/>
                    </a:lnTo>
                    <a:lnTo>
                      <a:pt x="279" y="145"/>
                    </a:lnTo>
                    <a:lnTo>
                      <a:pt x="280" y="145"/>
                    </a:lnTo>
                    <a:lnTo>
                      <a:pt x="282" y="145"/>
                    </a:lnTo>
                    <a:lnTo>
                      <a:pt x="283" y="145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5" y="134"/>
                    </a:lnTo>
                    <a:lnTo>
                      <a:pt x="285" y="134"/>
                    </a:lnTo>
                    <a:lnTo>
                      <a:pt x="287" y="129"/>
                    </a:lnTo>
                    <a:lnTo>
                      <a:pt x="287" y="126"/>
                    </a:lnTo>
                    <a:lnTo>
                      <a:pt x="288" y="126"/>
                    </a:lnTo>
                    <a:lnTo>
                      <a:pt x="288" y="124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1"/>
                    </a:lnTo>
                    <a:lnTo>
                      <a:pt x="287" y="121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90" y="119"/>
                    </a:lnTo>
                    <a:lnTo>
                      <a:pt x="291" y="119"/>
                    </a:lnTo>
                    <a:lnTo>
                      <a:pt x="293" y="119"/>
                    </a:lnTo>
                    <a:lnTo>
                      <a:pt x="293" y="119"/>
                    </a:lnTo>
                    <a:lnTo>
                      <a:pt x="294" y="118"/>
                    </a:lnTo>
                    <a:lnTo>
                      <a:pt x="294" y="118"/>
                    </a:lnTo>
                    <a:lnTo>
                      <a:pt x="296" y="119"/>
                    </a:lnTo>
                    <a:lnTo>
                      <a:pt x="298" y="119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298" y="123"/>
                    </a:lnTo>
                    <a:lnTo>
                      <a:pt x="296" y="127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8" y="132"/>
                    </a:lnTo>
                    <a:lnTo>
                      <a:pt x="296" y="132"/>
                    </a:lnTo>
                    <a:lnTo>
                      <a:pt x="298" y="134"/>
                    </a:lnTo>
                    <a:lnTo>
                      <a:pt x="298" y="134"/>
                    </a:lnTo>
                    <a:lnTo>
                      <a:pt x="298" y="134"/>
                    </a:lnTo>
                    <a:lnTo>
                      <a:pt x="298" y="135"/>
                    </a:lnTo>
                    <a:lnTo>
                      <a:pt x="299" y="137"/>
                    </a:lnTo>
                    <a:lnTo>
                      <a:pt x="301" y="137"/>
                    </a:lnTo>
                    <a:lnTo>
                      <a:pt x="302" y="138"/>
                    </a:lnTo>
                    <a:lnTo>
                      <a:pt x="305" y="137"/>
                    </a:lnTo>
                    <a:lnTo>
                      <a:pt x="305" y="138"/>
                    </a:lnTo>
                    <a:lnTo>
                      <a:pt x="307" y="138"/>
                    </a:lnTo>
                    <a:lnTo>
                      <a:pt x="309" y="138"/>
                    </a:lnTo>
                    <a:lnTo>
                      <a:pt x="309" y="138"/>
                    </a:lnTo>
                    <a:lnTo>
                      <a:pt x="309" y="138"/>
                    </a:lnTo>
                    <a:lnTo>
                      <a:pt x="309" y="140"/>
                    </a:lnTo>
                    <a:lnTo>
                      <a:pt x="309" y="140"/>
                    </a:lnTo>
                    <a:lnTo>
                      <a:pt x="310" y="140"/>
                    </a:lnTo>
                    <a:lnTo>
                      <a:pt x="312" y="140"/>
                    </a:lnTo>
                    <a:lnTo>
                      <a:pt x="313" y="140"/>
                    </a:lnTo>
                    <a:lnTo>
                      <a:pt x="317" y="138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20" y="137"/>
                    </a:lnTo>
                    <a:lnTo>
                      <a:pt x="321" y="137"/>
                    </a:lnTo>
                    <a:lnTo>
                      <a:pt x="323" y="138"/>
                    </a:lnTo>
                    <a:lnTo>
                      <a:pt x="324" y="138"/>
                    </a:lnTo>
                    <a:lnTo>
                      <a:pt x="326" y="138"/>
                    </a:lnTo>
                    <a:lnTo>
                      <a:pt x="328" y="138"/>
                    </a:lnTo>
                    <a:lnTo>
                      <a:pt x="331" y="138"/>
                    </a:lnTo>
                    <a:lnTo>
                      <a:pt x="334" y="138"/>
                    </a:lnTo>
                    <a:lnTo>
                      <a:pt x="335" y="137"/>
                    </a:lnTo>
                    <a:lnTo>
                      <a:pt x="335" y="137"/>
                    </a:lnTo>
                    <a:lnTo>
                      <a:pt x="337" y="138"/>
                    </a:lnTo>
                    <a:lnTo>
                      <a:pt x="339" y="138"/>
                    </a:lnTo>
                    <a:lnTo>
                      <a:pt x="340" y="138"/>
                    </a:lnTo>
                    <a:lnTo>
                      <a:pt x="342" y="137"/>
                    </a:lnTo>
                    <a:lnTo>
                      <a:pt x="342" y="137"/>
                    </a:lnTo>
                    <a:lnTo>
                      <a:pt x="343" y="137"/>
                    </a:lnTo>
                    <a:lnTo>
                      <a:pt x="343" y="137"/>
                    </a:lnTo>
                    <a:lnTo>
                      <a:pt x="345" y="137"/>
                    </a:lnTo>
                    <a:lnTo>
                      <a:pt x="345" y="137"/>
                    </a:lnTo>
                    <a:lnTo>
                      <a:pt x="345" y="135"/>
                    </a:lnTo>
                    <a:lnTo>
                      <a:pt x="343" y="135"/>
                    </a:lnTo>
                    <a:lnTo>
                      <a:pt x="343" y="134"/>
                    </a:lnTo>
                    <a:lnTo>
                      <a:pt x="343" y="134"/>
                    </a:lnTo>
                    <a:lnTo>
                      <a:pt x="343" y="134"/>
                    </a:lnTo>
                    <a:lnTo>
                      <a:pt x="345" y="132"/>
                    </a:lnTo>
                    <a:lnTo>
                      <a:pt x="345" y="130"/>
                    </a:lnTo>
                    <a:lnTo>
                      <a:pt x="345" y="129"/>
                    </a:lnTo>
                    <a:lnTo>
                      <a:pt x="343" y="129"/>
                    </a:lnTo>
                    <a:lnTo>
                      <a:pt x="343" y="127"/>
                    </a:lnTo>
                    <a:lnTo>
                      <a:pt x="342" y="129"/>
                    </a:lnTo>
                    <a:lnTo>
                      <a:pt x="340" y="129"/>
                    </a:lnTo>
                    <a:lnTo>
                      <a:pt x="339" y="127"/>
                    </a:lnTo>
                    <a:lnTo>
                      <a:pt x="339" y="127"/>
                    </a:lnTo>
                    <a:lnTo>
                      <a:pt x="337" y="126"/>
                    </a:lnTo>
                    <a:lnTo>
                      <a:pt x="339" y="124"/>
                    </a:lnTo>
                    <a:lnTo>
                      <a:pt x="339" y="124"/>
                    </a:lnTo>
                    <a:lnTo>
                      <a:pt x="339" y="124"/>
                    </a:lnTo>
                    <a:lnTo>
                      <a:pt x="340" y="124"/>
                    </a:lnTo>
                    <a:lnTo>
                      <a:pt x="342" y="124"/>
                    </a:lnTo>
                    <a:lnTo>
                      <a:pt x="342" y="124"/>
                    </a:lnTo>
                    <a:lnTo>
                      <a:pt x="343" y="124"/>
                    </a:lnTo>
                    <a:lnTo>
                      <a:pt x="345" y="123"/>
                    </a:lnTo>
                    <a:lnTo>
                      <a:pt x="346" y="123"/>
                    </a:lnTo>
                    <a:lnTo>
                      <a:pt x="346" y="123"/>
                    </a:lnTo>
                    <a:lnTo>
                      <a:pt x="348" y="123"/>
                    </a:lnTo>
                    <a:lnTo>
                      <a:pt x="348" y="123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1" y="123"/>
                    </a:lnTo>
                    <a:lnTo>
                      <a:pt x="351" y="121"/>
                    </a:lnTo>
                    <a:lnTo>
                      <a:pt x="353" y="121"/>
                    </a:lnTo>
                    <a:lnTo>
                      <a:pt x="354" y="119"/>
                    </a:lnTo>
                    <a:lnTo>
                      <a:pt x="354" y="119"/>
                    </a:lnTo>
                    <a:lnTo>
                      <a:pt x="353" y="119"/>
                    </a:lnTo>
                    <a:lnTo>
                      <a:pt x="353" y="119"/>
                    </a:lnTo>
                    <a:lnTo>
                      <a:pt x="353" y="118"/>
                    </a:lnTo>
                    <a:lnTo>
                      <a:pt x="354" y="118"/>
                    </a:lnTo>
                    <a:lnTo>
                      <a:pt x="356" y="116"/>
                    </a:lnTo>
                    <a:lnTo>
                      <a:pt x="359" y="115"/>
                    </a:lnTo>
                    <a:lnTo>
                      <a:pt x="359" y="113"/>
                    </a:lnTo>
                    <a:lnTo>
                      <a:pt x="361" y="112"/>
                    </a:lnTo>
                    <a:lnTo>
                      <a:pt x="361" y="110"/>
                    </a:lnTo>
                    <a:lnTo>
                      <a:pt x="362" y="110"/>
                    </a:lnTo>
                    <a:lnTo>
                      <a:pt x="364" y="110"/>
                    </a:lnTo>
                    <a:lnTo>
                      <a:pt x="367" y="108"/>
                    </a:lnTo>
                    <a:lnTo>
                      <a:pt x="369" y="108"/>
                    </a:lnTo>
                    <a:lnTo>
                      <a:pt x="372" y="107"/>
                    </a:lnTo>
                    <a:lnTo>
                      <a:pt x="372" y="107"/>
                    </a:lnTo>
                    <a:lnTo>
                      <a:pt x="373" y="105"/>
                    </a:lnTo>
                    <a:lnTo>
                      <a:pt x="373" y="105"/>
                    </a:lnTo>
                    <a:lnTo>
                      <a:pt x="375" y="104"/>
                    </a:lnTo>
                    <a:lnTo>
                      <a:pt x="375" y="104"/>
                    </a:lnTo>
                    <a:lnTo>
                      <a:pt x="376" y="102"/>
                    </a:lnTo>
                    <a:lnTo>
                      <a:pt x="380" y="101"/>
                    </a:lnTo>
                    <a:lnTo>
                      <a:pt x="381" y="99"/>
                    </a:lnTo>
                    <a:lnTo>
                      <a:pt x="383" y="99"/>
                    </a:lnTo>
                    <a:lnTo>
                      <a:pt x="383" y="101"/>
                    </a:lnTo>
                    <a:lnTo>
                      <a:pt x="384" y="101"/>
                    </a:lnTo>
                    <a:lnTo>
                      <a:pt x="384" y="101"/>
                    </a:lnTo>
                    <a:lnTo>
                      <a:pt x="386" y="102"/>
                    </a:lnTo>
                    <a:lnTo>
                      <a:pt x="387" y="102"/>
                    </a:lnTo>
                    <a:lnTo>
                      <a:pt x="389" y="102"/>
                    </a:lnTo>
                    <a:lnTo>
                      <a:pt x="391" y="104"/>
                    </a:lnTo>
                    <a:lnTo>
                      <a:pt x="392" y="104"/>
                    </a:lnTo>
                    <a:lnTo>
                      <a:pt x="392" y="104"/>
                    </a:lnTo>
                    <a:lnTo>
                      <a:pt x="394" y="104"/>
                    </a:lnTo>
                    <a:lnTo>
                      <a:pt x="394" y="102"/>
                    </a:lnTo>
                    <a:lnTo>
                      <a:pt x="394" y="102"/>
                    </a:lnTo>
                    <a:lnTo>
                      <a:pt x="394" y="102"/>
                    </a:lnTo>
                    <a:lnTo>
                      <a:pt x="394" y="101"/>
                    </a:lnTo>
                    <a:lnTo>
                      <a:pt x="397" y="99"/>
                    </a:lnTo>
                    <a:lnTo>
                      <a:pt x="400" y="97"/>
                    </a:lnTo>
                    <a:lnTo>
                      <a:pt x="402" y="97"/>
                    </a:lnTo>
                    <a:lnTo>
                      <a:pt x="403" y="97"/>
                    </a:lnTo>
                    <a:lnTo>
                      <a:pt x="403" y="97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5" y="102"/>
                    </a:lnTo>
                    <a:lnTo>
                      <a:pt x="405" y="102"/>
                    </a:lnTo>
                    <a:lnTo>
                      <a:pt x="403" y="102"/>
                    </a:lnTo>
                    <a:lnTo>
                      <a:pt x="403" y="105"/>
                    </a:lnTo>
                    <a:lnTo>
                      <a:pt x="403" y="105"/>
                    </a:lnTo>
                    <a:lnTo>
                      <a:pt x="403" y="105"/>
                    </a:lnTo>
                    <a:lnTo>
                      <a:pt x="406" y="104"/>
                    </a:lnTo>
                    <a:lnTo>
                      <a:pt x="408" y="104"/>
                    </a:lnTo>
                    <a:lnTo>
                      <a:pt x="408" y="104"/>
                    </a:lnTo>
                    <a:lnTo>
                      <a:pt x="408" y="105"/>
                    </a:lnTo>
                    <a:lnTo>
                      <a:pt x="410" y="107"/>
                    </a:lnTo>
                    <a:lnTo>
                      <a:pt x="410" y="108"/>
                    </a:lnTo>
                    <a:lnTo>
                      <a:pt x="408" y="110"/>
                    </a:lnTo>
                    <a:lnTo>
                      <a:pt x="406" y="112"/>
                    </a:lnTo>
                    <a:lnTo>
                      <a:pt x="406" y="112"/>
                    </a:lnTo>
                    <a:lnTo>
                      <a:pt x="406" y="113"/>
                    </a:lnTo>
                    <a:lnTo>
                      <a:pt x="405" y="113"/>
                    </a:lnTo>
                    <a:lnTo>
                      <a:pt x="405" y="113"/>
                    </a:lnTo>
                    <a:lnTo>
                      <a:pt x="406" y="113"/>
                    </a:lnTo>
                    <a:lnTo>
                      <a:pt x="406" y="115"/>
                    </a:lnTo>
                    <a:lnTo>
                      <a:pt x="406" y="115"/>
                    </a:lnTo>
                    <a:lnTo>
                      <a:pt x="408" y="113"/>
                    </a:lnTo>
                    <a:lnTo>
                      <a:pt x="410" y="113"/>
                    </a:lnTo>
                    <a:lnTo>
                      <a:pt x="411" y="113"/>
                    </a:lnTo>
                    <a:lnTo>
                      <a:pt x="413" y="115"/>
                    </a:lnTo>
                    <a:lnTo>
                      <a:pt x="414" y="115"/>
                    </a:lnTo>
                    <a:lnTo>
                      <a:pt x="416" y="115"/>
                    </a:lnTo>
                    <a:lnTo>
                      <a:pt x="417" y="115"/>
                    </a:lnTo>
                    <a:lnTo>
                      <a:pt x="417" y="115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8"/>
                    </a:lnTo>
                    <a:lnTo>
                      <a:pt x="421" y="118"/>
                    </a:lnTo>
                    <a:lnTo>
                      <a:pt x="421" y="119"/>
                    </a:lnTo>
                    <a:lnTo>
                      <a:pt x="421" y="119"/>
                    </a:lnTo>
                    <a:lnTo>
                      <a:pt x="421" y="121"/>
                    </a:lnTo>
                    <a:lnTo>
                      <a:pt x="421" y="121"/>
                    </a:lnTo>
                    <a:lnTo>
                      <a:pt x="419" y="121"/>
                    </a:lnTo>
                    <a:lnTo>
                      <a:pt x="419" y="123"/>
                    </a:lnTo>
                    <a:lnTo>
                      <a:pt x="417" y="124"/>
                    </a:lnTo>
                    <a:lnTo>
                      <a:pt x="416" y="124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4" y="127"/>
                    </a:lnTo>
                    <a:lnTo>
                      <a:pt x="414" y="129"/>
                    </a:lnTo>
                    <a:lnTo>
                      <a:pt x="417" y="132"/>
                    </a:lnTo>
                    <a:lnTo>
                      <a:pt x="417" y="134"/>
                    </a:lnTo>
                    <a:lnTo>
                      <a:pt x="416" y="134"/>
                    </a:lnTo>
                    <a:lnTo>
                      <a:pt x="416" y="134"/>
                    </a:lnTo>
                    <a:lnTo>
                      <a:pt x="414" y="132"/>
                    </a:lnTo>
                    <a:lnTo>
                      <a:pt x="413" y="130"/>
                    </a:lnTo>
                    <a:lnTo>
                      <a:pt x="413" y="130"/>
                    </a:lnTo>
                    <a:lnTo>
                      <a:pt x="411" y="130"/>
                    </a:lnTo>
                    <a:lnTo>
                      <a:pt x="405" y="130"/>
                    </a:lnTo>
                    <a:lnTo>
                      <a:pt x="405" y="130"/>
                    </a:lnTo>
                    <a:lnTo>
                      <a:pt x="402" y="132"/>
                    </a:lnTo>
                    <a:lnTo>
                      <a:pt x="402" y="134"/>
                    </a:lnTo>
                    <a:lnTo>
                      <a:pt x="400" y="135"/>
                    </a:lnTo>
                    <a:lnTo>
                      <a:pt x="399" y="135"/>
                    </a:lnTo>
                    <a:lnTo>
                      <a:pt x="397" y="135"/>
                    </a:lnTo>
                    <a:lnTo>
                      <a:pt x="394" y="138"/>
                    </a:lnTo>
                    <a:lnTo>
                      <a:pt x="392" y="140"/>
                    </a:lnTo>
                    <a:lnTo>
                      <a:pt x="391" y="140"/>
                    </a:lnTo>
                    <a:lnTo>
                      <a:pt x="389" y="142"/>
                    </a:lnTo>
                    <a:lnTo>
                      <a:pt x="389" y="143"/>
                    </a:lnTo>
                    <a:lnTo>
                      <a:pt x="387" y="143"/>
                    </a:lnTo>
                    <a:lnTo>
                      <a:pt x="387" y="145"/>
                    </a:lnTo>
                    <a:lnTo>
                      <a:pt x="387" y="148"/>
                    </a:lnTo>
                    <a:lnTo>
                      <a:pt x="389" y="149"/>
                    </a:lnTo>
                    <a:lnTo>
                      <a:pt x="389" y="149"/>
                    </a:lnTo>
                    <a:lnTo>
                      <a:pt x="389" y="149"/>
                    </a:lnTo>
                    <a:lnTo>
                      <a:pt x="389" y="151"/>
                    </a:lnTo>
                    <a:lnTo>
                      <a:pt x="387" y="151"/>
                    </a:lnTo>
                    <a:lnTo>
                      <a:pt x="387" y="153"/>
                    </a:lnTo>
                    <a:lnTo>
                      <a:pt x="387" y="154"/>
                    </a:lnTo>
                    <a:lnTo>
                      <a:pt x="386" y="156"/>
                    </a:lnTo>
                    <a:lnTo>
                      <a:pt x="384" y="157"/>
                    </a:lnTo>
                    <a:lnTo>
                      <a:pt x="384" y="157"/>
                    </a:lnTo>
                    <a:lnTo>
                      <a:pt x="383" y="159"/>
                    </a:lnTo>
                    <a:lnTo>
                      <a:pt x="381" y="160"/>
                    </a:lnTo>
                    <a:lnTo>
                      <a:pt x="381" y="160"/>
                    </a:lnTo>
                    <a:lnTo>
                      <a:pt x="381" y="162"/>
                    </a:lnTo>
                    <a:lnTo>
                      <a:pt x="381" y="162"/>
                    </a:lnTo>
                    <a:lnTo>
                      <a:pt x="381" y="164"/>
                    </a:lnTo>
                    <a:lnTo>
                      <a:pt x="381" y="164"/>
                    </a:lnTo>
                    <a:lnTo>
                      <a:pt x="383" y="164"/>
                    </a:lnTo>
                    <a:lnTo>
                      <a:pt x="383" y="165"/>
                    </a:lnTo>
                    <a:lnTo>
                      <a:pt x="383" y="165"/>
                    </a:lnTo>
                    <a:lnTo>
                      <a:pt x="383" y="167"/>
                    </a:lnTo>
                    <a:lnTo>
                      <a:pt x="381" y="170"/>
                    </a:lnTo>
                    <a:lnTo>
                      <a:pt x="380" y="171"/>
                    </a:lnTo>
                    <a:lnTo>
                      <a:pt x="378" y="173"/>
                    </a:lnTo>
                    <a:lnTo>
                      <a:pt x="378" y="175"/>
                    </a:lnTo>
                    <a:lnTo>
                      <a:pt x="376" y="176"/>
                    </a:lnTo>
                    <a:lnTo>
                      <a:pt x="376" y="179"/>
                    </a:lnTo>
                    <a:lnTo>
                      <a:pt x="375" y="181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3" y="182"/>
                    </a:lnTo>
                    <a:lnTo>
                      <a:pt x="370" y="182"/>
                    </a:lnTo>
                    <a:lnTo>
                      <a:pt x="369" y="181"/>
                    </a:lnTo>
                    <a:lnTo>
                      <a:pt x="369" y="181"/>
                    </a:lnTo>
                    <a:lnTo>
                      <a:pt x="367" y="181"/>
                    </a:lnTo>
                    <a:lnTo>
                      <a:pt x="367" y="181"/>
                    </a:lnTo>
                    <a:lnTo>
                      <a:pt x="365" y="181"/>
                    </a:lnTo>
                    <a:lnTo>
                      <a:pt x="365" y="181"/>
                    </a:lnTo>
                    <a:lnTo>
                      <a:pt x="364" y="179"/>
                    </a:lnTo>
                    <a:lnTo>
                      <a:pt x="362" y="181"/>
                    </a:lnTo>
                    <a:lnTo>
                      <a:pt x="362" y="181"/>
                    </a:lnTo>
                    <a:lnTo>
                      <a:pt x="364" y="184"/>
                    </a:lnTo>
                    <a:lnTo>
                      <a:pt x="364" y="186"/>
                    </a:lnTo>
                    <a:lnTo>
                      <a:pt x="364" y="189"/>
                    </a:lnTo>
                    <a:lnTo>
                      <a:pt x="364" y="192"/>
                    </a:lnTo>
                    <a:lnTo>
                      <a:pt x="364" y="195"/>
                    </a:lnTo>
                    <a:lnTo>
                      <a:pt x="364" y="195"/>
                    </a:lnTo>
                    <a:lnTo>
                      <a:pt x="362" y="197"/>
                    </a:lnTo>
                    <a:lnTo>
                      <a:pt x="362" y="197"/>
                    </a:lnTo>
                    <a:lnTo>
                      <a:pt x="361" y="195"/>
                    </a:lnTo>
                    <a:lnTo>
                      <a:pt x="361" y="197"/>
                    </a:lnTo>
                    <a:lnTo>
                      <a:pt x="361" y="197"/>
                    </a:lnTo>
                    <a:lnTo>
                      <a:pt x="361" y="198"/>
                    </a:lnTo>
                    <a:lnTo>
                      <a:pt x="359" y="200"/>
                    </a:lnTo>
                    <a:lnTo>
                      <a:pt x="359" y="201"/>
                    </a:lnTo>
                    <a:lnTo>
                      <a:pt x="359" y="201"/>
                    </a:lnTo>
                    <a:lnTo>
                      <a:pt x="359" y="203"/>
                    </a:lnTo>
                    <a:lnTo>
                      <a:pt x="361" y="206"/>
                    </a:lnTo>
                    <a:lnTo>
                      <a:pt x="361" y="208"/>
                    </a:lnTo>
                    <a:lnTo>
                      <a:pt x="361" y="208"/>
                    </a:lnTo>
                    <a:lnTo>
                      <a:pt x="361" y="208"/>
                    </a:lnTo>
                    <a:lnTo>
                      <a:pt x="359" y="208"/>
                    </a:lnTo>
                    <a:lnTo>
                      <a:pt x="359" y="209"/>
                    </a:lnTo>
                    <a:lnTo>
                      <a:pt x="359" y="209"/>
                    </a:lnTo>
                    <a:lnTo>
                      <a:pt x="358" y="211"/>
                    </a:lnTo>
                    <a:lnTo>
                      <a:pt x="358" y="212"/>
                    </a:lnTo>
                    <a:lnTo>
                      <a:pt x="356" y="211"/>
                    </a:lnTo>
                    <a:lnTo>
                      <a:pt x="354" y="209"/>
                    </a:lnTo>
                    <a:lnTo>
                      <a:pt x="354" y="209"/>
                    </a:lnTo>
                    <a:lnTo>
                      <a:pt x="354" y="209"/>
                    </a:lnTo>
                    <a:lnTo>
                      <a:pt x="353" y="209"/>
                    </a:lnTo>
                    <a:lnTo>
                      <a:pt x="353" y="211"/>
                    </a:lnTo>
                    <a:lnTo>
                      <a:pt x="353" y="211"/>
                    </a:lnTo>
                    <a:lnTo>
                      <a:pt x="351" y="212"/>
                    </a:lnTo>
                    <a:lnTo>
                      <a:pt x="351" y="211"/>
                    </a:lnTo>
                    <a:lnTo>
                      <a:pt x="351" y="205"/>
                    </a:lnTo>
                    <a:lnTo>
                      <a:pt x="351" y="203"/>
                    </a:lnTo>
                    <a:lnTo>
                      <a:pt x="351" y="201"/>
                    </a:lnTo>
                    <a:lnTo>
                      <a:pt x="350" y="200"/>
                    </a:lnTo>
                    <a:lnTo>
                      <a:pt x="350" y="200"/>
                    </a:lnTo>
                    <a:lnTo>
                      <a:pt x="350" y="198"/>
                    </a:lnTo>
                    <a:lnTo>
                      <a:pt x="350" y="197"/>
                    </a:lnTo>
                    <a:lnTo>
                      <a:pt x="348" y="195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48" y="189"/>
                    </a:lnTo>
                    <a:lnTo>
                      <a:pt x="346" y="186"/>
                    </a:lnTo>
                    <a:lnTo>
                      <a:pt x="346" y="186"/>
                    </a:lnTo>
                    <a:lnTo>
                      <a:pt x="346" y="186"/>
                    </a:lnTo>
                    <a:lnTo>
                      <a:pt x="345" y="186"/>
                    </a:lnTo>
                    <a:lnTo>
                      <a:pt x="345" y="186"/>
                    </a:lnTo>
                    <a:lnTo>
                      <a:pt x="343" y="186"/>
                    </a:lnTo>
                    <a:lnTo>
                      <a:pt x="343" y="186"/>
                    </a:lnTo>
                    <a:lnTo>
                      <a:pt x="343" y="187"/>
                    </a:lnTo>
                    <a:lnTo>
                      <a:pt x="343" y="189"/>
                    </a:lnTo>
                    <a:lnTo>
                      <a:pt x="342" y="189"/>
                    </a:lnTo>
                    <a:lnTo>
                      <a:pt x="340" y="190"/>
                    </a:lnTo>
                    <a:lnTo>
                      <a:pt x="340" y="192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0" y="195"/>
                    </a:lnTo>
                    <a:lnTo>
                      <a:pt x="339" y="197"/>
                    </a:lnTo>
                    <a:lnTo>
                      <a:pt x="339" y="197"/>
                    </a:lnTo>
                    <a:lnTo>
                      <a:pt x="337" y="197"/>
                    </a:lnTo>
                    <a:lnTo>
                      <a:pt x="337" y="195"/>
                    </a:lnTo>
                    <a:lnTo>
                      <a:pt x="335" y="194"/>
                    </a:lnTo>
                    <a:lnTo>
                      <a:pt x="335" y="194"/>
                    </a:lnTo>
                    <a:lnTo>
                      <a:pt x="335" y="194"/>
                    </a:lnTo>
                    <a:lnTo>
                      <a:pt x="334" y="194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2" y="190"/>
                    </a:lnTo>
                    <a:lnTo>
                      <a:pt x="332" y="187"/>
                    </a:lnTo>
                    <a:lnTo>
                      <a:pt x="332" y="186"/>
                    </a:lnTo>
                    <a:lnTo>
                      <a:pt x="332" y="184"/>
                    </a:lnTo>
                    <a:lnTo>
                      <a:pt x="332" y="182"/>
                    </a:lnTo>
                    <a:lnTo>
                      <a:pt x="334" y="181"/>
                    </a:lnTo>
                    <a:lnTo>
                      <a:pt x="334" y="181"/>
                    </a:lnTo>
                    <a:lnTo>
                      <a:pt x="334" y="179"/>
                    </a:lnTo>
                    <a:lnTo>
                      <a:pt x="335" y="179"/>
                    </a:lnTo>
                    <a:lnTo>
                      <a:pt x="337" y="179"/>
                    </a:lnTo>
                    <a:lnTo>
                      <a:pt x="337" y="179"/>
                    </a:lnTo>
                    <a:lnTo>
                      <a:pt x="339" y="179"/>
                    </a:lnTo>
                    <a:lnTo>
                      <a:pt x="339" y="178"/>
                    </a:lnTo>
                    <a:lnTo>
                      <a:pt x="340" y="178"/>
                    </a:lnTo>
                    <a:lnTo>
                      <a:pt x="340" y="178"/>
                    </a:lnTo>
                    <a:lnTo>
                      <a:pt x="342" y="178"/>
                    </a:lnTo>
                    <a:lnTo>
                      <a:pt x="342" y="178"/>
                    </a:lnTo>
                    <a:lnTo>
                      <a:pt x="342" y="178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5" y="176"/>
                    </a:lnTo>
                    <a:lnTo>
                      <a:pt x="345" y="175"/>
                    </a:lnTo>
                    <a:lnTo>
                      <a:pt x="345" y="175"/>
                    </a:lnTo>
                    <a:lnTo>
                      <a:pt x="345" y="173"/>
                    </a:lnTo>
                    <a:lnTo>
                      <a:pt x="346" y="171"/>
                    </a:lnTo>
                    <a:lnTo>
                      <a:pt x="346" y="170"/>
                    </a:lnTo>
                    <a:lnTo>
                      <a:pt x="346" y="170"/>
                    </a:lnTo>
                    <a:lnTo>
                      <a:pt x="346" y="168"/>
                    </a:lnTo>
                    <a:lnTo>
                      <a:pt x="348" y="168"/>
                    </a:lnTo>
                    <a:lnTo>
                      <a:pt x="350" y="168"/>
                    </a:lnTo>
                    <a:lnTo>
                      <a:pt x="350" y="168"/>
                    </a:lnTo>
                    <a:lnTo>
                      <a:pt x="351" y="168"/>
                    </a:lnTo>
                    <a:lnTo>
                      <a:pt x="351" y="167"/>
                    </a:lnTo>
                    <a:lnTo>
                      <a:pt x="351" y="167"/>
                    </a:lnTo>
                    <a:lnTo>
                      <a:pt x="350" y="165"/>
                    </a:lnTo>
                    <a:lnTo>
                      <a:pt x="346" y="164"/>
                    </a:lnTo>
                    <a:lnTo>
                      <a:pt x="345" y="164"/>
                    </a:lnTo>
                    <a:lnTo>
                      <a:pt x="340" y="164"/>
                    </a:lnTo>
                    <a:lnTo>
                      <a:pt x="335" y="164"/>
                    </a:lnTo>
                    <a:lnTo>
                      <a:pt x="335" y="164"/>
                    </a:lnTo>
                    <a:lnTo>
                      <a:pt x="334" y="164"/>
                    </a:lnTo>
                    <a:lnTo>
                      <a:pt x="329" y="164"/>
                    </a:lnTo>
                    <a:lnTo>
                      <a:pt x="326" y="164"/>
                    </a:lnTo>
                    <a:lnTo>
                      <a:pt x="324" y="164"/>
                    </a:lnTo>
                    <a:lnTo>
                      <a:pt x="323" y="164"/>
                    </a:lnTo>
                    <a:lnTo>
                      <a:pt x="321" y="164"/>
                    </a:lnTo>
                    <a:lnTo>
                      <a:pt x="318" y="164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3" y="162"/>
                    </a:lnTo>
                    <a:lnTo>
                      <a:pt x="312" y="162"/>
                    </a:lnTo>
                    <a:lnTo>
                      <a:pt x="312" y="162"/>
                    </a:lnTo>
                    <a:lnTo>
                      <a:pt x="312" y="160"/>
                    </a:lnTo>
                    <a:lnTo>
                      <a:pt x="312" y="160"/>
                    </a:lnTo>
                    <a:lnTo>
                      <a:pt x="312" y="157"/>
                    </a:lnTo>
                    <a:lnTo>
                      <a:pt x="312" y="153"/>
                    </a:lnTo>
                    <a:lnTo>
                      <a:pt x="312" y="151"/>
                    </a:lnTo>
                    <a:lnTo>
                      <a:pt x="310" y="148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9" y="148"/>
                    </a:lnTo>
                    <a:lnTo>
                      <a:pt x="309" y="148"/>
                    </a:lnTo>
                    <a:lnTo>
                      <a:pt x="309" y="149"/>
                    </a:lnTo>
                    <a:lnTo>
                      <a:pt x="309" y="151"/>
                    </a:lnTo>
                    <a:lnTo>
                      <a:pt x="307" y="151"/>
                    </a:lnTo>
                    <a:lnTo>
                      <a:pt x="305" y="151"/>
                    </a:lnTo>
                    <a:lnTo>
                      <a:pt x="304" y="149"/>
                    </a:lnTo>
                    <a:lnTo>
                      <a:pt x="302" y="149"/>
                    </a:lnTo>
                    <a:lnTo>
                      <a:pt x="302" y="148"/>
                    </a:lnTo>
                    <a:lnTo>
                      <a:pt x="302" y="146"/>
                    </a:lnTo>
                    <a:lnTo>
                      <a:pt x="301" y="145"/>
                    </a:lnTo>
                    <a:lnTo>
                      <a:pt x="301" y="145"/>
                    </a:lnTo>
                    <a:lnTo>
                      <a:pt x="301" y="145"/>
                    </a:lnTo>
                    <a:lnTo>
                      <a:pt x="299" y="145"/>
                    </a:lnTo>
                    <a:lnTo>
                      <a:pt x="299" y="145"/>
                    </a:lnTo>
                    <a:lnTo>
                      <a:pt x="299" y="145"/>
                    </a:lnTo>
                    <a:lnTo>
                      <a:pt x="301" y="146"/>
                    </a:lnTo>
                    <a:lnTo>
                      <a:pt x="299" y="146"/>
                    </a:lnTo>
                    <a:lnTo>
                      <a:pt x="299" y="146"/>
                    </a:lnTo>
                    <a:lnTo>
                      <a:pt x="299" y="146"/>
                    </a:lnTo>
                    <a:lnTo>
                      <a:pt x="298" y="146"/>
                    </a:lnTo>
                    <a:lnTo>
                      <a:pt x="298" y="146"/>
                    </a:lnTo>
                    <a:lnTo>
                      <a:pt x="296" y="146"/>
                    </a:lnTo>
                    <a:lnTo>
                      <a:pt x="296" y="146"/>
                    </a:lnTo>
                    <a:lnTo>
                      <a:pt x="296" y="145"/>
                    </a:lnTo>
                    <a:lnTo>
                      <a:pt x="294" y="145"/>
                    </a:lnTo>
                    <a:lnTo>
                      <a:pt x="293" y="143"/>
                    </a:lnTo>
                    <a:lnTo>
                      <a:pt x="291" y="142"/>
                    </a:lnTo>
                    <a:lnTo>
                      <a:pt x="291" y="142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3" y="143"/>
                    </a:lnTo>
                    <a:lnTo>
                      <a:pt x="293" y="145"/>
                    </a:lnTo>
                    <a:lnTo>
                      <a:pt x="293" y="145"/>
                    </a:lnTo>
                    <a:lnTo>
                      <a:pt x="291" y="146"/>
                    </a:lnTo>
                    <a:lnTo>
                      <a:pt x="291" y="146"/>
                    </a:lnTo>
                    <a:lnTo>
                      <a:pt x="290" y="148"/>
                    </a:lnTo>
                    <a:lnTo>
                      <a:pt x="288" y="149"/>
                    </a:lnTo>
                    <a:lnTo>
                      <a:pt x="288" y="151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88" y="153"/>
                    </a:lnTo>
                    <a:lnTo>
                      <a:pt x="288" y="154"/>
                    </a:lnTo>
                    <a:lnTo>
                      <a:pt x="290" y="154"/>
                    </a:lnTo>
                    <a:lnTo>
                      <a:pt x="291" y="156"/>
                    </a:lnTo>
                    <a:lnTo>
                      <a:pt x="293" y="157"/>
                    </a:lnTo>
                    <a:lnTo>
                      <a:pt x="293" y="157"/>
                    </a:lnTo>
                    <a:lnTo>
                      <a:pt x="294" y="159"/>
                    </a:lnTo>
                    <a:lnTo>
                      <a:pt x="298" y="159"/>
                    </a:lnTo>
                    <a:lnTo>
                      <a:pt x="298" y="159"/>
                    </a:lnTo>
                    <a:lnTo>
                      <a:pt x="298" y="160"/>
                    </a:lnTo>
                    <a:lnTo>
                      <a:pt x="298" y="160"/>
                    </a:lnTo>
                    <a:lnTo>
                      <a:pt x="299" y="162"/>
                    </a:lnTo>
                    <a:lnTo>
                      <a:pt x="299" y="162"/>
                    </a:lnTo>
                    <a:lnTo>
                      <a:pt x="299" y="162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6" y="164"/>
                    </a:lnTo>
                    <a:lnTo>
                      <a:pt x="296" y="164"/>
                    </a:lnTo>
                    <a:lnTo>
                      <a:pt x="294" y="164"/>
                    </a:lnTo>
                    <a:lnTo>
                      <a:pt x="293" y="164"/>
                    </a:lnTo>
                    <a:lnTo>
                      <a:pt x="291" y="167"/>
                    </a:lnTo>
                    <a:lnTo>
                      <a:pt x="290" y="168"/>
                    </a:lnTo>
                    <a:lnTo>
                      <a:pt x="290" y="168"/>
                    </a:lnTo>
                    <a:lnTo>
                      <a:pt x="288" y="167"/>
                    </a:lnTo>
                    <a:lnTo>
                      <a:pt x="288" y="167"/>
                    </a:lnTo>
                    <a:lnTo>
                      <a:pt x="287" y="170"/>
                    </a:lnTo>
                    <a:lnTo>
                      <a:pt x="287" y="171"/>
                    </a:lnTo>
                    <a:lnTo>
                      <a:pt x="287" y="171"/>
                    </a:lnTo>
                    <a:lnTo>
                      <a:pt x="287" y="173"/>
                    </a:lnTo>
                    <a:lnTo>
                      <a:pt x="288" y="173"/>
                    </a:lnTo>
                    <a:lnTo>
                      <a:pt x="290" y="175"/>
                    </a:lnTo>
                    <a:lnTo>
                      <a:pt x="290" y="175"/>
                    </a:lnTo>
                    <a:lnTo>
                      <a:pt x="291" y="175"/>
                    </a:lnTo>
                    <a:lnTo>
                      <a:pt x="291" y="175"/>
                    </a:lnTo>
                    <a:lnTo>
                      <a:pt x="293" y="176"/>
                    </a:lnTo>
                    <a:lnTo>
                      <a:pt x="294" y="176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81"/>
                    </a:lnTo>
                    <a:lnTo>
                      <a:pt x="296" y="181"/>
                    </a:lnTo>
                    <a:lnTo>
                      <a:pt x="294" y="184"/>
                    </a:lnTo>
                    <a:lnTo>
                      <a:pt x="294" y="186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94" y="189"/>
                    </a:lnTo>
                    <a:lnTo>
                      <a:pt x="296" y="189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4"/>
                    </a:lnTo>
                    <a:lnTo>
                      <a:pt x="299" y="194"/>
                    </a:lnTo>
                    <a:lnTo>
                      <a:pt x="299" y="194"/>
                    </a:lnTo>
                    <a:lnTo>
                      <a:pt x="298" y="195"/>
                    </a:lnTo>
                    <a:lnTo>
                      <a:pt x="298" y="197"/>
                    </a:lnTo>
                    <a:lnTo>
                      <a:pt x="299" y="198"/>
                    </a:lnTo>
                    <a:lnTo>
                      <a:pt x="299" y="201"/>
                    </a:lnTo>
                    <a:lnTo>
                      <a:pt x="299" y="201"/>
                    </a:lnTo>
                    <a:lnTo>
                      <a:pt x="299" y="201"/>
                    </a:lnTo>
                    <a:lnTo>
                      <a:pt x="299" y="205"/>
                    </a:lnTo>
                    <a:lnTo>
                      <a:pt x="301" y="208"/>
                    </a:lnTo>
                    <a:lnTo>
                      <a:pt x="301" y="209"/>
                    </a:lnTo>
                    <a:lnTo>
                      <a:pt x="301" y="211"/>
                    </a:lnTo>
                    <a:lnTo>
                      <a:pt x="301" y="212"/>
                    </a:lnTo>
                    <a:lnTo>
                      <a:pt x="299" y="212"/>
                    </a:lnTo>
                    <a:lnTo>
                      <a:pt x="301" y="214"/>
                    </a:lnTo>
                    <a:lnTo>
                      <a:pt x="301" y="216"/>
                    </a:lnTo>
                    <a:lnTo>
                      <a:pt x="301" y="217"/>
                    </a:lnTo>
                    <a:lnTo>
                      <a:pt x="299" y="217"/>
                    </a:lnTo>
                    <a:lnTo>
                      <a:pt x="299" y="217"/>
                    </a:lnTo>
                    <a:lnTo>
                      <a:pt x="298" y="216"/>
                    </a:lnTo>
                    <a:lnTo>
                      <a:pt x="298" y="217"/>
                    </a:lnTo>
                    <a:lnTo>
                      <a:pt x="296" y="217"/>
                    </a:lnTo>
                    <a:lnTo>
                      <a:pt x="296" y="217"/>
                    </a:lnTo>
                    <a:lnTo>
                      <a:pt x="296" y="217"/>
                    </a:lnTo>
                    <a:lnTo>
                      <a:pt x="296" y="216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6" y="211"/>
                    </a:lnTo>
                    <a:lnTo>
                      <a:pt x="294" y="209"/>
                    </a:lnTo>
                    <a:lnTo>
                      <a:pt x="294" y="214"/>
                    </a:lnTo>
                    <a:lnTo>
                      <a:pt x="294" y="216"/>
                    </a:lnTo>
                    <a:lnTo>
                      <a:pt x="294" y="217"/>
                    </a:lnTo>
                    <a:lnTo>
                      <a:pt x="293" y="217"/>
                    </a:lnTo>
                    <a:lnTo>
                      <a:pt x="290" y="216"/>
                    </a:lnTo>
                    <a:lnTo>
                      <a:pt x="290" y="216"/>
                    </a:lnTo>
                    <a:lnTo>
                      <a:pt x="290" y="216"/>
                    </a:lnTo>
                    <a:lnTo>
                      <a:pt x="290" y="217"/>
                    </a:lnTo>
                    <a:lnTo>
                      <a:pt x="288" y="217"/>
                    </a:lnTo>
                    <a:lnTo>
                      <a:pt x="287" y="216"/>
                    </a:lnTo>
                    <a:lnTo>
                      <a:pt x="287" y="214"/>
                    </a:lnTo>
                    <a:lnTo>
                      <a:pt x="288" y="211"/>
                    </a:lnTo>
                    <a:lnTo>
                      <a:pt x="288" y="209"/>
                    </a:lnTo>
                    <a:lnTo>
                      <a:pt x="287" y="208"/>
                    </a:lnTo>
                    <a:lnTo>
                      <a:pt x="285" y="208"/>
                    </a:lnTo>
                    <a:lnTo>
                      <a:pt x="285" y="206"/>
                    </a:lnTo>
                    <a:lnTo>
                      <a:pt x="285" y="208"/>
                    </a:lnTo>
                    <a:lnTo>
                      <a:pt x="287" y="208"/>
                    </a:lnTo>
                    <a:lnTo>
                      <a:pt x="287" y="209"/>
                    </a:lnTo>
                    <a:lnTo>
                      <a:pt x="288" y="209"/>
                    </a:lnTo>
                    <a:lnTo>
                      <a:pt x="288" y="211"/>
                    </a:lnTo>
                    <a:lnTo>
                      <a:pt x="287" y="211"/>
                    </a:lnTo>
                    <a:lnTo>
                      <a:pt x="285" y="214"/>
                    </a:lnTo>
                    <a:lnTo>
                      <a:pt x="283" y="216"/>
                    </a:lnTo>
                    <a:lnTo>
                      <a:pt x="282" y="217"/>
                    </a:lnTo>
                    <a:lnTo>
                      <a:pt x="274" y="219"/>
                    </a:lnTo>
                    <a:lnTo>
                      <a:pt x="272" y="219"/>
                    </a:lnTo>
                    <a:lnTo>
                      <a:pt x="271" y="220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69" y="227"/>
                    </a:lnTo>
                    <a:lnTo>
                      <a:pt x="271" y="230"/>
                    </a:lnTo>
                    <a:lnTo>
                      <a:pt x="271" y="231"/>
                    </a:lnTo>
                    <a:lnTo>
                      <a:pt x="271" y="233"/>
                    </a:lnTo>
                    <a:lnTo>
                      <a:pt x="269" y="233"/>
                    </a:lnTo>
                    <a:lnTo>
                      <a:pt x="268" y="234"/>
                    </a:lnTo>
                    <a:lnTo>
                      <a:pt x="268" y="236"/>
                    </a:lnTo>
                    <a:lnTo>
                      <a:pt x="268" y="236"/>
                    </a:lnTo>
                    <a:lnTo>
                      <a:pt x="265" y="239"/>
                    </a:lnTo>
                    <a:lnTo>
                      <a:pt x="263" y="241"/>
                    </a:lnTo>
                    <a:lnTo>
                      <a:pt x="263" y="241"/>
                    </a:lnTo>
                    <a:lnTo>
                      <a:pt x="261" y="241"/>
                    </a:lnTo>
                    <a:lnTo>
                      <a:pt x="260" y="241"/>
                    </a:lnTo>
                    <a:lnTo>
                      <a:pt x="261" y="242"/>
                    </a:lnTo>
                    <a:lnTo>
                      <a:pt x="261" y="242"/>
                    </a:lnTo>
                    <a:lnTo>
                      <a:pt x="261" y="242"/>
                    </a:lnTo>
                    <a:lnTo>
                      <a:pt x="260" y="242"/>
                    </a:lnTo>
                    <a:lnTo>
                      <a:pt x="255" y="244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6"/>
                    </a:lnTo>
                    <a:lnTo>
                      <a:pt x="250" y="244"/>
                    </a:lnTo>
                    <a:lnTo>
                      <a:pt x="250" y="244"/>
                    </a:lnTo>
                    <a:lnTo>
                      <a:pt x="249" y="242"/>
                    </a:lnTo>
                    <a:lnTo>
                      <a:pt x="246" y="246"/>
                    </a:lnTo>
                    <a:lnTo>
                      <a:pt x="246" y="247"/>
                    </a:lnTo>
                    <a:lnTo>
                      <a:pt x="246" y="247"/>
                    </a:lnTo>
                    <a:lnTo>
                      <a:pt x="246" y="247"/>
                    </a:lnTo>
                    <a:lnTo>
                      <a:pt x="247" y="246"/>
                    </a:lnTo>
                    <a:lnTo>
                      <a:pt x="249" y="247"/>
                    </a:lnTo>
                    <a:lnTo>
                      <a:pt x="249" y="247"/>
                    </a:lnTo>
                    <a:lnTo>
                      <a:pt x="246" y="249"/>
                    </a:lnTo>
                    <a:lnTo>
                      <a:pt x="239" y="255"/>
                    </a:lnTo>
                    <a:lnTo>
                      <a:pt x="239" y="255"/>
                    </a:lnTo>
                    <a:lnTo>
                      <a:pt x="238" y="257"/>
                    </a:lnTo>
                    <a:lnTo>
                      <a:pt x="236" y="258"/>
                    </a:lnTo>
                    <a:lnTo>
                      <a:pt x="235" y="261"/>
                    </a:lnTo>
                    <a:lnTo>
                      <a:pt x="231" y="266"/>
                    </a:lnTo>
                    <a:lnTo>
                      <a:pt x="230" y="268"/>
                    </a:lnTo>
                    <a:lnTo>
                      <a:pt x="224" y="271"/>
                    </a:lnTo>
                    <a:lnTo>
                      <a:pt x="222" y="271"/>
                    </a:lnTo>
                    <a:lnTo>
                      <a:pt x="219" y="274"/>
                    </a:lnTo>
                    <a:lnTo>
                      <a:pt x="217" y="277"/>
                    </a:lnTo>
                    <a:lnTo>
                      <a:pt x="212" y="279"/>
                    </a:lnTo>
                    <a:lnTo>
                      <a:pt x="208" y="282"/>
                    </a:lnTo>
                    <a:lnTo>
                      <a:pt x="205" y="285"/>
                    </a:lnTo>
                    <a:lnTo>
                      <a:pt x="203" y="286"/>
                    </a:lnTo>
                    <a:lnTo>
                      <a:pt x="203" y="286"/>
                    </a:lnTo>
                    <a:lnTo>
                      <a:pt x="203" y="288"/>
                    </a:lnTo>
                    <a:lnTo>
                      <a:pt x="205" y="288"/>
                    </a:lnTo>
                    <a:lnTo>
                      <a:pt x="205" y="290"/>
                    </a:lnTo>
                    <a:lnTo>
                      <a:pt x="205" y="290"/>
                    </a:lnTo>
                    <a:lnTo>
                      <a:pt x="205" y="291"/>
                    </a:lnTo>
                    <a:lnTo>
                      <a:pt x="203" y="293"/>
                    </a:lnTo>
                    <a:lnTo>
                      <a:pt x="201" y="294"/>
                    </a:lnTo>
                    <a:lnTo>
                      <a:pt x="195" y="296"/>
                    </a:lnTo>
                    <a:lnTo>
                      <a:pt x="195" y="296"/>
                    </a:lnTo>
                    <a:lnTo>
                      <a:pt x="190" y="296"/>
                    </a:lnTo>
                    <a:lnTo>
                      <a:pt x="189" y="296"/>
                    </a:lnTo>
                    <a:lnTo>
                      <a:pt x="189" y="297"/>
                    </a:lnTo>
                    <a:lnTo>
                      <a:pt x="187" y="301"/>
                    </a:lnTo>
                    <a:lnTo>
                      <a:pt x="186" y="302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3" y="304"/>
                    </a:lnTo>
                    <a:lnTo>
                      <a:pt x="183" y="304"/>
                    </a:lnTo>
                    <a:lnTo>
                      <a:pt x="181" y="302"/>
                    </a:lnTo>
                    <a:lnTo>
                      <a:pt x="181" y="302"/>
                    </a:lnTo>
                    <a:lnTo>
                      <a:pt x="179" y="302"/>
                    </a:lnTo>
                    <a:lnTo>
                      <a:pt x="176" y="304"/>
                    </a:lnTo>
                    <a:lnTo>
                      <a:pt x="175" y="305"/>
                    </a:lnTo>
                    <a:lnTo>
                      <a:pt x="171" y="310"/>
                    </a:lnTo>
                    <a:lnTo>
                      <a:pt x="171" y="315"/>
                    </a:lnTo>
                    <a:lnTo>
                      <a:pt x="171" y="318"/>
                    </a:lnTo>
                    <a:lnTo>
                      <a:pt x="173" y="321"/>
                    </a:lnTo>
                    <a:lnTo>
                      <a:pt x="173" y="323"/>
                    </a:lnTo>
                    <a:lnTo>
                      <a:pt x="173" y="324"/>
                    </a:lnTo>
                    <a:lnTo>
                      <a:pt x="171" y="326"/>
                    </a:lnTo>
                    <a:lnTo>
                      <a:pt x="171" y="327"/>
                    </a:lnTo>
                    <a:lnTo>
                      <a:pt x="173" y="329"/>
                    </a:lnTo>
                    <a:lnTo>
                      <a:pt x="173" y="332"/>
                    </a:lnTo>
                    <a:lnTo>
                      <a:pt x="173" y="334"/>
                    </a:lnTo>
                    <a:lnTo>
                      <a:pt x="173" y="335"/>
                    </a:lnTo>
                    <a:lnTo>
                      <a:pt x="175" y="338"/>
                    </a:lnTo>
                    <a:lnTo>
                      <a:pt x="175" y="337"/>
                    </a:lnTo>
                    <a:lnTo>
                      <a:pt x="173" y="335"/>
                    </a:lnTo>
                    <a:lnTo>
                      <a:pt x="173" y="334"/>
                    </a:lnTo>
                    <a:lnTo>
                      <a:pt x="171" y="335"/>
                    </a:lnTo>
                    <a:lnTo>
                      <a:pt x="171" y="337"/>
                    </a:lnTo>
                    <a:lnTo>
                      <a:pt x="175" y="338"/>
                    </a:lnTo>
                    <a:lnTo>
                      <a:pt x="175" y="340"/>
                    </a:lnTo>
                    <a:lnTo>
                      <a:pt x="173" y="349"/>
                    </a:lnTo>
                    <a:lnTo>
                      <a:pt x="173" y="353"/>
                    </a:lnTo>
                    <a:lnTo>
                      <a:pt x="171" y="356"/>
                    </a:lnTo>
                    <a:lnTo>
                      <a:pt x="170" y="356"/>
                    </a:lnTo>
                    <a:lnTo>
                      <a:pt x="168" y="359"/>
                    </a:lnTo>
                    <a:lnTo>
                      <a:pt x="167" y="364"/>
                    </a:lnTo>
                    <a:lnTo>
                      <a:pt x="167" y="365"/>
                    </a:lnTo>
                    <a:lnTo>
                      <a:pt x="167" y="367"/>
                    </a:lnTo>
                    <a:lnTo>
                      <a:pt x="167" y="368"/>
                    </a:lnTo>
                    <a:lnTo>
                      <a:pt x="165" y="370"/>
                    </a:lnTo>
                    <a:lnTo>
                      <a:pt x="167" y="368"/>
                    </a:lnTo>
                    <a:lnTo>
                      <a:pt x="168" y="370"/>
                    </a:lnTo>
                    <a:lnTo>
                      <a:pt x="168" y="372"/>
                    </a:lnTo>
                    <a:lnTo>
                      <a:pt x="168" y="378"/>
                    </a:lnTo>
                    <a:lnTo>
                      <a:pt x="168" y="384"/>
                    </a:lnTo>
                    <a:lnTo>
                      <a:pt x="167" y="384"/>
                    </a:lnTo>
                    <a:lnTo>
                      <a:pt x="165" y="384"/>
                    </a:lnTo>
                    <a:lnTo>
                      <a:pt x="164" y="384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4"/>
                    </a:lnTo>
                    <a:lnTo>
                      <a:pt x="159" y="386"/>
                    </a:lnTo>
                    <a:lnTo>
                      <a:pt x="159" y="387"/>
                    </a:lnTo>
                    <a:lnTo>
                      <a:pt x="156" y="394"/>
                    </a:lnTo>
                    <a:lnTo>
                      <a:pt x="154" y="395"/>
                    </a:lnTo>
                    <a:lnTo>
                      <a:pt x="154" y="397"/>
                    </a:lnTo>
                    <a:lnTo>
                      <a:pt x="156" y="397"/>
                    </a:lnTo>
                    <a:lnTo>
                      <a:pt x="156" y="398"/>
                    </a:lnTo>
                    <a:lnTo>
                      <a:pt x="157" y="398"/>
                    </a:lnTo>
                    <a:lnTo>
                      <a:pt x="160" y="398"/>
                    </a:lnTo>
                    <a:lnTo>
                      <a:pt x="160" y="400"/>
                    </a:lnTo>
                    <a:lnTo>
                      <a:pt x="162" y="400"/>
                    </a:lnTo>
                    <a:lnTo>
                      <a:pt x="159" y="400"/>
                    </a:lnTo>
                    <a:lnTo>
                      <a:pt x="156" y="398"/>
                    </a:lnTo>
                    <a:lnTo>
                      <a:pt x="148" y="401"/>
                    </a:lnTo>
                    <a:lnTo>
                      <a:pt x="145" y="403"/>
                    </a:lnTo>
                    <a:lnTo>
                      <a:pt x="145" y="405"/>
                    </a:lnTo>
                    <a:lnTo>
                      <a:pt x="143" y="408"/>
                    </a:lnTo>
                    <a:lnTo>
                      <a:pt x="143" y="409"/>
                    </a:lnTo>
                    <a:lnTo>
                      <a:pt x="142" y="413"/>
                    </a:lnTo>
                    <a:lnTo>
                      <a:pt x="138" y="414"/>
                    </a:lnTo>
                    <a:lnTo>
                      <a:pt x="135" y="416"/>
                    </a:lnTo>
                    <a:lnTo>
                      <a:pt x="134" y="416"/>
                    </a:lnTo>
                    <a:lnTo>
                      <a:pt x="130" y="416"/>
                    </a:lnTo>
                    <a:lnTo>
                      <a:pt x="127" y="413"/>
                    </a:lnTo>
                    <a:lnTo>
                      <a:pt x="126" y="411"/>
                    </a:lnTo>
                    <a:lnTo>
                      <a:pt x="121" y="405"/>
                    </a:lnTo>
                    <a:lnTo>
                      <a:pt x="121" y="405"/>
                    </a:lnTo>
                    <a:lnTo>
                      <a:pt x="119" y="401"/>
                    </a:lnTo>
                    <a:lnTo>
                      <a:pt x="119" y="400"/>
                    </a:lnTo>
                    <a:lnTo>
                      <a:pt x="119" y="400"/>
                    </a:lnTo>
                    <a:lnTo>
                      <a:pt x="118" y="400"/>
                    </a:lnTo>
                    <a:lnTo>
                      <a:pt x="118" y="400"/>
                    </a:lnTo>
                    <a:lnTo>
                      <a:pt x="118" y="397"/>
                    </a:lnTo>
                    <a:lnTo>
                      <a:pt x="116" y="394"/>
                    </a:lnTo>
                    <a:lnTo>
                      <a:pt x="116" y="389"/>
                    </a:lnTo>
                    <a:lnTo>
                      <a:pt x="116" y="390"/>
                    </a:lnTo>
                    <a:lnTo>
                      <a:pt x="118" y="390"/>
                    </a:lnTo>
                    <a:lnTo>
                      <a:pt x="118" y="392"/>
                    </a:lnTo>
                    <a:lnTo>
                      <a:pt x="118" y="395"/>
                    </a:lnTo>
                    <a:lnTo>
                      <a:pt x="118" y="395"/>
                    </a:lnTo>
                    <a:lnTo>
                      <a:pt x="119" y="395"/>
                    </a:lnTo>
                    <a:lnTo>
                      <a:pt x="118" y="389"/>
                    </a:lnTo>
                    <a:lnTo>
                      <a:pt x="116" y="389"/>
                    </a:lnTo>
                    <a:lnTo>
                      <a:pt x="116" y="387"/>
                    </a:lnTo>
                    <a:lnTo>
                      <a:pt x="115" y="387"/>
                    </a:lnTo>
                    <a:lnTo>
                      <a:pt x="115" y="386"/>
                    </a:lnTo>
                    <a:lnTo>
                      <a:pt x="115" y="386"/>
                    </a:lnTo>
                    <a:lnTo>
                      <a:pt x="115" y="384"/>
                    </a:lnTo>
                    <a:lnTo>
                      <a:pt x="113" y="383"/>
                    </a:lnTo>
                    <a:lnTo>
                      <a:pt x="112" y="376"/>
                    </a:lnTo>
                    <a:lnTo>
                      <a:pt x="110" y="373"/>
                    </a:lnTo>
                    <a:lnTo>
                      <a:pt x="108" y="368"/>
                    </a:lnTo>
                    <a:lnTo>
                      <a:pt x="107" y="367"/>
                    </a:lnTo>
                    <a:lnTo>
                      <a:pt x="105" y="364"/>
                    </a:lnTo>
                    <a:lnTo>
                      <a:pt x="104" y="362"/>
                    </a:lnTo>
                    <a:lnTo>
                      <a:pt x="102" y="361"/>
                    </a:lnTo>
                    <a:lnTo>
                      <a:pt x="101" y="359"/>
                    </a:lnTo>
                    <a:lnTo>
                      <a:pt x="101" y="359"/>
                    </a:lnTo>
                    <a:lnTo>
                      <a:pt x="97" y="351"/>
                    </a:lnTo>
                    <a:lnTo>
                      <a:pt x="96" y="346"/>
                    </a:lnTo>
                    <a:lnTo>
                      <a:pt x="96" y="345"/>
                    </a:lnTo>
                    <a:lnTo>
                      <a:pt x="94" y="343"/>
                    </a:lnTo>
                    <a:lnTo>
                      <a:pt x="93" y="337"/>
                    </a:lnTo>
                    <a:lnTo>
                      <a:pt x="93" y="337"/>
                    </a:lnTo>
                    <a:lnTo>
                      <a:pt x="93" y="335"/>
                    </a:lnTo>
                    <a:lnTo>
                      <a:pt x="93" y="332"/>
                    </a:lnTo>
                    <a:lnTo>
                      <a:pt x="91" y="329"/>
                    </a:lnTo>
                    <a:lnTo>
                      <a:pt x="89" y="327"/>
                    </a:lnTo>
                    <a:lnTo>
                      <a:pt x="89" y="327"/>
                    </a:lnTo>
                    <a:lnTo>
                      <a:pt x="89" y="324"/>
                    </a:lnTo>
                    <a:lnTo>
                      <a:pt x="89" y="323"/>
                    </a:lnTo>
                    <a:lnTo>
                      <a:pt x="88" y="321"/>
                    </a:lnTo>
                    <a:lnTo>
                      <a:pt x="88" y="321"/>
                    </a:lnTo>
                    <a:lnTo>
                      <a:pt x="86" y="320"/>
                    </a:lnTo>
                    <a:lnTo>
                      <a:pt x="85" y="316"/>
                    </a:lnTo>
                    <a:lnTo>
                      <a:pt x="85" y="316"/>
                    </a:lnTo>
                    <a:lnTo>
                      <a:pt x="83" y="315"/>
                    </a:lnTo>
                    <a:lnTo>
                      <a:pt x="82" y="312"/>
                    </a:lnTo>
                    <a:lnTo>
                      <a:pt x="80" y="310"/>
                    </a:lnTo>
                    <a:lnTo>
                      <a:pt x="83" y="310"/>
                    </a:lnTo>
                    <a:lnTo>
                      <a:pt x="82" y="309"/>
                    </a:lnTo>
                    <a:lnTo>
                      <a:pt x="80" y="307"/>
                    </a:lnTo>
                    <a:lnTo>
                      <a:pt x="80" y="307"/>
                    </a:lnTo>
                    <a:lnTo>
                      <a:pt x="82" y="305"/>
                    </a:lnTo>
                    <a:lnTo>
                      <a:pt x="80" y="305"/>
                    </a:lnTo>
                    <a:lnTo>
                      <a:pt x="78" y="305"/>
                    </a:lnTo>
                    <a:lnTo>
                      <a:pt x="78" y="302"/>
                    </a:lnTo>
                    <a:lnTo>
                      <a:pt x="75" y="301"/>
                    </a:lnTo>
                    <a:lnTo>
                      <a:pt x="75" y="299"/>
                    </a:lnTo>
                    <a:lnTo>
                      <a:pt x="74" y="294"/>
                    </a:lnTo>
                    <a:lnTo>
                      <a:pt x="72" y="283"/>
                    </a:lnTo>
                    <a:lnTo>
                      <a:pt x="71" y="279"/>
                    </a:lnTo>
                    <a:lnTo>
                      <a:pt x="71" y="277"/>
                    </a:lnTo>
                    <a:lnTo>
                      <a:pt x="69" y="272"/>
                    </a:lnTo>
                    <a:lnTo>
                      <a:pt x="69" y="269"/>
                    </a:lnTo>
                    <a:lnTo>
                      <a:pt x="69" y="268"/>
                    </a:lnTo>
                    <a:lnTo>
                      <a:pt x="69" y="266"/>
                    </a:lnTo>
                    <a:lnTo>
                      <a:pt x="67" y="263"/>
                    </a:lnTo>
                    <a:lnTo>
                      <a:pt x="67" y="261"/>
                    </a:lnTo>
                    <a:lnTo>
                      <a:pt x="67" y="261"/>
                    </a:lnTo>
                    <a:lnTo>
                      <a:pt x="67" y="260"/>
                    </a:lnTo>
                    <a:lnTo>
                      <a:pt x="69" y="258"/>
                    </a:lnTo>
                    <a:lnTo>
                      <a:pt x="69" y="257"/>
                    </a:lnTo>
                    <a:lnTo>
                      <a:pt x="69" y="253"/>
                    </a:lnTo>
                    <a:lnTo>
                      <a:pt x="67" y="257"/>
                    </a:lnTo>
                    <a:lnTo>
                      <a:pt x="67" y="257"/>
                    </a:lnTo>
                    <a:lnTo>
                      <a:pt x="66" y="255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2"/>
                    </a:lnTo>
                    <a:lnTo>
                      <a:pt x="69" y="252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6" y="249"/>
                    </a:lnTo>
                    <a:lnTo>
                      <a:pt x="66" y="247"/>
                    </a:lnTo>
                    <a:lnTo>
                      <a:pt x="64" y="246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1"/>
                    </a:lnTo>
                    <a:lnTo>
                      <a:pt x="67" y="233"/>
                    </a:lnTo>
                    <a:lnTo>
                      <a:pt x="67" y="231"/>
                    </a:lnTo>
                    <a:lnTo>
                      <a:pt x="67" y="230"/>
                    </a:lnTo>
                    <a:lnTo>
                      <a:pt x="67" y="227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64" y="223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6" y="219"/>
                    </a:lnTo>
                    <a:lnTo>
                      <a:pt x="64" y="220"/>
                    </a:lnTo>
                    <a:lnTo>
                      <a:pt x="63" y="220"/>
                    </a:lnTo>
                    <a:lnTo>
                      <a:pt x="64" y="219"/>
                    </a:lnTo>
                    <a:lnTo>
                      <a:pt x="66" y="217"/>
                    </a:lnTo>
                    <a:lnTo>
                      <a:pt x="69" y="216"/>
                    </a:lnTo>
                    <a:lnTo>
                      <a:pt x="71" y="216"/>
                    </a:lnTo>
                    <a:lnTo>
                      <a:pt x="69" y="216"/>
                    </a:lnTo>
                    <a:lnTo>
                      <a:pt x="67" y="216"/>
                    </a:lnTo>
                    <a:lnTo>
                      <a:pt x="63" y="216"/>
                    </a:lnTo>
                    <a:lnTo>
                      <a:pt x="63" y="214"/>
                    </a:lnTo>
                    <a:lnTo>
                      <a:pt x="64" y="212"/>
                    </a:lnTo>
                    <a:lnTo>
                      <a:pt x="64" y="212"/>
                    </a:lnTo>
                    <a:lnTo>
                      <a:pt x="64" y="212"/>
                    </a:lnTo>
                    <a:lnTo>
                      <a:pt x="63" y="212"/>
                    </a:lnTo>
                    <a:lnTo>
                      <a:pt x="63" y="209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6" y="208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8"/>
                    </a:lnTo>
                    <a:lnTo>
                      <a:pt x="58" y="208"/>
                    </a:lnTo>
                    <a:lnTo>
                      <a:pt x="58" y="208"/>
                    </a:lnTo>
                    <a:lnTo>
                      <a:pt x="60" y="209"/>
                    </a:lnTo>
                    <a:lnTo>
                      <a:pt x="58" y="211"/>
                    </a:lnTo>
                    <a:lnTo>
                      <a:pt x="58" y="211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6" y="214"/>
                    </a:lnTo>
                    <a:lnTo>
                      <a:pt x="56" y="216"/>
                    </a:lnTo>
                    <a:lnTo>
                      <a:pt x="58" y="216"/>
                    </a:lnTo>
                    <a:lnTo>
                      <a:pt x="58" y="217"/>
                    </a:lnTo>
                    <a:lnTo>
                      <a:pt x="58" y="219"/>
                    </a:lnTo>
                    <a:lnTo>
                      <a:pt x="56" y="223"/>
                    </a:lnTo>
                    <a:lnTo>
                      <a:pt x="55" y="223"/>
                    </a:lnTo>
                    <a:lnTo>
                      <a:pt x="48" y="227"/>
                    </a:lnTo>
                    <a:lnTo>
                      <a:pt x="45" y="228"/>
                    </a:lnTo>
                    <a:lnTo>
                      <a:pt x="41" y="230"/>
                    </a:lnTo>
                    <a:lnTo>
                      <a:pt x="39" y="231"/>
                    </a:lnTo>
                    <a:lnTo>
                      <a:pt x="36" y="230"/>
                    </a:lnTo>
                    <a:lnTo>
                      <a:pt x="33" y="228"/>
                    </a:lnTo>
                    <a:lnTo>
                      <a:pt x="28" y="225"/>
                    </a:lnTo>
                    <a:lnTo>
                      <a:pt x="26" y="223"/>
                    </a:lnTo>
                    <a:lnTo>
                      <a:pt x="22" y="219"/>
                    </a:lnTo>
                    <a:lnTo>
                      <a:pt x="19" y="216"/>
                    </a:lnTo>
                    <a:lnTo>
                      <a:pt x="17" y="214"/>
                    </a:lnTo>
                    <a:lnTo>
                      <a:pt x="14" y="211"/>
                    </a:lnTo>
                    <a:lnTo>
                      <a:pt x="11" y="209"/>
                    </a:lnTo>
                    <a:lnTo>
                      <a:pt x="11" y="208"/>
                    </a:lnTo>
                    <a:lnTo>
                      <a:pt x="11" y="206"/>
                    </a:lnTo>
                    <a:lnTo>
                      <a:pt x="12" y="205"/>
                    </a:lnTo>
                    <a:lnTo>
                      <a:pt x="14" y="205"/>
                    </a:lnTo>
                    <a:lnTo>
                      <a:pt x="14" y="206"/>
                    </a:lnTo>
                    <a:lnTo>
                      <a:pt x="15" y="208"/>
                    </a:lnTo>
                    <a:lnTo>
                      <a:pt x="15" y="208"/>
                    </a:lnTo>
                    <a:lnTo>
                      <a:pt x="19" y="205"/>
                    </a:lnTo>
                    <a:lnTo>
                      <a:pt x="20" y="206"/>
                    </a:lnTo>
                    <a:lnTo>
                      <a:pt x="22" y="205"/>
                    </a:lnTo>
                    <a:lnTo>
                      <a:pt x="23" y="205"/>
                    </a:lnTo>
                    <a:lnTo>
                      <a:pt x="26" y="203"/>
                    </a:lnTo>
                    <a:lnTo>
                      <a:pt x="26" y="203"/>
                    </a:lnTo>
                    <a:lnTo>
                      <a:pt x="28" y="203"/>
                    </a:lnTo>
                    <a:lnTo>
                      <a:pt x="31" y="200"/>
                    </a:lnTo>
                    <a:lnTo>
                      <a:pt x="33" y="197"/>
                    </a:lnTo>
                    <a:lnTo>
                      <a:pt x="33" y="197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1" y="197"/>
                    </a:lnTo>
                    <a:lnTo>
                      <a:pt x="31" y="197"/>
                    </a:lnTo>
                    <a:lnTo>
                      <a:pt x="31" y="197"/>
                    </a:lnTo>
                    <a:lnTo>
                      <a:pt x="30" y="197"/>
                    </a:lnTo>
                    <a:lnTo>
                      <a:pt x="28" y="197"/>
                    </a:lnTo>
                    <a:lnTo>
                      <a:pt x="28" y="197"/>
                    </a:lnTo>
                    <a:lnTo>
                      <a:pt x="23" y="198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15" y="198"/>
                    </a:lnTo>
                    <a:lnTo>
                      <a:pt x="9" y="195"/>
                    </a:lnTo>
                    <a:lnTo>
                      <a:pt x="6" y="194"/>
                    </a:lnTo>
                    <a:lnTo>
                      <a:pt x="4" y="190"/>
                    </a:lnTo>
                    <a:lnTo>
                      <a:pt x="3" y="187"/>
                    </a:lnTo>
                    <a:lnTo>
                      <a:pt x="3" y="186"/>
                    </a:lnTo>
                    <a:lnTo>
                      <a:pt x="6" y="186"/>
                    </a:lnTo>
                    <a:lnTo>
                      <a:pt x="7" y="184"/>
                    </a:lnTo>
                    <a:lnTo>
                      <a:pt x="6" y="184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1" y="186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3" y="182"/>
                    </a:lnTo>
                    <a:lnTo>
                      <a:pt x="4" y="182"/>
                    </a:lnTo>
                    <a:lnTo>
                      <a:pt x="6" y="182"/>
                    </a:lnTo>
                    <a:lnTo>
                      <a:pt x="7" y="182"/>
                    </a:lnTo>
                    <a:lnTo>
                      <a:pt x="7" y="178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9" y="176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9" y="176"/>
                    </a:lnTo>
                    <a:lnTo>
                      <a:pt x="11" y="178"/>
                    </a:lnTo>
                    <a:lnTo>
                      <a:pt x="12" y="176"/>
                    </a:lnTo>
                    <a:lnTo>
                      <a:pt x="12" y="178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9" y="178"/>
                    </a:lnTo>
                    <a:lnTo>
                      <a:pt x="20" y="178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30" y="176"/>
                    </a:lnTo>
                    <a:lnTo>
                      <a:pt x="33" y="175"/>
                    </a:lnTo>
                    <a:lnTo>
                      <a:pt x="34" y="175"/>
                    </a:lnTo>
                    <a:lnTo>
                      <a:pt x="34" y="175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9" y="176"/>
                    </a:lnTo>
                    <a:lnTo>
                      <a:pt x="39" y="176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5"/>
                    </a:lnTo>
                    <a:lnTo>
                      <a:pt x="41" y="175"/>
                    </a:lnTo>
                    <a:lnTo>
                      <a:pt x="39" y="173"/>
                    </a:lnTo>
                    <a:lnTo>
                      <a:pt x="41" y="173"/>
                    </a:lnTo>
                    <a:lnTo>
                      <a:pt x="39" y="173"/>
                    </a:lnTo>
                    <a:lnTo>
                      <a:pt x="39" y="171"/>
                    </a:lnTo>
                    <a:lnTo>
                      <a:pt x="41" y="171"/>
                    </a:lnTo>
                    <a:lnTo>
                      <a:pt x="41" y="171"/>
                    </a:lnTo>
                    <a:lnTo>
                      <a:pt x="41" y="170"/>
                    </a:lnTo>
                    <a:lnTo>
                      <a:pt x="39" y="168"/>
                    </a:lnTo>
                    <a:lnTo>
                      <a:pt x="39" y="165"/>
                    </a:lnTo>
                    <a:lnTo>
                      <a:pt x="37" y="164"/>
                    </a:lnTo>
                    <a:lnTo>
                      <a:pt x="36" y="160"/>
                    </a:lnTo>
                    <a:lnTo>
                      <a:pt x="36" y="159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3" y="156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30" y="156"/>
                    </a:lnTo>
                    <a:lnTo>
                      <a:pt x="26" y="153"/>
                    </a:lnTo>
                    <a:lnTo>
                      <a:pt x="26" y="151"/>
                    </a:lnTo>
                    <a:lnTo>
                      <a:pt x="26" y="149"/>
                    </a:lnTo>
                    <a:lnTo>
                      <a:pt x="28" y="148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3"/>
                    </a:lnTo>
                    <a:lnTo>
                      <a:pt x="28" y="142"/>
                    </a:lnTo>
                    <a:lnTo>
                      <a:pt x="26" y="142"/>
                    </a:lnTo>
                    <a:lnTo>
                      <a:pt x="25" y="142"/>
                    </a:lnTo>
                    <a:lnTo>
                      <a:pt x="22" y="142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5"/>
                    </a:lnTo>
                    <a:lnTo>
                      <a:pt x="19" y="134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0" y="130"/>
                    </a:lnTo>
                    <a:lnTo>
                      <a:pt x="22" y="130"/>
                    </a:lnTo>
                    <a:lnTo>
                      <a:pt x="25" y="127"/>
                    </a:lnTo>
                    <a:lnTo>
                      <a:pt x="26" y="124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9"/>
                    </a:lnTo>
                    <a:lnTo>
                      <a:pt x="33" y="119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7" y="124"/>
                    </a:lnTo>
                    <a:lnTo>
                      <a:pt x="39" y="124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3" y="116"/>
                    </a:lnTo>
                    <a:lnTo>
                      <a:pt x="56" y="115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05"/>
                    </a:lnTo>
                    <a:lnTo>
                      <a:pt x="67" y="104"/>
                    </a:lnTo>
                    <a:lnTo>
                      <a:pt x="69" y="102"/>
                    </a:lnTo>
                    <a:lnTo>
                      <a:pt x="71" y="99"/>
                    </a:lnTo>
                    <a:lnTo>
                      <a:pt x="72" y="96"/>
                    </a:lnTo>
                    <a:lnTo>
                      <a:pt x="72" y="94"/>
                    </a:lnTo>
                    <a:lnTo>
                      <a:pt x="74" y="93"/>
                    </a:lnTo>
                    <a:lnTo>
                      <a:pt x="75" y="90"/>
                    </a:lnTo>
                    <a:lnTo>
                      <a:pt x="75" y="90"/>
                    </a:lnTo>
                    <a:lnTo>
                      <a:pt x="78" y="88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3" y="85"/>
                    </a:lnTo>
                    <a:lnTo>
                      <a:pt x="83" y="83"/>
                    </a:lnTo>
                    <a:lnTo>
                      <a:pt x="82" y="83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0"/>
                    </a:lnTo>
                    <a:lnTo>
                      <a:pt x="86" y="77"/>
                    </a:lnTo>
                    <a:lnTo>
                      <a:pt x="88" y="74"/>
                    </a:lnTo>
                    <a:lnTo>
                      <a:pt x="89" y="74"/>
                    </a:lnTo>
                    <a:lnTo>
                      <a:pt x="91" y="74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1"/>
                    </a:lnTo>
                    <a:lnTo>
                      <a:pt x="91" y="61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4" y="58"/>
                    </a:lnTo>
                    <a:lnTo>
                      <a:pt x="99" y="55"/>
                    </a:lnTo>
                    <a:lnTo>
                      <a:pt x="101" y="55"/>
                    </a:lnTo>
                    <a:lnTo>
                      <a:pt x="102" y="55"/>
                    </a:lnTo>
                    <a:lnTo>
                      <a:pt x="102" y="53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97" y="49"/>
                    </a:lnTo>
                    <a:lnTo>
                      <a:pt x="94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7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6" y="41"/>
                    </a:lnTo>
                    <a:lnTo>
                      <a:pt x="85" y="39"/>
                    </a:lnTo>
                    <a:lnTo>
                      <a:pt x="85" y="39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6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5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2" y="15"/>
                    </a:lnTo>
                    <a:lnTo>
                      <a:pt x="105" y="15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10" y="15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5" y="14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0" y="4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7" y="1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" name="Freeform 249">
                <a:extLst>
                  <a:ext uri="{FF2B5EF4-FFF2-40B4-BE49-F238E27FC236}">
                    <a16:creationId xmlns:a16="http://schemas.microsoft.com/office/drawing/2014/main" id="{B6502255-1FEF-F948-B776-DFC2BEF7D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298" y="3636261"/>
                <a:ext cx="53215" cy="137473"/>
              </a:xfrm>
              <a:custGeom>
                <a:avLst/>
                <a:gdLst>
                  <a:gd name="T0" fmla="*/ 22 w 24"/>
                  <a:gd name="T1" fmla="*/ 0 h 62"/>
                  <a:gd name="T2" fmla="*/ 22 w 24"/>
                  <a:gd name="T3" fmla="*/ 2 h 62"/>
                  <a:gd name="T4" fmla="*/ 24 w 24"/>
                  <a:gd name="T5" fmla="*/ 4 h 62"/>
                  <a:gd name="T6" fmla="*/ 24 w 24"/>
                  <a:gd name="T7" fmla="*/ 5 h 62"/>
                  <a:gd name="T8" fmla="*/ 24 w 24"/>
                  <a:gd name="T9" fmla="*/ 7 h 62"/>
                  <a:gd name="T10" fmla="*/ 24 w 24"/>
                  <a:gd name="T11" fmla="*/ 8 h 62"/>
                  <a:gd name="T12" fmla="*/ 22 w 24"/>
                  <a:gd name="T13" fmla="*/ 11 h 62"/>
                  <a:gd name="T14" fmla="*/ 19 w 24"/>
                  <a:gd name="T15" fmla="*/ 11 h 62"/>
                  <a:gd name="T16" fmla="*/ 19 w 24"/>
                  <a:gd name="T17" fmla="*/ 13 h 62"/>
                  <a:gd name="T18" fmla="*/ 19 w 24"/>
                  <a:gd name="T19" fmla="*/ 16 h 62"/>
                  <a:gd name="T20" fmla="*/ 16 w 24"/>
                  <a:gd name="T21" fmla="*/ 16 h 62"/>
                  <a:gd name="T22" fmla="*/ 16 w 24"/>
                  <a:gd name="T23" fmla="*/ 15 h 62"/>
                  <a:gd name="T24" fmla="*/ 13 w 24"/>
                  <a:gd name="T25" fmla="*/ 15 h 62"/>
                  <a:gd name="T26" fmla="*/ 11 w 24"/>
                  <a:gd name="T27" fmla="*/ 18 h 62"/>
                  <a:gd name="T28" fmla="*/ 10 w 24"/>
                  <a:gd name="T29" fmla="*/ 21 h 62"/>
                  <a:gd name="T30" fmla="*/ 10 w 24"/>
                  <a:gd name="T31" fmla="*/ 22 h 62"/>
                  <a:gd name="T32" fmla="*/ 10 w 24"/>
                  <a:gd name="T33" fmla="*/ 26 h 62"/>
                  <a:gd name="T34" fmla="*/ 10 w 24"/>
                  <a:gd name="T35" fmla="*/ 26 h 62"/>
                  <a:gd name="T36" fmla="*/ 11 w 24"/>
                  <a:gd name="T37" fmla="*/ 26 h 62"/>
                  <a:gd name="T38" fmla="*/ 13 w 24"/>
                  <a:gd name="T39" fmla="*/ 26 h 62"/>
                  <a:gd name="T40" fmla="*/ 13 w 24"/>
                  <a:gd name="T41" fmla="*/ 27 h 62"/>
                  <a:gd name="T42" fmla="*/ 10 w 24"/>
                  <a:gd name="T43" fmla="*/ 29 h 62"/>
                  <a:gd name="T44" fmla="*/ 8 w 24"/>
                  <a:gd name="T45" fmla="*/ 32 h 62"/>
                  <a:gd name="T46" fmla="*/ 10 w 24"/>
                  <a:gd name="T47" fmla="*/ 33 h 62"/>
                  <a:gd name="T48" fmla="*/ 14 w 24"/>
                  <a:gd name="T49" fmla="*/ 32 h 62"/>
                  <a:gd name="T50" fmla="*/ 18 w 24"/>
                  <a:gd name="T51" fmla="*/ 30 h 62"/>
                  <a:gd name="T52" fmla="*/ 18 w 24"/>
                  <a:gd name="T53" fmla="*/ 33 h 62"/>
                  <a:gd name="T54" fmla="*/ 16 w 24"/>
                  <a:gd name="T55" fmla="*/ 35 h 62"/>
                  <a:gd name="T56" fmla="*/ 16 w 24"/>
                  <a:gd name="T57" fmla="*/ 38 h 62"/>
                  <a:gd name="T58" fmla="*/ 14 w 24"/>
                  <a:gd name="T59" fmla="*/ 41 h 62"/>
                  <a:gd name="T60" fmla="*/ 13 w 24"/>
                  <a:gd name="T61" fmla="*/ 46 h 62"/>
                  <a:gd name="T62" fmla="*/ 13 w 24"/>
                  <a:gd name="T63" fmla="*/ 48 h 62"/>
                  <a:gd name="T64" fmla="*/ 13 w 24"/>
                  <a:gd name="T65" fmla="*/ 52 h 62"/>
                  <a:gd name="T66" fmla="*/ 11 w 24"/>
                  <a:gd name="T67" fmla="*/ 56 h 62"/>
                  <a:gd name="T68" fmla="*/ 10 w 24"/>
                  <a:gd name="T69" fmla="*/ 62 h 62"/>
                  <a:gd name="T70" fmla="*/ 8 w 24"/>
                  <a:gd name="T71" fmla="*/ 62 h 62"/>
                  <a:gd name="T72" fmla="*/ 7 w 24"/>
                  <a:gd name="T73" fmla="*/ 54 h 62"/>
                  <a:gd name="T74" fmla="*/ 3 w 24"/>
                  <a:gd name="T75" fmla="*/ 48 h 62"/>
                  <a:gd name="T76" fmla="*/ 3 w 24"/>
                  <a:gd name="T77" fmla="*/ 45 h 62"/>
                  <a:gd name="T78" fmla="*/ 2 w 24"/>
                  <a:gd name="T79" fmla="*/ 38 h 62"/>
                  <a:gd name="T80" fmla="*/ 2 w 24"/>
                  <a:gd name="T81" fmla="*/ 33 h 62"/>
                  <a:gd name="T82" fmla="*/ 3 w 24"/>
                  <a:gd name="T83" fmla="*/ 30 h 62"/>
                  <a:gd name="T84" fmla="*/ 3 w 24"/>
                  <a:gd name="T85" fmla="*/ 29 h 62"/>
                  <a:gd name="T86" fmla="*/ 7 w 24"/>
                  <a:gd name="T87" fmla="*/ 24 h 62"/>
                  <a:gd name="T88" fmla="*/ 10 w 24"/>
                  <a:gd name="T89" fmla="*/ 13 h 62"/>
                  <a:gd name="T90" fmla="*/ 11 w 24"/>
                  <a:gd name="T91" fmla="*/ 7 h 62"/>
                  <a:gd name="T92" fmla="*/ 14 w 24"/>
                  <a:gd name="T93" fmla="*/ 5 h 62"/>
                  <a:gd name="T94" fmla="*/ 16 w 24"/>
                  <a:gd name="T95" fmla="*/ 5 h 62"/>
                  <a:gd name="T96" fmla="*/ 19 w 24"/>
                  <a:gd name="T97" fmla="*/ 2 h 62"/>
                  <a:gd name="T98" fmla="*/ 19 w 24"/>
                  <a:gd name="T99" fmla="*/ 4 h 62"/>
                  <a:gd name="T100" fmla="*/ 21 w 24"/>
                  <a:gd name="T101" fmla="*/ 2 h 62"/>
                  <a:gd name="T102" fmla="*/ 22 w 24"/>
                  <a:gd name="T10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1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7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57"/>
                    </a:lnTo>
                    <a:lnTo>
                      <a:pt x="7" y="54"/>
                    </a:lnTo>
                    <a:lnTo>
                      <a:pt x="7" y="51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7" y="24"/>
                    </a:lnTo>
                    <a:lnTo>
                      <a:pt x="8" y="19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" name="Freeform 250">
                <a:extLst>
                  <a:ext uri="{FF2B5EF4-FFF2-40B4-BE49-F238E27FC236}">
                    <a16:creationId xmlns:a16="http://schemas.microsoft.com/office/drawing/2014/main" id="{D7A296DB-4323-4144-A9AF-1E43B486E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5140" y="2767079"/>
                <a:ext cx="139691" cy="170733"/>
              </a:xfrm>
              <a:custGeom>
                <a:avLst/>
                <a:gdLst>
                  <a:gd name="T0" fmla="*/ 7 w 63"/>
                  <a:gd name="T1" fmla="*/ 28 h 77"/>
                  <a:gd name="T2" fmla="*/ 2 w 63"/>
                  <a:gd name="T3" fmla="*/ 27 h 77"/>
                  <a:gd name="T4" fmla="*/ 49 w 63"/>
                  <a:gd name="T5" fmla="*/ 3 h 77"/>
                  <a:gd name="T6" fmla="*/ 43 w 63"/>
                  <a:gd name="T7" fmla="*/ 8 h 77"/>
                  <a:gd name="T8" fmla="*/ 40 w 63"/>
                  <a:gd name="T9" fmla="*/ 13 h 77"/>
                  <a:gd name="T10" fmla="*/ 35 w 63"/>
                  <a:gd name="T11" fmla="*/ 14 h 77"/>
                  <a:gd name="T12" fmla="*/ 38 w 63"/>
                  <a:gd name="T13" fmla="*/ 16 h 77"/>
                  <a:gd name="T14" fmla="*/ 32 w 63"/>
                  <a:gd name="T15" fmla="*/ 19 h 77"/>
                  <a:gd name="T16" fmla="*/ 40 w 63"/>
                  <a:gd name="T17" fmla="*/ 25 h 77"/>
                  <a:gd name="T18" fmla="*/ 44 w 63"/>
                  <a:gd name="T19" fmla="*/ 24 h 77"/>
                  <a:gd name="T20" fmla="*/ 46 w 63"/>
                  <a:gd name="T21" fmla="*/ 21 h 77"/>
                  <a:gd name="T22" fmla="*/ 51 w 63"/>
                  <a:gd name="T23" fmla="*/ 22 h 77"/>
                  <a:gd name="T24" fmla="*/ 54 w 63"/>
                  <a:gd name="T25" fmla="*/ 24 h 77"/>
                  <a:gd name="T26" fmla="*/ 57 w 63"/>
                  <a:gd name="T27" fmla="*/ 27 h 77"/>
                  <a:gd name="T28" fmla="*/ 60 w 63"/>
                  <a:gd name="T29" fmla="*/ 27 h 77"/>
                  <a:gd name="T30" fmla="*/ 59 w 63"/>
                  <a:gd name="T31" fmla="*/ 30 h 77"/>
                  <a:gd name="T32" fmla="*/ 62 w 63"/>
                  <a:gd name="T33" fmla="*/ 38 h 77"/>
                  <a:gd name="T34" fmla="*/ 62 w 63"/>
                  <a:gd name="T35" fmla="*/ 44 h 77"/>
                  <a:gd name="T36" fmla="*/ 60 w 63"/>
                  <a:gd name="T37" fmla="*/ 52 h 77"/>
                  <a:gd name="T38" fmla="*/ 57 w 63"/>
                  <a:gd name="T39" fmla="*/ 60 h 77"/>
                  <a:gd name="T40" fmla="*/ 52 w 63"/>
                  <a:gd name="T41" fmla="*/ 63 h 77"/>
                  <a:gd name="T42" fmla="*/ 49 w 63"/>
                  <a:gd name="T43" fmla="*/ 63 h 77"/>
                  <a:gd name="T44" fmla="*/ 40 w 63"/>
                  <a:gd name="T45" fmla="*/ 65 h 77"/>
                  <a:gd name="T46" fmla="*/ 37 w 63"/>
                  <a:gd name="T47" fmla="*/ 68 h 77"/>
                  <a:gd name="T48" fmla="*/ 30 w 63"/>
                  <a:gd name="T49" fmla="*/ 69 h 77"/>
                  <a:gd name="T50" fmla="*/ 29 w 63"/>
                  <a:gd name="T51" fmla="*/ 71 h 77"/>
                  <a:gd name="T52" fmla="*/ 24 w 63"/>
                  <a:gd name="T53" fmla="*/ 74 h 77"/>
                  <a:gd name="T54" fmla="*/ 13 w 63"/>
                  <a:gd name="T55" fmla="*/ 76 h 77"/>
                  <a:gd name="T56" fmla="*/ 11 w 63"/>
                  <a:gd name="T57" fmla="*/ 73 h 77"/>
                  <a:gd name="T58" fmla="*/ 3 w 63"/>
                  <a:gd name="T59" fmla="*/ 74 h 77"/>
                  <a:gd name="T60" fmla="*/ 8 w 63"/>
                  <a:gd name="T61" fmla="*/ 69 h 77"/>
                  <a:gd name="T62" fmla="*/ 0 w 63"/>
                  <a:gd name="T63" fmla="*/ 71 h 77"/>
                  <a:gd name="T64" fmla="*/ 7 w 63"/>
                  <a:gd name="T65" fmla="*/ 65 h 77"/>
                  <a:gd name="T66" fmla="*/ 0 w 63"/>
                  <a:gd name="T67" fmla="*/ 63 h 77"/>
                  <a:gd name="T68" fmla="*/ 5 w 63"/>
                  <a:gd name="T69" fmla="*/ 62 h 77"/>
                  <a:gd name="T70" fmla="*/ 7 w 63"/>
                  <a:gd name="T71" fmla="*/ 58 h 77"/>
                  <a:gd name="T72" fmla="*/ 14 w 63"/>
                  <a:gd name="T73" fmla="*/ 55 h 77"/>
                  <a:gd name="T74" fmla="*/ 18 w 63"/>
                  <a:gd name="T75" fmla="*/ 54 h 77"/>
                  <a:gd name="T76" fmla="*/ 11 w 63"/>
                  <a:gd name="T77" fmla="*/ 54 h 77"/>
                  <a:gd name="T78" fmla="*/ 13 w 63"/>
                  <a:gd name="T79" fmla="*/ 52 h 77"/>
                  <a:gd name="T80" fmla="*/ 16 w 63"/>
                  <a:gd name="T81" fmla="*/ 46 h 77"/>
                  <a:gd name="T82" fmla="*/ 19 w 63"/>
                  <a:gd name="T83" fmla="*/ 44 h 77"/>
                  <a:gd name="T84" fmla="*/ 13 w 63"/>
                  <a:gd name="T85" fmla="*/ 43 h 77"/>
                  <a:gd name="T86" fmla="*/ 10 w 63"/>
                  <a:gd name="T87" fmla="*/ 41 h 77"/>
                  <a:gd name="T88" fmla="*/ 7 w 63"/>
                  <a:gd name="T89" fmla="*/ 39 h 77"/>
                  <a:gd name="T90" fmla="*/ 3 w 63"/>
                  <a:gd name="T91" fmla="*/ 38 h 77"/>
                  <a:gd name="T92" fmla="*/ 10 w 63"/>
                  <a:gd name="T93" fmla="*/ 35 h 77"/>
                  <a:gd name="T94" fmla="*/ 8 w 63"/>
                  <a:gd name="T95" fmla="*/ 32 h 77"/>
                  <a:gd name="T96" fmla="*/ 7 w 63"/>
                  <a:gd name="T97" fmla="*/ 30 h 77"/>
                  <a:gd name="T98" fmla="*/ 7 w 63"/>
                  <a:gd name="T99" fmla="*/ 25 h 77"/>
                  <a:gd name="T100" fmla="*/ 5 w 63"/>
                  <a:gd name="T101" fmla="*/ 22 h 77"/>
                  <a:gd name="T102" fmla="*/ 11 w 63"/>
                  <a:gd name="T103" fmla="*/ 22 h 77"/>
                  <a:gd name="T104" fmla="*/ 19 w 63"/>
                  <a:gd name="T105" fmla="*/ 22 h 77"/>
                  <a:gd name="T106" fmla="*/ 25 w 63"/>
                  <a:gd name="T107" fmla="*/ 21 h 77"/>
                  <a:gd name="T108" fmla="*/ 30 w 63"/>
                  <a:gd name="T109" fmla="*/ 17 h 77"/>
                  <a:gd name="T110" fmla="*/ 24 w 63"/>
                  <a:gd name="T111" fmla="*/ 13 h 77"/>
                  <a:gd name="T112" fmla="*/ 29 w 63"/>
                  <a:gd name="T113" fmla="*/ 10 h 77"/>
                  <a:gd name="T114" fmla="*/ 30 w 63"/>
                  <a:gd name="T115" fmla="*/ 5 h 77"/>
                  <a:gd name="T116" fmla="*/ 38 w 63"/>
                  <a:gd name="T117" fmla="*/ 3 h 77"/>
                  <a:gd name="T118" fmla="*/ 40 w 63"/>
                  <a:gd name="T119" fmla="*/ 5 h 77"/>
                  <a:gd name="T120" fmla="*/ 40 w 63"/>
                  <a:gd name="T121" fmla="*/ 8 h 77"/>
                  <a:gd name="T122" fmla="*/ 41 w 63"/>
                  <a:gd name="T123" fmla="*/ 3 h 77"/>
                  <a:gd name="T124" fmla="*/ 44 w 63"/>
                  <a:gd name="T1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" h="77">
                    <a:moveTo>
                      <a:pt x="2" y="27"/>
                    </a:moveTo>
                    <a:lnTo>
                      <a:pt x="3" y="27"/>
                    </a:lnTo>
                    <a:lnTo>
                      <a:pt x="5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2" y="27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3" y="49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9" y="62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4"/>
                    </a:lnTo>
                    <a:lnTo>
                      <a:pt x="22" y="74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0" y="77"/>
                    </a:lnTo>
                    <a:lnTo>
                      <a:pt x="8" y="77"/>
                    </a:lnTo>
                    <a:lnTo>
                      <a:pt x="10" y="7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1" y="69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4" y="55"/>
                    </a:lnTo>
                    <a:lnTo>
                      <a:pt x="19" y="55"/>
                    </a:lnTo>
                    <a:lnTo>
                      <a:pt x="22" y="54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10" y="54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27" y="16"/>
                    </a:lnTo>
                    <a:lnTo>
                      <a:pt x="22" y="14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" name="Freeform 251">
                <a:extLst>
                  <a:ext uri="{FF2B5EF4-FFF2-40B4-BE49-F238E27FC236}">
                    <a16:creationId xmlns:a16="http://schemas.microsoft.com/office/drawing/2014/main" id="{1BE84640-E4C2-2543-AEF1-565189F35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9606" y="4751562"/>
                <a:ext cx="1354772" cy="339247"/>
              </a:xfrm>
              <a:custGeom>
                <a:avLst/>
                <a:gdLst>
                  <a:gd name="T0" fmla="*/ 357 w 611"/>
                  <a:gd name="T1" fmla="*/ 143 h 153"/>
                  <a:gd name="T2" fmla="*/ 302 w 611"/>
                  <a:gd name="T3" fmla="*/ 135 h 153"/>
                  <a:gd name="T4" fmla="*/ 381 w 611"/>
                  <a:gd name="T5" fmla="*/ 132 h 153"/>
                  <a:gd name="T6" fmla="*/ 372 w 611"/>
                  <a:gd name="T7" fmla="*/ 129 h 153"/>
                  <a:gd name="T8" fmla="*/ 302 w 611"/>
                  <a:gd name="T9" fmla="*/ 118 h 153"/>
                  <a:gd name="T10" fmla="*/ 253 w 611"/>
                  <a:gd name="T11" fmla="*/ 123 h 153"/>
                  <a:gd name="T12" fmla="*/ 365 w 611"/>
                  <a:gd name="T13" fmla="*/ 115 h 153"/>
                  <a:gd name="T14" fmla="*/ 577 w 611"/>
                  <a:gd name="T15" fmla="*/ 115 h 153"/>
                  <a:gd name="T16" fmla="*/ 383 w 611"/>
                  <a:gd name="T17" fmla="*/ 115 h 153"/>
                  <a:gd name="T18" fmla="*/ 339 w 611"/>
                  <a:gd name="T19" fmla="*/ 121 h 153"/>
                  <a:gd name="T20" fmla="*/ 315 w 611"/>
                  <a:gd name="T21" fmla="*/ 113 h 153"/>
                  <a:gd name="T22" fmla="*/ 348 w 611"/>
                  <a:gd name="T23" fmla="*/ 113 h 153"/>
                  <a:gd name="T24" fmla="*/ 294 w 611"/>
                  <a:gd name="T25" fmla="*/ 120 h 153"/>
                  <a:gd name="T26" fmla="*/ 269 w 611"/>
                  <a:gd name="T27" fmla="*/ 124 h 153"/>
                  <a:gd name="T28" fmla="*/ 280 w 611"/>
                  <a:gd name="T29" fmla="*/ 117 h 153"/>
                  <a:gd name="T30" fmla="*/ 231 w 611"/>
                  <a:gd name="T31" fmla="*/ 117 h 153"/>
                  <a:gd name="T32" fmla="*/ 397 w 611"/>
                  <a:gd name="T33" fmla="*/ 109 h 153"/>
                  <a:gd name="T34" fmla="*/ 567 w 611"/>
                  <a:gd name="T35" fmla="*/ 117 h 153"/>
                  <a:gd name="T36" fmla="*/ 471 w 611"/>
                  <a:gd name="T37" fmla="*/ 102 h 153"/>
                  <a:gd name="T38" fmla="*/ 432 w 611"/>
                  <a:gd name="T39" fmla="*/ 98 h 153"/>
                  <a:gd name="T40" fmla="*/ 244 w 611"/>
                  <a:gd name="T41" fmla="*/ 95 h 153"/>
                  <a:gd name="T42" fmla="*/ 523 w 611"/>
                  <a:gd name="T43" fmla="*/ 87 h 153"/>
                  <a:gd name="T44" fmla="*/ 129 w 611"/>
                  <a:gd name="T45" fmla="*/ 83 h 153"/>
                  <a:gd name="T46" fmla="*/ 173 w 611"/>
                  <a:gd name="T47" fmla="*/ 90 h 153"/>
                  <a:gd name="T48" fmla="*/ 220 w 611"/>
                  <a:gd name="T49" fmla="*/ 106 h 153"/>
                  <a:gd name="T50" fmla="*/ 179 w 611"/>
                  <a:gd name="T51" fmla="*/ 113 h 153"/>
                  <a:gd name="T52" fmla="*/ 102 w 611"/>
                  <a:gd name="T53" fmla="*/ 95 h 153"/>
                  <a:gd name="T54" fmla="*/ 121 w 611"/>
                  <a:gd name="T55" fmla="*/ 82 h 153"/>
                  <a:gd name="T56" fmla="*/ 493 w 611"/>
                  <a:gd name="T57" fmla="*/ 79 h 153"/>
                  <a:gd name="T58" fmla="*/ 514 w 611"/>
                  <a:gd name="T59" fmla="*/ 82 h 153"/>
                  <a:gd name="T60" fmla="*/ 361 w 611"/>
                  <a:gd name="T61" fmla="*/ 71 h 153"/>
                  <a:gd name="T62" fmla="*/ 342 w 611"/>
                  <a:gd name="T63" fmla="*/ 72 h 153"/>
                  <a:gd name="T64" fmla="*/ 351 w 611"/>
                  <a:gd name="T65" fmla="*/ 74 h 153"/>
                  <a:gd name="T66" fmla="*/ 356 w 611"/>
                  <a:gd name="T67" fmla="*/ 54 h 153"/>
                  <a:gd name="T68" fmla="*/ 428 w 611"/>
                  <a:gd name="T69" fmla="*/ 46 h 153"/>
                  <a:gd name="T70" fmla="*/ 252 w 611"/>
                  <a:gd name="T71" fmla="*/ 54 h 153"/>
                  <a:gd name="T72" fmla="*/ 395 w 611"/>
                  <a:gd name="T73" fmla="*/ 44 h 153"/>
                  <a:gd name="T74" fmla="*/ 449 w 611"/>
                  <a:gd name="T75" fmla="*/ 36 h 153"/>
                  <a:gd name="T76" fmla="*/ 438 w 611"/>
                  <a:gd name="T77" fmla="*/ 43 h 153"/>
                  <a:gd name="T78" fmla="*/ 439 w 611"/>
                  <a:gd name="T79" fmla="*/ 38 h 153"/>
                  <a:gd name="T80" fmla="*/ 134 w 611"/>
                  <a:gd name="T81" fmla="*/ 41 h 153"/>
                  <a:gd name="T82" fmla="*/ 515 w 611"/>
                  <a:gd name="T83" fmla="*/ 25 h 153"/>
                  <a:gd name="T84" fmla="*/ 364 w 611"/>
                  <a:gd name="T85" fmla="*/ 22 h 153"/>
                  <a:gd name="T86" fmla="*/ 454 w 611"/>
                  <a:gd name="T87" fmla="*/ 25 h 153"/>
                  <a:gd name="T88" fmla="*/ 537 w 611"/>
                  <a:gd name="T89" fmla="*/ 19 h 153"/>
                  <a:gd name="T90" fmla="*/ 118 w 611"/>
                  <a:gd name="T91" fmla="*/ 31 h 153"/>
                  <a:gd name="T92" fmla="*/ 96 w 611"/>
                  <a:gd name="T93" fmla="*/ 22 h 153"/>
                  <a:gd name="T94" fmla="*/ 422 w 611"/>
                  <a:gd name="T95" fmla="*/ 19 h 153"/>
                  <a:gd name="T96" fmla="*/ 350 w 611"/>
                  <a:gd name="T97" fmla="*/ 19 h 153"/>
                  <a:gd name="T98" fmla="*/ 6 w 611"/>
                  <a:gd name="T99" fmla="*/ 14 h 153"/>
                  <a:gd name="T100" fmla="*/ 466 w 611"/>
                  <a:gd name="T101" fmla="*/ 8 h 153"/>
                  <a:gd name="T102" fmla="*/ 533 w 611"/>
                  <a:gd name="T103" fmla="*/ 6 h 153"/>
                  <a:gd name="T104" fmla="*/ 332 w 611"/>
                  <a:gd name="T105" fmla="*/ 3 h 153"/>
                  <a:gd name="T106" fmla="*/ 518 w 611"/>
                  <a:gd name="T107" fmla="*/ 31 h 153"/>
                  <a:gd name="T108" fmla="*/ 556 w 611"/>
                  <a:gd name="T109" fmla="*/ 22 h 153"/>
                  <a:gd name="T110" fmla="*/ 611 w 611"/>
                  <a:gd name="T111" fmla="*/ 82 h 153"/>
                  <a:gd name="T112" fmla="*/ 586 w 611"/>
                  <a:gd name="T113" fmla="*/ 112 h 153"/>
                  <a:gd name="T114" fmla="*/ 581 w 611"/>
                  <a:gd name="T115" fmla="*/ 95 h 153"/>
                  <a:gd name="T116" fmla="*/ 556 w 611"/>
                  <a:gd name="T117" fmla="*/ 66 h 153"/>
                  <a:gd name="T118" fmla="*/ 510 w 611"/>
                  <a:gd name="T119" fmla="*/ 50 h 153"/>
                  <a:gd name="T120" fmla="*/ 495 w 611"/>
                  <a:gd name="T121" fmla="*/ 46 h 153"/>
                  <a:gd name="T122" fmla="*/ 509 w 611"/>
                  <a:gd name="T123" fmla="*/ 27 h 153"/>
                  <a:gd name="T124" fmla="*/ 471 w 611"/>
                  <a:gd name="T125" fmla="*/ 1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1" h="153">
                    <a:moveTo>
                      <a:pt x="357" y="146"/>
                    </a:moveTo>
                    <a:lnTo>
                      <a:pt x="357" y="146"/>
                    </a:lnTo>
                    <a:lnTo>
                      <a:pt x="357" y="148"/>
                    </a:lnTo>
                    <a:lnTo>
                      <a:pt x="357" y="148"/>
                    </a:lnTo>
                    <a:lnTo>
                      <a:pt x="357" y="148"/>
                    </a:lnTo>
                    <a:lnTo>
                      <a:pt x="356" y="150"/>
                    </a:lnTo>
                    <a:lnTo>
                      <a:pt x="354" y="151"/>
                    </a:lnTo>
                    <a:lnTo>
                      <a:pt x="351" y="151"/>
                    </a:lnTo>
                    <a:lnTo>
                      <a:pt x="351" y="153"/>
                    </a:lnTo>
                    <a:lnTo>
                      <a:pt x="350" y="153"/>
                    </a:lnTo>
                    <a:lnTo>
                      <a:pt x="350" y="153"/>
                    </a:lnTo>
                    <a:lnTo>
                      <a:pt x="350" y="151"/>
                    </a:lnTo>
                    <a:lnTo>
                      <a:pt x="350" y="150"/>
                    </a:lnTo>
                    <a:lnTo>
                      <a:pt x="353" y="150"/>
                    </a:lnTo>
                    <a:lnTo>
                      <a:pt x="354" y="148"/>
                    </a:lnTo>
                    <a:lnTo>
                      <a:pt x="356" y="146"/>
                    </a:lnTo>
                    <a:lnTo>
                      <a:pt x="357" y="146"/>
                    </a:lnTo>
                    <a:lnTo>
                      <a:pt x="357" y="146"/>
                    </a:lnTo>
                    <a:close/>
                    <a:moveTo>
                      <a:pt x="337" y="145"/>
                    </a:moveTo>
                    <a:lnTo>
                      <a:pt x="337" y="146"/>
                    </a:lnTo>
                    <a:lnTo>
                      <a:pt x="337" y="146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4" y="148"/>
                    </a:lnTo>
                    <a:lnTo>
                      <a:pt x="334" y="148"/>
                    </a:lnTo>
                    <a:lnTo>
                      <a:pt x="334" y="146"/>
                    </a:lnTo>
                    <a:lnTo>
                      <a:pt x="335" y="145"/>
                    </a:lnTo>
                    <a:lnTo>
                      <a:pt x="337" y="145"/>
                    </a:lnTo>
                    <a:close/>
                    <a:moveTo>
                      <a:pt x="359" y="142"/>
                    </a:moveTo>
                    <a:lnTo>
                      <a:pt x="359" y="142"/>
                    </a:lnTo>
                    <a:lnTo>
                      <a:pt x="359" y="142"/>
                    </a:lnTo>
                    <a:lnTo>
                      <a:pt x="357" y="143"/>
                    </a:lnTo>
                    <a:lnTo>
                      <a:pt x="357" y="143"/>
                    </a:lnTo>
                    <a:lnTo>
                      <a:pt x="356" y="145"/>
                    </a:lnTo>
                    <a:lnTo>
                      <a:pt x="356" y="143"/>
                    </a:lnTo>
                    <a:lnTo>
                      <a:pt x="357" y="142"/>
                    </a:lnTo>
                    <a:lnTo>
                      <a:pt x="359" y="142"/>
                    </a:lnTo>
                    <a:close/>
                    <a:moveTo>
                      <a:pt x="307" y="129"/>
                    </a:move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1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134"/>
                    </a:lnTo>
                    <a:lnTo>
                      <a:pt x="313" y="134"/>
                    </a:lnTo>
                    <a:lnTo>
                      <a:pt x="313" y="134"/>
                    </a:lnTo>
                    <a:lnTo>
                      <a:pt x="315" y="134"/>
                    </a:lnTo>
                    <a:lnTo>
                      <a:pt x="316" y="134"/>
                    </a:lnTo>
                    <a:lnTo>
                      <a:pt x="316" y="135"/>
                    </a:lnTo>
                    <a:lnTo>
                      <a:pt x="318" y="137"/>
                    </a:lnTo>
                    <a:lnTo>
                      <a:pt x="318" y="139"/>
                    </a:lnTo>
                    <a:lnTo>
                      <a:pt x="320" y="139"/>
                    </a:lnTo>
                    <a:lnTo>
                      <a:pt x="321" y="140"/>
                    </a:lnTo>
                    <a:lnTo>
                      <a:pt x="320" y="140"/>
                    </a:lnTo>
                    <a:lnTo>
                      <a:pt x="318" y="142"/>
                    </a:lnTo>
                    <a:lnTo>
                      <a:pt x="318" y="143"/>
                    </a:lnTo>
                    <a:lnTo>
                      <a:pt x="316" y="143"/>
                    </a:lnTo>
                    <a:lnTo>
                      <a:pt x="315" y="143"/>
                    </a:lnTo>
                    <a:lnTo>
                      <a:pt x="315" y="143"/>
                    </a:lnTo>
                    <a:lnTo>
                      <a:pt x="312" y="143"/>
                    </a:lnTo>
                    <a:lnTo>
                      <a:pt x="310" y="142"/>
                    </a:lnTo>
                    <a:lnTo>
                      <a:pt x="309" y="142"/>
                    </a:lnTo>
                    <a:lnTo>
                      <a:pt x="309" y="140"/>
                    </a:lnTo>
                    <a:lnTo>
                      <a:pt x="307" y="139"/>
                    </a:lnTo>
                    <a:lnTo>
                      <a:pt x="305" y="139"/>
                    </a:lnTo>
                    <a:lnTo>
                      <a:pt x="302" y="135"/>
                    </a:lnTo>
                    <a:lnTo>
                      <a:pt x="301" y="135"/>
                    </a:lnTo>
                    <a:lnTo>
                      <a:pt x="301" y="135"/>
                    </a:lnTo>
                    <a:lnTo>
                      <a:pt x="299" y="135"/>
                    </a:lnTo>
                    <a:lnTo>
                      <a:pt x="296" y="135"/>
                    </a:lnTo>
                    <a:lnTo>
                      <a:pt x="294" y="134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3" y="132"/>
                    </a:lnTo>
                    <a:lnTo>
                      <a:pt x="294" y="132"/>
                    </a:lnTo>
                    <a:lnTo>
                      <a:pt x="294" y="131"/>
                    </a:lnTo>
                    <a:lnTo>
                      <a:pt x="296" y="131"/>
                    </a:lnTo>
                    <a:lnTo>
                      <a:pt x="298" y="131"/>
                    </a:lnTo>
                    <a:lnTo>
                      <a:pt x="301" y="131"/>
                    </a:lnTo>
                    <a:lnTo>
                      <a:pt x="302" y="129"/>
                    </a:lnTo>
                    <a:lnTo>
                      <a:pt x="305" y="131"/>
                    </a:lnTo>
                    <a:lnTo>
                      <a:pt x="307" y="131"/>
                    </a:lnTo>
                    <a:lnTo>
                      <a:pt x="307" y="129"/>
                    </a:lnTo>
                    <a:close/>
                    <a:moveTo>
                      <a:pt x="380" y="124"/>
                    </a:moveTo>
                    <a:lnTo>
                      <a:pt x="380" y="126"/>
                    </a:lnTo>
                    <a:lnTo>
                      <a:pt x="380" y="126"/>
                    </a:lnTo>
                    <a:lnTo>
                      <a:pt x="381" y="126"/>
                    </a:lnTo>
                    <a:lnTo>
                      <a:pt x="383" y="124"/>
                    </a:lnTo>
                    <a:lnTo>
                      <a:pt x="383" y="124"/>
                    </a:lnTo>
                    <a:lnTo>
                      <a:pt x="383" y="126"/>
                    </a:lnTo>
                    <a:lnTo>
                      <a:pt x="383" y="126"/>
                    </a:lnTo>
                    <a:lnTo>
                      <a:pt x="383" y="128"/>
                    </a:lnTo>
                    <a:lnTo>
                      <a:pt x="381" y="128"/>
                    </a:lnTo>
                    <a:lnTo>
                      <a:pt x="380" y="128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81" y="129"/>
                    </a:lnTo>
                    <a:lnTo>
                      <a:pt x="381" y="131"/>
                    </a:lnTo>
                    <a:lnTo>
                      <a:pt x="381" y="132"/>
                    </a:lnTo>
                    <a:lnTo>
                      <a:pt x="381" y="132"/>
                    </a:lnTo>
                    <a:lnTo>
                      <a:pt x="380" y="134"/>
                    </a:lnTo>
                    <a:lnTo>
                      <a:pt x="378" y="135"/>
                    </a:lnTo>
                    <a:lnTo>
                      <a:pt x="376" y="139"/>
                    </a:lnTo>
                    <a:lnTo>
                      <a:pt x="375" y="139"/>
                    </a:lnTo>
                    <a:lnTo>
                      <a:pt x="373" y="140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69" y="142"/>
                    </a:lnTo>
                    <a:lnTo>
                      <a:pt x="365" y="143"/>
                    </a:lnTo>
                    <a:lnTo>
                      <a:pt x="364" y="145"/>
                    </a:lnTo>
                    <a:lnTo>
                      <a:pt x="362" y="145"/>
                    </a:lnTo>
                    <a:lnTo>
                      <a:pt x="361" y="143"/>
                    </a:lnTo>
                    <a:lnTo>
                      <a:pt x="361" y="143"/>
                    </a:lnTo>
                    <a:lnTo>
                      <a:pt x="361" y="142"/>
                    </a:lnTo>
                    <a:lnTo>
                      <a:pt x="361" y="142"/>
                    </a:lnTo>
                    <a:lnTo>
                      <a:pt x="362" y="142"/>
                    </a:lnTo>
                    <a:lnTo>
                      <a:pt x="362" y="140"/>
                    </a:lnTo>
                    <a:lnTo>
                      <a:pt x="361" y="140"/>
                    </a:lnTo>
                    <a:lnTo>
                      <a:pt x="361" y="139"/>
                    </a:lnTo>
                    <a:lnTo>
                      <a:pt x="361" y="137"/>
                    </a:lnTo>
                    <a:lnTo>
                      <a:pt x="362" y="135"/>
                    </a:lnTo>
                    <a:lnTo>
                      <a:pt x="362" y="134"/>
                    </a:lnTo>
                    <a:lnTo>
                      <a:pt x="364" y="131"/>
                    </a:lnTo>
                    <a:lnTo>
                      <a:pt x="365" y="131"/>
                    </a:lnTo>
                    <a:lnTo>
                      <a:pt x="367" y="129"/>
                    </a:lnTo>
                    <a:lnTo>
                      <a:pt x="367" y="131"/>
                    </a:lnTo>
                    <a:lnTo>
                      <a:pt x="367" y="131"/>
                    </a:lnTo>
                    <a:lnTo>
                      <a:pt x="369" y="131"/>
                    </a:lnTo>
                    <a:lnTo>
                      <a:pt x="369" y="131"/>
                    </a:lnTo>
                    <a:lnTo>
                      <a:pt x="370" y="131"/>
                    </a:lnTo>
                    <a:lnTo>
                      <a:pt x="372" y="131"/>
                    </a:lnTo>
                    <a:lnTo>
                      <a:pt x="372" y="129"/>
                    </a:lnTo>
                    <a:lnTo>
                      <a:pt x="372" y="129"/>
                    </a:lnTo>
                    <a:lnTo>
                      <a:pt x="373" y="128"/>
                    </a:lnTo>
                    <a:lnTo>
                      <a:pt x="373" y="128"/>
                    </a:lnTo>
                    <a:lnTo>
                      <a:pt x="375" y="128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80" y="124"/>
                    </a:lnTo>
                    <a:lnTo>
                      <a:pt x="380" y="124"/>
                    </a:lnTo>
                    <a:close/>
                    <a:moveTo>
                      <a:pt x="244" y="120"/>
                    </a:moveTo>
                    <a:lnTo>
                      <a:pt x="246" y="121"/>
                    </a:lnTo>
                    <a:lnTo>
                      <a:pt x="246" y="121"/>
                    </a:lnTo>
                    <a:lnTo>
                      <a:pt x="244" y="121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4" y="120"/>
                    </a:lnTo>
                    <a:lnTo>
                      <a:pt x="244" y="120"/>
                    </a:lnTo>
                    <a:close/>
                    <a:moveTo>
                      <a:pt x="353" y="117"/>
                    </a:moveTo>
                    <a:lnTo>
                      <a:pt x="354" y="117"/>
                    </a:lnTo>
                    <a:lnTo>
                      <a:pt x="354" y="117"/>
                    </a:lnTo>
                    <a:lnTo>
                      <a:pt x="353" y="118"/>
                    </a:lnTo>
                    <a:lnTo>
                      <a:pt x="351" y="118"/>
                    </a:lnTo>
                    <a:lnTo>
                      <a:pt x="351" y="120"/>
                    </a:lnTo>
                    <a:lnTo>
                      <a:pt x="350" y="118"/>
                    </a:lnTo>
                    <a:lnTo>
                      <a:pt x="351" y="118"/>
                    </a:lnTo>
                    <a:lnTo>
                      <a:pt x="351" y="118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  <a:moveTo>
                      <a:pt x="301" y="117"/>
                    </a:moveTo>
                    <a:lnTo>
                      <a:pt x="301" y="117"/>
                    </a:lnTo>
                    <a:lnTo>
                      <a:pt x="301" y="117"/>
                    </a:lnTo>
                    <a:lnTo>
                      <a:pt x="301" y="117"/>
                    </a:lnTo>
                    <a:lnTo>
                      <a:pt x="302" y="117"/>
                    </a:lnTo>
                    <a:lnTo>
                      <a:pt x="302" y="118"/>
                    </a:lnTo>
                    <a:lnTo>
                      <a:pt x="302" y="118"/>
                    </a:lnTo>
                    <a:lnTo>
                      <a:pt x="302" y="118"/>
                    </a:lnTo>
                    <a:lnTo>
                      <a:pt x="301" y="120"/>
                    </a:lnTo>
                    <a:lnTo>
                      <a:pt x="301" y="120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299" y="121"/>
                    </a:lnTo>
                    <a:lnTo>
                      <a:pt x="299" y="120"/>
                    </a:lnTo>
                    <a:lnTo>
                      <a:pt x="299" y="118"/>
                    </a:lnTo>
                    <a:lnTo>
                      <a:pt x="301" y="118"/>
                    </a:lnTo>
                    <a:lnTo>
                      <a:pt x="301" y="117"/>
                    </a:lnTo>
                    <a:lnTo>
                      <a:pt x="301" y="117"/>
                    </a:lnTo>
                    <a:close/>
                    <a:moveTo>
                      <a:pt x="354" y="113"/>
                    </a:moveTo>
                    <a:lnTo>
                      <a:pt x="356" y="115"/>
                    </a:lnTo>
                    <a:lnTo>
                      <a:pt x="356" y="115"/>
                    </a:lnTo>
                    <a:lnTo>
                      <a:pt x="356" y="117"/>
                    </a:lnTo>
                    <a:lnTo>
                      <a:pt x="353" y="117"/>
                    </a:lnTo>
                    <a:lnTo>
                      <a:pt x="353" y="115"/>
                    </a:lnTo>
                    <a:lnTo>
                      <a:pt x="353" y="115"/>
                    </a:lnTo>
                    <a:lnTo>
                      <a:pt x="354" y="113"/>
                    </a:lnTo>
                    <a:lnTo>
                      <a:pt x="354" y="113"/>
                    </a:lnTo>
                    <a:close/>
                    <a:moveTo>
                      <a:pt x="257" y="113"/>
                    </a:moveTo>
                    <a:lnTo>
                      <a:pt x="260" y="115"/>
                    </a:lnTo>
                    <a:lnTo>
                      <a:pt x="261" y="115"/>
                    </a:lnTo>
                    <a:lnTo>
                      <a:pt x="261" y="115"/>
                    </a:lnTo>
                    <a:lnTo>
                      <a:pt x="261" y="117"/>
                    </a:lnTo>
                    <a:lnTo>
                      <a:pt x="260" y="120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60" y="123"/>
                    </a:lnTo>
                    <a:lnTo>
                      <a:pt x="257" y="124"/>
                    </a:lnTo>
                    <a:lnTo>
                      <a:pt x="255" y="123"/>
                    </a:lnTo>
                    <a:lnTo>
                      <a:pt x="253" y="123"/>
                    </a:lnTo>
                    <a:lnTo>
                      <a:pt x="250" y="123"/>
                    </a:lnTo>
                    <a:lnTo>
                      <a:pt x="249" y="123"/>
                    </a:lnTo>
                    <a:lnTo>
                      <a:pt x="249" y="121"/>
                    </a:lnTo>
                    <a:lnTo>
                      <a:pt x="249" y="121"/>
                    </a:lnTo>
                    <a:lnTo>
                      <a:pt x="249" y="121"/>
                    </a:lnTo>
                    <a:lnTo>
                      <a:pt x="252" y="121"/>
                    </a:lnTo>
                    <a:lnTo>
                      <a:pt x="252" y="121"/>
                    </a:lnTo>
                    <a:lnTo>
                      <a:pt x="252" y="120"/>
                    </a:lnTo>
                    <a:lnTo>
                      <a:pt x="252" y="117"/>
                    </a:lnTo>
                    <a:lnTo>
                      <a:pt x="253" y="115"/>
                    </a:lnTo>
                    <a:lnTo>
                      <a:pt x="255" y="113"/>
                    </a:lnTo>
                    <a:lnTo>
                      <a:pt x="257" y="113"/>
                    </a:lnTo>
                    <a:close/>
                    <a:moveTo>
                      <a:pt x="370" y="113"/>
                    </a:moveTo>
                    <a:lnTo>
                      <a:pt x="370" y="113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70" y="117"/>
                    </a:lnTo>
                    <a:lnTo>
                      <a:pt x="369" y="118"/>
                    </a:lnTo>
                    <a:lnTo>
                      <a:pt x="369" y="118"/>
                    </a:lnTo>
                    <a:lnTo>
                      <a:pt x="367" y="118"/>
                    </a:lnTo>
                    <a:lnTo>
                      <a:pt x="367" y="117"/>
                    </a:lnTo>
                    <a:lnTo>
                      <a:pt x="365" y="117"/>
                    </a:lnTo>
                    <a:lnTo>
                      <a:pt x="365" y="115"/>
                    </a:lnTo>
                    <a:lnTo>
                      <a:pt x="367" y="115"/>
                    </a:lnTo>
                    <a:lnTo>
                      <a:pt x="367" y="115"/>
                    </a:lnTo>
                    <a:lnTo>
                      <a:pt x="367" y="115"/>
                    </a:lnTo>
                    <a:lnTo>
                      <a:pt x="369" y="115"/>
                    </a:lnTo>
                    <a:lnTo>
                      <a:pt x="370" y="113"/>
                    </a:lnTo>
                    <a:lnTo>
                      <a:pt x="370" y="113"/>
                    </a:lnTo>
                    <a:close/>
                    <a:moveTo>
                      <a:pt x="364" y="113"/>
                    </a:moveTo>
                    <a:lnTo>
                      <a:pt x="364" y="113"/>
                    </a:lnTo>
                    <a:lnTo>
                      <a:pt x="365" y="113"/>
                    </a:lnTo>
                    <a:lnTo>
                      <a:pt x="365" y="115"/>
                    </a:lnTo>
                    <a:lnTo>
                      <a:pt x="364" y="115"/>
                    </a:lnTo>
                    <a:lnTo>
                      <a:pt x="362" y="117"/>
                    </a:lnTo>
                    <a:lnTo>
                      <a:pt x="361" y="117"/>
                    </a:lnTo>
                    <a:lnTo>
                      <a:pt x="361" y="117"/>
                    </a:lnTo>
                    <a:lnTo>
                      <a:pt x="361" y="118"/>
                    </a:lnTo>
                    <a:lnTo>
                      <a:pt x="361" y="118"/>
                    </a:lnTo>
                    <a:lnTo>
                      <a:pt x="361" y="118"/>
                    </a:lnTo>
                    <a:lnTo>
                      <a:pt x="359" y="118"/>
                    </a:lnTo>
                    <a:lnTo>
                      <a:pt x="359" y="118"/>
                    </a:lnTo>
                    <a:lnTo>
                      <a:pt x="357" y="118"/>
                    </a:lnTo>
                    <a:lnTo>
                      <a:pt x="357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7"/>
                    </a:lnTo>
                    <a:lnTo>
                      <a:pt x="359" y="115"/>
                    </a:lnTo>
                    <a:lnTo>
                      <a:pt x="359" y="115"/>
                    </a:lnTo>
                    <a:lnTo>
                      <a:pt x="357" y="115"/>
                    </a:lnTo>
                    <a:lnTo>
                      <a:pt x="357" y="115"/>
                    </a:lnTo>
                    <a:lnTo>
                      <a:pt x="357" y="115"/>
                    </a:lnTo>
                    <a:lnTo>
                      <a:pt x="359" y="115"/>
                    </a:lnTo>
                    <a:lnTo>
                      <a:pt x="359" y="113"/>
                    </a:lnTo>
                    <a:lnTo>
                      <a:pt x="361" y="115"/>
                    </a:lnTo>
                    <a:lnTo>
                      <a:pt x="361" y="115"/>
                    </a:lnTo>
                    <a:lnTo>
                      <a:pt x="364" y="113"/>
                    </a:lnTo>
                    <a:close/>
                    <a:moveTo>
                      <a:pt x="580" y="113"/>
                    </a:moveTo>
                    <a:lnTo>
                      <a:pt x="580" y="113"/>
                    </a:lnTo>
                    <a:lnTo>
                      <a:pt x="581" y="115"/>
                    </a:lnTo>
                    <a:lnTo>
                      <a:pt x="581" y="117"/>
                    </a:lnTo>
                    <a:lnTo>
                      <a:pt x="581" y="117"/>
                    </a:lnTo>
                    <a:lnTo>
                      <a:pt x="577" y="115"/>
                    </a:lnTo>
                    <a:lnTo>
                      <a:pt x="577" y="115"/>
                    </a:lnTo>
                    <a:lnTo>
                      <a:pt x="577" y="115"/>
                    </a:lnTo>
                    <a:lnTo>
                      <a:pt x="578" y="115"/>
                    </a:lnTo>
                    <a:lnTo>
                      <a:pt x="578" y="113"/>
                    </a:lnTo>
                    <a:lnTo>
                      <a:pt x="580" y="113"/>
                    </a:lnTo>
                    <a:close/>
                    <a:moveTo>
                      <a:pt x="275" y="112"/>
                    </a:moveTo>
                    <a:lnTo>
                      <a:pt x="275" y="113"/>
                    </a:lnTo>
                    <a:lnTo>
                      <a:pt x="274" y="115"/>
                    </a:lnTo>
                    <a:lnTo>
                      <a:pt x="272" y="115"/>
                    </a:lnTo>
                    <a:lnTo>
                      <a:pt x="272" y="115"/>
                    </a:lnTo>
                    <a:lnTo>
                      <a:pt x="272" y="115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72" y="112"/>
                    </a:lnTo>
                    <a:lnTo>
                      <a:pt x="275" y="112"/>
                    </a:lnTo>
                    <a:close/>
                    <a:moveTo>
                      <a:pt x="296" y="112"/>
                    </a:moveTo>
                    <a:lnTo>
                      <a:pt x="296" y="113"/>
                    </a:lnTo>
                    <a:lnTo>
                      <a:pt x="296" y="113"/>
                    </a:lnTo>
                    <a:lnTo>
                      <a:pt x="296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3"/>
                    </a:lnTo>
                    <a:lnTo>
                      <a:pt x="294" y="112"/>
                    </a:lnTo>
                    <a:lnTo>
                      <a:pt x="296" y="112"/>
                    </a:lnTo>
                    <a:close/>
                    <a:moveTo>
                      <a:pt x="373" y="112"/>
                    </a:moveTo>
                    <a:lnTo>
                      <a:pt x="375" y="112"/>
                    </a:lnTo>
                    <a:lnTo>
                      <a:pt x="375" y="113"/>
                    </a:lnTo>
                    <a:lnTo>
                      <a:pt x="376" y="113"/>
                    </a:lnTo>
                    <a:lnTo>
                      <a:pt x="376" y="113"/>
                    </a:lnTo>
                    <a:lnTo>
                      <a:pt x="380" y="113"/>
                    </a:lnTo>
                    <a:lnTo>
                      <a:pt x="381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3" y="115"/>
                    </a:lnTo>
                    <a:lnTo>
                      <a:pt x="373" y="117"/>
                    </a:lnTo>
                    <a:lnTo>
                      <a:pt x="372" y="117"/>
                    </a:lnTo>
                    <a:lnTo>
                      <a:pt x="372" y="117"/>
                    </a:lnTo>
                    <a:lnTo>
                      <a:pt x="372" y="115"/>
                    </a:lnTo>
                    <a:lnTo>
                      <a:pt x="372" y="113"/>
                    </a:lnTo>
                    <a:lnTo>
                      <a:pt x="373" y="113"/>
                    </a:lnTo>
                    <a:lnTo>
                      <a:pt x="373" y="112"/>
                    </a:lnTo>
                    <a:close/>
                    <a:moveTo>
                      <a:pt x="422" y="112"/>
                    </a:moveTo>
                    <a:lnTo>
                      <a:pt x="424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4" y="113"/>
                    </a:lnTo>
                    <a:lnTo>
                      <a:pt x="422" y="113"/>
                    </a:lnTo>
                    <a:lnTo>
                      <a:pt x="421" y="112"/>
                    </a:lnTo>
                    <a:lnTo>
                      <a:pt x="422" y="112"/>
                    </a:lnTo>
                    <a:close/>
                    <a:moveTo>
                      <a:pt x="350" y="112"/>
                    </a:moveTo>
                    <a:lnTo>
                      <a:pt x="351" y="112"/>
                    </a:lnTo>
                    <a:lnTo>
                      <a:pt x="351" y="112"/>
                    </a:lnTo>
                    <a:lnTo>
                      <a:pt x="351" y="115"/>
                    </a:lnTo>
                    <a:lnTo>
                      <a:pt x="351" y="115"/>
                    </a:lnTo>
                    <a:lnTo>
                      <a:pt x="351" y="117"/>
                    </a:lnTo>
                    <a:lnTo>
                      <a:pt x="351" y="117"/>
                    </a:lnTo>
                    <a:lnTo>
                      <a:pt x="350" y="117"/>
                    </a:lnTo>
                    <a:lnTo>
                      <a:pt x="350" y="118"/>
                    </a:lnTo>
                    <a:lnTo>
                      <a:pt x="350" y="120"/>
                    </a:lnTo>
                    <a:lnTo>
                      <a:pt x="348" y="120"/>
                    </a:lnTo>
                    <a:lnTo>
                      <a:pt x="346" y="120"/>
                    </a:lnTo>
                    <a:lnTo>
                      <a:pt x="345" y="120"/>
                    </a:lnTo>
                    <a:lnTo>
                      <a:pt x="345" y="121"/>
                    </a:lnTo>
                    <a:lnTo>
                      <a:pt x="343" y="121"/>
                    </a:lnTo>
                    <a:lnTo>
                      <a:pt x="342" y="121"/>
                    </a:lnTo>
                    <a:lnTo>
                      <a:pt x="340" y="121"/>
                    </a:lnTo>
                    <a:lnTo>
                      <a:pt x="339" y="121"/>
                    </a:lnTo>
                    <a:lnTo>
                      <a:pt x="335" y="123"/>
                    </a:lnTo>
                    <a:lnTo>
                      <a:pt x="334" y="123"/>
                    </a:lnTo>
                    <a:lnTo>
                      <a:pt x="332" y="123"/>
                    </a:lnTo>
                    <a:lnTo>
                      <a:pt x="332" y="123"/>
                    </a:lnTo>
                    <a:lnTo>
                      <a:pt x="331" y="123"/>
                    </a:lnTo>
                    <a:lnTo>
                      <a:pt x="331" y="123"/>
                    </a:lnTo>
                    <a:lnTo>
                      <a:pt x="329" y="123"/>
                    </a:lnTo>
                    <a:lnTo>
                      <a:pt x="328" y="123"/>
                    </a:lnTo>
                    <a:lnTo>
                      <a:pt x="326" y="123"/>
                    </a:lnTo>
                    <a:lnTo>
                      <a:pt x="324" y="123"/>
                    </a:lnTo>
                    <a:lnTo>
                      <a:pt x="324" y="124"/>
                    </a:lnTo>
                    <a:lnTo>
                      <a:pt x="323" y="124"/>
                    </a:lnTo>
                    <a:lnTo>
                      <a:pt x="323" y="124"/>
                    </a:lnTo>
                    <a:lnTo>
                      <a:pt x="320" y="123"/>
                    </a:lnTo>
                    <a:lnTo>
                      <a:pt x="316" y="121"/>
                    </a:lnTo>
                    <a:lnTo>
                      <a:pt x="313" y="123"/>
                    </a:lnTo>
                    <a:lnTo>
                      <a:pt x="310" y="121"/>
                    </a:lnTo>
                    <a:lnTo>
                      <a:pt x="309" y="121"/>
                    </a:lnTo>
                    <a:lnTo>
                      <a:pt x="307" y="123"/>
                    </a:lnTo>
                    <a:lnTo>
                      <a:pt x="307" y="121"/>
                    </a:lnTo>
                    <a:lnTo>
                      <a:pt x="305" y="121"/>
                    </a:lnTo>
                    <a:lnTo>
                      <a:pt x="305" y="120"/>
                    </a:lnTo>
                    <a:lnTo>
                      <a:pt x="305" y="120"/>
                    </a:lnTo>
                    <a:lnTo>
                      <a:pt x="305" y="118"/>
                    </a:lnTo>
                    <a:lnTo>
                      <a:pt x="307" y="118"/>
                    </a:lnTo>
                    <a:lnTo>
                      <a:pt x="307" y="117"/>
                    </a:lnTo>
                    <a:lnTo>
                      <a:pt x="307" y="117"/>
                    </a:lnTo>
                    <a:lnTo>
                      <a:pt x="307" y="117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2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5" y="115"/>
                    </a:lnTo>
                    <a:lnTo>
                      <a:pt x="316" y="113"/>
                    </a:lnTo>
                    <a:lnTo>
                      <a:pt x="318" y="113"/>
                    </a:lnTo>
                    <a:lnTo>
                      <a:pt x="318" y="115"/>
                    </a:lnTo>
                    <a:lnTo>
                      <a:pt x="320" y="115"/>
                    </a:lnTo>
                    <a:lnTo>
                      <a:pt x="321" y="115"/>
                    </a:lnTo>
                    <a:lnTo>
                      <a:pt x="323" y="115"/>
                    </a:lnTo>
                    <a:lnTo>
                      <a:pt x="324" y="117"/>
                    </a:lnTo>
                    <a:lnTo>
                      <a:pt x="328" y="117"/>
                    </a:lnTo>
                    <a:lnTo>
                      <a:pt x="328" y="118"/>
                    </a:lnTo>
                    <a:lnTo>
                      <a:pt x="329" y="118"/>
                    </a:lnTo>
                    <a:lnTo>
                      <a:pt x="331" y="118"/>
                    </a:lnTo>
                    <a:lnTo>
                      <a:pt x="331" y="118"/>
                    </a:lnTo>
                    <a:lnTo>
                      <a:pt x="332" y="118"/>
                    </a:lnTo>
                    <a:lnTo>
                      <a:pt x="332" y="118"/>
                    </a:lnTo>
                    <a:lnTo>
                      <a:pt x="334" y="118"/>
                    </a:lnTo>
                    <a:lnTo>
                      <a:pt x="335" y="118"/>
                    </a:lnTo>
                    <a:lnTo>
                      <a:pt x="335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9" y="118"/>
                    </a:lnTo>
                    <a:lnTo>
                      <a:pt x="342" y="120"/>
                    </a:lnTo>
                    <a:lnTo>
                      <a:pt x="342" y="120"/>
                    </a:lnTo>
                    <a:lnTo>
                      <a:pt x="343" y="120"/>
                    </a:lnTo>
                    <a:lnTo>
                      <a:pt x="345" y="118"/>
                    </a:lnTo>
                    <a:lnTo>
                      <a:pt x="345" y="118"/>
                    </a:lnTo>
                    <a:lnTo>
                      <a:pt x="345" y="117"/>
                    </a:lnTo>
                    <a:lnTo>
                      <a:pt x="345" y="117"/>
                    </a:lnTo>
                    <a:lnTo>
                      <a:pt x="346" y="117"/>
                    </a:lnTo>
                    <a:lnTo>
                      <a:pt x="348" y="115"/>
                    </a:lnTo>
                    <a:lnTo>
                      <a:pt x="350" y="115"/>
                    </a:lnTo>
                    <a:lnTo>
                      <a:pt x="351" y="113"/>
                    </a:lnTo>
                    <a:lnTo>
                      <a:pt x="348" y="113"/>
                    </a:lnTo>
                    <a:lnTo>
                      <a:pt x="350" y="112"/>
                    </a:lnTo>
                    <a:lnTo>
                      <a:pt x="350" y="112"/>
                    </a:lnTo>
                    <a:close/>
                    <a:moveTo>
                      <a:pt x="468" y="112"/>
                    </a:moveTo>
                    <a:lnTo>
                      <a:pt x="469" y="112"/>
                    </a:lnTo>
                    <a:lnTo>
                      <a:pt x="469" y="112"/>
                    </a:lnTo>
                    <a:lnTo>
                      <a:pt x="468" y="113"/>
                    </a:lnTo>
                    <a:lnTo>
                      <a:pt x="466" y="113"/>
                    </a:lnTo>
                    <a:lnTo>
                      <a:pt x="465" y="115"/>
                    </a:lnTo>
                    <a:lnTo>
                      <a:pt x="465" y="115"/>
                    </a:lnTo>
                    <a:lnTo>
                      <a:pt x="465" y="115"/>
                    </a:lnTo>
                    <a:lnTo>
                      <a:pt x="468" y="112"/>
                    </a:lnTo>
                    <a:close/>
                    <a:moveTo>
                      <a:pt x="279" y="112"/>
                    </a:moveTo>
                    <a:lnTo>
                      <a:pt x="282" y="112"/>
                    </a:lnTo>
                    <a:lnTo>
                      <a:pt x="282" y="112"/>
                    </a:lnTo>
                    <a:lnTo>
                      <a:pt x="282" y="115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7" y="115"/>
                    </a:lnTo>
                    <a:lnTo>
                      <a:pt x="287" y="115"/>
                    </a:lnTo>
                    <a:lnTo>
                      <a:pt x="288" y="115"/>
                    </a:lnTo>
                    <a:lnTo>
                      <a:pt x="288" y="115"/>
                    </a:lnTo>
                    <a:lnTo>
                      <a:pt x="290" y="115"/>
                    </a:lnTo>
                    <a:lnTo>
                      <a:pt x="290" y="117"/>
                    </a:lnTo>
                    <a:lnTo>
                      <a:pt x="290" y="117"/>
                    </a:lnTo>
                    <a:lnTo>
                      <a:pt x="290" y="115"/>
                    </a:lnTo>
                    <a:lnTo>
                      <a:pt x="291" y="115"/>
                    </a:lnTo>
                    <a:lnTo>
                      <a:pt x="291" y="115"/>
                    </a:lnTo>
                    <a:lnTo>
                      <a:pt x="293" y="115"/>
                    </a:lnTo>
                    <a:lnTo>
                      <a:pt x="294" y="115"/>
                    </a:lnTo>
                    <a:lnTo>
                      <a:pt x="294" y="117"/>
                    </a:lnTo>
                    <a:lnTo>
                      <a:pt x="294" y="118"/>
                    </a:lnTo>
                    <a:lnTo>
                      <a:pt x="294" y="120"/>
                    </a:lnTo>
                    <a:lnTo>
                      <a:pt x="296" y="120"/>
                    </a:lnTo>
                    <a:lnTo>
                      <a:pt x="296" y="120"/>
                    </a:lnTo>
                    <a:lnTo>
                      <a:pt x="296" y="121"/>
                    </a:lnTo>
                    <a:lnTo>
                      <a:pt x="294" y="121"/>
                    </a:lnTo>
                    <a:lnTo>
                      <a:pt x="294" y="121"/>
                    </a:lnTo>
                    <a:lnTo>
                      <a:pt x="293" y="121"/>
                    </a:lnTo>
                    <a:lnTo>
                      <a:pt x="293" y="121"/>
                    </a:lnTo>
                    <a:lnTo>
                      <a:pt x="293" y="121"/>
                    </a:lnTo>
                    <a:lnTo>
                      <a:pt x="291" y="121"/>
                    </a:lnTo>
                    <a:lnTo>
                      <a:pt x="290" y="121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291" y="123"/>
                    </a:lnTo>
                    <a:lnTo>
                      <a:pt x="291" y="123"/>
                    </a:lnTo>
                    <a:lnTo>
                      <a:pt x="290" y="121"/>
                    </a:lnTo>
                    <a:lnTo>
                      <a:pt x="290" y="123"/>
                    </a:lnTo>
                    <a:lnTo>
                      <a:pt x="287" y="123"/>
                    </a:lnTo>
                    <a:lnTo>
                      <a:pt x="285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5" y="120"/>
                    </a:lnTo>
                    <a:lnTo>
                      <a:pt x="283" y="121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0" y="123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5" y="124"/>
                    </a:lnTo>
                    <a:lnTo>
                      <a:pt x="272" y="124"/>
                    </a:lnTo>
                    <a:lnTo>
                      <a:pt x="271" y="126"/>
                    </a:lnTo>
                    <a:lnTo>
                      <a:pt x="269" y="126"/>
                    </a:lnTo>
                    <a:lnTo>
                      <a:pt x="269" y="124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6" y="126"/>
                    </a:lnTo>
                    <a:lnTo>
                      <a:pt x="264" y="126"/>
                    </a:lnTo>
                    <a:lnTo>
                      <a:pt x="263" y="126"/>
                    </a:lnTo>
                    <a:lnTo>
                      <a:pt x="261" y="124"/>
                    </a:lnTo>
                    <a:lnTo>
                      <a:pt x="261" y="124"/>
                    </a:lnTo>
                    <a:lnTo>
                      <a:pt x="261" y="123"/>
                    </a:lnTo>
                    <a:lnTo>
                      <a:pt x="263" y="123"/>
                    </a:lnTo>
                    <a:lnTo>
                      <a:pt x="261" y="120"/>
                    </a:lnTo>
                    <a:lnTo>
                      <a:pt x="263" y="120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4" y="118"/>
                    </a:lnTo>
                    <a:lnTo>
                      <a:pt x="266" y="117"/>
                    </a:lnTo>
                    <a:lnTo>
                      <a:pt x="268" y="115"/>
                    </a:lnTo>
                    <a:lnTo>
                      <a:pt x="268" y="117"/>
                    </a:lnTo>
                    <a:lnTo>
                      <a:pt x="271" y="117"/>
                    </a:lnTo>
                    <a:lnTo>
                      <a:pt x="271" y="117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4" y="118"/>
                    </a:lnTo>
                    <a:lnTo>
                      <a:pt x="275" y="118"/>
                    </a:lnTo>
                    <a:lnTo>
                      <a:pt x="275" y="118"/>
                    </a:lnTo>
                    <a:lnTo>
                      <a:pt x="277" y="121"/>
                    </a:lnTo>
                    <a:lnTo>
                      <a:pt x="279" y="121"/>
                    </a:lnTo>
                    <a:lnTo>
                      <a:pt x="279" y="121"/>
                    </a:lnTo>
                    <a:lnTo>
                      <a:pt x="282" y="120"/>
                    </a:lnTo>
                    <a:lnTo>
                      <a:pt x="282" y="120"/>
                    </a:lnTo>
                    <a:lnTo>
                      <a:pt x="283" y="118"/>
                    </a:lnTo>
                    <a:lnTo>
                      <a:pt x="282" y="118"/>
                    </a:lnTo>
                    <a:lnTo>
                      <a:pt x="280" y="117"/>
                    </a:lnTo>
                    <a:lnTo>
                      <a:pt x="280" y="117"/>
                    </a:lnTo>
                    <a:lnTo>
                      <a:pt x="280" y="117"/>
                    </a:lnTo>
                    <a:lnTo>
                      <a:pt x="279" y="117"/>
                    </a:lnTo>
                    <a:lnTo>
                      <a:pt x="277" y="115"/>
                    </a:lnTo>
                    <a:lnTo>
                      <a:pt x="275" y="115"/>
                    </a:lnTo>
                    <a:lnTo>
                      <a:pt x="275" y="113"/>
                    </a:lnTo>
                    <a:lnTo>
                      <a:pt x="275" y="112"/>
                    </a:lnTo>
                    <a:lnTo>
                      <a:pt x="277" y="112"/>
                    </a:lnTo>
                    <a:lnTo>
                      <a:pt x="279" y="112"/>
                    </a:lnTo>
                    <a:close/>
                    <a:moveTo>
                      <a:pt x="238" y="112"/>
                    </a:moveTo>
                    <a:lnTo>
                      <a:pt x="239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4" y="113"/>
                    </a:lnTo>
                    <a:lnTo>
                      <a:pt x="246" y="115"/>
                    </a:lnTo>
                    <a:lnTo>
                      <a:pt x="247" y="117"/>
                    </a:lnTo>
                    <a:lnTo>
                      <a:pt x="246" y="117"/>
                    </a:lnTo>
                    <a:lnTo>
                      <a:pt x="244" y="118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39" y="121"/>
                    </a:lnTo>
                    <a:lnTo>
                      <a:pt x="239" y="121"/>
                    </a:lnTo>
                    <a:lnTo>
                      <a:pt x="239" y="123"/>
                    </a:lnTo>
                    <a:lnTo>
                      <a:pt x="239" y="123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1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38" y="118"/>
                    </a:lnTo>
                    <a:lnTo>
                      <a:pt x="236" y="118"/>
                    </a:lnTo>
                    <a:lnTo>
                      <a:pt x="234" y="117"/>
                    </a:lnTo>
                    <a:lnTo>
                      <a:pt x="233" y="117"/>
                    </a:lnTo>
                    <a:lnTo>
                      <a:pt x="231" y="117"/>
                    </a:lnTo>
                    <a:lnTo>
                      <a:pt x="230" y="115"/>
                    </a:lnTo>
                    <a:lnTo>
                      <a:pt x="230" y="113"/>
                    </a:lnTo>
                    <a:lnTo>
                      <a:pt x="228" y="113"/>
                    </a:lnTo>
                    <a:lnTo>
                      <a:pt x="228" y="113"/>
                    </a:lnTo>
                    <a:lnTo>
                      <a:pt x="228" y="112"/>
                    </a:lnTo>
                    <a:lnTo>
                      <a:pt x="230" y="112"/>
                    </a:lnTo>
                    <a:lnTo>
                      <a:pt x="231" y="112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close/>
                    <a:moveTo>
                      <a:pt x="447" y="107"/>
                    </a:moveTo>
                    <a:lnTo>
                      <a:pt x="451" y="107"/>
                    </a:lnTo>
                    <a:lnTo>
                      <a:pt x="451" y="109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49" y="110"/>
                    </a:lnTo>
                    <a:lnTo>
                      <a:pt x="447" y="109"/>
                    </a:lnTo>
                    <a:lnTo>
                      <a:pt x="447" y="109"/>
                    </a:lnTo>
                    <a:lnTo>
                      <a:pt x="447" y="107"/>
                    </a:lnTo>
                    <a:lnTo>
                      <a:pt x="447" y="107"/>
                    </a:lnTo>
                    <a:close/>
                    <a:moveTo>
                      <a:pt x="405" y="104"/>
                    </a:moveTo>
                    <a:lnTo>
                      <a:pt x="406" y="106"/>
                    </a:lnTo>
                    <a:lnTo>
                      <a:pt x="406" y="106"/>
                    </a:lnTo>
                    <a:lnTo>
                      <a:pt x="406" y="106"/>
                    </a:lnTo>
                    <a:lnTo>
                      <a:pt x="406" y="107"/>
                    </a:lnTo>
                    <a:lnTo>
                      <a:pt x="405" y="107"/>
                    </a:lnTo>
                    <a:lnTo>
                      <a:pt x="403" y="107"/>
                    </a:lnTo>
                    <a:lnTo>
                      <a:pt x="403" y="109"/>
                    </a:lnTo>
                    <a:lnTo>
                      <a:pt x="402" y="110"/>
                    </a:lnTo>
                    <a:lnTo>
                      <a:pt x="400" y="109"/>
                    </a:lnTo>
                    <a:lnTo>
                      <a:pt x="397" y="109"/>
                    </a:lnTo>
                    <a:lnTo>
                      <a:pt x="397" y="109"/>
                    </a:lnTo>
                    <a:lnTo>
                      <a:pt x="395" y="109"/>
                    </a:lnTo>
                    <a:lnTo>
                      <a:pt x="394" y="109"/>
                    </a:lnTo>
                    <a:lnTo>
                      <a:pt x="392" y="110"/>
                    </a:lnTo>
                    <a:lnTo>
                      <a:pt x="392" y="110"/>
                    </a:lnTo>
                    <a:lnTo>
                      <a:pt x="392" y="109"/>
                    </a:lnTo>
                    <a:lnTo>
                      <a:pt x="392" y="107"/>
                    </a:lnTo>
                    <a:lnTo>
                      <a:pt x="395" y="106"/>
                    </a:lnTo>
                    <a:lnTo>
                      <a:pt x="397" y="106"/>
                    </a:lnTo>
                    <a:lnTo>
                      <a:pt x="398" y="106"/>
                    </a:lnTo>
                    <a:lnTo>
                      <a:pt x="400" y="106"/>
                    </a:lnTo>
                    <a:lnTo>
                      <a:pt x="402" y="104"/>
                    </a:lnTo>
                    <a:lnTo>
                      <a:pt x="405" y="104"/>
                    </a:lnTo>
                    <a:close/>
                    <a:moveTo>
                      <a:pt x="414" y="104"/>
                    </a:moveTo>
                    <a:lnTo>
                      <a:pt x="416" y="104"/>
                    </a:lnTo>
                    <a:lnTo>
                      <a:pt x="416" y="104"/>
                    </a:lnTo>
                    <a:lnTo>
                      <a:pt x="416" y="104"/>
                    </a:lnTo>
                    <a:lnTo>
                      <a:pt x="416" y="106"/>
                    </a:lnTo>
                    <a:lnTo>
                      <a:pt x="414" y="106"/>
                    </a:lnTo>
                    <a:lnTo>
                      <a:pt x="416" y="104"/>
                    </a:lnTo>
                    <a:lnTo>
                      <a:pt x="414" y="104"/>
                    </a:lnTo>
                    <a:close/>
                    <a:moveTo>
                      <a:pt x="577" y="101"/>
                    </a:moveTo>
                    <a:lnTo>
                      <a:pt x="580" y="101"/>
                    </a:lnTo>
                    <a:lnTo>
                      <a:pt x="580" y="102"/>
                    </a:lnTo>
                    <a:lnTo>
                      <a:pt x="581" y="104"/>
                    </a:lnTo>
                    <a:lnTo>
                      <a:pt x="583" y="104"/>
                    </a:lnTo>
                    <a:lnTo>
                      <a:pt x="583" y="106"/>
                    </a:lnTo>
                    <a:lnTo>
                      <a:pt x="581" y="109"/>
                    </a:lnTo>
                    <a:lnTo>
                      <a:pt x="580" y="112"/>
                    </a:lnTo>
                    <a:lnTo>
                      <a:pt x="578" y="113"/>
                    </a:lnTo>
                    <a:lnTo>
                      <a:pt x="577" y="115"/>
                    </a:lnTo>
                    <a:lnTo>
                      <a:pt x="574" y="117"/>
                    </a:lnTo>
                    <a:lnTo>
                      <a:pt x="569" y="117"/>
                    </a:lnTo>
                    <a:lnTo>
                      <a:pt x="567" y="117"/>
                    </a:lnTo>
                    <a:lnTo>
                      <a:pt x="564" y="117"/>
                    </a:lnTo>
                    <a:lnTo>
                      <a:pt x="564" y="117"/>
                    </a:lnTo>
                    <a:lnTo>
                      <a:pt x="564" y="113"/>
                    </a:lnTo>
                    <a:lnTo>
                      <a:pt x="566" y="109"/>
                    </a:lnTo>
                    <a:lnTo>
                      <a:pt x="569" y="106"/>
                    </a:lnTo>
                    <a:lnTo>
                      <a:pt x="570" y="104"/>
                    </a:lnTo>
                    <a:lnTo>
                      <a:pt x="572" y="102"/>
                    </a:lnTo>
                    <a:lnTo>
                      <a:pt x="574" y="102"/>
                    </a:lnTo>
                    <a:lnTo>
                      <a:pt x="577" y="101"/>
                    </a:lnTo>
                    <a:close/>
                    <a:moveTo>
                      <a:pt x="477" y="98"/>
                    </a:moveTo>
                    <a:lnTo>
                      <a:pt x="477" y="98"/>
                    </a:lnTo>
                    <a:lnTo>
                      <a:pt x="479" y="99"/>
                    </a:lnTo>
                    <a:lnTo>
                      <a:pt x="477" y="99"/>
                    </a:lnTo>
                    <a:lnTo>
                      <a:pt x="477" y="102"/>
                    </a:lnTo>
                    <a:lnTo>
                      <a:pt x="476" y="106"/>
                    </a:lnTo>
                    <a:lnTo>
                      <a:pt x="476" y="106"/>
                    </a:lnTo>
                    <a:lnTo>
                      <a:pt x="474" y="107"/>
                    </a:lnTo>
                    <a:lnTo>
                      <a:pt x="474" y="107"/>
                    </a:lnTo>
                    <a:lnTo>
                      <a:pt x="473" y="109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73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09"/>
                    </a:lnTo>
                    <a:lnTo>
                      <a:pt x="469" y="109"/>
                    </a:lnTo>
                    <a:lnTo>
                      <a:pt x="469" y="107"/>
                    </a:lnTo>
                    <a:lnTo>
                      <a:pt x="469" y="106"/>
                    </a:lnTo>
                    <a:lnTo>
                      <a:pt x="469" y="106"/>
                    </a:lnTo>
                    <a:lnTo>
                      <a:pt x="471" y="106"/>
                    </a:lnTo>
                    <a:lnTo>
                      <a:pt x="471" y="102"/>
                    </a:lnTo>
                    <a:lnTo>
                      <a:pt x="471" y="102"/>
                    </a:lnTo>
                    <a:lnTo>
                      <a:pt x="473" y="102"/>
                    </a:lnTo>
                    <a:lnTo>
                      <a:pt x="474" y="101"/>
                    </a:lnTo>
                    <a:lnTo>
                      <a:pt x="474" y="101"/>
                    </a:lnTo>
                    <a:lnTo>
                      <a:pt x="474" y="99"/>
                    </a:lnTo>
                    <a:lnTo>
                      <a:pt x="476" y="99"/>
                    </a:lnTo>
                    <a:lnTo>
                      <a:pt x="476" y="98"/>
                    </a:lnTo>
                    <a:lnTo>
                      <a:pt x="476" y="98"/>
                    </a:lnTo>
                    <a:lnTo>
                      <a:pt x="477" y="98"/>
                    </a:lnTo>
                    <a:close/>
                    <a:moveTo>
                      <a:pt x="480" y="98"/>
                    </a:moveTo>
                    <a:lnTo>
                      <a:pt x="482" y="99"/>
                    </a:lnTo>
                    <a:lnTo>
                      <a:pt x="482" y="99"/>
                    </a:lnTo>
                    <a:lnTo>
                      <a:pt x="480" y="99"/>
                    </a:lnTo>
                    <a:lnTo>
                      <a:pt x="480" y="98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80" y="98"/>
                    </a:lnTo>
                    <a:close/>
                    <a:moveTo>
                      <a:pt x="227" y="98"/>
                    </a:moveTo>
                    <a:lnTo>
                      <a:pt x="227" y="98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lnTo>
                      <a:pt x="227" y="98"/>
                    </a:lnTo>
                    <a:close/>
                    <a:moveTo>
                      <a:pt x="433" y="98"/>
                    </a:moveTo>
                    <a:lnTo>
                      <a:pt x="433" y="98"/>
                    </a:lnTo>
                    <a:lnTo>
                      <a:pt x="433" y="98"/>
                    </a:lnTo>
                    <a:lnTo>
                      <a:pt x="433" y="98"/>
                    </a:lnTo>
                    <a:lnTo>
                      <a:pt x="433" y="99"/>
                    </a:lnTo>
                    <a:lnTo>
                      <a:pt x="433" y="99"/>
                    </a:lnTo>
                    <a:lnTo>
                      <a:pt x="432" y="98"/>
                    </a:lnTo>
                    <a:lnTo>
                      <a:pt x="432" y="98"/>
                    </a:lnTo>
                    <a:lnTo>
                      <a:pt x="433" y="98"/>
                    </a:lnTo>
                    <a:lnTo>
                      <a:pt x="433" y="98"/>
                    </a:lnTo>
                    <a:close/>
                    <a:moveTo>
                      <a:pt x="318" y="96"/>
                    </a:moveTo>
                    <a:lnTo>
                      <a:pt x="320" y="96"/>
                    </a:lnTo>
                    <a:lnTo>
                      <a:pt x="320" y="96"/>
                    </a:lnTo>
                    <a:lnTo>
                      <a:pt x="320" y="98"/>
                    </a:lnTo>
                    <a:lnTo>
                      <a:pt x="318" y="98"/>
                    </a:lnTo>
                    <a:lnTo>
                      <a:pt x="318" y="98"/>
                    </a:lnTo>
                    <a:lnTo>
                      <a:pt x="318" y="96"/>
                    </a:lnTo>
                    <a:close/>
                    <a:moveTo>
                      <a:pt x="222" y="95"/>
                    </a:moveTo>
                    <a:lnTo>
                      <a:pt x="223" y="96"/>
                    </a:lnTo>
                    <a:lnTo>
                      <a:pt x="223" y="96"/>
                    </a:lnTo>
                    <a:lnTo>
                      <a:pt x="220" y="96"/>
                    </a:lnTo>
                    <a:lnTo>
                      <a:pt x="219" y="98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6" y="99"/>
                    </a:lnTo>
                    <a:lnTo>
                      <a:pt x="214" y="99"/>
                    </a:lnTo>
                    <a:lnTo>
                      <a:pt x="211" y="99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08" y="99"/>
                    </a:lnTo>
                    <a:lnTo>
                      <a:pt x="205" y="98"/>
                    </a:lnTo>
                    <a:lnTo>
                      <a:pt x="203" y="98"/>
                    </a:lnTo>
                    <a:lnTo>
                      <a:pt x="205" y="96"/>
                    </a:lnTo>
                    <a:lnTo>
                      <a:pt x="206" y="95"/>
                    </a:lnTo>
                    <a:lnTo>
                      <a:pt x="208" y="95"/>
                    </a:lnTo>
                    <a:lnTo>
                      <a:pt x="222" y="95"/>
                    </a:lnTo>
                    <a:close/>
                    <a:moveTo>
                      <a:pt x="241" y="93"/>
                    </a:moveTo>
                    <a:lnTo>
                      <a:pt x="242" y="93"/>
                    </a:lnTo>
                    <a:lnTo>
                      <a:pt x="242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2" y="95"/>
                    </a:lnTo>
                    <a:lnTo>
                      <a:pt x="242" y="96"/>
                    </a:lnTo>
                    <a:lnTo>
                      <a:pt x="241" y="96"/>
                    </a:lnTo>
                    <a:lnTo>
                      <a:pt x="239" y="95"/>
                    </a:lnTo>
                    <a:lnTo>
                      <a:pt x="239" y="95"/>
                    </a:lnTo>
                    <a:lnTo>
                      <a:pt x="239" y="95"/>
                    </a:lnTo>
                    <a:lnTo>
                      <a:pt x="241" y="93"/>
                    </a:lnTo>
                    <a:close/>
                    <a:moveTo>
                      <a:pt x="521" y="90"/>
                    </a:moveTo>
                    <a:lnTo>
                      <a:pt x="521" y="91"/>
                    </a:lnTo>
                    <a:lnTo>
                      <a:pt x="520" y="93"/>
                    </a:lnTo>
                    <a:lnTo>
                      <a:pt x="520" y="93"/>
                    </a:lnTo>
                    <a:lnTo>
                      <a:pt x="520" y="91"/>
                    </a:lnTo>
                    <a:lnTo>
                      <a:pt x="520" y="91"/>
                    </a:lnTo>
                    <a:lnTo>
                      <a:pt x="520" y="91"/>
                    </a:lnTo>
                    <a:lnTo>
                      <a:pt x="521" y="90"/>
                    </a:lnTo>
                    <a:lnTo>
                      <a:pt x="521" y="90"/>
                    </a:lnTo>
                    <a:close/>
                    <a:moveTo>
                      <a:pt x="96" y="90"/>
                    </a:moveTo>
                    <a:lnTo>
                      <a:pt x="96" y="90"/>
                    </a:lnTo>
                    <a:lnTo>
                      <a:pt x="96" y="91"/>
                    </a:lnTo>
                    <a:lnTo>
                      <a:pt x="94" y="91"/>
                    </a:lnTo>
                    <a:lnTo>
                      <a:pt x="94" y="91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6" y="90"/>
                    </a:lnTo>
                    <a:close/>
                    <a:moveTo>
                      <a:pt x="520" y="88"/>
                    </a:moveTo>
                    <a:lnTo>
                      <a:pt x="521" y="88"/>
                    </a:lnTo>
                    <a:lnTo>
                      <a:pt x="521" y="90"/>
                    </a:lnTo>
                    <a:lnTo>
                      <a:pt x="520" y="90"/>
                    </a:lnTo>
                    <a:lnTo>
                      <a:pt x="520" y="88"/>
                    </a:lnTo>
                    <a:lnTo>
                      <a:pt x="520" y="88"/>
                    </a:lnTo>
                    <a:close/>
                    <a:moveTo>
                      <a:pt x="523" y="87"/>
                    </a:moveTo>
                    <a:lnTo>
                      <a:pt x="523" y="88"/>
                    </a:lnTo>
                    <a:lnTo>
                      <a:pt x="523" y="88"/>
                    </a:lnTo>
                    <a:lnTo>
                      <a:pt x="523" y="87"/>
                    </a:lnTo>
                    <a:lnTo>
                      <a:pt x="523" y="87"/>
                    </a:lnTo>
                    <a:lnTo>
                      <a:pt x="523" y="87"/>
                    </a:lnTo>
                    <a:lnTo>
                      <a:pt x="523" y="87"/>
                    </a:lnTo>
                    <a:close/>
                    <a:moveTo>
                      <a:pt x="514" y="83"/>
                    </a:moveTo>
                    <a:lnTo>
                      <a:pt x="514" y="85"/>
                    </a:lnTo>
                    <a:lnTo>
                      <a:pt x="515" y="87"/>
                    </a:lnTo>
                    <a:lnTo>
                      <a:pt x="517" y="87"/>
                    </a:lnTo>
                    <a:lnTo>
                      <a:pt x="518" y="88"/>
                    </a:lnTo>
                    <a:lnTo>
                      <a:pt x="518" y="88"/>
                    </a:lnTo>
                    <a:lnTo>
                      <a:pt x="518" y="90"/>
                    </a:lnTo>
                    <a:lnTo>
                      <a:pt x="517" y="91"/>
                    </a:lnTo>
                    <a:lnTo>
                      <a:pt x="517" y="93"/>
                    </a:lnTo>
                    <a:lnTo>
                      <a:pt x="515" y="95"/>
                    </a:lnTo>
                    <a:lnTo>
                      <a:pt x="514" y="95"/>
                    </a:lnTo>
                    <a:lnTo>
                      <a:pt x="512" y="93"/>
                    </a:lnTo>
                    <a:lnTo>
                      <a:pt x="512" y="93"/>
                    </a:lnTo>
                    <a:lnTo>
                      <a:pt x="512" y="88"/>
                    </a:lnTo>
                    <a:lnTo>
                      <a:pt x="514" y="88"/>
                    </a:lnTo>
                    <a:lnTo>
                      <a:pt x="514" y="88"/>
                    </a:lnTo>
                    <a:lnTo>
                      <a:pt x="514" y="88"/>
                    </a:lnTo>
                    <a:lnTo>
                      <a:pt x="512" y="88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4" y="83"/>
                    </a:lnTo>
                    <a:close/>
                    <a:moveTo>
                      <a:pt x="121" y="80"/>
                    </a:moveTo>
                    <a:lnTo>
                      <a:pt x="123" y="80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5" y="85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8" y="85"/>
                    </a:lnTo>
                    <a:lnTo>
                      <a:pt x="140" y="85"/>
                    </a:lnTo>
                    <a:lnTo>
                      <a:pt x="140" y="85"/>
                    </a:lnTo>
                    <a:lnTo>
                      <a:pt x="141" y="87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3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4" y="95"/>
                    </a:lnTo>
                    <a:lnTo>
                      <a:pt x="156" y="95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62" y="95"/>
                    </a:lnTo>
                    <a:lnTo>
                      <a:pt x="164" y="95"/>
                    </a:lnTo>
                    <a:lnTo>
                      <a:pt x="165" y="95"/>
                    </a:lnTo>
                    <a:lnTo>
                      <a:pt x="167" y="95"/>
                    </a:lnTo>
                    <a:lnTo>
                      <a:pt x="168" y="95"/>
                    </a:lnTo>
                    <a:lnTo>
                      <a:pt x="168" y="95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71" y="95"/>
                    </a:lnTo>
                    <a:lnTo>
                      <a:pt x="173" y="93"/>
                    </a:lnTo>
                    <a:lnTo>
                      <a:pt x="173" y="91"/>
                    </a:lnTo>
                    <a:lnTo>
                      <a:pt x="173" y="90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84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9" y="93"/>
                    </a:lnTo>
                    <a:lnTo>
                      <a:pt x="189" y="93"/>
                    </a:lnTo>
                    <a:lnTo>
                      <a:pt x="192" y="93"/>
                    </a:lnTo>
                    <a:lnTo>
                      <a:pt x="193" y="95"/>
                    </a:lnTo>
                    <a:lnTo>
                      <a:pt x="195" y="95"/>
                    </a:lnTo>
                    <a:lnTo>
                      <a:pt x="197" y="95"/>
                    </a:lnTo>
                    <a:lnTo>
                      <a:pt x="200" y="95"/>
                    </a:lnTo>
                    <a:lnTo>
                      <a:pt x="201" y="95"/>
                    </a:lnTo>
                    <a:lnTo>
                      <a:pt x="201" y="96"/>
                    </a:lnTo>
                    <a:lnTo>
                      <a:pt x="201" y="99"/>
                    </a:lnTo>
                    <a:lnTo>
                      <a:pt x="203" y="99"/>
                    </a:lnTo>
                    <a:lnTo>
                      <a:pt x="203" y="99"/>
                    </a:lnTo>
                    <a:lnTo>
                      <a:pt x="205" y="101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8" y="106"/>
                    </a:lnTo>
                    <a:lnTo>
                      <a:pt x="211" y="106"/>
                    </a:lnTo>
                    <a:lnTo>
                      <a:pt x="214" y="107"/>
                    </a:lnTo>
                    <a:lnTo>
                      <a:pt x="219" y="106"/>
                    </a:lnTo>
                    <a:lnTo>
                      <a:pt x="220" y="106"/>
                    </a:lnTo>
                    <a:lnTo>
                      <a:pt x="222" y="106"/>
                    </a:lnTo>
                    <a:lnTo>
                      <a:pt x="223" y="106"/>
                    </a:lnTo>
                    <a:lnTo>
                      <a:pt x="227" y="107"/>
                    </a:lnTo>
                    <a:lnTo>
                      <a:pt x="228" y="107"/>
                    </a:lnTo>
                    <a:lnTo>
                      <a:pt x="228" y="109"/>
                    </a:lnTo>
                    <a:lnTo>
                      <a:pt x="228" y="110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8" y="118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0" y="121"/>
                    </a:lnTo>
                    <a:lnTo>
                      <a:pt x="230" y="121"/>
                    </a:lnTo>
                    <a:lnTo>
                      <a:pt x="228" y="121"/>
                    </a:lnTo>
                    <a:lnTo>
                      <a:pt x="227" y="121"/>
                    </a:lnTo>
                    <a:lnTo>
                      <a:pt x="227" y="120"/>
                    </a:lnTo>
                    <a:lnTo>
                      <a:pt x="225" y="120"/>
                    </a:lnTo>
                    <a:lnTo>
                      <a:pt x="223" y="120"/>
                    </a:lnTo>
                    <a:lnTo>
                      <a:pt x="220" y="118"/>
                    </a:lnTo>
                    <a:lnTo>
                      <a:pt x="217" y="117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8" y="115"/>
                    </a:lnTo>
                    <a:lnTo>
                      <a:pt x="206" y="115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198" y="115"/>
                    </a:lnTo>
                    <a:lnTo>
                      <a:pt x="195" y="115"/>
                    </a:lnTo>
                    <a:lnTo>
                      <a:pt x="186" y="115"/>
                    </a:lnTo>
                    <a:lnTo>
                      <a:pt x="184" y="113"/>
                    </a:lnTo>
                    <a:lnTo>
                      <a:pt x="179" y="113"/>
                    </a:lnTo>
                    <a:lnTo>
                      <a:pt x="176" y="113"/>
                    </a:lnTo>
                    <a:lnTo>
                      <a:pt x="173" y="112"/>
                    </a:lnTo>
                    <a:lnTo>
                      <a:pt x="165" y="109"/>
                    </a:lnTo>
                    <a:lnTo>
                      <a:pt x="162" y="107"/>
                    </a:lnTo>
                    <a:lnTo>
                      <a:pt x="154" y="106"/>
                    </a:lnTo>
                    <a:lnTo>
                      <a:pt x="152" y="106"/>
                    </a:lnTo>
                    <a:lnTo>
                      <a:pt x="149" y="106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3" y="106"/>
                    </a:lnTo>
                    <a:lnTo>
                      <a:pt x="143" y="107"/>
                    </a:lnTo>
                    <a:lnTo>
                      <a:pt x="141" y="107"/>
                    </a:lnTo>
                    <a:lnTo>
                      <a:pt x="140" y="107"/>
                    </a:lnTo>
                    <a:lnTo>
                      <a:pt x="138" y="107"/>
                    </a:lnTo>
                    <a:lnTo>
                      <a:pt x="134" y="107"/>
                    </a:lnTo>
                    <a:lnTo>
                      <a:pt x="132" y="106"/>
                    </a:lnTo>
                    <a:lnTo>
                      <a:pt x="130" y="106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124" y="102"/>
                    </a:lnTo>
                    <a:lnTo>
                      <a:pt x="121" y="102"/>
                    </a:lnTo>
                    <a:lnTo>
                      <a:pt x="115" y="102"/>
                    </a:lnTo>
                    <a:lnTo>
                      <a:pt x="113" y="102"/>
                    </a:lnTo>
                    <a:lnTo>
                      <a:pt x="113" y="101"/>
                    </a:lnTo>
                    <a:lnTo>
                      <a:pt x="111" y="101"/>
                    </a:lnTo>
                    <a:lnTo>
                      <a:pt x="111" y="99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3" y="96"/>
                    </a:lnTo>
                    <a:lnTo>
                      <a:pt x="108" y="95"/>
                    </a:lnTo>
                    <a:lnTo>
                      <a:pt x="105" y="95"/>
                    </a:lnTo>
                    <a:lnTo>
                      <a:pt x="104" y="95"/>
                    </a:lnTo>
                    <a:lnTo>
                      <a:pt x="102" y="95"/>
                    </a:lnTo>
                    <a:lnTo>
                      <a:pt x="100" y="95"/>
                    </a:lnTo>
                    <a:lnTo>
                      <a:pt x="99" y="95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6" y="93"/>
                    </a:lnTo>
                    <a:lnTo>
                      <a:pt x="96" y="93"/>
                    </a:lnTo>
                    <a:lnTo>
                      <a:pt x="96" y="91"/>
                    </a:lnTo>
                    <a:lnTo>
                      <a:pt x="96" y="91"/>
                    </a:lnTo>
                    <a:lnTo>
                      <a:pt x="97" y="91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100" y="91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8"/>
                    </a:lnTo>
                    <a:lnTo>
                      <a:pt x="104" y="83"/>
                    </a:lnTo>
                    <a:lnTo>
                      <a:pt x="105" y="82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8" y="80"/>
                    </a:lnTo>
                    <a:lnTo>
                      <a:pt x="111" y="82"/>
                    </a:lnTo>
                    <a:lnTo>
                      <a:pt x="113" y="82"/>
                    </a:lnTo>
                    <a:lnTo>
                      <a:pt x="115" y="82"/>
                    </a:lnTo>
                    <a:lnTo>
                      <a:pt x="116" y="82"/>
                    </a:lnTo>
                    <a:lnTo>
                      <a:pt x="118" y="83"/>
                    </a:lnTo>
                    <a:lnTo>
                      <a:pt x="119" y="83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21" y="80"/>
                    </a:lnTo>
                    <a:close/>
                    <a:moveTo>
                      <a:pt x="365" y="80"/>
                    </a:move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2"/>
                    </a:lnTo>
                    <a:lnTo>
                      <a:pt x="367" y="80"/>
                    </a:lnTo>
                    <a:lnTo>
                      <a:pt x="365" y="80"/>
                    </a:lnTo>
                    <a:lnTo>
                      <a:pt x="365" y="80"/>
                    </a:lnTo>
                    <a:close/>
                    <a:moveTo>
                      <a:pt x="315" y="79"/>
                    </a:moveTo>
                    <a:lnTo>
                      <a:pt x="316" y="80"/>
                    </a:lnTo>
                    <a:lnTo>
                      <a:pt x="316" y="80"/>
                    </a:lnTo>
                    <a:lnTo>
                      <a:pt x="316" y="85"/>
                    </a:lnTo>
                    <a:lnTo>
                      <a:pt x="315" y="88"/>
                    </a:lnTo>
                    <a:lnTo>
                      <a:pt x="315" y="87"/>
                    </a:lnTo>
                    <a:lnTo>
                      <a:pt x="315" y="85"/>
                    </a:lnTo>
                    <a:lnTo>
                      <a:pt x="315" y="83"/>
                    </a:lnTo>
                    <a:lnTo>
                      <a:pt x="315" y="83"/>
                    </a:lnTo>
                    <a:lnTo>
                      <a:pt x="315" y="80"/>
                    </a:lnTo>
                    <a:lnTo>
                      <a:pt x="315" y="79"/>
                    </a:lnTo>
                    <a:close/>
                    <a:moveTo>
                      <a:pt x="203" y="77"/>
                    </a:moveTo>
                    <a:lnTo>
                      <a:pt x="203" y="79"/>
                    </a:lnTo>
                    <a:lnTo>
                      <a:pt x="203" y="79"/>
                    </a:lnTo>
                    <a:lnTo>
                      <a:pt x="203" y="79"/>
                    </a:lnTo>
                    <a:lnTo>
                      <a:pt x="201" y="79"/>
                    </a:lnTo>
                    <a:lnTo>
                      <a:pt x="201" y="79"/>
                    </a:lnTo>
                    <a:lnTo>
                      <a:pt x="203" y="77"/>
                    </a:lnTo>
                    <a:lnTo>
                      <a:pt x="203" y="77"/>
                    </a:lnTo>
                    <a:close/>
                    <a:moveTo>
                      <a:pt x="492" y="76"/>
                    </a:moveTo>
                    <a:lnTo>
                      <a:pt x="492" y="76"/>
                    </a:lnTo>
                    <a:lnTo>
                      <a:pt x="492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79"/>
                    </a:lnTo>
                    <a:lnTo>
                      <a:pt x="493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79"/>
                    </a:lnTo>
                    <a:lnTo>
                      <a:pt x="492" y="77"/>
                    </a:lnTo>
                    <a:lnTo>
                      <a:pt x="492" y="76"/>
                    </a:lnTo>
                    <a:close/>
                    <a:moveTo>
                      <a:pt x="518" y="74"/>
                    </a:moveTo>
                    <a:lnTo>
                      <a:pt x="520" y="74"/>
                    </a:lnTo>
                    <a:lnTo>
                      <a:pt x="520" y="74"/>
                    </a:lnTo>
                    <a:lnTo>
                      <a:pt x="520" y="76"/>
                    </a:lnTo>
                    <a:lnTo>
                      <a:pt x="520" y="76"/>
                    </a:lnTo>
                    <a:lnTo>
                      <a:pt x="521" y="76"/>
                    </a:lnTo>
                    <a:lnTo>
                      <a:pt x="521" y="77"/>
                    </a:lnTo>
                    <a:lnTo>
                      <a:pt x="521" y="77"/>
                    </a:lnTo>
                    <a:lnTo>
                      <a:pt x="521" y="79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21" y="82"/>
                    </a:lnTo>
                    <a:lnTo>
                      <a:pt x="521" y="83"/>
                    </a:lnTo>
                    <a:lnTo>
                      <a:pt x="521" y="83"/>
                    </a:lnTo>
                    <a:lnTo>
                      <a:pt x="521" y="85"/>
                    </a:lnTo>
                    <a:lnTo>
                      <a:pt x="521" y="85"/>
                    </a:lnTo>
                    <a:lnTo>
                      <a:pt x="521" y="87"/>
                    </a:lnTo>
                    <a:lnTo>
                      <a:pt x="520" y="87"/>
                    </a:lnTo>
                    <a:lnTo>
                      <a:pt x="520" y="87"/>
                    </a:lnTo>
                    <a:lnTo>
                      <a:pt x="517" y="87"/>
                    </a:lnTo>
                    <a:lnTo>
                      <a:pt x="517" y="85"/>
                    </a:lnTo>
                    <a:lnTo>
                      <a:pt x="515" y="85"/>
                    </a:lnTo>
                    <a:lnTo>
                      <a:pt x="515" y="83"/>
                    </a:lnTo>
                    <a:lnTo>
                      <a:pt x="514" y="83"/>
                    </a:lnTo>
                    <a:lnTo>
                      <a:pt x="514" y="82"/>
                    </a:lnTo>
                    <a:lnTo>
                      <a:pt x="514" y="82"/>
                    </a:lnTo>
                    <a:lnTo>
                      <a:pt x="514" y="82"/>
                    </a:lnTo>
                    <a:lnTo>
                      <a:pt x="515" y="82"/>
                    </a:lnTo>
                    <a:lnTo>
                      <a:pt x="515" y="80"/>
                    </a:lnTo>
                    <a:lnTo>
                      <a:pt x="515" y="79"/>
                    </a:lnTo>
                    <a:lnTo>
                      <a:pt x="514" y="77"/>
                    </a:lnTo>
                    <a:lnTo>
                      <a:pt x="514" y="77"/>
                    </a:lnTo>
                    <a:lnTo>
                      <a:pt x="515" y="77"/>
                    </a:lnTo>
                    <a:lnTo>
                      <a:pt x="515" y="77"/>
                    </a:lnTo>
                    <a:lnTo>
                      <a:pt x="517" y="76"/>
                    </a:lnTo>
                    <a:lnTo>
                      <a:pt x="518" y="74"/>
                    </a:lnTo>
                    <a:lnTo>
                      <a:pt x="518" y="74"/>
                    </a:lnTo>
                    <a:lnTo>
                      <a:pt x="518" y="74"/>
                    </a:lnTo>
                    <a:close/>
                    <a:moveTo>
                      <a:pt x="498" y="71"/>
                    </a:moveTo>
                    <a:lnTo>
                      <a:pt x="498" y="72"/>
                    </a:lnTo>
                    <a:lnTo>
                      <a:pt x="499" y="72"/>
                    </a:lnTo>
                    <a:lnTo>
                      <a:pt x="498" y="76"/>
                    </a:lnTo>
                    <a:lnTo>
                      <a:pt x="496" y="77"/>
                    </a:lnTo>
                    <a:lnTo>
                      <a:pt x="495" y="80"/>
                    </a:lnTo>
                    <a:lnTo>
                      <a:pt x="495" y="82"/>
                    </a:lnTo>
                    <a:lnTo>
                      <a:pt x="495" y="79"/>
                    </a:lnTo>
                    <a:lnTo>
                      <a:pt x="496" y="77"/>
                    </a:lnTo>
                    <a:lnTo>
                      <a:pt x="496" y="76"/>
                    </a:lnTo>
                    <a:lnTo>
                      <a:pt x="498" y="71"/>
                    </a:lnTo>
                    <a:close/>
                    <a:moveTo>
                      <a:pt x="50" y="71"/>
                    </a:moveTo>
                    <a:lnTo>
                      <a:pt x="52" y="71"/>
                    </a:lnTo>
                    <a:lnTo>
                      <a:pt x="53" y="72"/>
                    </a:lnTo>
                    <a:lnTo>
                      <a:pt x="55" y="72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1"/>
                    </a:lnTo>
                    <a:close/>
                    <a:moveTo>
                      <a:pt x="361" y="71"/>
                    </a:moveTo>
                    <a:lnTo>
                      <a:pt x="361" y="71"/>
                    </a:lnTo>
                    <a:lnTo>
                      <a:pt x="361" y="72"/>
                    </a:lnTo>
                    <a:lnTo>
                      <a:pt x="361" y="72"/>
                    </a:lnTo>
                    <a:lnTo>
                      <a:pt x="359" y="72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61" y="71"/>
                    </a:lnTo>
                    <a:close/>
                    <a:moveTo>
                      <a:pt x="335" y="68"/>
                    </a:moveTo>
                    <a:lnTo>
                      <a:pt x="337" y="68"/>
                    </a:lnTo>
                    <a:lnTo>
                      <a:pt x="337" y="69"/>
                    </a:lnTo>
                    <a:lnTo>
                      <a:pt x="339" y="69"/>
                    </a:lnTo>
                    <a:lnTo>
                      <a:pt x="339" y="71"/>
                    </a:lnTo>
                    <a:lnTo>
                      <a:pt x="339" y="74"/>
                    </a:lnTo>
                    <a:lnTo>
                      <a:pt x="337" y="74"/>
                    </a:lnTo>
                    <a:lnTo>
                      <a:pt x="335" y="72"/>
                    </a:lnTo>
                    <a:lnTo>
                      <a:pt x="334" y="71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9"/>
                    </a:lnTo>
                    <a:lnTo>
                      <a:pt x="335" y="68"/>
                    </a:lnTo>
                    <a:close/>
                    <a:moveTo>
                      <a:pt x="348" y="61"/>
                    </a:moveTo>
                    <a:lnTo>
                      <a:pt x="348" y="63"/>
                    </a:lnTo>
                    <a:lnTo>
                      <a:pt x="348" y="66"/>
                    </a:lnTo>
                    <a:lnTo>
                      <a:pt x="346" y="69"/>
                    </a:lnTo>
                    <a:lnTo>
                      <a:pt x="346" y="71"/>
                    </a:lnTo>
                    <a:lnTo>
                      <a:pt x="346" y="72"/>
                    </a:lnTo>
                    <a:lnTo>
                      <a:pt x="345" y="72"/>
                    </a:lnTo>
                    <a:lnTo>
                      <a:pt x="345" y="72"/>
                    </a:lnTo>
                    <a:lnTo>
                      <a:pt x="345" y="72"/>
                    </a:lnTo>
                    <a:lnTo>
                      <a:pt x="343" y="72"/>
                    </a:lnTo>
                    <a:lnTo>
                      <a:pt x="343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69"/>
                    </a:lnTo>
                    <a:lnTo>
                      <a:pt x="343" y="68"/>
                    </a:lnTo>
                    <a:lnTo>
                      <a:pt x="343" y="68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5" y="63"/>
                    </a:lnTo>
                    <a:lnTo>
                      <a:pt x="346" y="61"/>
                    </a:lnTo>
                    <a:lnTo>
                      <a:pt x="348" y="61"/>
                    </a:lnTo>
                    <a:close/>
                    <a:moveTo>
                      <a:pt x="353" y="58"/>
                    </a:moveTo>
                    <a:lnTo>
                      <a:pt x="353" y="58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4" y="65"/>
                    </a:lnTo>
                    <a:lnTo>
                      <a:pt x="354" y="63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3" y="63"/>
                    </a:lnTo>
                    <a:lnTo>
                      <a:pt x="353" y="63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1" y="66"/>
                    </a:lnTo>
                    <a:lnTo>
                      <a:pt x="351" y="69"/>
                    </a:lnTo>
                    <a:lnTo>
                      <a:pt x="351" y="69"/>
                    </a:lnTo>
                    <a:lnTo>
                      <a:pt x="353" y="69"/>
                    </a:lnTo>
                    <a:lnTo>
                      <a:pt x="353" y="69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2"/>
                    </a:lnTo>
                    <a:lnTo>
                      <a:pt x="354" y="72"/>
                    </a:lnTo>
                    <a:lnTo>
                      <a:pt x="353" y="72"/>
                    </a:lnTo>
                    <a:lnTo>
                      <a:pt x="351" y="72"/>
                    </a:lnTo>
                    <a:lnTo>
                      <a:pt x="351" y="72"/>
                    </a:lnTo>
                    <a:lnTo>
                      <a:pt x="351" y="74"/>
                    </a:lnTo>
                    <a:lnTo>
                      <a:pt x="351" y="74"/>
                    </a:lnTo>
                    <a:lnTo>
                      <a:pt x="351" y="74"/>
                    </a:lnTo>
                    <a:lnTo>
                      <a:pt x="350" y="76"/>
                    </a:lnTo>
                    <a:lnTo>
                      <a:pt x="350" y="77"/>
                    </a:lnTo>
                    <a:lnTo>
                      <a:pt x="348" y="76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6"/>
                    </a:lnTo>
                    <a:lnTo>
                      <a:pt x="346" y="74"/>
                    </a:lnTo>
                    <a:lnTo>
                      <a:pt x="346" y="74"/>
                    </a:lnTo>
                    <a:lnTo>
                      <a:pt x="346" y="72"/>
                    </a:lnTo>
                    <a:lnTo>
                      <a:pt x="346" y="72"/>
                    </a:lnTo>
                    <a:lnTo>
                      <a:pt x="348" y="71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50" y="66"/>
                    </a:lnTo>
                    <a:lnTo>
                      <a:pt x="350" y="65"/>
                    </a:lnTo>
                    <a:lnTo>
                      <a:pt x="350" y="61"/>
                    </a:lnTo>
                    <a:lnTo>
                      <a:pt x="351" y="60"/>
                    </a:lnTo>
                    <a:lnTo>
                      <a:pt x="353" y="58"/>
                    </a:lnTo>
                    <a:lnTo>
                      <a:pt x="353" y="58"/>
                    </a:lnTo>
                    <a:close/>
                    <a:moveTo>
                      <a:pt x="501" y="55"/>
                    </a:moveTo>
                    <a:lnTo>
                      <a:pt x="503" y="55"/>
                    </a:lnTo>
                    <a:lnTo>
                      <a:pt x="504" y="57"/>
                    </a:lnTo>
                    <a:lnTo>
                      <a:pt x="506" y="57"/>
                    </a:lnTo>
                    <a:lnTo>
                      <a:pt x="504" y="57"/>
                    </a:lnTo>
                    <a:lnTo>
                      <a:pt x="501" y="55"/>
                    </a:lnTo>
                    <a:lnTo>
                      <a:pt x="501" y="55"/>
                    </a:lnTo>
                    <a:close/>
                    <a:moveTo>
                      <a:pt x="353" y="52"/>
                    </a:moveTo>
                    <a:lnTo>
                      <a:pt x="354" y="52"/>
                    </a:lnTo>
                    <a:lnTo>
                      <a:pt x="356" y="54"/>
                    </a:lnTo>
                    <a:lnTo>
                      <a:pt x="356" y="55"/>
                    </a:lnTo>
                    <a:lnTo>
                      <a:pt x="354" y="57"/>
                    </a:lnTo>
                    <a:lnTo>
                      <a:pt x="353" y="57"/>
                    </a:lnTo>
                    <a:lnTo>
                      <a:pt x="351" y="55"/>
                    </a:lnTo>
                    <a:lnTo>
                      <a:pt x="351" y="54"/>
                    </a:lnTo>
                    <a:lnTo>
                      <a:pt x="351" y="54"/>
                    </a:lnTo>
                    <a:lnTo>
                      <a:pt x="353" y="52"/>
                    </a:lnTo>
                    <a:close/>
                    <a:moveTo>
                      <a:pt x="430" y="46"/>
                    </a:moveTo>
                    <a:lnTo>
                      <a:pt x="432" y="46"/>
                    </a:lnTo>
                    <a:lnTo>
                      <a:pt x="432" y="47"/>
                    </a:lnTo>
                    <a:lnTo>
                      <a:pt x="430" y="47"/>
                    </a:lnTo>
                    <a:lnTo>
                      <a:pt x="430" y="46"/>
                    </a:lnTo>
                    <a:lnTo>
                      <a:pt x="430" y="46"/>
                    </a:lnTo>
                    <a:close/>
                    <a:moveTo>
                      <a:pt x="428" y="46"/>
                    </a:moveTo>
                    <a:lnTo>
                      <a:pt x="428" y="46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9"/>
                    </a:lnTo>
                    <a:lnTo>
                      <a:pt x="428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7" y="49"/>
                    </a:lnTo>
                    <a:lnTo>
                      <a:pt x="425" y="49"/>
                    </a:lnTo>
                    <a:lnTo>
                      <a:pt x="425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4" y="47"/>
                    </a:lnTo>
                    <a:lnTo>
                      <a:pt x="425" y="47"/>
                    </a:lnTo>
                    <a:lnTo>
                      <a:pt x="428" y="46"/>
                    </a:lnTo>
                    <a:close/>
                    <a:moveTo>
                      <a:pt x="433" y="46"/>
                    </a:moveTo>
                    <a:lnTo>
                      <a:pt x="433" y="46"/>
                    </a:lnTo>
                    <a:lnTo>
                      <a:pt x="435" y="46"/>
                    </a:lnTo>
                    <a:lnTo>
                      <a:pt x="435" y="46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3" y="47"/>
                    </a:lnTo>
                    <a:lnTo>
                      <a:pt x="433" y="47"/>
                    </a:lnTo>
                    <a:lnTo>
                      <a:pt x="433" y="46"/>
                    </a:lnTo>
                    <a:lnTo>
                      <a:pt x="433" y="46"/>
                    </a:lnTo>
                    <a:close/>
                    <a:moveTo>
                      <a:pt x="257" y="44"/>
                    </a:moveTo>
                    <a:lnTo>
                      <a:pt x="257" y="46"/>
                    </a:lnTo>
                    <a:lnTo>
                      <a:pt x="257" y="47"/>
                    </a:lnTo>
                    <a:lnTo>
                      <a:pt x="255" y="46"/>
                    </a:lnTo>
                    <a:lnTo>
                      <a:pt x="257" y="44"/>
                    </a:lnTo>
                    <a:lnTo>
                      <a:pt x="257" y="44"/>
                    </a:lnTo>
                    <a:close/>
                    <a:moveTo>
                      <a:pt x="417" y="43"/>
                    </a:moveTo>
                    <a:lnTo>
                      <a:pt x="419" y="43"/>
                    </a:lnTo>
                    <a:lnTo>
                      <a:pt x="419" y="44"/>
                    </a:lnTo>
                    <a:lnTo>
                      <a:pt x="417" y="43"/>
                    </a:lnTo>
                    <a:lnTo>
                      <a:pt x="417" y="43"/>
                    </a:lnTo>
                    <a:lnTo>
                      <a:pt x="417" y="43"/>
                    </a:lnTo>
                    <a:lnTo>
                      <a:pt x="417" y="43"/>
                    </a:lnTo>
                    <a:close/>
                    <a:moveTo>
                      <a:pt x="255" y="43"/>
                    </a:moveTo>
                    <a:lnTo>
                      <a:pt x="255" y="44"/>
                    </a:lnTo>
                    <a:lnTo>
                      <a:pt x="255" y="44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5" y="50"/>
                    </a:lnTo>
                    <a:lnTo>
                      <a:pt x="252" y="54"/>
                    </a:lnTo>
                    <a:lnTo>
                      <a:pt x="252" y="54"/>
                    </a:lnTo>
                    <a:lnTo>
                      <a:pt x="252" y="50"/>
                    </a:lnTo>
                    <a:lnTo>
                      <a:pt x="250" y="49"/>
                    </a:lnTo>
                    <a:lnTo>
                      <a:pt x="250" y="47"/>
                    </a:lnTo>
                    <a:lnTo>
                      <a:pt x="252" y="46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5" y="43"/>
                    </a:lnTo>
                    <a:close/>
                    <a:moveTo>
                      <a:pt x="403" y="39"/>
                    </a:moveTo>
                    <a:lnTo>
                      <a:pt x="406" y="39"/>
                    </a:lnTo>
                    <a:lnTo>
                      <a:pt x="408" y="39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43"/>
                    </a:lnTo>
                    <a:lnTo>
                      <a:pt x="411" y="43"/>
                    </a:lnTo>
                    <a:lnTo>
                      <a:pt x="413" y="43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3" y="47"/>
                    </a:lnTo>
                    <a:lnTo>
                      <a:pt x="413" y="47"/>
                    </a:lnTo>
                    <a:lnTo>
                      <a:pt x="411" y="49"/>
                    </a:lnTo>
                    <a:lnTo>
                      <a:pt x="410" y="49"/>
                    </a:lnTo>
                    <a:lnTo>
                      <a:pt x="408" y="50"/>
                    </a:lnTo>
                    <a:lnTo>
                      <a:pt x="406" y="50"/>
                    </a:lnTo>
                    <a:lnTo>
                      <a:pt x="406" y="50"/>
                    </a:lnTo>
                    <a:lnTo>
                      <a:pt x="405" y="50"/>
                    </a:lnTo>
                    <a:lnTo>
                      <a:pt x="403" y="49"/>
                    </a:lnTo>
                    <a:lnTo>
                      <a:pt x="402" y="49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7" y="46"/>
                    </a:lnTo>
                    <a:lnTo>
                      <a:pt x="395" y="44"/>
                    </a:lnTo>
                    <a:lnTo>
                      <a:pt x="395" y="44"/>
                    </a:lnTo>
                    <a:lnTo>
                      <a:pt x="395" y="41"/>
                    </a:lnTo>
                    <a:lnTo>
                      <a:pt x="395" y="41"/>
                    </a:lnTo>
                    <a:lnTo>
                      <a:pt x="397" y="39"/>
                    </a:lnTo>
                    <a:lnTo>
                      <a:pt x="398" y="41"/>
                    </a:lnTo>
                    <a:lnTo>
                      <a:pt x="400" y="39"/>
                    </a:lnTo>
                    <a:lnTo>
                      <a:pt x="403" y="39"/>
                    </a:lnTo>
                    <a:close/>
                    <a:moveTo>
                      <a:pt x="424" y="38"/>
                    </a:moveTo>
                    <a:lnTo>
                      <a:pt x="424" y="39"/>
                    </a:lnTo>
                    <a:lnTo>
                      <a:pt x="422" y="39"/>
                    </a:lnTo>
                    <a:lnTo>
                      <a:pt x="422" y="38"/>
                    </a:lnTo>
                    <a:lnTo>
                      <a:pt x="424" y="38"/>
                    </a:lnTo>
                    <a:lnTo>
                      <a:pt x="424" y="38"/>
                    </a:lnTo>
                    <a:close/>
                    <a:moveTo>
                      <a:pt x="118" y="36"/>
                    </a:moveTo>
                    <a:lnTo>
                      <a:pt x="119" y="38"/>
                    </a:lnTo>
                    <a:lnTo>
                      <a:pt x="119" y="38"/>
                    </a:lnTo>
                    <a:lnTo>
                      <a:pt x="119" y="39"/>
                    </a:lnTo>
                    <a:lnTo>
                      <a:pt x="118" y="39"/>
                    </a:lnTo>
                    <a:lnTo>
                      <a:pt x="118" y="38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8" y="36"/>
                    </a:lnTo>
                    <a:close/>
                    <a:moveTo>
                      <a:pt x="127" y="36"/>
                    </a:moveTo>
                    <a:lnTo>
                      <a:pt x="127" y="36"/>
                    </a:lnTo>
                    <a:lnTo>
                      <a:pt x="127" y="36"/>
                    </a:lnTo>
                    <a:lnTo>
                      <a:pt x="127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7" y="36"/>
                    </a:lnTo>
                    <a:lnTo>
                      <a:pt x="127" y="36"/>
                    </a:lnTo>
                    <a:close/>
                    <a:moveTo>
                      <a:pt x="446" y="35"/>
                    </a:moveTo>
                    <a:lnTo>
                      <a:pt x="446" y="35"/>
                    </a:lnTo>
                    <a:lnTo>
                      <a:pt x="447" y="36"/>
                    </a:lnTo>
                    <a:lnTo>
                      <a:pt x="449" y="36"/>
                    </a:lnTo>
                    <a:lnTo>
                      <a:pt x="452" y="38"/>
                    </a:lnTo>
                    <a:lnTo>
                      <a:pt x="455" y="38"/>
                    </a:lnTo>
                    <a:lnTo>
                      <a:pt x="457" y="38"/>
                    </a:lnTo>
                    <a:lnTo>
                      <a:pt x="458" y="38"/>
                    </a:lnTo>
                    <a:lnTo>
                      <a:pt x="462" y="41"/>
                    </a:lnTo>
                    <a:lnTo>
                      <a:pt x="462" y="41"/>
                    </a:lnTo>
                    <a:lnTo>
                      <a:pt x="462" y="43"/>
                    </a:lnTo>
                    <a:lnTo>
                      <a:pt x="463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5" y="46"/>
                    </a:lnTo>
                    <a:lnTo>
                      <a:pt x="465" y="47"/>
                    </a:lnTo>
                    <a:lnTo>
                      <a:pt x="465" y="50"/>
                    </a:lnTo>
                    <a:lnTo>
                      <a:pt x="462" y="49"/>
                    </a:lnTo>
                    <a:lnTo>
                      <a:pt x="458" y="47"/>
                    </a:lnTo>
                    <a:lnTo>
                      <a:pt x="457" y="47"/>
                    </a:lnTo>
                    <a:lnTo>
                      <a:pt x="454" y="46"/>
                    </a:lnTo>
                    <a:lnTo>
                      <a:pt x="452" y="44"/>
                    </a:lnTo>
                    <a:lnTo>
                      <a:pt x="452" y="44"/>
                    </a:lnTo>
                    <a:lnTo>
                      <a:pt x="451" y="43"/>
                    </a:lnTo>
                    <a:lnTo>
                      <a:pt x="447" y="43"/>
                    </a:lnTo>
                    <a:lnTo>
                      <a:pt x="446" y="43"/>
                    </a:lnTo>
                    <a:lnTo>
                      <a:pt x="446" y="43"/>
                    </a:lnTo>
                    <a:lnTo>
                      <a:pt x="446" y="44"/>
                    </a:lnTo>
                    <a:lnTo>
                      <a:pt x="446" y="44"/>
                    </a:lnTo>
                    <a:lnTo>
                      <a:pt x="446" y="46"/>
                    </a:lnTo>
                    <a:lnTo>
                      <a:pt x="443" y="44"/>
                    </a:lnTo>
                    <a:lnTo>
                      <a:pt x="441" y="44"/>
                    </a:lnTo>
                    <a:lnTo>
                      <a:pt x="439" y="44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3"/>
                    </a:lnTo>
                    <a:lnTo>
                      <a:pt x="438" y="41"/>
                    </a:lnTo>
                    <a:lnTo>
                      <a:pt x="436" y="43"/>
                    </a:lnTo>
                    <a:lnTo>
                      <a:pt x="436" y="43"/>
                    </a:lnTo>
                    <a:lnTo>
                      <a:pt x="435" y="43"/>
                    </a:lnTo>
                    <a:lnTo>
                      <a:pt x="433" y="44"/>
                    </a:lnTo>
                    <a:lnTo>
                      <a:pt x="433" y="44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28" y="43"/>
                    </a:lnTo>
                    <a:lnTo>
                      <a:pt x="427" y="41"/>
                    </a:lnTo>
                    <a:lnTo>
                      <a:pt x="427" y="41"/>
                    </a:lnTo>
                    <a:lnTo>
                      <a:pt x="425" y="41"/>
                    </a:lnTo>
                    <a:lnTo>
                      <a:pt x="425" y="41"/>
                    </a:lnTo>
                    <a:lnTo>
                      <a:pt x="425" y="43"/>
                    </a:lnTo>
                    <a:lnTo>
                      <a:pt x="425" y="43"/>
                    </a:lnTo>
                    <a:lnTo>
                      <a:pt x="425" y="43"/>
                    </a:lnTo>
                    <a:lnTo>
                      <a:pt x="424" y="44"/>
                    </a:lnTo>
                    <a:lnTo>
                      <a:pt x="424" y="46"/>
                    </a:lnTo>
                    <a:lnTo>
                      <a:pt x="422" y="46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2" y="43"/>
                    </a:lnTo>
                    <a:lnTo>
                      <a:pt x="422" y="41"/>
                    </a:lnTo>
                    <a:lnTo>
                      <a:pt x="425" y="38"/>
                    </a:lnTo>
                    <a:lnTo>
                      <a:pt x="427" y="36"/>
                    </a:lnTo>
                    <a:lnTo>
                      <a:pt x="432" y="36"/>
                    </a:lnTo>
                    <a:lnTo>
                      <a:pt x="436" y="36"/>
                    </a:lnTo>
                    <a:lnTo>
                      <a:pt x="438" y="36"/>
                    </a:lnTo>
                    <a:lnTo>
                      <a:pt x="438" y="36"/>
                    </a:lnTo>
                    <a:lnTo>
                      <a:pt x="439" y="36"/>
                    </a:lnTo>
                    <a:lnTo>
                      <a:pt x="439" y="36"/>
                    </a:lnTo>
                    <a:lnTo>
                      <a:pt x="439" y="38"/>
                    </a:lnTo>
                    <a:lnTo>
                      <a:pt x="441" y="38"/>
                    </a:lnTo>
                    <a:lnTo>
                      <a:pt x="443" y="36"/>
                    </a:lnTo>
                    <a:lnTo>
                      <a:pt x="444" y="36"/>
                    </a:lnTo>
                    <a:lnTo>
                      <a:pt x="444" y="35"/>
                    </a:lnTo>
                    <a:lnTo>
                      <a:pt x="446" y="35"/>
                    </a:lnTo>
                    <a:close/>
                    <a:moveTo>
                      <a:pt x="23" y="35"/>
                    </a:moveTo>
                    <a:lnTo>
                      <a:pt x="26" y="38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6" y="43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3" y="35"/>
                    </a:lnTo>
                    <a:close/>
                    <a:moveTo>
                      <a:pt x="132" y="31"/>
                    </a:moveTo>
                    <a:lnTo>
                      <a:pt x="134" y="31"/>
                    </a:lnTo>
                    <a:lnTo>
                      <a:pt x="137" y="33"/>
                    </a:lnTo>
                    <a:lnTo>
                      <a:pt x="138" y="35"/>
                    </a:lnTo>
                    <a:lnTo>
                      <a:pt x="140" y="36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7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1"/>
                    </a:lnTo>
                    <a:lnTo>
                      <a:pt x="134" y="39"/>
                    </a:lnTo>
                    <a:lnTo>
                      <a:pt x="132" y="39"/>
                    </a:lnTo>
                    <a:lnTo>
                      <a:pt x="132" y="41"/>
                    </a:lnTo>
                    <a:lnTo>
                      <a:pt x="130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29" y="38"/>
                    </a:lnTo>
                    <a:lnTo>
                      <a:pt x="129" y="36"/>
                    </a:lnTo>
                    <a:lnTo>
                      <a:pt x="129" y="36"/>
                    </a:lnTo>
                    <a:lnTo>
                      <a:pt x="130" y="35"/>
                    </a:lnTo>
                    <a:lnTo>
                      <a:pt x="130" y="31"/>
                    </a:lnTo>
                    <a:lnTo>
                      <a:pt x="132" y="31"/>
                    </a:lnTo>
                    <a:close/>
                    <a:moveTo>
                      <a:pt x="20" y="31"/>
                    </a:move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1"/>
                    </a:lnTo>
                    <a:close/>
                    <a:moveTo>
                      <a:pt x="517" y="25"/>
                    </a:moveTo>
                    <a:lnTo>
                      <a:pt x="517" y="25"/>
                    </a:lnTo>
                    <a:lnTo>
                      <a:pt x="517" y="25"/>
                    </a:lnTo>
                    <a:lnTo>
                      <a:pt x="517" y="25"/>
                    </a:lnTo>
                    <a:lnTo>
                      <a:pt x="515" y="27"/>
                    </a:lnTo>
                    <a:lnTo>
                      <a:pt x="515" y="25"/>
                    </a:lnTo>
                    <a:lnTo>
                      <a:pt x="515" y="25"/>
                    </a:lnTo>
                    <a:lnTo>
                      <a:pt x="517" y="25"/>
                    </a:lnTo>
                    <a:close/>
                    <a:moveTo>
                      <a:pt x="14" y="24"/>
                    </a:moveTo>
                    <a:lnTo>
                      <a:pt x="15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4"/>
                    </a:lnTo>
                    <a:close/>
                    <a:moveTo>
                      <a:pt x="394" y="24"/>
                    </a:move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7"/>
                    </a:lnTo>
                    <a:lnTo>
                      <a:pt x="397" y="30"/>
                    </a:lnTo>
                    <a:lnTo>
                      <a:pt x="395" y="30"/>
                    </a:lnTo>
                    <a:lnTo>
                      <a:pt x="395" y="31"/>
                    </a:lnTo>
                    <a:lnTo>
                      <a:pt x="395" y="30"/>
                    </a:lnTo>
                    <a:lnTo>
                      <a:pt x="394" y="28"/>
                    </a:lnTo>
                    <a:lnTo>
                      <a:pt x="394" y="27"/>
                    </a:lnTo>
                    <a:lnTo>
                      <a:pt x="394" y="25"/>
                    </a:lnTo>
                    <a:lnTo>
                      <a:pt x="394" y="25"/>
                    </a:lnTo>
                    <a:lnTo>
                      <a:pt x="394" y="24"/>
                    </a:lnTo>
                    <a:close/>
                    <a:moveTo>
                      <a:pt x="364" y="22"/>
                    </a:move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2"/>
                    </a:lnTo>
                    <a:close/>
                    <a:moveTo>
                      <a:pt x="395" y="20"/>
                    </a:moveTo>
                    <a:lnTo>
                      <a:pt x="400" y="22"/>
                    </a:lnTo>
                    <a:lnTo>
                      <a:pt x="400" y="22"/>
                    </a:lnTo>
                    <a:lnTo>
                      <a:pt x="395" y="24"/>
                    </a:lnTo>
                    <a:lnTo>
                      <a:pt x="392" y="22"/>
                    </a:lnTo>
                    <a:lnTo>
                      <a:pt x="387" y="24"/>
                    </a:lnTo>
                    <a:lnTo>
                      <a:pt x="387" y="24"/>
                    </a:lnTo>
                    <a:lnTo>
                      <a:pt x="387" y="22"/>
                    </a:lnTo>
                    <a:lnTo>
                      <a:pt x="386" y="22"/>
                    </a:lnTo>
                    <a:lnTo>
                      <a:pt x="387" y="22"/>
                    </a:lnTo>
                    <a:lnTo>
                      <a:pt x="389" y="20"/>
                    </a:lnTo>
                    <a:lnTo>
                      <a:pt x="391" y="22"/>
                    </a:lnTo>
                    <a:lnTo>
                      <a:pt x="395" y="20"/>
                    </a:lnTo>
                    <a:close/>
                    <a:moveTo>
                      <a:pt x="354" y="20"/>
                    </a:moveTo>
                    <a:lnTo>
                      <a:pt x="354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0"/>
                    </a:lnTo>
                    <a:lnTo>
                      <a:pt x="354" y="20"/>
                    </a:lnTo>
                    <a:close/>
                    <a:moveTo>
                      <a:pt x="458" y="19"/>
                    </a:moveTo>
                    <a:lnTo>
                      <a:pt x="458" y="20"/>
                    </a:lnTo>
                    <a:lnTo>
                      <a:pt x="458" y="20"/>
                    </a:lnTo>
                    <a:lnTo>
                      <a:pt x="458" y="22"/>
                    </a:lnTo>
                    <a:lnTo>
                      <a:pt x="458" y="22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8" y="24"/>
                    </a:lnTo>
                    <a:lnTo>
                      <a:pt x="457" y="24"/>
                    </a:lnTo>
                    <a:lnTo>
                      <a:pt x="457" y="25"/>
                    </a:lnTo>
                    <a:lnTo>
                      <a:pt x="455" y="25"/>
                    </a:lnTo>
                    <a:lnTo>
                      <a:pt x="454" y="25"/>
                    </a:lnTo>
                    <a:lnTo>
                      <a:pt x="452" y="24"/>
                    </a:lnTo>
                    <a:lnTo>
                      <a:pt x="449" y="22"/>
                    </a:lnTo>
                    <a:lnTo>
                      <a:pt x="449" y="22"/>
                    </a:lnTo>
                    <a:lnTo>
                      <a:pt x="454" y="20"/>
                    </a:lnTo>
                    <a:lnTo>
                      <a:pt x="455" y="20"/>
                    </a:lnTo>
                    <a:lnTo>
                      <a:pt x="455" y="20"/>
                    </a:lnTo>
                    <a:lnTo>
                      <a:pt x="458" y="19"/>
                    </a:lnTo>
                    <a:lnTo>
                      <a:pt x="458" y="19"/>
                    </a:lnTo>
                    <a:close/>
                    <a:moveTo>
                      <a:pt x="376" y="19"/>
                    </a:moveTo>
                    <a:lnTo>
                      <a:pt x="380" y="20"/>
                    </a:lnTo>
                    <a:lnTo>
                      <a:pt x="381" y="20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19"/>
                    </a:lnTo>
                    <a:lnTo>
                      <a:pt x="383" y="20"/>
                    </a:lnTo>
                    <a:lnTo>
                      <a:pt x="384" y="20"/>
                    </a:lnTo>
                    <a:lnTo>
                      <a:pt x="384" y="20"/>
                    </a:lnTo>
                    <a:lnTo>
                      <a:pt x="386" y="20"/>
                    </a:lnTo>
                    <a:lnTo>
                      <a:pt x="386" y="22"/>
                    </a:lnTo>
                    <a:lnTo>
                      <a:pt x="386" y="22"/>
                    </a:lnTo>
                    <a:lnTo>
                      <a:pt x="383" y="22"/>
                    </a:lnTo>
                    <a:lnTo>
                      <a:pt x="381" y="24"/>
                    </a:lnTo>
                    <a:lnTo>
                      <a:pt x="378" y="22"/>
                    </a:lnTo>
                    <a:lnTo>
                      <a:pt x="375" y="24"/>
                    </a:lnTo>
                    <a:lnTo>
                      <a:pt x="373" y="24"/>
                    </a:lnTo>
                    <a:lnTo>
                      <a:pt x="372" y="24"/>
                    </a:lnTo>
                    <a:lnTo>
                      <a:pt x="372" y="22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3" y="19"/>
                    </a:lnTo>
                    <a:lnTo>
                      <a:pt x="376" y="19"/>
                    </a:lnTo>
                    <a:close/>
                    <a:moveTo>
                      <a:pt x="533" y="19"/>
                    </a:moveTo>
                    <a:lnTo>
                      <a:pt x="537" y="19"/>
                    </a:lnTo>
                    <a:lnTo>
                      <a:pt x="539" y="19"/>
                    </a:lnTo>
                    <a:lnTo>
                      <a:pt x="542" y="19"/>
                    </a:lnTo>
                    <a:lnTo>
                      <a:pt x="545" y="20"/>
                    </a:lnTo>
                    <a:lnTo>
                      <a:pt x="550" y="20"/>
                    </a:lnTo>
                    <a:lnTo>
                      <a:pt x="551" y="20"/>
                    </a:lnTo>
                    <a:lnTo>
                      <a:pt x="553" y="20"/>
                    </a:lnTo>
                    <a:lnTo>
                      <a:pt x="550" y="22"/>
                    </a:lnTo>
                    <a:lnTo>
                      <a:pt x="548" y="22"/>
                    </a:lnTo>
                    <a:lnTo>
                      <a:pt x="547" y="22"/>
                    </a:lnTo>
                    <a:lnTo>
                      <a:pt x="545" y="22"/>
                    </a:lnTo>
                    <a:lnTo>
                      <a:pt x="544" y="22"/>
                    </a:lnTo>
                    <a:lnTo>
                      <a:pt x="542" y="22"/>
                    </a:lnTo>
                    <a:lnTo>
                      <a:pt x="540" y="22"/>
                    </a:lnTo>
                    <a:lnTo>
                      <a:pt x="537" y="20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close/>
                    <a:moveTo>
                      <a:pt x="148" y="17"/>
                    </a:moveTo>
                    <a:lnTo>
                      <a:pt x="149" y="17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6" y="17"/>
                    </a:lnTo>
                    <a:lnTo>
                      <a:pt x="148" y="17"/>
                    </a:lnTo>
                    <a:close/>
                    <a:moveTo>
                      <a:pt x="105" y="17"/>
                    </a:move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7" y="20"/>
                    </a:lnTo>
                    <a:lnTo>
                      <a:pt x="108" y="20"/>
                    </a:lnTo>
                    <a:lnTo>
                      <a:pt x="108" y="22"/>
                    </a:lnTo>
                    <a:lnTo>
                      <a:pt x="108" y="27"/>
                    </a:lnTo>
                    <a:lnTo>
                      <a:pt x="111" y="31"/>
                    </a:lnTo>
                    <a:lnTo>
                      <a:pt x="118" y="31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6" y="38"/>
                    </a:lnTo>
                    <a:lnTo>
                      <a:pt x="116" y="39"/>
                    </a:lnTo>
                    <a:lnTo>
                      <a:pt x="115" y="39"/>
                    </a:lnTo>
                    <a:lnTo>
                      <a:pt x="115" y="39"/>
                    </a:lnTo>
                    <a:lnTo>
                      <a:pt x="113" y="39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7" y="36"/>
                    </a:lnTo>
                    <a:lnTo>
                      <a:pt x="105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30"/>
                    </a:lnTo>
                    <a:lnTo>
                      <a:pt x="104" y="30"/>
                    </a:lnTo>
                    <a:lnTo>
                      <a:pt x="104" y="28"/>
                    </a:lnTo>
                    <a:lnTo>
                      <a:pt x="104" y="27"/>
                    </a:lnTo>
                    <a:lnTo>
                      <a:pt x="102" y="25"/>
                    </a:lnTo>
                    <a:lnTo>
                      <a:pt x="100" y="25"/>
                    </a:lnTo>
                    <a:lnTo>
                      <a:pt x="99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0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5" y="17"/>
                    </a:lnTo>
                    <a:close/>
                    <a:moveTo>
                      <a:pt x="359" y="17"/>
                    </a:moveTo>
                    <a:lnTo>
                      <a:pt x="359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61" y="20"/>
                    </a:lnTo>
                    <a:lnTo>
                      <a:pt x="359" y="20"/>
                    </a:lnTo>
                    <a:lnTo>
                      <a:pt x="359" y="19"/>
                    </a:lnTo>
                    <a:lnTo>
                      <a:pt x="359" y="17"/>
                    </a:lnTo>
                    <a:lnTo>
                      <a:pt x="359" y="17"/>
                    </a:lnTo>
                    <a:close/>
                    <a:moveTo>
                      <a:pt x="419" y="14"/>
                    </a:moveTo>
                    <a:lnTo>
                      <a:pt x="421" y="14"/>
                    </a:lnTo>
                    <a:lnTo>
                      <a:pt x="422" y="16"/>
                    </a:lnTo>
                    <a:lnTo>
                      <a:pt x="425" y="17"/>
                    </a:lnTo>
                    <a:lnTo>
                      <a:pt x="427" y="19"/>
                    </a:lnTo>
                    <a:lnTo>
                      <a:pt x="427" y="19"/>
                    </a:lnTo>
                    <a:lnTo>
                      <a:pt x="425" y="20"/>
                    </a:lnTo>
                    <a:lnTo>
                      <a:pt x="425" y="20"/>
                    </a:lnTo>
                    <a:lnTo>
                      <a:pt x="422" y="19"/>
                    </a:lnTo>
                    <a:lnTo>
                      <a:pt x="421" y="19"/>
                    </a:lnTo>
                    <a:lnTo>
                      <a:pt x="417" y="20"/>
                    </a:lnTo>
                    <a:lnTo>
                      <a:pt x="416" y="20"/>
                    </a:lnTo>
                    <a:lnTo>
                      <a:pt x="416" y="19"/>
                    </a:lnTo>
                    <a:lnTo>
                      <a:pt x="416" y="19"/>
                    </a:lnTo>
                    <a:lnTo>
                      <a:pt x="416" y="16"/>
                    </a:lnTo>
                    <a:lnTo>
                      <a:pt x="419" y="14"/>
                    </a:lnTo>
                    <a:lnTo>
                      <a:pt x="419" y="14"/>
                    </a:lnTo>
                    <a:close/>
                    <a:moveTo>
                      <a:pt x="354" y="13"/>
                    </a:moveTo>
                    <a:lnTo>
                      <a:pt x="354" y="13"/>
                    </a:lnTo>
                    <a:lnTo>
                      <a:pt x="356" y="13"/>
                    </a:lnTo>
                    <a:lnTo>
                      <a:pt x="354" y="14"/>
                    </a:lnTo>
                    <a:lnTo>
                      <a:pt x="356" y="16"/>
                    </a:lnTo>
                    <a:lnTo>
                      <a:pt x="357" y="13"/>
                    </a:lnTo>
                    <a:lnTo>
                      <a:pt x="357" y="13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9" y="16"/>
                    </a:lnTo>
                    <a:lnTo>
                      <a:pt x="359" y="17"/>
                    </a:lnTo>
                    <a:lnTo>
                      <a:pt x="357" y="17"/>
                    </a:lnTo>
                    <a:lnTo>
                      <a:pt x="356" y="16"/>
                    </a:lnTo>
                    <a:lnTo>
                      <a:pt x="356" y="16"/>
                    </a:lnTo>
                    <a:lnTo>
                      <a:pt x="356" y="17"/>
                    </a:lnTo>
                    <a:lnTo>
                      <a:pt x="354" y="19"/>
                    </a:lnTo>
                    <a:lnTo>
                      <a:pt x="354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3" y="14"/>
                    </a:lnTo>
                    <a:lnTo>
                      <a:pt x="351" y="17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6"/>
                    </a:lnTo>
                    <a:lnTo>
                      <a:pt x="350" y="14"/>
                    </a:lnTo>
                    <a:lnTo>
                      <a:pt x="351" y="13"/>
                    </a:lnTo>
                    <a:lnTo>
                      <a:pt x="351" y="13"/>
                    </a:lnTo>
                    <a:lnTo>
                      <a:pt x="354" y="13"/>
                    </a:lnTo>
                    <a:close/>
                    <a:moveTo>
                      <a:pt x="159" y="9"/>
                    </a:moveTo>
                    <a:lnTo>
                      <a:pt x="159" y="9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0" y="13"/>
                    </a:lnTo>
                    <a:lnTo>
                      <a:pt x="157" y="14"/>
                    </a:lnTo>
                    <a:lnTo>
                      <a:pt x="156" y="14"/>
                    </a:lnTo>
                    <a:lnTo>
                      <a:pt x="156" y="13"/>
                    </a:lnTo>
                    <a:lnTo>
                      <a:pt x="156" y="11"/>
                    </a:lnTo>
                    <a:lnTo>
                      <a:pt x="156" y="9"/>
                    </a:lnTo>
                    <a:lnTo>
                      <a:pt x="159" y="9"/>
                    </a:lnTo>
                    <a:close/>
                    <a:moveTo>
                      <a:pt x="523" y="9"/>
                    </a:moveTo>
                    <a:lnTo>
                      <a:pt x="525" y="9"/>
                    </a:lnTo>
                    <a:lnTo>
                      <a:pt x="525" y="9"/>
                    </a:lnTo>
                    <a:lnTo>
                      <a:pt x="525" y="9"/>
                    </a:lnTo>
                    <a:lnTo>
                      <a:pt x="525" y="11"/>
                    </a:lnTo>
                    <a:lnTo>
                      <a:pt x="525" y="11"/>
                    </a:lnTo>
                    <a:lnTo>
                      <a:pt x="523" y="11"/>
                    </a:lnTo>
                    <a:lnTo>
                      <a:pt x="523" y="11"/>
                    </a:lnTo>
                    <a:lnTo>
                      <a:pt x="523" y="9"/>
                    </a:lnTo>
                    <a:lnTo>
                      <a:pt x="523" y="9"/>
                    </a:lnTo>
                    <a:close/>
                    <a:moveTo>
                      <a:pt x="3" y="8"/>
                    </a:moveTo>
                    <a:lnTo>
                      <a:pt x="4" y="9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8"/>
                    </a:lnTo>
                    <a:close/>
                    <a:moveTo>
                      <a:pt x="466" y="8"/>
                    </a:moveTo>
                    <a:lnTo>
                      <a:pt x="466" y="8"/>
                    </a:lnTo>
                    <a:lnTo>
                      <a:pt x="468" y="8"/>
                    </a:lnTo>
                    <a:lnTo>
                      <a:pt x="468" y="9"/>
                    </a:lnTo>
                    <a:lnTo>
                      <a:pt x="468" y="13"/>
                    </a:lnTo>
                    <a:lnTo>
                      <a:pt x="468" y="14"/>
                    </a:lnTo>
                    <a:lnTo>
                      <a:pt x="466" y="14"/>
                    </a:lnTo>
                    <a:lnTo>
                      <a:pt x="465" y="14"/>
                    </a:lnTo>
                    <a:lnTo>
                      <a:pt x="465" y="13"/>
                    </a:lnTo>
                    <a:lnTo>
                      <a:pt x="463" y="13"/>
                    </a:lnTo>
                    <a:lnTo>
                      <a:pt x="463" y="11"/>
                    </a:lnTo>
                    <a:lnTo>
                      <a:pt x="463" y="11"/>
                    </a:lnTo>
                    <a:lnTo>
                      <a:pt x="463" y="9"/>
                    </a:lnTo>
                    <a:lnTo>
                      <a:pt x="463" y="9"/>
                    </a:lnTo>
                    <a:lnTo>
                      <a:pt x="466" y="8"/>
                    </a:lnTo>
                    <a:close/>
                    <a:moveTo>
                      <a:pt x="465" y="6"/>
                    </a:moveTo>
                    <a:lnTo>
                      <a:pt x="466" y="6"/>
                    </a:lnTo>
                    <a:lnTo>
                      <a:pt x="466" y="8"/>
                    </a:lnTo>
                    <a:lnTo>
                      <a:pt x="465" y="8"/>
                    </a:lnTo>
                    <a:lnTo>
                      <a:pt x="458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62" y="6"/>
                    </a:lnTo>
                    <a:lnTo>
                      <a:pt x="463" y="8"/>
                    </a:lnTo>
                    <a:lnTo>
                      <a:pt x="465" y="6"/>
                    </a:lnTo>
                    <a:lnTo>
                      <a:pt x="465" y="6"/>
                    </a:lnTo>
                    <a:close/>
                    <a:moveTo>
                      <a:pt x="531" y="5"/>
                    </a:moveTo>
                    <a:lnTo>
                      <a:pt x="534" y="5"/>
                    </a:lnTo>
                    <a:lnTo>
                      <a:pt x="536" y="5"/>
                    </a:lnTo>
                    <a:lnTo>
                      <a:pt x="536" y="6"/>
                    </a:lnTo>
                    <a:lnTo>
                      <a:pt x="537" y="6"/>
                    </a:lnTo>
                    <a:lnTo>
                      <a:pt x="539" y="6"/>
                    </a:lnTo>
                    <a:lnTo>
                      <a:pt x="540" y="8"/>
                    </a:lnTo>
                    <a:lnTo>
                      <a:pt x="542" y="9"/>
                    </a:lnTo>
                    <a:lnTo>
                      <a:pt x="544" y="11"/>
                    </a:lnTo>
                    <a:lnTo>
                      <a:pt x="545" y="11"/>
                    </a:lnTo>
                    <a:lnTo>
                      <a:pt x="544" y="13"/>
                    </a:lnTo>
                    <a:lnTo>
                      <a:pt x="542" y="13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39" y="13"/>
                    </a:lnTo>
                    <a:lnTo>
                      <a:pt x="537" y="11"/>
                    </a:lnTo>
                    <a:lnTo>
                      <a:pt x="537" y="9"/>
                    </a:lnTo>
                    <a:lnTo>
                      <a:pt x="536" y="8"/>
                    </a:lnTo>
                    <a:lnTo>
                      <a:pt x="534" y="8"/>
                    </a:lnTo>
                    <a:lnTo>
                      <a:pt x="533" y="6"/>
                    </a:lnTo>
                    <a:lnTo>
                      <a:pt x="533" y="6"/>
                    </a:lnTo>
                    <a:lnTo>
                      <a:pt x="533" y="6"/>
                    </a:lnTo>
                    <a:lnTo>
                      <a:pt x="531" y="6"/>
                    </a:lnTo>
                    <a:lnTo>
                      <a:pt x="531" y="5"/>
                    </a:lnTo>
                    <a:lnTo>
                      <a:pt x="531" y="5"/>
                    </a:lnTo>
                    <a:close/>
                    <a:moveTo>
                      <a:pt x="413" y="5"/>
                    </a:moveTo>
                    <a:lnTo>
                      <a:pt x="413" y="5"/>
                    </a:lnTo>
                    <a:lnTo>
                      <a:pt x="414" y="6"/>
                    </a:lnTo>
                    <a:lnTo>
                      <a:pt x="414" y="6"/>
                    </a:lnTo>
                    <a:lnTo>
                      <a:pt x="414" y="6"/>
                    </a:lnTo>
                    <a:lnTo>
                      <a:pt x="413" y="6"/>
                    </a:lnTo>
                    <a:lnTo>
                      <a:pt x="413" y="6"/>
                    </a:lnTo>
                    <a:lnTo>
                      <a:pt x="413" y="5"/>
                    </a:lnTo>
                    <a:close/>
                    <a:moveTo>
                      <a:pt x="462" y="2"/>
                    </a:moveTo>
                    <a:lnTo>
                      <a:pt x="463" y="2"/>
                    </a:lnTo>
                    <a:lnTo>
                      <a:pt x="463" y="2"/>
                    </a:lnTo>
                    <a:lnTo>
                      <a:pt x="462" y="3"/>
                    </a:lnTo>
                    <a:lnTo>
                      <a:pt x="462" y="3"/>
                    </a:lnTo>
                    <a:lnTo>
                      <a:pt x="460" y="2"/>
                    </a:lnTo>
                    <a:lnTo>
                      <a:pt x="460" y="2"/>
                    </a:lnTo>
                    <a:lnTo>
                      <a:pt x="462" y="2"/>
                    </a:lnTo>
                    <a:lnTo>
                      <a:pt x="462" y="2"/>
                    </a:lnTo>
                    <a:lnTo>
                      <a:pt x="462" y="2"/>
                    </a:lnTo>
                    <a:close/>
                    <a:moveTo>
                      <a:pt x="334" y="2"/>
                    </a:moveTo>
                    <a:lnTo>
                      <a:pt x="334" y="2"/>
                    </a:lnTo>
                    <a:lnTo>
                      <a:pt x="335" y="2"/>
                    </a:lnTo>
                    <a:lnTo>
                      <a:pt x="335" y="2"/>
                    </a:lnTo>
                    <a:lnTo>
                      <a:pt x="335" y="3"/>
                    </a:lnTo>
                    <a:lnTo>
                      <a:pt x="335" y="3"/>
                    </a:lnTo>
                    <a:lnTo>
                      <a:pt x="334" y="3"/>
                    </a:lnTo>
                    <a:lnTo>
                      <a:pt x="334" y="3"/>
                    </a:lnTo>
                    <a:lnTo>
                      <a:pt x="332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4" y="2"/>
                    </a:lnTo>
                    <a:close/>
                    <a:moveTo>
                      <a:pt x="490" y="0"/>
                    </a:moveTo>
                    <a:lnTo>
                      <a:pt x="492" y="0"/>
                    </a:lnTo>
                    <a:lnTo>
                      <a:pt x="495" y="2"/>
                    </a:lnTo>
                    <a:lnTo>
                      <a:pt x="498" y="3"/>
                    </a:lnTo>
                    <a:lnTo>
                      <a:pt x="501" y="5"/>
                    </a:lnTo>
                    <a:lnTo>
                      <a:pt x="503" y="6"/>
                    </a:lnTo>
                    <a:lnTo>
                      <a:pt x="507" y="6"/>
                    </a:lnTo>
                    <a:lnTo>
                      <a:pt x="509" y="6"/>
                    </a:lnTo>
                    <a:lnTo>
                      <a:pt x="510" y="6"/>
                    </a:lnTo>
                    <a:lnTo>
                      <a:pt x="510" y="6"/>
                    </a:lnTo>
                    <a:lnTo>
                      <a:pt x="512" y="8"/>
                    </a:lnTo>
                    <a:lnTo>
                      <a:pt x="512" y="8"/>
                    </a:lnTo>
                    <a:lnTo>
                      <a:pt x="512" y="9"/>
                    </a:lnTo>
                    <a:lnTo>
                      <a:pt x="512" y="11"/>
                    </a:lnTo>
                    <a:lnTo>
                      <a:pt x="514" y="13"/>
                    </a:lnTo>
                    <a:lnTo>
                      <a:pt x="515" y="14"/>
                    </a:lnTo>
                    <a:lnTo>
                      <a:pt x="515" y="14"/>
                    </a:lnTo>
                    <a:lnTo>
                      <a:pt x="514" y="16"/>
                    </a:lnTo>
                    <a:lnTo>
                      <a:pt x="514" y="17"/>
                    </a:lnTo>
                    <a:lnTo>
                      <a:pt x="514" y="19"/>
                    </a:lnTo>
                    <a:lnTo>
                      <a:pt x="512" y="20"/>
                    </a:lnTo>
                    <a:lnTo>
                      <a:pt x="512" y="22"/>
                    </a:lnTo>
                    <a:lnTo>
                      <a:pt x="514" y="24"/>
                    </a:lnTo>
                    <a:lnTo>
                      <a:pt x="514" y="25"/>
                    </a:lnTo>
                    <a:lnTo>
                      <a:pt x="514" y="27"/>
                    </a:lnTo>
                    <a:lnTo>
                      <a:pt x="514" y="28"/>
                    </a:lnTo>
                    <a:lnTo>
                      <a:pt x="517" y="33"/>
                    </a:lnTo>
                    <a:lnTo>
                      <a:pt x="517" y="36"/>
                    </a:lnTo>
                    <a:lnTo>
                      <a:pt x="518" y="35"/>
                    </a:lnTo>
                    <a:lnTo>
                      <a:pt x="518" y="33"/>
                    </a:lnTo>
                    <a:lnTo>
                      <a:pt x="518" y="31"/>
                    </a:lnTo>
                    <a:lnTo>
                      <a:pt x="518" y="31"/>
                    </a:lnTo>
                    <a:lnTo>
                      <a:pt x="520" y="31"/>
                    </a:lnTo>
                    <a:lnTo>
                      <a:pt x="520" y="33"/>
                    </a:lnTo>
                    <a:lnTo>
                      <a:pt x="520" y="35"/>
                    </a:lnTo>
                    <a:lnTo>
                      <a:pt x="521" y="38"/>
                    </a:lnTo>
                    <a:lnTo>
                      <a:pt x="521" y="38"/>
                    </a:lnTo>
                    <a:lnTo>
                      <a:pt x="523" y="38"/>
                    </a:lnTo>
                    <a:lnTo>
                      <a:pt x="523" y="38"/>
                    </a:lnTo>
                    <a:lnTo>
                      <a:pt x="523" y="39"/>
                    </a:lnTo>
                    <a:lnTo>
                      <a:pt x="523" y="41"/>
                    </a:lnTo>
                    <a:lnTo>
                      <a:pt x="525" y="43"/>
                    </a:lnTo>
                    <a:lnTo>
                      <a:pt x="526" y="43"/>
                    </a:lnTo>
                    <a:lnTo>
                      <a:pt x="526" y="44"/>
                    </a:lnTo>
                    <a:lnTo>
                      <a:pt x="529" y="44"/>
                    </a:lnTo>
                    <a:lnTo>
                      <a:pt x="531" y="44"/>
                    </a:lnTo>
                    <a:lnTo>
                      <a:pt x="533" y="44"/>
                    </a:lnTo>
                    <a:lnTo>
                      <a:pt x="534" y="43"/>
                    </a:lnTo>
                    <a:lnTo>
                      <a:pt x="534" y="41"/>
                    </a:lnTo>
                    <a:lnTo>
                      <a:pt x="537" y="38"/>
                    </a:lnTo>
                    <a:lnTo>
                      <a:pt x="539" y="38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4" y="33"/>
                    </a:lnTo>
                    <a:lnTo>
                      <a:pt x="544" y="31"/>
                    </a:lnTo>
                    <a:lnTo>
                      <a:pt x="544" y="30"/>
                    </a:lnTo>
                    <a:lnTo>
                      <a:pt x="545" y="28"/>
                    </a:lnTo>
                    <a:lnTo>
                      <a:pt x="545" y="28"/>
                    </a:lnTo>
                    <a:lnTo>
                      <a:pt x="548" y="27"/>
                    </a:lnTo>
                    <a:lnTo>
                      <a:pt x="551" y="27"/>
                    </a:lnTo>
                    <a:lnTo>
                      <a:pt x="555" y="25"/>
                    </a:lnTo>
                    <a:lnTo>
                      <a:pt x="556" y="25"/>
                    </a:lnTo>
                    <a:lnTo>
                      <a:pt x="556" y="24"/>
                    </a:lnTo>
                    <a:lnTo>
                      <a:pt x="556" y="22"/>
                    </a:lnTo>
                    <a:lnTo>
                      <a:pt x="556" y="22"/>
                    </a:lnTo>
                    <a:lnTo>
                      <a:pt x="556" y="20"/>
                    </a:lnTo>
                    <a:lnTo>
                      <a:pt x="559" y="19"/>
                    </a:lnTo>
                    <a:lnTo>
                      <a:pt x="562" y="17"/>
                    </a:lnTo>
                    <a:lnTo>
                      <a:pt x="566" y="17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0" y="19"/>
                    </a:lnTo>
                    <a:lnTo>
                      <a:pt x="578" y="20"/>
                    </a:lnTo>
                    <a:lnTo>
                      <a:pt x="580" y="22"/>
                    </a:lnTo>
                    <a:lnTo>
                      <a:pt x="580" y="24"/>
                    </a:lnTo>
                    <a:lnTo>
                      <a:pt x="581" y="24"/>
                    </a:lnTo>
                    <a:lnTo>
                      <a:pt x="583" y="24"/>
                    </a:lnTo>
                    <a:lnTo>
                      <a:pt x="585" y="25"/>
                    </a:lnTo>
                    <a:lnTo>
                      <a:pt x="586" y="25"/>
                    </a:lnTo>
                    <a:lnTo>
                      <a:pt x="591" y="27"/>
                    </a:lnTo>
                    <a:lnTo>
                      <a:pt x="594" y="28"/>
                    </a:lnTo>
                    <a:lnTo>
                      <a:pt x="596" y="30"/>
                    </a:lnTo>
                    <a:lnTo>
                      <a:pt x="600" y="28"/>
                    </a:lnTo>
                    <a:lnTo>
                      <a:pt x="600" y="30"/>
                    </a:lnTo>
                    <a:lnTo>
                      <a:pt x="602" y="30"/>
                    </a:lnTo>
                    <a:lnTo>
                      <a:pt x="602" y="30"/>
                    </a:lnTo>
                    <a:lnTo>
                      <a:pt x="607" y="30"/>
                    </a:lnTo>
                    <a:lnTo>
                      <a:pt x="607" y="31"/>
                    </a:lnTo>
                    <a:lnTo>
                      <a:pt x="608" y="31"/>
                    </a:lnTo>
                    <a:lnTo>
                      <a:pt x="608" y="33"/>
                    </a:lnTo>
                    <a:lnTo>
                      <a:pt x="611" y="33"/>
                    </a:lnTo>
                    <a:lnTo>
                      <a:pt x="611" y="38"/>
                    </a:lnTo>
                    <a:lnTo>
                      <a:pt x="611" y="41"/>
                    </a:lnTo>
                    <a:lnTo>
                      <a:pt x="611" y="58"/>
                    </a:lnTo>
                    <a:lnTo>
                      <a:pt x="611" y="61"/>
                    </a:lnTo>
                    <a:lnTo>
                      <a:pt x="611" y="79"/>
                    </a:lnTo>
                    <a:lnTo>
                      <a:pt x="611" y="82"/>
                    </a:lnTo>
                    <a:lnTo>
                      <a:pt x="611" y="87"/>
                    </a:lnTo>
                    <a:lnTo>
                      <a:pt x="611" y="88"/>
                    </a:lnTo>
                    <a:lnTo>
                      <a:pt x="610" y="90"/>
                    </a:lnTo>
                    <a:lnTo>
                      <a:pt x="610" y="93"/>
                    </a:lnTo>
                    <a:lnTo>
                      <a:pt x="611" y="93"/>
                    </a:lnTo>
                    <a:lnTo>
                      <a:pt x="611" y="95"/>
                    </a:lnTo>
                    <a:lnTo>
                      <a:pt x="611" y="102"/>
                    </a:lnTo>
                    <a:lnTo>
                      <a:pt x="611" y="106"/>
                    </a:lnTo>
                    <a:lnTo>
                      <a:pt x="611" y="120"/>
                    </a:lnTo>
                    <a:lnTo>
                      <a:pt x="611" y="123"/>
                    </a:lnTo>
                    <a:lnTo>
                      <a:pt x="611" y="126"/>
                    </a:lnTo>
                    <a:lnTo>
                      <a:pt x="611" y="126"/>
                    </a:lnTo>
                    <a:lnTo>
                      <a:pt x="608" y="124"/>
                    </a:lnTo>
                    <a:lnTo>
                      <a:pt x="607" y="123"/>
                    </a:lnTo>
                    <a:lnTo>
                      <a:pt x="607" y="121"/>
                    </a:lnTo>
                    <a:lnTo>
                      <a:pt x="605" y="120"/>
                    </a:lnTo>
                    <a:lnTo>
                      <a:pt x="599" y="115"/>
                    </a:lnTo>
                    <a:lnTo>
                      <a:pt x="597" y="113"/>
                    </a:lnTo>
                    <a:lnTo>
                      <a:pt x="597" y="113"/>
                    </a:lnTo>
                    <a:lnTo>
                      <a:pt x="597" y="112"/>
                    </a:lnTo>
                    <a:lnTo>
                      <a:pt x="599" y="112"/>
                    </a:lnTo>
                    <a:lnTo>
                      <a:pt x="599" y="109"/>
                    </a:lnTo>
                    <a:lnTo>
                      <a:pt x="599" y="110"/>
                    </a:lnTo>
                    <a:lnTo>
                      <a:pt x="597" y="112"/>
                    </a:lnTo>
                    <a:lnTo>
                      <a:pt x="594" y="112"/>
                    </a:lnTo>
                    <a:lnTo>
                      <a:pt x="592" y="112"/>
                    </a:lnTo>
                    <a:lnTo>
                      <a:pt x="591" y="113"/>
                    </a:lnTo>
                    <a:lnTo>
                      <a:pt x="589" y="113"/>
                    </a:lnTo>
                    <a:lnTo>
                      <a:pt x="588" y="113"/>
                    </a:lnTo>
                    <a:lnTo>
                      <a:pt x="588" y="112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6" y="112"/>
                    </a:lnTo>
                    <a:lnTo>
                      <a:pt x="585" y="112"/>
                    </a:lnTo>
                    <a:lnTo>
                      <a:pt x="581" y="113"/>
                    </a:lnTo>
                    <a:lnTo>
                      <a:pt x="581" y="113"/>
                    </a:lnTo>
                    <a:lnTo>
                      <a:pt x="581" y="113"/>
                    </a:lnTo>
                    <a:lnTo>
                      <a:pt x="581" y="112"/>
                    </a:lnTo>
                    <a:lnTo>
                      <a:pt x="581" y="112"/>
                    </a:lnTo>
                    <a:lnTo>
                      <a:pt x="581" y="110"/>
                    </a:lnTo>
                    <a:lnTo>
                      <a:pt x="583" y="109"/>
                    </a:lnTo>
                    <a:lnTo>
                      <a:pt x="583" y="109"/>
                    </a:lnTo>
                    <a:lnTo>
                      <a:pt x="585" y="106"/>
                    </a:lnTo>
                    <a:lnTo>
                      <a:pt x="585" y="106"/>
                    </a:lnTo>
                    <a:lnTo>
                      <a:pt x="585" y="104"/>
                    </a:lnTo>
                    <a:lnTo>
                      <a:pt x="585" y="104"/>
                    </a:lnTo>
                    <a:lnTo>
                      <a:pt x="583" y="104"/>
                    </a:lnTo>
                    <a:lnTo>
                      <a:pt x="583" y="102"/>
                    </a:lnTo>
                    <a:lnTo>
                      <a:pt x="581" y="101"/>
                    </a:lnTo>
                    <a:lnTo>
                      <a:pt x="581" y="101"/>
                    </a:lnTo>
                    <a:lnTo>
                      <a:pt x="580" y="101"/>
                    </a:lnTo>
                    <a:lnTo>
                      <a:pt x="580" y="99"/>
                    </a:lnTo>
                    <a:lnTo>
                      <a:pt x="580" y="99"/>
                    </a:lnTo>
                    <a:lnTo>
                      <a:pt x="581" y="99"/>
                    </a:lnTo>
                    <a:lnTo>
                      <a:pt x="581" y="99"/>
                    </a:lnTo>
                    <a:lnTo>
                      <a:pt x="583" y="99"/>
                    </a:lnTo>
                    <a:lnTo>
                      <a:pt x="585" y="99"/>
                    </a:lnTo>
                    <a:lnTo>
                      <a:pt x="586" y="99"/>
                    </a:lnTo>
                    <a:lnTo>
                      <a:pt x="585" y="99"/>
                    </a:lnTo>
                    <a:lnTo>
                      <a:pt x="585" y="99"/>
                    </a:lnTo>
                    <a:lnTo>
                      <a:pt x="581" y="98"/>
                    </a:lnTo>
                    <a:lnTo>
                      <a:pt x="580" y="98"/>
                    </a:lnTo>
                    <a:lnTo>
                      <a:pt x="577" y="95"/>
                    </a:lnTo>
                    <a:lnTo>
                      <a:pt x="577" y="95"/>
                    </a:lnTo>
                    <a:lnTo>
                      <a:pt x="578" y="95"/>
                    </a:lnTo>
                    <a:lnTo>
                      <a:pt x="581" y="95"/>
                    </a:lnTo>
                    <a:lnTo>
                      <a:pt x="580" y="93"/>
                    </a:lnTo>
                    <a:lnTo>
                      <a:pt x="580" y="91"/>
                    </a:lnTo>
                    <a:lnTo>
                      <a:pt x="578" y="90"/>
                    </a:lnTo>
                    <a:lnTo>
                      <a:pt x="578" y="90"/>
                    </a:lnTo>
                    <a:lnTo>
                      <a:pt x="577" y="88"/>
                    </a:lnTo>
                    <a:lnTo>
                      <a:pt x="575" y="87"/>
                    </a:lnTo>
                    <a:lnTo>
                      <a:pt x="574" y="83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4" y="79"/>
                    </a:lnTo>
                    <a:lnTo>
                      <a:pt x="574" y="79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4" y="77"/>
                    </a:lnTo>
                    <a:lnTo>
                      <a:pt x="572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7"/>
                    </a:lnTo>
                    <a:lnTo>
                      <a:pt x="570" y="76"/>
                    </a:lnTo>
                    <a:lnTo>
                      <a:pt x="570" y="76"/>
                    </a:lnTo>
                    <a:lnTo>
                      <a:pt x="569" y="74"/>
                    </a:lnTo>
                    <a:lnTo>
                      <a:pt x="569" y="74"/>
                    </a:lnTo>
                    <a:lnTo>
                      <a:pt x="567" y="72"/>
                    </a:lnTo>
                    <a:lnTo>
                      <a:pt x="567" y="72"/>
                    </a:lnTo>
                    <a:lnTo>
                      <a:pt x="566" y="72"/>
                    </a:lnTo>
                    <a:lnTo>
                      <a:pt x="566" y="71"/>
                    </a:lnTo>
                    <a:lnTo>
                      <a:pt x="566" y="71"/>
                    </a:lnTo>
                    <a:lnTo>
                      <a:pt x="559" y="68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58" y="68"/>
                    </a:lnTo>
                    <a:lnTo>
                      <a:pt x="556" y="66"/>
                    </a:lnTo>
                    <a:lnTo>
                      <a:pt x="556" y="66"/>
                    </a:lnTo>
                    <a:lnTo>
                      <a:pt x="555" y="66"/>
                    </a:lnTo>
                    <a:lnTo>
                      <a:pt x="555" y="66"/>
                    </a:lnTo>
                    <a:lnTo>
                      <a:pt x="553" y="66"/>
                    </a:lnTo>
                    <a:lnTo>
                      <a:pt x="551" y="66"/>
                    </a:lnTo>
                    <a:lnTo>
                      <a:pt x="548" y="65"/>
                    </a:lnTo>
                    <a:lnTo>
                      <a:pt x="545" y="63"/>
                    </a:lnTo>
                    <a:lnTo>
                      <a:pt x="544" y="61"/>
                    </a:lnTo>
                    <a:lnTo>
                      <a:pt x="540" y="61"/>
                    </a:lnTo>
                    <a:lnTo>
                      <a:pt x="539" y="60"/>
                    </a:lnTo>
                    <a:lnTo>
                      <a:pt x="536" y="60"/>
                    </a:lnTo>
                    <a:lnTo>
                      <a:pt x="533" y="60"/>
                    </a:lnTo>
                    <a:lnTo>
                      <a:pt x="531" y="60"/>
                    </a:lnTo>
                    <a:lnTo>
                      <a:pt x="529" y="60"/>
                    </a:lnTo>
                    <a:lnTo>
                      <a:pt x="528" y="60"/>
                    </a:lnTo>
                    <a:lnTo>
                      <a:pt x="521" y="55"/>
                    </a:lnTo>
                    <a:lnTo>
                      <a:pt x="520" y="54"/>
                    </a:lnTo>
                    <a:lnTo>
                      <a:pt x="521" y="54"/>
                    </a:lnTo>
                    <a:lnTo>
                      <a:pt x="521" y="52"/>
                    </a:lnTo>
                    <a:lnTo>
                      <a:pt x="523" y="52"/>
                    </a:lnTo>
                    <a:lnTo>
                      <a:pt x="521" y="52"/>
                    </a:lnTo>
                    <a:lnTo>
                      <a:pt x="521" y="52"/>
                    </a:lnTo>
                    <a:lnTo>
                      <a:pt x="520" y="52"/>
                    </a:lnTo>
                    <a:lnTo>
                      <a:pt x="518" y="52"/>
                    </a:lnTo>
                    <a:lnTo>
                      <a:pt x="518" y="52"/>
                    </a:lnTo>
                    <a:lnTo>
                      <a:pt x="517" y="52"/>
                    </a:lnTo>
                    <a:lnTo>
                      <a:pt x="515" y="52"/>
                    </a:lnTo>
                    <a:lnTo>
                      <a:pt x="514" y="50"/>
                    </a:lnTo>
                    <a:lnTo>
                      <a:pt x="514" y="50"/>
                    </a:lnTo>
                    <a:lnTo>
                      <a:pt x="514" y="50"/>
                    </a:lnTo>
                    <a:lnTo>
                      <a:pt x="512" y="50"/>
                    </a:lnTo>
                    <a:lnTo>
                      <a:pt x="512" y="50"/>
                    </a:lnTo>
                    <a:lnTo>
                      <a:pt x="510" y="50"/>
                    </a:lnTo>
                    <a:lnTo>
                      <a:pt x="510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47"/>
                    </a:lnTo>
                    <a:lnTo>
                      <a:pt x="507" y="47"/>
                    </a:lnTo>
                    <a:lnTo>
                      <a:pt x="506" y="46"/>
                    </a:lnTo>
                    <a:lnTo>
                      <a:pt x="506" y="43"/>
                    </a:lnTo>
                    <a:lnTo>
                      <a:pt x="506" y="43"/>
                    </a:lnTo>
                    <a:lnTo>
                      <a:pt x="507" y="41"/>
                    </a:lnTo>
                    <a:lnTo>
                      <a:pt x="509" y="39"/>
                    </a:lnTo>
                    <a:lnTo>
                      <a:pt x="507" y="39"/>
                    </a:lnTo>
                    <a:lnTo>
                      <a:pt x="507" y="39"/>
                    </a:lnTo>
                    <a:lnTo>
                      <a:pt x="506" y="41"/>
                    </a:lnTo>
                    <a:lnTo>
                      <a:pt x="506" y="41"/>
                    </a:lnTo>
                    <a:lnTo>
                      <a:pt x="506" y="44"/>
                    </a:lnTo>
                    <a:lnTo>
                      <a:pt x="506" y="44"/>
                    </a:lnTo>
                    <a:lnTo>
                      <a:pt x="504" y="44"/>
                    </a:lnTo>
                    <a:lnTo>
                      <a:pt x="504" y="46"/>
                    </a:lnTo>
                    <a:lnTo>
                      <a:pt x="504" y="47"/>
                    </a:lnTo>
                    <a:lnTo>
                      <a:pt x="503" y="49"/>
                    </a:lnTo>
                    <a:lnTo>
                      <a:pt x="503" y="50"/>
                    </a:lnTo>
                    <a:lnTo>
                      <a:pt x="503" y="50"/>
                    </a:lnTo>
                    <a:lnTo>
                      <a:pt x="503" y="52"/>
                    </a:lnTo>
                    <a:lnTo>
                      <a:pt x="499" y="54"/>
                    </a:lnTo>
                    <a:lnTo>
                      <a:pt x="499" y="54"/>
                    </a:lnTo>
                    <a:lnTo>
                      <a:pt x="498" y="54"/>
                    </a:lnTo>
                    <a:lnTo>
                      <a:pt x="496" y="54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5" y="52"/>
                    </a:lnTo>
                    <a:lnTo>
                      <a:pt x="493" y="50"/>
                    </a:lnTo>
                    <a:lnTo>
                      <a:pt x="493" y="49"/>
                    </a:lnTo>
                    <a:lnTo>
                      <a:pt x="495" y="46"/>
                    </a:lnTo>
                    <a:lnTo>
                      <a:pt x="495" y="44"/>
                    </a:lnTo>
                    <a:lnTo>
                      <a:pt x="493" y="43"/>
                    </a:lnTo>
                    <a:lnTo>
                      <a:pt x="490" y="41"/>
                    </a:lnTo>
                    <a:lnTo>
                      <a:pt x="487" y="38"/>
                    </a:lnTo>
                    <a:lnTo>
                      <a:pt x="485" y="38"/>
                    </a:lnTo>
                    <a:lnTo>
                      <a:pt x="484" y="38"/>
                    </a:lnTo>
                    <a:lnTo>
                      <a:pt x="482" y="38"/>
                    </a:lnTo>
                    <a:lnTo>
                      <a:pt x="482" y="36"/>
                    </a:lnTo>
                    <a:lnTo>
                      <a:pt x="482" y="35"/>
                    </a:lnTo>
                    <a:lnTo>
                      <a:pt x="484" y="35"/>
                    </a:lnTo>
                    <a:lnTo>
                      <a:pt x="485" y="33"/>
                    </a:lnTo>
                    <a:lnTo>
                      <a:pt x="487" y="35"/>
                    </a:lnTo>
                    <a:lnTo>
                      <a:pt x="490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5" y="33"/>
                    </a:lnTo>
                    <a:lnTo>
                      <a:pt x="496" y="31"/>
                    </a:lnTo>
                    <a:lnTo>
                      <a:pt x="498" y="30"/>
                    </a:lnTo>
                    <a:lnTo>
                      <a:pt x="499" y="30"/>
                    </a:lnTo>
                    <a:lnTo>
                      <a:pt x="501" y="30"/>
                    </a:lnTo>
                    <a:lnTo>
                      <a:pt x="503" y="31"/>
                    </a:lnTo>
                    <a:lnTo>
                      <a:pt x="504" y="31"/>
                    </a:lnTo>
                    <a:lnTo>
                      <a:pt x="506" y="31"/>
                    </a:lnTo>
                    <a:lnTo>
                      <a:pt x="506" y="33"/>
                    </a:lnTo>
                    <a:lnTo>
                      <a:pt x="507" y="33"/>
                    </a:lnTo>
                    <a:lnTo>
                      <a:pt x="507" y="31"/>
                    </a:lnTo>
                    <a:lnTo>
                      <a:pt x="507" y="30"/>
                    </a:lnTo>
                    <a:lnTo>
                      <a:pt x="509" y="30"/>
                    </a:lnTo>
                    <a:lnTo>
                      <a:pt x="509" y="30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7" y="28"/>
                    </a:lnTo>
                    <a:lnTo>
                      <a:pt x="509" y="27"/>
                    </a:lnTo>
                    <a:lnTo>
                      <a:pt x="509" y="27"/>
                    </a:lnTo>
                    <a:lnTo>
                      <a:pt x="510" y="27"/>
                    </a:lnTo>
                    <a:lnTo>
                      <a:pt x="510" y="25"/>
                    </a:lnTo>
                    <a:lnTo>
                      <a:pt x="507" y="27"/>
                    </a:lnTo>
                    <a:lnTo>
                      <a:pt x="504" y="27"/>
                    </a:lnTo>
                    <a:lnTo>
                      <a:pt x="501" y="27"/>
                    </a:lnTo>
                    <a:lnTo>
                      <a:pt x="499" y="27"/>
                    </a:lnTo>
                    <a:lnTo>
                      <a:pt x="496" y="28"/>
                    </a:lnTo>
                    <a:lnTo>
                      <a:pt x="495" y="28"/>
                    </a:lnTo>
                    <a:lnTo>
                      <a:pt x="492" y="28"/>
                    </a:lnTo>
                    <a:lnTo>
                      <a:pt x="490" y="27"/>
                    </a:lnTo>
                    <a:lnTo>
                      <a:pt x="488" y="27"/>
                    </a:lnTo>
                    <a:lnTo>
                      <a:pt x="487" y="27"/>
                    </a:lnTo>
                    <a:lnTo>
                      <a:pt x="485" y="27"/>
                    </a:lnTo>
                    <a:lnTo>
                      <a:pt x="484" y="25"/>
                    </a:lnTo>
                    <a:lnTo>
                      <a:pt x="484" y="25"/>
                    </a:lnTo>
                    <a:lnTo>
                      <a:pt x="482" y="24"/>
                    </a:lnTo>
                    <a:lnTo>
                      <a:pt x="482" y="24"/>
                    </a:lnTo>
                    <a:lnTo>
                      <a:pt x="480" y="20"/>
                    </a:lnTo>
                    <a:lnTo>
                      <a:pt x="480" y="17"/>
                    </a:lnTo>
                    <a:lnTo>
                      <a:pt x="479" y="17"/>
                    </a:lnTo>
                    <a:lnTo>
                      <a:pt x="477" y="17"/>
                    </a:lnTo>
                    <a:lnTo>
                      <a:pt x="471" y="16"/>
                    </a:lnTo>
                    <a:lnTo>
                      <a:pt x="471" y="16"/>
                    </a:lnTo>
                    <a:lnTo>
                      <a:pt x="469" y="16"/>
                    </a:lnTo>
                    <a:lnTo>
                      <a:pt x="469" y="16"/>
                    </a:lnTo>
                    <a:lnTo>
                      <a:pt x="468" y="16"/>
                    </a:lnTo>
                    <a:lnTo>
                      <a:pt x="468" y="16"/>
                    </a:lnTo>
                    <a:lnTo>
                      <a:pt x="468" y="16"/>
                    </a:lnTo>
                    <a:lnTo>
                      <a:pt x="468" y="14"/>
                    </a:lnTo>
                    <a:lnTo>
                      <a:pt x="469" y="13"/>
                    </a:lnTo>
                    <a:lnTo>
                      <a:pt x="469" y="13"/>
                    </a:lnTo>
                    <a:lnTo>
                      <a:pt x="471" y="13"/>
                    </a:lnTo>
                    <a:lnTo>
                      <a:pt x="471" y="9"/>
                    </a:lnTo>
                    <a:lnTo>
                      <a:pt x="471" y="9"/>
                    </a:lnTo>
                    <a:lnTo>
                      <a:pt x="471" y="8"/>
                    </a:lnTo>
                    <a:lnTo>
                      <a:pt x="471" y="8"/>
                    </a:lnTo>
                    <a:lnTo>
                      <a:pt x="471" y="8"/>
                    </a:lnTo>
                    <a:lnTo>
                      <a:pt x="474" y="6"/>
                    </a:lnTo>
                    <a:lnTo>
                      <a:pt x="479" y="5"/>
                    </a:lnTo>
                    <a:lnTo>
                      <a:pt x="480" y="5"/>
                    </a:lnTo>
                    <a:lnTo>
                      <a:pt x="482" y="3"/>
                    </a:lnTo>
                    <a:lnTo>
                      <a:pt x="482" y="3"/>
                    </a:lnTo>
                    <a:lnTo>
                      <a:pt x="484" y="3"/>
                    </a:lnTo>
                    <a:lnTo>
                      <a:pt x="484" y="2"/>
                    </a:lnTo>
                    <a:lnTo>
                      <a:pt x="488" y="0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" name="Freeform 252">
                <a:extLst>
                  <a:ext uri="{FF2B5EF4-FFF2-40B4-BE49-F238E27FC236}">
                    <a16:creationId xmlns:a16="http://schemas.microsoft.com/office/drawing/2014/main" id="{1495D969-B06F-D04F-BECA-73947FF80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0957" y="4552006"/>
                <a:ext cx="1157432" cy="376942"/>
              </a:xfrm>
              <a:custGeom>
                <a:avLst/>
                <a:gdLst>
                  <a:gd name="T0" fmla="*/ 470 w 522"/>
                  <a:gd name="T1" fmla="*/ 98 h 170"/>
                  <a:gd name="T2" fmla="*/ 462 w 522"/>
                  <a:gd name="T3" fmla="*/ 88 h 170"/>
                  <a:gd name="T4" fmla="*/ 511 w 522"/>
                  <a:gd name="T5" fmla="*/ 87 h 170"/>
                  <a:gd name="T6" fmla="*/ 45 w 522"/>
                  <a:gd name="T7" fmla="*/ 85 h 170"/>
                  <a:gd name="T8" fmla="*/ 140 w 522"/>
                  <a:gd name="T9" fmla="*/ 90 h 170"/>
                  <a:gd name="T10" fmla="*/ 137 w 522"/>
                  <a:gd name="T11" fmla="*/ 85 h 170"/>
                  <a:gd name="T12" fmla="*/ 463 w 522"/>
                  <a:gd name="T13" fmla="*/ 74 h 170"/>
                  <a:gd name="T14" fmla="*/ 127 w 522"/>
                  <a:gd name="T15" fmla="*/ 73 h 170"/>
                  <a:gd name="T16" fmla="*/ 116 w 522"/>
                  <a:gd name="T17" fmla="*/ 71 h 170"/>
                  <a:gd name="T18" fmla="*/ 126 w 522"/>
                  <a:gd name="T19" fmla="*/ 69 h 170"/>
                  <a:gd name="T20" fmla="*/ 135 w 522"/>
                  <a:gd name="T21" fmla="*/ 68 h 170"/>
                  <a:gd name="T22" fmla="*/ 34 w 522"/>
                  <a:gd name="T23" fmla="*/ 76 h 170"/>
                  <a:gd name="T24" fmla="*/ 432 w 522"/>
                  <a:gd name="T25" fmla="*/ 62 h 170"/>
                  <a:gd name="T26" fmla="*/ 391 w 522"/>
                  <a:gd name="T27" fmla="*/ 79 h 170"/>
                  <a:gd name="T28" fmla="*/ 365 w 522"/>
                  <a:gd name="T29" fmla="*/ 101 h 170"/>
                  <a:gd name="T30" fmla="*/ 399 w 522"/>
                  <a:gd name="T31" fmla="*/ 95 h 170"/>
                  <a:gd name="T32" fmla="*/ 383 w 522"/>
                  <a:gd name="T33" fmla="*/ 112 h 170"/>
                  <a:gd name="T34" fmla="*/ 391 w 522"/>
                  <a:gd name="T35" fmla="*/ 137 h 170"/>
                  <a:gd name="T36" fmla="*/ 395 w 522"/>
                  <a:gd name="T37" fmla="*/ 148 h 170"/>
                  <a:gd name="T38" fmla="*/ 372 w 522"/>
                  <a:gd name="T39" fmla="*/ 131 h 170"/>
                  <a:gd name="T40" fmla="*/ 362 w 522"/>
                  <a:gd name="T41" fmla="*/ 162 h 170"/>
                  <a:gd name="T42" fmla="*/ 350 w 522"/>
                  <a:gd name="T43" fmla="*/ 139 h 170"/>
                  <a:gd name="T44" fmla="*/ 347 w 522"/>
                  <a:gd name="T45" fmla="*/ 115 h 170"/>
                  <a:gd name="T46" fmla="*/ 358 w 522"/>
                  <a:gd name="T47" fmla="*/ 76 h 170"/>
                  <a:gd name="T48" fmla="*/ 378 w 522"/>
                  <a:gd name="T49" fmla="*/ 69 h 170"/>
                  <a:gd name="T50" fmla="*/ 427 w 522"/>
                  <a:gd name="T51" fmla="*/ 63 h 170"/>
                  <a:gd name="T52" fmla="*/ 473 w 522"/>
                  <a:gd name="T53" fmla="*/ 65 h 170"/>
                  <a:gd name="T54" fmla="*/ 484 w 522"/>
                  <a:gd name="T55" fmla="*/ 69 h 170"/>
                  <a:gd name="T56" fmla="*/ 471 w 522"/>
                  <a:gd name="T57" fmla="*/ 84 h 170"/>
                  <a:gd name="T58" fmla="*/ 468 w 522"/>
                  <a:gd name="T59" fmla="*/ 74 h 170"/>
                  <a:gd name="T60" fmla="*/ 481 w 522"/>
                  <a:gd name="T61" fmla="*/ 55 h 170"/>
                  <a:gd name="T62" fmla="*/ 17 w 522"/>
                  <a:gd name="T63" fmla="*/ 52 h 170"/>
                  <a:gd name="T64" fmla="*/ 151 w 522"/>
                  <a:gd name="T65" fmla="*/ 44 h 170"/>
                  <a:gd name="T66" fmla="*/ 440 w 522"/>
                  <a:gd name="T67" fmla="*/ 36 h 170"/>
                  <a:gd name="T68" fmla="*/ 324 w 522"/>
                  <a:gd name="T69" fmla="*/ 29 h 170"/>
                  <a:gd name="T70" fmla="*/ 309 w 522"/>
                  <a:gd name="T71" fmla="*/ 24 h 170"/>
                  <a:gd name="T72" fmla="*/ 315 w 522"/>
                  <a:gd name="T73" fmla="*/ 33 h 170"/>
                  <a:gd name="T74" fmla="*/ 329 w 522"/>
                  <a:gd name="T75" fmla="*/ 54 h 170"/>
                  <a:gd name="T76" fmla="*/ 328 w 522"/>
                  <a:gd name="T77" fmla="*/ 73 h 170"/>
                  <a:gd name="T78" fmla="*/ 310 w 522"/>
                  <a:gd name="T79" fmla="*/ 104 h 170"/>
                  <a:gd name="T80" fmla="*/ 304 w 522"/>
                  <a:gd name="T81" fmla="*/ 121 h 170"/>
                  <a:gd name="T82" fmla="*/ 277 w 522"/>
                  <a:gd name="T83" fmla="*/ 136 h 170"/>
                  <a:gd name="T84" fmla="*/ 254 w 522"/>
                  <a:gd name="T85" fmla="*/ 133 h 170"/>
                  <a:gd name="T86" fmla="*/ 225 w 522"/>
                  <a:gd name="T87" fmla="*/ 128 h 170"/>
                  <a:gd name="T88" fmla="*/ 203 w 522"/>
                  <a:gd name="T89" fmla="*/ 98 h 170"/>
                  <a:gd name="T90" fmla="*/ 200 w 522"/>
                  <a:gd name="T91" fmla="*/ 68 h 170"/>
                  <a:gd name="T92" fmla="*/ 219 w 522"/>
                  <a:gd name="T93" fmla="*/ 73 h 170"/>
                  <a:gd name="T94" fmla="*/ 257 w 522"/>
                  <a:gd name="T95" fmla="*/ 65 h 170"/>
                  <a:gd name="T96" fmla="*/ 282 w 522"/>
                  <a:gd name="T97" fmla="*/ 55 h 170"/>
                  <a:gd name="T98" fmla="*/ 293 w 522"/>
                  <a:gd name="T99" fmla="*/ 38 h 170"/>
                  <a:gd name="T100" fmla="*/ 457 w 522"/>
                  <a:gd name="T101" fmla="*/ 25 h 170"/>
                  <a:gd name="T102" fmla="*/ 33 w 522"/>
                  <a:gd name="T103" fmla="*/ 10 h 170"/>
                  <a:gd name="T104" fmla="*/ 74 w 522"/>
                  <a:gd name="T105" fmla="*/ 51 h 170"/>
                  <a:gd name="T106" fmla="*/ 101 w 522"/>
                  <a:gd name="T107" fmla="*/ 69 h 170"/>
                  <a:gd name="T108" fmla="*/ 119 w 522"/>
                  <a:gd name="T109" fmla="*/ 87 h 170"/>
                  <a:gd name="T110" fmla="*/ 138 w 522"/>
                  <a:gd name="T111" fmla="*/ 115 h 170"/>
                  <a:gd name="T112" fmla="*/ 153 w 522"/>
                  <a:gd name="T113" fmla="*/ 139 h 170"/>
                  <a:gd name="T114" fmla="*/ 135 w 522"/>
                  <a:gd name="T115" fmla="*/ 166 h 170"/>
                  <a:gd name="T116" fmla="*/ 88 w 522"/>
                  <a:gd name="T117" fmla="*/ 125 h 170"/>
                  <a:gd name="T118" fmla="*/ 49 w 522"/>
                  <a:gd name="T119" fmla="*/ 58 h 170"/>
                  <a:gd name="T120" fmla="*/ 1 w 522"/>
                  <a:gd name="T121" fmla="*/ 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170">
                    <a:moveTo>
                      <a:pt x="134" y="90"/>
                    </a:moveTo>
                    <a:lnTo>
                      <a:pt x="134" y="92"/>
                    </a:lnTo>
                    <a:lnTo>
                      <a:pt x="135" y="92"/>
                    </a:lnTo>
                    <a:lnTo>
                      <a:pt x="134" y="93"/>
                    </a:lnTo>
                    <a:lnTo>
                      <a:pt x="134" y="93"/>
                    </a:lnTo>
                    <a:lnTo>
                      <a:pt x="134" y="95"/>
                    </a:lnTo>
                    <a:lnTo>
                      <a:pt x="132" y="93"/>
                    </a:lnTo>
                    <a:lnTo>
                      <a:pt x="132" y="95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2" y="92"/>
                    </a:lnTo>
                    <a:lnTo>
                      <a:pt x="134" y="90"/>
                    </a:lnTo>
                    <a:close/>
                    <a:moveTo>
                      <a:pt x="466" y="90"/>
                    </a:moveTo>
                    <a:lnTo>
                      <a:pt x="466" y="90"/>
                    </a:lnTo>
                    <a:lnTo>
                      <a:pt x="468" y="92"/>
                    </a:lnTo>
                    <a:lnTo>
                      <a:pt x="468" y="95"/>
                    </a:lnTo>
                    <a:lnTo>
                      <a:pt x="468" y="95"/>
                    </a:lnTo>
                    <a:lnTo>
                      <a:pt x="470" y="95"/>
                    </a:lnTo>
                    <a:lnTo>
                      <a:pt x="471" y="96"/>
                    </a:lnTo>
                    <a:lnTo>
                      <a:pt x="471" y="96"/>
                    </a:lnTo>
                    <a:lnTo>
                      <a:pt x="471" y="96"/>
                    </a:lnTo>
                    <a:lnTo>
                      <a:pt x="471" y="98"/>
                    </a:lnTo>
                    <a:lnTo>
                      <a:pt x="470" y="98"/>
                    </a:lnTo>
                    <a:lnTo>
                      <a:pt x="468" y="98"/>
                    </a:lnTo>
                    <a:lnTo>
                      <a:pt x="468" y="96"/>
                    </a:lnTo>
                    <a:lnTo>
                      <a:pt x="468" y="96"/>
                    </a:lnTo>
                    <a:lnTo>
                      <a:pt x="466" y="96"/>
                    </a:lnTo>
                    <a:lnTo>
                      <a:pt x="465" y="96"/>
                    </a:lnTo>
                    <a:lnTo>
                      <a:pt x="465" y="96"/>
                    </a:lnTo>
                    <a:lnTo>
                      <a:pt x="465" y="95"/>
                    </a:lnTo>
                    <a:lnTo>
                      <a:pt x="465" y="95"/>
                    </a:lnTo>
                    <a:lnTo>
                      <a:pt x="463" y="93"/>
                    </a:lnTo>
                    <a:lnTo>
                      <a:pt x="463" y="92"/>
                    </a:lnTo>
                    <a:lnTo>
                      <a:pt x="463" y="92"/>
                    </a:lnTo>
                    <a:lnTo>
                      <a:pt x="463" y="90"/>
                    </a:lnTo>
                    <a:lnTo>
                      <a:pt x="463" y="90"/>
                    </a:lnTo>
                    <a:lnTo>
                      <a:pt x="465" y="92"/>
                    </a:lnTo>
                    <a:lnTo>
                      <a:pt x="466" y="90"/>
                    </a:lnTo>
                    <a:lnTo>
                      <a:pt x="466" y="90"/>
                    </a:lnTo>
                    <a:close/>
                    <a:moveTo>
                      <a:pt x="462" y="88"/>
                    </a:moveTo>
                    <a:lnTo>
                      <a:pt x="463" y="90"/>
                    </a:lnTo>
                    <a:lnTo>
                      <a:pt x="462" y="90"/>
                    </a:lnTo>
                    <a:lnTo>
                      <a:pt x="463" y="92"/>
                    </a:lnTo>
                    <a:lnTo>
                      <a:pt x="462" y="93"/>
                    </a:lnTo>
                    <a:lnTo>
                      <a:pt x="462" y="93"/>
                    </a:lnTo>
                    <a:lnTo>
                      <a:pt x="460" y="93"/>
                    </a:lnTo>
                    <a:lnTo>
                      <a:pt x="460" y="92"/>
                    </a:lnTo>
                    <a:lnTo>
                      <a:pt x="460" y="90"/>
                    </a:lnTo>
                    <a:lnTo>
                      <a:pt x="462" y="88"/>
                    </a:lnTo>
                    <a:close/>
                    <a:moveTo>
                      <a:pt x="119" y="88"/>
                    </a:move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21" y="92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9" y="88"/>
                    </a:lnTo>
                    <a:close/>
                    <a:moveTo>
                      <a:pt x="514" y="85"/>
                    </a:moveTo>
                    <a:lnTo>
                      <a:pt x="517" y="85"/>
                    </a:lnTo>
                    <a:lnTo>
                      <a:pt x="517" y="85"/>
                    </a:lnTo>
                    <a:lnTo>
                      <a:pt x="520" y="87"/>
                    </a:lnTo>
                    <a:lnTo>
                      <a:pt x="522" y="88"/>
                    </a:lnTo>
                    <a:lnTo>
                      <a:pt x="522" y="88"/>
                    </a:lnTo>
                    <a:lnTo>
                      <a:pt x="522" y="90"/>
                    </a:lnTo>
                    <a:lnTo>
                      <a:pt x="520" y="90"/>
                    </a:lnTo>
                    <a:lnTo>
                      <a:pt x="520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17" y="90"/>
                    </a:lnTo>
                    <a:lnTo>
                      <a:pt x="515" y="90"/>
                    </a:lnTo>
                    <a:lnTo>
                      <a:pt x="515" y="90"/>
                    </a:lnTo>
                    <a:lnTo>
                      <a:pt x="514" y="88"/>
                    </a:lnTo>
                    <a:lnTo>
                      <a:pt x="512" y="87"/>
                    </a:lnTo>
                    <a:lnTo>
                      <a:pt x="511" y="87"/>
                    </a:lnTo>
                    <a:lnTo>
                      <a:pt x="511" y="87"/>
                    </a:lnTo>
                    <a:lnTo>
                      <a:pt x="512" y="88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15" y="90"/>
                    </a:lnTo>
                    <a:lnTo>
                      <a:pt x="515" y="92"/>
                    </a:lnTo>
                    <a:lnTo>
                      <a:pt x="512" y="92"/>
                    </a:lnTo>
                    <a:lnTo>
                      <a:pt x="512" y="92"/>
                    </a:lnTo>
                    <a:lnTo>
                      <a:pt x="512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11" y="90"/>
                    </a:lnTo>
                    <a:lnTo>
                      <a:pt x="509" y="88"/>
                    </a:lnTo>
                    <a:lnTo>
                      <a:pt x="507" y="88"/>
                    </a:lnTo>
                    <a:lnTo>
                      <a:pt x="506" y="88"/>
                    </a:lnTo>
                    <a:lnTo>
                      <a:pt x="506" y="87"/>
                    </a:lnTo>
                    <a:lnTo>
                      <a:pt x="506" y="87"/>
                    </a:lnTo>
                    <a:lnTo>
                      <a:pt x="507" y="87"/>
                    </a:lnTo>
                    <a:lnTo>
                      <a:pt x="509" y="87"/>
                    </a:lnTo>
                    <a:lnTo>
                      <a:pt x="509" y="87"/>
                    </a:lnTo>
                    <a:lnTo>
                      <a:pt x="511" y="87"/>
                    </a:lnTo>
                    <a:lnTo>
                      <a:pt x="511" y="85"/>
                    </a:lnTo>
                    <a:lnTo>
                      <a:pt x="512" y="85"/>
                    </a:lnTo>
                    <a:lnTo>
                      <a:pt x="514" y="85"/>
                    </a:lnTo>
                    <a:close/>
                    <a:moveTo>
                      <a:pt x="45" y="85"/>
                    </a:moveTo>
                    <a:lnTo>
                      <a:pt x="45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2"/>
                    </a:lnTo>
                    <a:lnTo>
                      <a:pt x="45" y="93"/>
                    </a:lnTo>
                    <a:lnTo>
                      <a:pt x="45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4" y="85"/>
                    </a:lnTo>
                    <a:lnTo>
                      <a:pt x="45" y="85"/>
                    </a:lnTo>
                    <a:close/>
                    <a:moveTo>
                      <a:pt x="134" y="85"/>
                    </a:move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7" y="87"/>
                    </a:lnTo>
                    <a:lnTo>
                      <a:pt x="137" y="88"/>
                    </a:lnTo>
                    <a:lnTo>
                      <a:pt x="138" y="88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4" y="87"/>
                    </a:lnTo>
                    <a:lnTo>
                      <a:pt x="134" y="85"/>
                    </a:lnTo>
                    <a:close/>
                    <a:moveTo>
                      <a:pt x="492" y="85"/>
                    </a:moveTo>
                    <a:lnTo>
                      <a:pt x="495" y="87"/>
                    </a:lnTo>
                    <a:lnTo>
                      <a:pt x="495" y="88"/>
                    </a:lnTo>
                    <a:lnTo>
                      <a:pt x="495" y="88"/>
                    </a:lnTo>
                    <a:lnTo>
                      <a:pt x="495" y="87"/>
                    </a:lnTo>
                    <a:lnTo>
                      <a:pt x="493" y="87"/>
                    </a:lnTo>
                    <a:lnTo>
                      <a:pt x="492" y="85"/>
                    </a:lnTo>
                    <a:close/>
                    <a:moveTo>
                      <a:pt x="465" y="84"/>
                    </a:moveTo>
                    <a:lnTo>
                      <a:pt x="465" y="84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5"/>
                    </a:lnTo>
                    <a:lnTo>
                      <a:pt x="465" y="84"/>
                    </a:lnTo>
                    <a:lnTo>
                      <a:pt x="465" y="84"/>
                    </a:lnTo>
                    <a:close/>
                    <a:moveTo>
                      <a:pt x="134" y="82"/>
                    </a:moveTo>
                    <a:lnTo>
                      <a:pt x="134" y="82"/>
                    </a:lnTo>
                    <a:lnTo>
                      <a:pt x="135" y="84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5" y="84"/>
                    </a:lnTo>
                    <a:lnTo>
                      <a:pt x="135" y="84"/>
                    </a:lnTo>
                    <a:lnTo>
                      <a:pt x="135" y="84"/>
                    </a:lnTo>
                    <a:lnTo>
                      <a:pt x="134" y="82"/>
                    </a:lnTo>
                    <a:close/>
                    <a:moveTo>
                      <a:pt x="115" y="76"/>
                    </a:moveTo>
                    <a:lnTo>
                      <a:pt x="115" y="76"/>
                    </a:lnTo>
                    <a:lnTo>
                      <a:pt x="116" y="76"/>
                    </a:lnTo>
                    <a:lnTo>
                      <a:pt x="116" y="77"/>
                    </a:lnTo>
                    <a:lnTo>
                      <a:pt x="115" y="77"/>
                    </a:lnTo>
                    <a:lnTo>
                      <a:pt x="113" y="77"/>
                    </a:lnTo>
                    <a:lnTo>
                      <a:pt x="113" y="76"/>
                    </a:lnTo>
                    <a:lnTo>
                      <a:pt x="115" y="76"/>
                    </a:lnTo>
                    <a:close/>
                    <a:moveTo>
                      <a:pt x="465" y="74"/>
                    </a:moveTo>
                    <a:lnTo>
                      <a:pt x="465" y="74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5" y="76"/>
                    </a:lnTo>
                    <a:lnTo>
                      <a:pt x="463" y="76"/>
                    </a:lnTo>
                    <a:lnTo>
                      <a:pt x="465" y="74"/>
                    </a:lnTo>
                    <a:lnTo>
                      <a:pt x="465" y="74"/>
                    </a:lnTo>
                    <a:close/>
                    <a:moveTo>
                      <a:pt x="463" y="73"/>
                    </a:moveTo>
                    <a:lnTo>
                      <a:pt x="463" y="73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4"/>
                    </a:lnTo>
                    <a:lnTo>
                      <a:pt x="463" y="73"/>
                    </a:lnTo>
                    <a:lnTo>
                      <a:pt x="463" y="73"/>
                    </a:lnTo>
                    <a:close/>
                    <a:moveTo>
                      <a:pt x="118" y="73"/>
                    </a:moveTo>
                    <a:lnTo>
                      <a:pt x="118" y="74"/>
                    </a:lnTo>
                    <a:lnTo>
                      <a:pt x="118" y="74"/>
                    </a:lnTo>
                    <a:lnTo>
                      <a:pt x="119" y="74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8" y="73"/>
                    </a:lnTo>
                    <a:close/>
                    <a:moveTo>
                      <a:pt x="123" y="73"/>
                    </a:moveTo>
                    <a:lnTo>
                      <a:pt x="123" y="73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23" y="73"/>
                    </a:lnTo>
                    <a:close/>
                    <a:moveTo>
                      <a:pt x="127" y="71"/>
                    </a:moveTo>
                    <a:lnTo>
                      <a:pt x="129" y="73"/>
                    </a:lnTo>
                    <a:lnTo>
                      <a:pt x="129" y="73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7" y="73"/>
                    </a:lnTo>
                    <a:lnTo>
                      <a:pt x="127" y="73"/>
                    </a:lnTo>
                    <a:lnTo>
                      <a:pt x="127" y="73"/>
                    </a:lnTo>
                    <a:lnTo>
                      <a:pt x="127" y="71"/>
                    </a:lnTo>
                    <a:close/>
                    <a:moveTo>
                      <a:pt x="105" y="69"/>
                    </a:moveTo>
                    <a:lnTo>
                      <a:pt x="107" y="69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12" y="73"/>
                    </a:lnTo>
                    <a:lnTo>
                      <a:pt x="112" y="73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7" y="74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05" y="69"/>
                    </a:lnTo>
                    <a:lnTo>
                      <a:pt x="105" y="69"/>
                    </a:lnTo>
                    <a:close/>
                    <a:moveTo>
                      <a:pt x="118" y="69"/>
                    </a:moveTo>
                    <a:lnTo>
                      <a:pt x="118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8" y="69"/>
                    </a:lnTo>
                    <a:close/>
                    <a:moveTo>
                      <a:pt x="108" y="68"/>
                    </a:moveTo>
                    <a:lnTo>
                      <a:pt x="112" y="69"/>
                    </a:lnTo>
                    <a:lnTo>
                      <a:pt x="113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112" y="73"/>
                    </a:lnTo>
                    <a:lnTo>
                      <a:pt x="112" y="71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07" y="69"/>
                    </a:lnTo>
                    <a:lnTo>
                      <a:pt x="108" y="69"/>
                    </a:lnTo>
                    <a:lnTo>
                      <a:pt x="108" y="68"/>
                    </a:lnTo>
                    <a:close/>
                    <a:moveTo>
                      <a:pt x="126" y="68"/>
                    </a:moveTo>
                    <a:lnTo>
                      <a:pt x="127" y="69"/>
                    </a:lnTo>
                    <a:lnTo>
                      <a:pt x="129" y="68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8"/>
                    </a:lnTo>
                    <a:close/>
                    <a:moveTo>
                      <a:pt x="135" y="68"/>
                    </a:move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2" y="71"/>
                    </a:lnTo>
                    <a:lnTo>
                      <a:pt x="132" y="71"/>
                    </a:lnTo>
                    <a:lnTo>
                      <a:pt x="132" y="69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4" y="68"/>
                    </a:lnTo>
                    <a:lnTo>
                      <a:pt x="135" y="68"/>
                    </a:lnTo>
                    <a:close/>
                    <a:moveTo>
                      <a:pt x="101" y="65"/>
                    </a:moveTo>
                    <a:lnTo>
                      <a:pt x="101" y="65"/>
                    </a:lnTo>
                    <a:lnTo>
                      <a:pt x="102" y="66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1" y="69"/>
                    </a:lnTo>
                    <a:lnTo>
                      <a:pt x="101" y="69"/>
                    </a:lnTo>
                    <a:lnTo>
                      <a:pt x="101" y="68"/>
                    </a:lnTo>
                    <a:lnTo>
                      <a:pt x="101" y="66"/>
                    </a:lnTo>
                    <a:lnTo>
                      <a:pt x="101" y="65"/>
                    </a:lnTo>
                    <a:close/>
                    <a:moveTo>
                      <a:pt x="30" y="63"/>
                    </a:moveTo>
                    <a:lnTo>
                      <a:pt x="31" y="65"/>
                    </a:lnTo>
                    <a:lnTo>
                      <a:pt x="34" y="68"/>
                    </a:lnTo>
                    <a:lnTo>
                      <a:pt x="36" y="69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4" y="77"/>
                    </a:lnTo>
                    <a:lnTo>
                      <a:pt x="34" y="76"/>
                    </a:lnTo>
                    <a:lnTo>
                      <a:pt x="34" y="73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0" y="63"/>
                    </a:lnTo>
                    <a:close/>
                    <a:moveTo>
                      <a:pt x="97" y="62"/>
                    </a:move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2"/>
                    </a:lnTo>
                    <a:close/>
                    <a:moveTo>
                      <a:pt x="430" y="62"/>
                    </a:moveTo>
                    <a:lnTo>
                      <a:pt x="432" y="62"/>
                    </a:lnTo>
                    <a:lnTo>
                      <a:pt x="432" y="62"/>
                    </a:lnTo>
                    <a:lnTo>
                      <a:pt x="433" y="63"/>
                    </a:lnTo>
                    <a:lnTo>
                      <a:pt x="433" y="65"/>
                    </a:lnTo>
                    <a:lnTo>
                      <a:pt x="432" y="65"/>
                    </a:lnTo>
                    <a:lnTo>
                      <a:pt x="432" y="66"/>
                    </a:lnTo>
                    <a:lnTo>
                      <a:pt x="430" y="68"/>
                    </a:lnTo>
                    <a:lnTo>
                      <a:pt x="429" y="69"/>
                    </a:lnTo>
                    <a:lnTo>
                      <a:pt x="429" y="71"/>
                    </a:lnTo>
                    <a:lnTo>
                      <a:pt x="425" y="74"/>
                    </a:lnTo>
                    <a:lnTo>
                      <a:pt x="424" y="74"/>
                    </a:lnTo>
                    <a:lnTo>
                      <a:pt x="424" y="76"/>
                    </a:lnTo>
                    <a:lnTo>
                      <a:pt x="422" y="77"/>
                    </a:lnTo>
                    <a:lnTo>
                      <a:pt x="421" y="79"/>
                    </a:lnTo>
                    <a:lnTo>
                      <a:pt x="421" y="79"/>
                    </a:lnTo>
                    <a:lnTo>
                      <a:pt x="419" y="79"/>
                    </a:lnTo>
                    <a:lnTo>
                      <a:pt x="419" y="81"/>
                    </a:lnTo>
                    <a:lnTo>
                      <a:pt x="418" y="81"/>
                    </a:lnTo>
                    <a:lnTo>
                      <a:pt x="411" y="81"/>
                    </a:lnTo>
                    <a:lnTo>
                      <a:pt x="410" y="81"/>
                    </a:lnTo>
                    <a:lnTo>
                      <a:pt x="408" y="81"/>
                    </a:lnTo>
                    <a:lnTo>
                      <a:pt x="405" y="81"/>
                    </a:lnTo>
                    <a:lnTo>
                      <a:pt x="405" y="81"/>
                    </a:lnTo>
                    <a:lnTo>
                      <a:pt x="403" y="79"/>
                    </a:lnTo>
                    <a:lnTo>
                      <a:pt x="402" y="79"/>
                    </a:lnTo>
                    <a:lnTo>
                      <a:pt x="400" y="79"/>
                    </a:lnTo>
                    <a:lnTo>
                      <a:pt x="400" y="79"/>
                    </a:lnTo>
                    <a:lnTo>
                      <a:pt x="391" y="79"/>
                    </a:lnTo>
                    <a:lnTo>
                      <a:pt x="388" y="79"/>
                    </a:lnTo>
                    <a:lnTo>
                      <a:pt x="384" y="79"/>
                    </a:lnTo>
                    <a:lnTo>
                      <a:pt x="383" y="79"/>
                    </a:lnTo>
                    <a:lnTo>
                      <a:pt x="381" y="79"/>
                    </a:lnTo>
                    <a:lnTo>
                      <a:pt x="380" y="79"/>
                    </a:lnTo>
                    <a:lnTo>
                      <a:pt x="378" y="79"/>
                    </a:lnTo>
                    <a:lnTo>
                      <a:pt x="372" y="79"/>
                    </a:lnTo>
                    <a:lnTo>
                      <a:pt x="370" y="79"/>
                    </a:lnTo>
                    <a:lnTo>
                      <a:pt x="367" y="77"/>
                    </a:lnTo>
                    <a:lnTo>
                      <a:pt x="365" y="77"/>
                    </a:lnTo>
                    <a:lnTo>
                      <a:pt x="364" y="77"/>
                    </a:lnTo>
                    <a:lnTo>
                      <a:pt x="362" y="79"/>
                    </a:lnTo>
                    <a:lnTo>
                      <a:pt x="362" y="79"/>
                    </a:lnTo>
                    <a:lnTo>
                      <a:pt x="361" y="82"/>
                    </a:lnTo>
                    <a:lnTo>
                      <a:pt x="359" y="84"/>
                    </a:lnTo>
                    <a:lnTo>
                      <a:pt x="359" y="85"/>
                    </a:lnTo>
                    <a:lnTo>
                      <a:pt x="358" y="87"/>
                    </a:lnTo>
                    <a:lnTo>
                      <a:pt x="358" y="88"/>
                    </a:lnTo>
                    <a:lnTo>
                      <a:pt x="358" y="90"/>
                    </a:lnTo>
                    <a:lnTo>
                      <a:pt x="358" y="92"/>
                    </a:lnTo>
                    <a:lnTo>
                      <a:pt x="358" y="93"/>
                    </a:lnTo>
                    <a:lnTo>
                      <a:pt x="359" y="95"/>
                    </a:lnTo>
                    <a:lnTo>
                      <a:pt x="361" y="98"/>
                    </a:lnTo>
                    <a:lnTo>
                      <a:pt x="361" y="98"/>
                    </a:lnTo>
                    <a:lnTo>
                      <a:pt x="364" y="99"/>
                    </a:lnTo>
                    <a:lnTo>
                      <a:pt x="365" y="101"/>
                    </a:lnTo>
                    <a:lnTo>
                      <a:pt x="365" y="104"/>
                    </a:lnTo>
                    <a:lnTo>
                      <a:pt x="367" y="106"/>
                    </a:lnTo>
                    <a:lnTo>
                      <a:pt x="369" y="106"/>
                    </a:lnTo>
                    <a:lnTo>
                      <a:pt x="369" y="104"/>
                    </a:lnTo>
                    <a:lnTo>
                      <a:pt x="370" y="106"/>
                    </a:lnTo>
                    <a:lnTo>
                      <a:pt x="372" y="106"/>
                    </a:lnTo>
                    <a:lnTo>
                      <a:pt x="373" y="104"/>
                    </a:lnTo>
                    <a:lnTo>
                      <a:pt x="375" y="103"/>
                    </a:lnTo>
                    <a:lnTo>
                      <a:pt x="377" y="101"/>
                    </a:lnTo>
                    <a:lnTo>
                      <a:pt x="378" y="99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1" y="98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4" y="99"/>
                    </a:lnTo>
                    <a:lnTo>
                      <a:pt x="386" y="99"/>
                    </a:lnTo>
                    <a:lnTo>
                      <a:pt x="388" y="98"/>
                    </a:lnTo>
                    <a:lnTo>
                      <a:pt x="389" y="98"/>
                    </a:lnTo>
                    <a:lnTo>
                      <a:pt x="389" y="96"/>
                    </a:lnTo>
                    <a:lnTo>
                      <a:pt x="391" y="96"/>
                    </a:lnTo>
                    <a:lnTo>
                      <a:pt x="394" y="96"/>
                    </a:lnTo>
                    <a:lnTo>
                      <a:pt x="395" y="96"/>
                    </a:lnTo>
                    <a:lnTo>
                      <a:pt x="399" y="96"/>
                    </a:lnTo>
                    <a:lnTo>
                      <a:pt x="399" y="96"/>
                    </a:lnTo>
                    <a:lnTo>
                      <a:pt x="399" y="95"/>
                    </a:lnTo>
                    <a:lnTo>
                      <a:pt x="399" y="95"/>
                    </a:lnTo>
                    <a:lnTo>
                      <a:pt x="399" y="95"/>
                    </a:lnTo>
                    <a:lnTo>
                      <a:pt x="402" y="95"/>
                    </a:lnTo>
                    <a:lnTo>
                      <a:pt x="403" y="93"/>
                    </a:lnTo>
                    <a:lnTo>
                      <a:pt x="405" y="93"/>
                    </a:lnTo>
                    <a:lnTo>
                      <a:pt x="406" y="95"/>
                    </a:lnTo>
                    <a:lnTo>
                      <a:pt x="406" y="96"/>
                    </a:lnTo>
                    <a:lnTo>
                      <a:pt x="406" y="96"/>
                    </a:lnTo>
                    <a:lnTo>
                      <a:pt x="406" y="99"/>
                    </a:lnTo>
                    <a:lnTo>
                      <a:pt x="406" y="99"/>
                    </a:lnTo>
                    <a:lnTo>
                      <a:pt x="405" y="99"/>
                    </a:lnTo>
                    <a:lnTo>
                      <a:pt x="403" y="99"/>
                    </a:lnTo>
                    <a:lnTo>
                      <a:pt x="403" y="98"/>
                    </a:lnTo>
                    <a:lnTo>
                      <a:pt x="402" y="98"/>
                    </a:lnTo>
                    <a:lnTo>
                      <a:pt x="400" y="98"/>
                    </a:lnTo>
                    <a:lnTo>
                      <a:pt x="399" y="99"/>
                    </a:lnTo>
                    <a:lnTo>
                      <a:pt x="399" y="99"/>
                    </a:lnTo>
                    <a:lnTo>
                      <a:pt x="397" y="101"/>
                    </a:lnTo>
                    <a:lnTo>
                      <a:pt x="395" y="103"/>
                    </a:lnTo>
                    <a:lnTo>
                      <a:pt x="394" y="104"/>
                    </a:lnTo>
                    <a:lnTo>
                      <a:pt x="391" y="107"/>
                    </a:lnTo>
                    <a:lnTo>
                      <a:pt x="391" y="107"/>
                    </a:lnTo>
                    <a:lnTo>
                      <a:pt x="389" y="109"/>
                    </a:lnTo>
                    <a:lnTo>
                      <a:pt x="384" y="109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1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8" y="112"/>
                    </a:lnTo>
                    <a:lnTo>
                      <a:pt x="377" y="112"/>
                    </a:lnTo>
                    <a:lnTo>
                      <a:pt x="377" y="114"/>
                    </a:lnTo>
                    <a:lnTo>
                      <a:pt x="378" y="114"/>
                    </a:lnTo>
                    <a:lnTo>
                      <a:pt x="380" y="115"/>
                    </a:lnTo>
                    <a:lnTo>
                      <a:pt x="380" y="117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3" y="117"/>
                    </a:lnTo>
                    <a:lnTo>
                      <a:pt x="384" y="118"/>
                    </a:lnTo>
                    <a:lnTo>
                      <a:pt x="386" y="121"/>
                    </a:lnTo>
                    <a:lnTo>
                      <a:pt x="386" y="123"/>
                    </a:lnTo>
                    <a:lnTo>
                      <a:pt x="388" y="125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91" y="129"/>
                    </a:lnTo>
                    <a:lnTo>
                      <a:pt x="392" y="131"/>
                    </a:lnTo>
                    <a:lnTo>
                      <a:pt x="392" y="131"/>
                    </a:lnTo>
                    <a:lnTo>
                      <a:pt x="391" y="133"/>
                    </a:lnTo>
                    <a:lnTo>
                      <a:pt x="391" y="134"/>
                    </a:lnTo>
                    <a:lnTo>
                      <a:pt x="391" y="136"/>
                    </a:lnTo>
                    <a:lnTo>
                      <a:pt x="391" y="137"/>
                    </a:lnTo>
                    <a:lnTo>
                      <a:pt x="391" y="137"/>
                    </a:lnTo>
                    <a:lnTo>
                      <a:pt x="391" y="137"/>
                    </a:lnTo>
                    <a:lnTo>
                      <a:pt x="391" y="139"/>
                    </a:lnTo>
                    <a:lnTo>
                      <a:pt x="392" y="139"/>
                    </a:lnTo>
                    <a:lnTo>
                      <a:pt x="392" y="139"/>
                    </a:lnTo>
                    <a:lnTo>
                      <a:pt x="394" y="140"/>
                    </a:lnTo>
                    <a:lnTo>
                      <a:pt x="395" y="140"/>
                    </a:lnTo>
                    <a:lnTo>
                      <a:pt x="395" y="142"/>
                    </a:lnTo>
                    <a:lnTo>
                      <a:pt x="395" y="142"/>
                    </a:lnTo>
                    <a:lnTo>
                      <a:pt x="395" y="144"/>
                    </a:lnTo>
                    <a:lnTo>
                      <a:pt x="397" y="144"/>
                    </a:lnTo>
                    <a:lnTo>
                      <a:pt x="397" y="144"/>
                    </a:lnTo>
                    <a:lnTo>
                      <a:pt x="397" y="144"/>
                    </a:lnTo>
                    <a:lnTo>
                      <a:pt x="399" y="144"/>
                    </a:lnTo>
                    <a:lnTo>
                      <a:pt x="399" y="144"/>
                    </a:lnTo>
                    <a:lnTo>
                      <a:pt x="399" y="145"/>
                    </a:lnTo>
                    <a:lnTo>
                      <a:pt x="399" y="145"/>
                    </a:lnTo>
                    <a:lnTo>
                      <a:pt x="399" y="147"/>
                    </a:lnTo>
                    <a:lnTo>
                      <a:pt x="399" y="148"/>
                    </a:lnTo>
                    <a:lnTo>
                      <a:pt x="399" y="148"/>
                    </a:lnTo>
                    <a:lnTo>
                      <a:pt x="399" y="148"/>
                    </a:lnTo>
                    <a:lnTo>
                      <a:pt x="397" y="148"/>
                    </a:lnTo>
                    <a:lnTo>
                      <a:pt x="397" y="148"/>
                    </a:lnTo>
                    <a:lnTo>
                      <a:pt x="397" y="148"/>
                    </a:lnTo>
                    <a:lnTo>
                      <a:pt x="395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89" y="150"/>
                    </a:lnTo>
                    <a:lnTo>
                      <a:pt x="388" y="150"/>
                    </a:lnTo>
                    <a:lnTo>
                      <a:pt x="388" y="151"/>
                    </a:lnTo>
                    <a:lnTo>
                      <a:pt x="388" y="153"/>
                    </a:lnTo>
                    <a:lnTo>
                      <a:pt x="388" y="155"/>
                    </a:lnTo>
                    <a:lnTo>
                      <a:pt x="388" y="155"/>
                    </a:lnTo>
                    <a:lnTo>
                      <a:pt x="384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0" y="151"/>
                    </a:lnTo>
                    <a:lnTo>
                      <a:pt x="380" y="147"/>
                    </a:lnTo>
                    <a:lnTo>
                      <a:pt x="380" y="147"/>
                    </a:lnTo>
                    <a:lnTo>
                      <a:pt x="380" y="145"/>
                    </a:lnTo>
                    <a:lnTo>
                      <a:pt x="381" y="145"/>
                    </a:lnTo>
                    <a:lnTo>
                      <a:pt x="381" y="144"/>
                    </a:lnTo>
                    <a:lnTo>
                      <a:pt x="380" y="144"/>
                    </a:lnTo>
                    <a:lnTo>
                      <a:pt x="378" y="142"/>
                    </a:lnTo>
                    <a:lnTo>
                      <a:pt x="377" y="142"/>
                    </a:lnTo>
                    <a:lnTo>
                      <a:pt x="370" y="136"/>
                    </a:lnTo>
                    <a:lnTo>
                      <a:pt x="370" y="136"/>
                    </a:lnTo>
                    <a:lnTo>
                      <a:pt x="370" y="136"/>
                    </a:lnTo>
                    <a:lnTo>
                      <a:pt x="370" y="134"/>
                    </a:lnTo>
                    <a:lnTo>
                      <a:pt x="372" y="131"/>
                    </a:lnTo>
                    <a:lnTo>
                      <a:pt x="373" y="131"/>
                    </a:lnTo>
                    <a:lnTo>
                      <a:pt x="373" y="128"/>
                    </a:lnTo>
                    <a:lnTo>
                      <a:pt x="373" y="126"/>
                    </a:lnTo>
                    <a:lnTo>
                      <a:pt x="373" y="125"/>
                    </a:lnTo>
                    <a:lnTo>
                      <a:pt x="372" y="123"/>
                    </a:lnTo>
                    <a:lnTo>
                      <a:pt x="370" y="123"/>
                    </a:lnTo>
                    <a:lnTo>
                      <a:pt x="369" y="123"/>
                    </a:lnTo>
                    <a:lnTo>
                      <a:pt x="367" y="123"/>
                    </a:lnTo>
                    <a:lnTo>
                      <a:pt x="365" y="125"/>
                    </a:lnTo>
                    <a:lnTo>
                      <a:pt x="362" y="126"/>
                    </a:lnTo>
                    <a:lnTo>
                      <a:pt x="361" y="128"/>
                    </a:lnTo>
                    <a:lnTo>
                      <a:pt x="361" y="129"/>
                    </a:lnTo>
                    <a:lnTo>
                      <a:pt x="362" y="131"/>
                    </a:lnTo>
                    <a:lnTo>
                      <a:pt x="362" y="133"/>
                    </a:lnTo>
                    <a:lnTo>
                      <a:pt x="364" y="134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2" y="140"/>
                    </a:lnTo>
                    <a:lnTo>
                      <a:pt x="362" y="144"/>
                    </a:lnTo>
                    <a:lnTo>
                      <a:pt x="362" y="148"/>
                    </a:lnTo>
                    <a:lnTo>
                      <a:pt x="364" y="151"/>
                    </a:lnTo>
                    <a:lnTo>
                      <a:pt x="364" y="153"/>
                    </a:lnTo>
                    <a:lnTo>
                      <a:pt x="362" y="156"/>
                    </a:lnTo>
                    <a:lnTo>
                      <a:pt x="361" y="158"/>
                    </a:lnTo>
                    <a:lnTo>
                      <a:pt x="361" y="159"/>
                    </a:lnTo>
                    <a:lnTo>
                      <a:pt x="362" y="162"/>
                    </a:lnTo>
                    <a:lnTo>
                      <a:pt x="364" y="164"/>
                    </a:lnTo>
                    <a:lnTo>
                      <a:pt x="364" y="166"/>
                    </a:lnTo>
                    <a:lnTo>
                      <a:pt x="362" y="166"/>
                    </a:lnTo>
                    <a:lnTo>
                      <a:pt x="361" y="166"/>
                    </a:lnTo>
                    <a:lnTo>
                      <a:pt x="361" y="166"/>
                    </a:lnTo>
                    <a:lnTo>
                      <a:pt x="359" y="166"/>
                    </a:lnTo>
                    <a:lnTo>
                      <a:pt x="356" y="166"/>
                    </a:lnTo>
                    <a:lnTo>
                      <a:pt x="356" y="166"/>
                    </a:lnTo>
                    <a:lnTo>
                      <a:pt x="354" y="167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1" y="166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8" y="161"/>
                    </a:lnTo>
                    <a:lnTo>
                      <a:pt x="348" y="159"/>
                    </a:lnTo>
                    <a:lnTo>
                      <a:pt x="350" y="158"/>
                    </a:lnTo>
                    <a:lnTo>
                      <a:pt x="351" y="156"/>
                    </a:lnTo>
                    <a:lnTo>
                      <a:pt x="350" y="153"/>
                    </a:lnTo>
                    <a:lnTo>
                      <a:pt x="351" y="151"/>
                    </a:lnTo>
                    <a:lnTo>
                      <a:pt x="351" y="150"/>
                    </a:lnTo>
                    <a:lnTo>
                      <a:pt x="351" y="148"/>
                    </a:lnTo>
                    <a:lnTo>
                      <a:pt x="351" y="144"/>
                    </a:lnTo>
                    <a:lnTo>
                      <a:pt x="351" y="144"/>
                    </a:lnTo>
                    <a:lnTo>
                      <a:pt x="350" y="139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50" y="137"/>
                    </a:lnTo>
                    <a:lnTo>
                      <a:pt x="350" y="136"/>
                    </a:lnTo>
                    <a:lnTo>
                      <a:pt x="350" y="136"/>
                    </a:lnTo>
                    <a:lnTo>
                      <a:pt x="350" y="136"/>
                    </a:lnTo>
                    <a:lnTo>
                      <a:pt x="348" y="136"/>
                    </a:lnTo>
                    <a:lnTo>
                      <a:pt x="347" y="136"/>
                    </a:lnTo>
                    <a:lnTo>
                      <a:pt x="343" y="136"/>
                    </a:lnTo>
                    <a:lnTo>
                      <a:pt x="342" y="136"/>
                    </a:lnTo>
                    <a:lnTo>
                      <a:pt x="342" y="134"/>
                    </a:lnTo>
                    <a:lnTo>
                      <a:pt x="340" y="133"/>
                    </a:lnTo>
                    <a:lnTo>
                      <a:pt x="340" y="131"/>
                    </a:lnTo>
                    <a:lnTo>
                      <a:pt x="340" y="129"/>
                    </a:lnTo>
                    <a:lnTo>
                      <a:pt x="340" y="128"/>
                    </a:lnTo>
                    <a:lnTo>
                      <a:pt x="340" y="126"/>
                    </a:lnTo>
                    <a:lnTo>
                      <a:pt x="340" y="125"/>
                    </a:lnTo>
                    <a:lnTo>
                      <a:pt x="340" y="125"/>
                    </a:lnTo>
                    <a:lnTo>
                      <a:pt x="340" y="123"/>
                    </a:lnTo>
                    <a:lnTo>
                      <a:pt x="340" y="123"/>
                    </a:lnTo>
                    <a:lnTo>
                      <a:pt x="342" y="123"/>
                    </a:lnTo>
                    <a:lnTo>
                      <a:pt x="342" y="123"/>
                    </a:lnTo>
                    <a:lnTo>
                      <a:pt x="345" y="121"/>
                    </a:lnTo>
                    <a:lnTo>
                      <a:pt x="345" y="120"/>
                    </a:lnTo>
                    <a:lnTo>
                      <a:pt x="345" y="118"/>
                    </a:lnTo>
                    <a:lnTo>
                      <a:pt x="345" y="117"/>
                    </a:lnTo>
                    <a:lnTo>
                      <a:pt x="347" y="115"/>
                    </a:lnTo>
                    <a:lnTo>
                      <a:pt x="348" y="114"/>
                    </a:lnTo>
                    <a:lnTo>
                      <a:pt x="348" y="112"/>
                    </a:lnTo>
                    <a:lnTo>
                      <a:pt x="348" y="109"/>
                    </a:lnTo>
                    <a:lnTo>
                      <a:pt x="348" y="107"/>
                    </a:lnTo>
                    <a:lnTo>
                      <a:pt x="348" y="107"/>
                    </a:lnTo>
                    <a:lnTo>
                      <a:pt x="348" y="106"/>
                    </a:lnTo>
                    <a:lnTo>
                      <a:pt x="348" y="103"/>
                    </a:lnTo>
                    <a:lnTo>
                      <a:pt x="350" y="98"/>
                    </a:lnTo>
                    <a:lnTo>
                      <a:pt x="353" y="96"/>
                    </a:lnTo>
                    <a:lnTo>
                      <a:pt x="353" y="95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96"/>
                    </a:lnTo>
                    <a:lnTo>
                      <a:pt x="354" y="95"/>
                    </a:lnTo>
                    <a:lnTo>
                      <a:pt x="354" y="92"/>
                    </a:lnTo>
                    <a:lnTo>
                      <a:pt x="353" y="87"/>
                    </a:lnTo>
                    <a:lnTo>
                      <a:pt x="353" y="87"/>
                    </a:lnTo>
                    <a:lnTo>
                      <a:pt x="354" y="87"/>
                    </a:lnTo>
                    <a:lnTo>
                      <a:pt x="354" y="85"/>
                    </a:lnTo>
                    <a:lnTo>
                      <a:pt x="356" y="85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6" y="79"/>
                    </a:lnTo>
                    <a:lnTo>
                      <a:pt x="358" y="77"/>
                    </a:lnTo>
                    <a:lnTo>
                      <a:pt x="358" y="77"/>
                    </a:lnTo>
                    <a:lnTo>
                      <a:pt x="358" y="76"/>
                    </a:lnTo>
                    <a:lnTo>
                      <a:pt x="359" y="74"/>
                    </a:lnTo>
                    <a:lnTo>
                      <a:pt x="359" y="74"/>
                    </a:lnTo>
                    <a:lnTo>
                      <a:pt x="361" y="73"/>
                    </a:lnTo>
                    <a:lnTo>
                      <a:pt x="361" y="71"/>
                    </a:lnTo>
                    <a:lnTo>
                      <a:pt x="362" y="71"/>
                    </a:lnTo>
                    <a:lnTo>
                      <a:pt x="362" y="71"/>
                    </a:lnTo>
                    <a:lnTo>
                      <a:pt x="362" y="73"/>
                    </a:lnTo>
                    <a:lnTo>
                      <a:pt x="364" y="73"/>
                    </a:lnTo>
                    <a:lnTo>
                      <a:pt x="365" y="74"/>
                    </a:lnTo>
                    <a:lnTo>
                      <a:pt x="365" y="73"/>
                    </a:lnTo>
                    <a:lnTo>
                      <a:pt x="367" y="73"/>
                    </a:lnTo>
                    <a:lnTo>
                      <a:pt x="367" y="71"/>
                    </a:lnTo>
                    <a:lnTo>
                      <a:pt x="367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70" y="68"/>
                    </a:lnTo>
                    <a:lnTo>
                      <a:pt x="370" y="66"/>
                    </a:lnTo>
                    <a:lnTo>
                      <a:pt x="372" y="66"/>
                    </a:lnTo>
                    <a:lnTo>
                      <a:pt x="372" y="66"/>
                    </a:lnTo>
                    <a:lnTo>
                      <a:pt x="373" y="66"/>
                    </a:lnTo>
                    <a:lnTo>
                      <a:pt x="375" y="68"/>
                    </a:lnTo>
                    <a:lnTo>
                      <a:pt x="377" y="68"/>
                    </a:lnTo>
                    <a:lnTo>
                      <a:pt x="377" y="68"/>
                    </a:lnTo>
                    <a:lnTo>
                      <a:pt x="378" y="68"/>
                    </a:lnTo>
                    <a:lnTo>
                      <a:pt x="378" y="68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0" y="69"/>
                    </a:lnTo>
                    <a:lnTo>
                      <a:pt x="381" y="69"/>
                    </a:lnTo>
                    <a:lnTo>
                      <a:pt x="384" y="69"/>
                    </a:lnTo>
                    <a:lnTo>
                      <a:pt x="388" y="71"/>
                    </a:lnTo>
                    <a:lnTo>
                      <a:pt x="392" y="71"/>
                    </a:lnTo>
                    <a:lnTo>
                      <a:pt x="394" y="71"/>
                    </a:lnTo>
                    <a:lnTo>
                      <a:pt x="395" y="71"/>
                    </a:lnTo>
                    <a:lnTo>
                      <a:pt x="397" y="73"/>
                    </a:lnTo>
                    <a:lnTo>
                      <a:pt x="399" y="73"/>
                    </a:lnTo>
                    <a:lnTo>
                      <a:pt x="399" y="73"/>
                    </a:lnTo>
                    <a:lnTo>
                      <a:pt x="400" y="73"/>
                    </a:lnTo>
                    <a:lnTo>
                      <a:pt x="402" y="73"/>
                    </a:lnTo>
                    <a:lnTo>
                      <a:pt x="402" y="71"/>
                    </a:lnTo>
                    <a:lnTo>
                      <a:pt x="405" y="73"/>
                    </a:lnTo>
                    <a:lnTo>
                      <a:pt x="413" y="73"/>
                    </a:lnTo>
                    <a:lnTo>
                      <a:pt x="414" y="73"/>
                    </a:lnTo>
                    <a:lnTo>
                      <a:pt x="419" y="71"/>
                    </a:lnTo>
                    <a:lnTo>
                      <a:pt x="421" y="68"/>
                    </a:lnTo>
                    <a:lnTo>
                      <a:pt x="422" y="68"/>
                    </a:lnTo>
                    <a:lnTo>
                      <a:pt x="424" y="66"/>
                    </a:lnTo>
                    <a:lnTo>
                      <a:pt x="424" y="65"/>
                    </a:lnTo>
                    <a:lnTo>
                      <a:pt x="424" y="65"/>
                    </a:lnTo>
                    <a:lnTo>
                      <a:pt x="425" y="65"/>
                    </a:lnTo>
                    <a:lnTo>
                      <a:pt x="427" y="65"/>
                    </a:lnTo>
                    <a:lnTo>
                      <a:pt x="427" y="63"/>
                    </a:lnTo>
                    <a:lnTo>
                      <a:pt x="429" y="62"/>
                    </a:lnTo>
                    <a:lnTo>
                      <a:pt x="430" y="62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88" y="58"/>
                    </a:lnTo>
                    <a:lnTo>
                      <a:pt x="88" y="57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3" y="55"/>
                    </a:lnTo>
                    <a:close/>
                    <a:moveTo>
                      <a:pt x="474" y="54"/>
                    </a:moveTo>
                    <a:lnTo>
                      <a:pt x="474" y="54"/>
                    </a:lnTo>
                    <a:lnTo>
                      <a:pt x="474" y="55"/>
                    </a:lnTo>
                    <a:lnTo>
                      <a:pt x="471" y="57"/>
                    </a:lnTo>
                    <a:lnTo>
                      <a:pt x="471" y="58"/>
                    </a:lnTo>
                    <a:lnTo>
                      <a:pt x="471" y="58"/>
                    </a:lnTo>
                    <a:lnTo>
                      <a:pt x="473" y="60"/>
                    </a:lnTo>
                    <a:lnTo>
                      <a:pt x="473" y="62"/>
                    </a:lnTo>
                    <a:lnTo>
                      <a:pt x="473" y="63"/>
                    </a:lnTo>
                    <a:lnTo>
                      <a:pt x="473" y="65"/>
                    </a:lnTo>
                    <a:lnTo>
                      <a:pt x="473" y="66"/>
                    </a:lnTo>
                    <a:lnTo>
                      <a:pt x="473" y="66"/>
                    </a:lnTo>
                    <a:lnTo>
                      <a:pt x="471" y="68"/>
                    </a:lnTo>
                    <a:lnTo>
                      <a:pt x="468" y="71"/>
                    </a:lnTo>
                    <a:lnTo>
                      <a:pt x="468" y="71"/>
                    </a:lnTo>
                    <a:lnTo>
                      <a:pt x="468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70" y="74"/>
                    </a:lnTo>
                    <a:lnTo>
                      <a:pt x="471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3" y="71"/>
                    </a:lnTo>
                    <a:lnTo>
                      <a:pt x="474" y="69"/>
                    </a:lnTo>
                    <a:lnTo>
                      <a:pt x="474" y="69"/>
                    </a:lnTo>
                    <a:lnTo>
                      <a:pt x="476" y="69"/>
                    </a:lnTo>
                    <a:lnTo>
                      <a:pt x="476" y="68"/>
                    </a:lnTo>
                    <a:lnTo>
                      <a:pt x="476" y="66"/>
                    </a:lnTo>
                    <a:lnTo>
                      <a:pt x="476" y="65"/>
                    </a:lnTo>
                    <a:lnTo>
                      <a:pt x="479" y="63"/>
                    </a:lnTo>
                    <a:lnTo>
                      <a:pt x="481" y="63"/>
                    </a:lnTo>
                    <a:lnTo>
                      <a:pt x="484" y="63"/>
                    </a:lnTo>
                    <a:lnTo>
                      <a:pt x="484" y="63"/>
                    </a:lnTo>
                    <a:lnTo>
                      <a:pt x="484" y="65"/>
                    </a:lnTo>
                    <a:lnTo>
                      <a:pt x="484" y="66"/>
                    </a:lnTo>
                    <a:lnTo>
                      <a:pt x="484" y="69"/>
                    </a:lnTo>
                    <a:lnTo>
                      <a:pt x="482" y="69"/>
                    </a:lnTo>
                    <a:lnTo>
                      <a:pt x="481" y="71"/>
                    </a:lnTo>
                    <a:lnTo>
                      <a:pt x="477" y="73"/>
                    </a:lnTo>
                    <a:lnTo>
                      <a:pt x="477" y="73"/>
                    </a:lnTo>
                    <a:lnTo>
                      <a:pt x="477" y="74"/>
                    </a:lnTo>
                    <a:lnTo>
                      <a:pt x="477" y="74"/>
                    </a:lnTo>
                    <a:lnTo>
                      <a:pt x="479" y="76"/>
                    </a:lnTo>
                    <a:lnTo>
                      <a:pt x="482" y="77"/>
                    </a:lnTo>
                    <a:lnTo>
                      <a:pt x="482" y="77"/>
                    </a:lnTo>
                    <a:lnTo>
                      <a:pt x="484" y="79"/>
                    </a:lnTo>
                    <a:lnTo>
                      <a:pt x="484" y="81"/>
                    </a:lnTo>
                    <a:lnTo>
                      <a:pt x="484" y="81"/>
                    </a:lnTo>
                    <a:lnTo>
                      <a:pt x="485" y="81"/>
                    </a:lnTo>
                    <a:lnTo>
                      <a:pt x="485" y="82"/>
                    </a:lnTo>
                    <a:lnTo>
                      <a:pt x="487" y="82"/>
                    </a:lnTo>
                    <a:lnTo>
                      <a:pt x="481" y="81"/>
                    </a:lnTo>
                    <a:lnTo>
                      <a:pt x="479" y="79"/>
                    </a:lnTo>
                    <a:lnTo>
                      <a:pt x="477" y="79"/>
                    </a:lnTo>
                    <a:lnTo>
                      <a:pt x="476" y="79"/>
                    </a:lnTo>
                    <a:lnTo>
                      <a:pt x="474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1" y="81"/>
                    </a:lnTo>
                    <a:lnTo>
                      <a:pt x="471" y="81"/>
                    </a:lnTo>
                    <a:lnTo>
                      <a:pt x="471" y="82"/>
                    </a:lnTo>
                    <a:lnTo>
                      <a:pt x="471" y="84"/>
                    </a:lnTo>
                    <a:lnTo>
                      <a:pt x="471" y="85"/>
                    </a:lnTo>
                    <a:lnTo>
                      <a:pt x="473" y="88"/>
                    </a:lnTo>
                    <a:lnTo>
                      <a:pt x="474" y="92"/>
                    </a:lnTo>
                    <a:lnTo>
                      <a:pt x="477" y="96"/>
                    </a:lnTo>
                    <a:lnTo>
                      <a:pt x="477" y="96"/>
                    </a:lnTo>
                    <a:lnTo>
                      <a:pt x="479" y="98"/>
                    </a:lnTo>
                    <a:lnTo>
                      <a:pt x="477" y="98"/>
                    </a:lnTo>
                    <a:lnTo>
                      <a:pt x="476" y="96"/>
                    </a:lnTo>
                    <a:lnTo>
                      <a:pt x="474" y="95"/>
                    </a:lnTo>
                    <a:lnTo>
                      <a:pt x="473" y="95"/>
                    </a:lnTo>
                    <a:lnTo>
                      <a:pt x="471" y="92"/>
                    </a:lnTo>
                    <a:lnTo>
                      <a:pt x="471" y="92"/>
                    </a:lnTo>
                    <a:lnTo>
                      <a:pt x="470" y="90"/>
                    </a:lnTo>
                    <a:lnTo>
                      <a:pt x="468" y="88"/>
                    </a:lnTo>
                    <a:lnTo>
                      <a:pt x="468" y="88"/>
                    </a:lnTo>
                    <a:lnTo>
                      <a:pt x="468" y="87"/>
                    </a:lnTo>
                    <a:lnTo>
                      <a:pt x="468" y="85"/>
                    </a:lnTo>
                    <a:lnTo>
                      <a:pt x="468" y="84"/>
                    </a:lnTo>
                    <a:lnTo>
                      <a:pt x="470" y="81"/>
                    </a:lnTo>
                    <a:lnTo>
                      <a:pt x="468" y="81"/>
                    </a:lnTo>
                    <a:lnTo>
                      <a:pt x="468" y="81"/>
                    </a:lnTo>
                    <a:lnTo>
                      <a:pt x="466" y="79"/>
                    </a:lnTo>
                    <a:lnTo>
                      <a:pt x="466" y="76"/>
                    </a:lnTo>
                    <a:lnTo>
                      <a:pt x="466" y="76"/>
                    </a:lnTo>
                    <a:lnTo>
                      <a:pt x="466" y="74"/>
                    </a:lnTo>
                    <a:lnTo>
                      <a:pt x="468" y="74"/>
                    </a:lnTo>
                    <a:lnTo>
                      <a:pt x="468" y="73"/>
                    </a:lnTo>
                    <a:lnTo>
                      <a:pt x="466" y="73"/>
                    </a:lnTo>
                    <a:lnTo>
                      <a:pt x="465" y="69"/>
                    </a:lnTo>
                    <a:lnTo>
                      <a:pt x="465" y="68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6" y="62"/>
                    </a:lnTo>
                    <a:lnTo>
                      <a:pt x="466" y="62"/>
                    </a:lnTo>
                    <a:lnTo>
                      <a:pt x="468" y="58"/>
                    </a:lnTo>
                    <a:lnTo>
                      <a:pt x="470" y="57"/>
                    </a:lnTo>
                    <a:lnTo>
                      <a:pt x="471" y="55"/>
                    </a:lnTo>
                    <a:lnTo>
                      <a:pt x="473" y="54"/>
                    </a:lnTo>
                    <a:lnTo>
                      <a:pt x="474" y="54"/>
                    </a:lnTo>
                    <a:close/>
                    <a:moveTo>
                      <a:pt x="26" y="54"/>
                    </a:moveTo>
                    <a:lnTo>
                      <a:pt x="28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  <a:moveTo>
                      <a:pt x="482" y="47"/>
                    </a:moveTo>
                    <a:lnTo>
                      <a:pt x="484" y="51"/>
                    </a:lnTo>
                    <a:lnTo>
                      <a:pt x="482" y="54"/>
                    </a:lnTo>
                    <a:lnTo>
                      <a:pt x="481" y="55"/>
                    </a:lnTo>
                    <a:lnTo>
                      <a:pt x="479" y="55"/>
                    </a:lnTo>
                    <a:lnTo>
                      <a:pt x="477" y="57"/>
                    </a:lnTo>
                    <a:lnTo>
                      <a:pt x="477" y="55"/>
                    </a:lnTo>
                    <a:lnTo>
                      <a:pt x="476" y="52"/>
                    </a:lnTo>
                    <a:lnTo>
                      <a:pt x="477" y="51"/>
                    </a:lnTo>
                    <a:lnTo>
                      <a:pt x="481" y="49"/>
                    </a:lnTo>
                    <a:lnTo>
                      <a:pt x="481" y="47"/>
                    </a:lnTo>
                    <a:lnTo>
                      <a:pt x="482" y="47"/>
                    </a:lnTo>
                    <a:close/>
                    <a:moveTo>
                      <a:pt x="435" y="46"/>
                    </a:moveTo>
                    <a:lnTo>
                      <a:pt x="436" y="46"/>
                    </a:lnTo>
                    <a:lnTo>
                      <a:pt x="436" y="46"/>
                    </a:lnTo>
                    <a:lnTo>
                      <a:pt x="435" y="46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6"/>
                    </a:lnTo>
                    <a:lnTo>
                      <a:pt x="435" y="46"/>
                    </a:lnTo>
                    <a:close/>
                    <a:moveTo>
                      <a:pt x="8" y="43"/>
                    </a:moveTo>
                    <a:lnTo>
                      <a:pt x="9" y="44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3"/>
                    </a:lnTo>
                    <a:close/>
                    <a:moveTo>
                      <a:pt x="197" y="43"/>
                    </a:moveTo>
                    <a:lnTo>
                      <a:pt x="197" y="44"/>
                    </a:lnTo>
                    <a:lnTo>
                      <a:pt x="197" y="44"/>
                    </a:lnTo>
                    <a:lnTo>
                      <a:pt x="195" y="44"/>
                    </a:lnTo>
                    <a:lnTo>
                      <a:pt x="197" y="43"/>
                    </a:lnTo>
                    <a:lnTo>
                      <a:pt x="197" y="43"/>
                    </a:lnTo>
                    <a:close/>
                    <a:moveTo>
                      <a:pt x="151" y="41"/>
                    </a:moveTo>
                    <a:lnTo>
                      <a:pt x="151" y="41"/>
                    </a:lnTo>
                    <a:lnTo>
                      <a:pt x="151" y="43"/>
                    </a:lnTo>
                    <a:lnTo>
                      <a:pt x="153" y="43"/>
                    </a:lnTo>
                    <a:lnTo>
                      <a:pt x="153" y="43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43"/>
                    </a:lnTo>
                    <a:lnTo>
                      <a:pt x="151" y="43"/>
                    </a:lnTo>
                    <a:lnTo>
                      <a:pt x="151" y="43"/>
                    </a:lnTo>
                    <a:lnTo>
                      <a:pt x="151" y="41"/>
                    </a:lnTo>
                    <a:close/>
                    <a:moveTo>
                      <a:pt x="159" y="40"/>
                    </a:moveTo>
                    <a:lnTo>
                      <a:pt x="159" y="40"/>
                    </a:lnTo>
                    <a:lnTo>
                      <a:pt x="159" y="40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7" y="40"/>
                    </a:lnTo>
                    <a:lnTo>
                      <a:pt x="159" y="40"/>
                    </a:lnTo>
                    <a:close/>
                    <a:moveTo>
                      <a:pt x="323" y="36"/>
                    </a:moveTo>
                    <a:lnTo>
                      <a:pt x="324" y="36"/>
                    </a:lnTo>
                    <a:lnTo>
                      <a:pt x="323" y="38"/>
                    </a:lnTo>
                    <a:lnTo>
                      <a:pt x="323" y="38"/>
                    </a:lnTo>
                    <a:lnTo>
                      <a:pt x="323" y="38"/>
                    </a:lnTo>
                    <a:lnTo>
                      <a:pt x="321" y="36"/>
                    </a:lnTo>
                    <a:lnTo>
                      <a:pt x="321" y="36"/>
                    </a:lnTo>
                    <a:lnTo>
                      <a:pt x="323" y="36"/>
                    </a:lnTo>
                    <a:close/>
                    <a:moveTo>
                      <a:pt x="436" y="32"/>
                    </a:moveTo>
                    <a:lnTo>
                      <a:pt x="438" y="33"/>
                    </a:lnTo>
                    <a:lnTo>
                      <a:pt x="438" y="35"/>
                    </a:lnTo>
                    <a:lnTo>
                      <a:pt x="440" y="35"/>
                    </a:lnTo>
                    <a:lnTo>
                      <a:pt x="440" y="36"/>
                    </a:lnTo>
                    <a:lnTo>
                      <a:pt x="440" y="36"/>
                    </a:lnTo>
                    <a:lnTo>
                      <a:pt x="436" y="36"/>
                    </a:lnTo>
                    <a:lnTo>
                      <a:pt x="436" y="35"/>
                    </a:lnTo>
                    <a:lnTo>
                      <a:pt x="436" y="33"/>
                    </a:lnTo>
                    <a:lnTo>
                      <a:pt x="436" y="33"/>
                    </a:lnTo>
                    <a:lnTo>
                      <a:pt x="436" y="32"/>
                    </a:lnTo>
                    <a:lnTo>
                      <a:pt x="436" y="32"/>
                    </a:lnTo>
                    <a:close/>
                    <a:moveTo>
                      <a:pt x="455" y="30"/>
                    </a:moveTo>
                    <a:lnTo>
                      <a:pt x="457" y="30"/>
                    </a:lnTo>
                    <a:lnTo>
                      <a:pt x="457" y="32"/>
                    </a:lnTo>
                    <a:lnTo>
                      <a:pt x="457" y="32"/>
                    </a:lnTo>
                    <a:lnTo>
                      <a:pt x="457" y="32"/>
                    </a:lnTo>
                    <a:lnTo>
                      <a:pt x="455" y="32"/>
                    </a:lnTo>
                    <a:lnTo>
                      <a:pt x="455" y="30"/>
                    </a:lnTo>
                    <a:lnTo>
                      <a:pt x="455" y="30"/>
                    </a:lnTo>
                    <a:lnTo>
                      <a:pt x="455" y="30"/>
                    </a:lnTo>
                    <a:close/>
                    <a:moveTo>
                      <a:pt x="454" y="27"/>
                    </a:moveTo>
                    <a:lnTo>
                      <a:pt x="454" y="29"/>
                    </a:lnTo>
                    <a:lnTo>
                      <a:pt x="455" y="29"/>
                    </a:lnTo>
                    <a:lnTo>
                      <a:pt x="455" y="30"/>
                    </a:lnTo>
                    <a:lnTo>
                      <a:pt x="455" y="30"/>
                    </a:lnTo>
                    <a:lnTo>
                      <a:pt x="454" y="29"/>
                    </a:lnTo>
                    <a:lnTo>
                      <a:pt x="454" y="27"/>
                    </a:lnTo>
                    <a:close/>
                    <a:moveTo>
                      <a:pt x="328" y="25"/>
                    </a:moveTo>
                    <a:lnTo>
                      <a:pt x="328" y="27"/>
                    </a:lnTo>
                    <a:lnTo>
                      <a:pt x="328" y="27"/>
                    </a:lnTo>
                    <a:lnTo>
                      <a:pt x="324" y="29"/>
                    </a:lnTo>
                    <a:lnTo>
                      <a:pt x="323" y="27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8" y="25"/>
                    </a:lnTo>
                    <a:close/>
                    <a:moveTo>
                      <a:pt x="187" y="25"/>
                    </a:moveTo>
                    <a:lnTo>
                      <a:pt x="187" y="25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189" y="32"/>
                    </a:lnTo>
                    <a:lnTo>
                      <a:pt x="187" y="33"/>
                    </a:lnTo>
                    <a:lnTo>
                      <a:pt x="186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7" y="30"/>
                    </a:lnTo>
                    <a:lnTo>
                      <a:pt x="186" y="30"/>
                    </a:lnTo>
                    <a:lnTo>
                      <a:pt x="184" y="30"/>
                    </a:lnTo>
                    <a:lnTo>
                      <a:pt x="184" y="29"/>
                    </a:lnTo>
                    <a:lnTo>
                      <a:pt x="184" y="27"/>
                    </a:lnTo>
                    <a:lnTo>
                      <a:pt x="187" y="25"/>
                    </a:lnTo>
                    <a:lnTo>
                      <a:pt x="187" y="25"/>
                    </a:lnTo>
                    <a:close/>
                    <a:moveTo>
                      <a:pt x="307" y="22"/>
                    </a:moveTo>
                    <a:lnTo>
                      <a:pt x="307" y="22"/>
                    </a:lnTo>
                    <a:lnTo>
                      <a:pt x="309" y="24"/>
                    </a:lnTo>
                    <a:lnTo>
                      <a:pt x="309" y="24"/>
                    </a:lnTo>
                    <a:lnTo>
                      <a:pt x="310" y="22"/>
                    </a:lnTo>
                    <a:lnTo>
                      <a:pt x="312" y="24"/>
                    </a:lnTo>
                    <a:lnTo>
                      <a:pt x="315" y="24"/>
                    </a:lnTo>
                    <a:lnTo>
                      <a:pt x="318" y="24"/>
                    </a:lnTo>
                    <a:lnTo>
                      <a:pt x="321" y="25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3" y="25"/>
                    </a:lnTo>
                    <a:lnTo>
                      <a:pt x="321" y="25"/>
                    </a:lnTo>
                    <a:lnTo>
                      <a:pt x="321" y="27"/>
                    </a:lnTo>
                    <a:lnTo>
                      <a:pt x="323" y="29"/>
                    </a:lnTo>
                    <a:lnTo>
                      <a:pt x="323" y="29"/>
                    </a:lnTo>
                    <a:lnTo>
                      <a:pt x="323" y="30"/>
                    </a:lnTo>
                    <a:lnTo>
                      <a:pt x="324" y="30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6" y="32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3"/>
                    </a:lnTo>
                    <a:lnTo>
                      <a:pt x="321" y="32"/>
                    </a:lnTo>
                    <a:lnTo>
                      <a:pt x="321" y="33"/>
                    </a:lnTo>
                    <a:lnTo>
                      <a:pt x="321" y="33"/>
                    </a:lnTo>
                    <a:lnTo>
                      <a:pt x="318" y="33"/>
                    </a:lnTo>
                    <a:lnTo>
                      <a:pt x="317" y="33"/>
                    </a:lnTo>
                    <a:lnTo>
                      <a:pt x="315" y="33"/>
                    </a:lnTo>
                    <a:lnTo>
                      <a:pt x="315" y="33"/>
                    </a:lnTo>
                    <a:lnTo>
                      <a:pt x="317" y="33"/>
                    </a:lnTo>
                    <a:lnTo>
                      <a:pt x="320" y="36"/>
                    </a:lnTo>
                    <a:lnTo>
                      <a:pt x="320" y="36"/>
                    </a:lnTo>
                    <a:lnTo>
                      <a:pt x="318" y="40"/>
                    </a:lnTo>
                    <a:lnTo>
                      <a:pt x="320" y="40"/>
                    </a:lnTo>
                    <a:lnTo>
                      <a:pt x="320" y="40"/>
                    </a:lnTo>
                    <a:lnTo>
                      <a:pt x="321" y="41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23" y="43"/>
                    </a:lnTo>
                    <a:lnTo>
                      <a:pt x="323" y="43"/>
                    </a:lnTo>
                    <a:lnTo>
                      <a:pt x="323" y="43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3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6" y="46"/>
                    </a:lnTo>
                    <a:lnTo>
                      <a:pt x="326" y="47"/>
                    </a:lnTo>
                    <a:lnTo>
                      <a:pt x="328" y="49"/>
                    </a:lnTo>
                    <a:lnTo>
                      <a:pt x="329" y="51"/>
                    </a:lnTo>
                    <a:lnTo>
                      <a:pt x="329" y="52"/>
                    </a:lnTo>
                    <a:lnTo>
                      <a:pt x="329" y="52"/>
                    </a:lnTo>
                    <a:lnTo>
                      <a:pt x="329" y="54"/>
                    </a:lnTo>
                    <a:lnTo>
                      <a:pt x="328" y="54"/>
                    </a:lnTo>
                    <a:lnTo>
                      <a:pt x="328" y="55"/>
                    </a:lnTo>
                    <a:lnTo>
                      <a:pt x="326" y="55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8" y="58"/>
                    </a:lnTo>
                    <a:lnTo>
                      <a:pt x="329" y="62"/>
                    </a:lnTo>
                    <a:lnTo>
                      <a:pt x="331" y="62"/>
                    </a:lnTo>
                    <a:lnTo>
                      <a:pt x="336" y="65"/>
                    </a:lnTo>
                    <a:lnTo>
                      <a:pt x="337" y="66"/>
                    </a:lnTo>
                    <a:lnTo>
                      <a:pt x="340" y="69"/>
                    </a:lnTo>
                    <a:lnTo>
                      <a:pt x="342" y="71"/>
                    </a:lnTo>
                    <a:lnTo>
                      <a:pt x="343" y="71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6" y="74"/>
                    </a:lnTo>
                    <a:lnTo>
                      <a:pt x="332" y="73"/>
                    </a:lnTo>
                    <a:lnTo>
                      <a:pt x="331" y="73"/>
                    </a:lnTo>
                    <a:lnTo>
                      <a:pt x="329" y="73"/>
                    </a:lnTo>
                    <a:lnTo>
                      <a:pt x="329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3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4" y="74"/>
                    </a:lnTo>
                    <a:lnTo>
                      <a:pt x="321" y="81"/>
                    </a:lnTo>
                    <a:lnTo>
                      <a:pt x="321" y="82"/>
                    </a:lnTo>
                    <a:lnTo>
                      <a:pt x="321" y="88"/>
                    </a:lnTo>
                    <a:lnTo>
                      <a:pt x="321" y="90"/>
                    </a:lnTo>
                    <a:lnTo>
                      <a:pt x="321" y="93"/>
                    </a:lnTo>
                    <a:lnTo>
                      <a:pt x="323" y="95"/>
                    </a:lnTo>
                    <a:lnTo>
                      <a:pt x="323" y="96"/>
                    </a:lnTo>
                    <a:lnTo>
                      <a:pt x="323" y="96"/>
                    </a:lnTo>
                    <a:lnTo>
                      <a:pt x="321" y="96"/>
                    </a:lnTo>
                    <a:lnTo>
                      <a:pt x="320" y="98"/>
                    </a:lnTo>
                    <a:lnTo>
                      <a:pt x="318" y="98"/>
                    </a:lnTo>
                    <a:lnTo>
                      <a:pt x="317" y="99"/>
                    </a:lnTo>
                    <a:lnTo>
                      <a:pt x="315" y="101"/>
                    </a:lnTo>
                    <a:lnTo>
                      <a:pt x="313" y="103"/>
                    </a:lnTo>
                    <a:lnTo>
                      <a:pt x="313" y="103"/>
                    </a:lnTo>
                    <a:lnTo>
                      <a:pt x="312" y="103"/>
                    </a:lnTo>
                    <a:lnTo>
                      <a:pt x="312" y="103"/>
                    </a:lnTo>
                    <a:lnTo>
                      <a:pt x="310" y="101"/>
                    </a:lnTo>
                    <a:lnTo>
                      <a:pt x="310" y="101"/>
                    </a:lnTo>
                    <a:lnTo>
                      <a:pt x="310" y="101"/>
                    </a:lnTo>
                    <a:lnTo>
                      <a:pt x="310" y="103"/>
                    </a:lnTo>
                    <a:lnTo>
                      <a:pt x="310" y="103"/>
                    </a:lnTo>
                    <a:lnTo>
                      <a:pt x="310" y="104"/>
                    </a:lnTo>
                    <a:lnTo>
                      <a:pt x="310" y="104"/>
                    </a:lnTo>
                    <a:lnTo>
                      <a:pt x="310" y="106"/>
                    </a:lnTo>
                    <a:lnTo>
                      <a:pt x="309" y="106"/>
                    </a:lnTo>
                    <a:lnTo>
                      <a:pt x="307" y="106"/>
                    </a:lnTo>
                    <a:lnTo>
                      <a:pt x="307" y="107"/>
                    </a:lnTo>
                    <a:lnTo>
                      <a:pt x="307" y="109"/>
                    </a:lnTo>
                    <a:lnTo>
                      <a:pt x="307" y="109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6" y="114"/>
                    </a:lnTo>
                    <a:lnTo>
                      <a:pt x="306" y="115"/>
                    </a:lnTo>
                    <a:lnTo>
                      <a:pt x="304" y="117"/>
                    </a:lnTo>
                    <a:lnTo>
                      <a:pt x="306" y="117"/>
                    </a:lnTo>
                    <a:lnTo>
                      <a:pt x="306" y="117"/>
                    </a:lnTo>
                    <a:lnTo>
                      <a:pt x="307" y="117"/>
                    </a:lnTo>
                    <a:lnTo>
                      <a:pt x="307" y="118"/>
                    </a:lnTo>
                    <a:lnTo>
                      <a:pt x="307" y="120"/>
                    </a:lnTo>
                    <a:lnTo>
                      <a:pt x="307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4" y="121"/>
                    </a:lnTo>
                    <a:lnTo>
                      <a:pt x="304" y="121"/>
                    </a:lnTo>
                    <a:lnTo>
                      <a:pt x="304" y="123"/>
                    </a:lnTo>
                    <a:lnTo>
                      <a:pt x="306" y="123"/>
                    </a:lnTo>
                    <a:lnTo>
                      <a:pt x="306" y="125"/>
                    </a:lnTo>
                    <a:lnTo>
                      <a:pt x="304" y="126"/>
                    </a:lnTo>
                    <a:lnTo>
                      <a:pt x="304" y="126"/>
                    </a:lnTo>
                    <a:lnTo>
                      <a:pt x="304" y="128"/>
                    </a:lnTo>
                    <a:lnTo>
                      <a:pt x="302" y="128"/>
                    </a:lnTo>
                    <a:lnTo>
                      <a:pt x="302" y="128"/>
                    </a:lnTo>
                    <a:lnTo>
                      <a:pt x="302" y="128"/>
                    </a:lnTo>
                    <a:lnTo>
                      <a:pt x="302" y="129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3"/>
                    </a:lnTo>
                    <a:lnTo>
                      <a:pt x="301" y="134"/>
                    </a:lnTo>
                    <a:lnTo>
                      <a:pt x="299" y="134"/>
                    </a:lnTo>
                    <a:lnTo>
                      <a:pt x="299" y="136"/>
                    </a:lnTo>
                    <a:lnTo>
                      <a:pt x="299" y="137"/>
                    </a:lnTo>
                    <a:lnTo>
                      <a:pt x="288" y="142"/>
                    </a:lnTo>
                    <a:lnTo>
                      <a:pt x="280" y="145"/>
                    </a:lnTo>
                    <a:lnTo>
                      <a:pt x="280" y="145"/>
                    </a:lnTo>
                    <a:lnTo>
                      <a:pt x="280" y="145"/>
                    </a:lnTo>
                    <a:lnTo>
                      <a:pt x="279" y="139"/>
                    </a:lnTo>
                    <a:lnTo>
                      <a:pt x="279" y="136"/>
                    </a:lnTo>
                    <a:lnTo>
                      <a:pt x="279" y="134"/>
                    </a:lnTo>
                    <a:lnTo>
                      <a:pt x="277" y="136"/>
                    </a:lnTo>
                    <a:lnTo>
                      <a:pt x="277" y="136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4" y="134"/>
                    </a:lnTo>
                    <a:lnTo>
                      <a:pt x="274" y="134"/>
                    </a:lnTo>
                    <a:lnTo>
                      <a:pt x="272" y="133"/>
                    </a:lnTo>
                    <a:lnTo>
                      <a:pt x="272" y="133"/>
                    </a:lnTo>
                    <a:lnTo>
                      <a:pt x="272" y="133"/>
                    </a:lnTo>
                    <a:lnTo>
                      <a:pt x="271" y="134"/>
                    </a:lnTo>
                    <a:lnTo>
                      <a:pt x="268" y="136"/>
                    </a:lnTo>
                    <a:lnTo>
                      <a:pt x="266" y="136"/>
                    </a:lnTo>
                    <a:lnTo>
                      <a:pt x="266" y="134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5" y="131"/>
                    </a:lnTo>
                    <a:lnTo>
                      <a:pt x="265" y="131"/>
                    </a:lnTo>
                    <a:lnTo>
                      <a:pt x="265" y="131"/>
                    </a:lnTo>
                    <a:lnTo>
                      <a:pt x="261" y="131"/>
                    </a:lnTo>
                    <a:lnTo>
                      <a:pt x="261" y="131"/>
                    </a:lnTo>
                    <a:lnTo>
                      <a:pt x="261" y="133"/>
                    </a:lnTo>
                    <a:lnTo>
                      <a:pt x="257" y="128"/>
                    </a:lnTo>
                    <a:lnTo>
                      <a:pt x="255" y="131"/>
                    </a:lnTo>
                    <a:lnTo>
                      <a:pt x="254" y="133"/>
                    </a:lnTo>
                    <a:lnTo>
                      <a:pt x="250" y="134"/>
                    </a:lnTo>
                    <a:lnTo>
                      <a:pt x="249" y="134"/>
                    </a:lnTo>
                    <a:lnTo>
                      <a:pt x="246" y="133"/>
                    </a:lnTo>
                    <a:lnTo>
                      <a:pt x="244" y="134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9" y="136"/>
                    </a:lnTo>
                    <a:lnTo>
                      <a:pt x="239" y="136"/>
                    </a:lnTo>
                    <a:lnTo>
                      <a:pt x="239" y="134"/>
                    </a:lnTo>
                    <a:lnTo>
                      <a:pt x="239" y="133"/>
                    </a:lnTo>
                    <a:lnTo>
                      <a:pt x="239" y="129"/>
                    </a:lnTo>
                    <a:lnTo>
                      <a:pt x="239" y="128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5" y="128"/>
                    </a:lnTo>
                    <a:lnTo>
                      <a:pt x="233" y="128"/>
                    </a:lnTo>
                    <a:lnTo>
                      <a:pt x="231" y="128"/>
                    </a:lnTo>
                    <a:lnTo>
                      <a:pt x="228" y="129"/>
                    </a:lnTo>
                    <a:lnTo>
                      <a:pt x="227" y="129"/>
                    </a:lnTo>
                    <a:lnTo>
                      <a:pt x="225" y="129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4" y="128"/>
                    </a:lnTo>
                    <a:lnTo>
                      <a:pt x="224" y="129"/>
                    </a:lnTo>
                    <a:lnTo>
                      <a:pt x="222" y="128"/>
                    </a:lnTo>
                    <a:lnTo>
                      <a:pt x="220" y="126"/>
                    </a:lnTo>
                    <a:lnTo>
                      <a:pt x="219" y="128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6" y="128"/>
                    </a:lnTo>
                    <a:lnTo>
                      <a:pt x="216" y="125"/>
                    </a:lnTo>
                    <a:lnTo>
                      <a:pt x="214" y="117"/>
                    </a:lnTo>
                    <a:lnTo>
                      <a:pt x="214" y="114"/>
                    </a:lnTo>
                    <a:lnTo>
                      <a:pt x="214" y="114"/>
                    </a:lnTo>
                    <a:lnTo>
                      <a:pt x="213" y="112"/>
                    </a:lnTo>
                    <a:lnTo>
                      <a:pt x="213" y="110"/>
                    </a:lnTo>
                    <a:lnTo>
                      <a:pt x="213" y="109"/>
                    </a:lnTo>
                    <a:lnTo>
                      <a:pt x="214" y="107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103"/>
                    </a:lnTo>
                    <a:lnTo>
                      <a:pt x="211" y="101"/>
                    </a:lnTo>
                    <a:lnTo>
                      <a:pt x="209" y="99"/>
                    </a:lnTo>
                    <a:lnTo>
                      <a:pt x="208" y="99"/>
                    </a:lnTo>
                    <a:lnTo>
                      <a:pt x="205" y="98"/>
                    </a:lnTo>
                    <a:lnTo>
                      <a:pt x="203" y="98"/>
                    </a:lnTo>
                    <a:lnTo>
                      <a:pt x="203" y="98"/>
                    </a:lnTo>
                    <a:lnTo>
                      <a:pt x="201" y="96"/>
                    </a:lnTo>
                    <a:lnTo>
                      <a:pt x="203" y="96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3" y="95"/>
                    </a:lnTo>
                    <a:lnTo>
                      <a:pt x="201" y="93"/>
                    </a:lnTo>
                    <a:lnTo>
                      <a:pt x="201" y="93"/>
                    </a:lnTo>
                    <a:lnTo>
                      <a:pt x="200" y="92"/>
                    </a:lnTo>
                    <a:lnTo>
                      <a:pt x="200" y="92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1" y="87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4"/>
                    </a:lnTo>
                    <a:lnTo>
                      <a:pt x="201" y="84"/>
                    </a:lnTo>
                    <a:lnTo>
                      <a:pt x="200" y="84"/>
                    </a:lnTo>
                    <a:lnTo>
                      <a:pt x="200" y="82"/>
                    </a:lnTo>
                    <a:lnTo>
                      <a:pt x="198" y="81"/>
                    </a:lnTo>
                    <a:lnTo>
                      <a:pt x="197" y="77"/>
                    </a:lnTo>
                    <a:lnTo>
                      <a:pt x="197" y="74"/>
                    </a:lnTo>
                    <a:lnTo>
                      <a:pt x="197" y="73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200" y="68"/>
                    </a:lnTo>
                    <a:lnTo>
                      <a:pt x="198" y="68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1" y="62"/>
                    </a:lnTo>
                    <a:lnTo>
                      <a:pt x="203" y="62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8" y="57"/>
                    </a:lnTo>
                    <a:lnTo>
                      <a:pt x="206" y="58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09" y="63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4" y="68"/>
                    </a:lnTo>
                    <a:lnTo>
                      <a:pt x="214" y="68"/>
                    </a:lnTo>
                    <a:lnTo>
                      <a:pt x="217" y="71"/>
                    </a:lnTo>
                    <a:lnTo>
                      <a:pt x="219" y="73"/>
                    </a:lnTo>
                    <a:lnTo>
                      <a:pt x="219" y="73"/>
                    </a:lnTo>
                    <a:lnTo>
                      <a:pt x="220" y="73"/>
                    </a:lnTo>
                    <a:lnTo>
                      <a:pt x="222" y="73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8" y="69"/>
                    </a:lnTo>
                    <a:lnTo>
                      <a:pt x="231" y="71"/>
                    </a:lnTo>
                    <a:lnTo>
                      <a:pt x="235" y="71"/>
                    </a:lnTo>
                    <a:lnTo>
                      <a:pt x="235" y="71"/>
                    </a:lnTo>
                    <a:lnTo>
                      <a:pt x="236" y="71"/>
                    </a:lnTo>
                    <a:lnTo>
                      <a:pt x="238" y="71"/>
                    </a:lnTo>
                    <a:lnTo>
                      <a:pt x="238" y="71"/>
                    </a:lnTo>
                    <a:lnTo>
                      <a:pt x="239" y="71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4" y="68"/>
                    </a:lnTo>
                    <a:lnTo>
                      <a:pt x="244" y="66"/>
                    </a:lnTo>
                    <a:lnTo>
                      <a:pt x="244" y="65"/>
                    </a:lnTo>
                    <a:lnTo>
                      <a:pt x="246" y="65"/>
                    </a:lnTo>
                    <a:lnTo>
                      <a:pt x="247" y="63"/>
                    </a:lnTo>
                    <a:lnTo>
                      <a:pt x="249" y="63"/>
                    </a:lnTo>
                    <a:lnTo>
                      <a:pt x="255" y="63"/>
                    </a:lnTo>
                    <a:lnTo>
                      <a:pt x="257" y="63"/>
                    </a:lnTo>
                    <a:lnTo>
                      <a:pt x="257" y="63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8" y="65"/>
                    </a:lnTo>
                    <a:lnTo>
                      <a:pt x="261" y="66"/>
                    </a:lnTo>
                    <a:lnTo>
                      <a:pt x="263" y="66"/>
                    </a:lnTo>
                    <a:lnTo>
                      <a:pt x="263" y="66"/>
                    </a:lnTo>
                    <a:lnTo>
                      <a:pt x="265" y="68"/>
                    </a:lnTo>
                    <a:lnTo>
                      <a:pt x="266" y="68"/>
                    </a:lnTo>
                    <a:lnTo>
                      <a:pt x="268" y="66"/>
                    </a:lnTo>
                    <a:lnTo>
                      <a:pt x="268" y="65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2" y="65"/>
                    </a:lnTo>
                    <a:lnTo>
                      <a:pt x="274" y="65"/>
                    </a:lnTo>
                    <a:lnTo>
                      <a:pt x="276" y="63"/>
                    </a:lnTo>
                    <a:lnTo>
                      <a:pt x="279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80" y="58"/>
                    </a:lnTo>
                    <a:lnTo>
                      <a:pt x="280" y="58"/>
                    </a:lnTo>
                    <a:lnTo>
                      <a:pt x="282" y="58"/>
                    </a:lnTo>
                    <a:lnTo>
                      <a:pt x="282" y="58"/>
                    </a:lnTo>
                    <a:lnTo>
                      <a:pt x="282" y="57"/>
                    </a:lnTo>
                    <a:lnTo>
                      <a:pt x="283" y="57"/>
                    </a:lnTo>
                    <a:lnTo>
                      <a:pt x="282" y="57"/>
                    </a:lnTo>
                    <a:lnTo>
                      <a:pt x="282" y="55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3" y="52"/>
                    </a:lnTo>
                    <a:lnTo>
                      <a:pt x="285" y="52"/>
                    </a:lnTo>
                    <a:lnTo>
                      <a:pt x="287" y="51"/>
                    </a:lnTo>
                    <a:lnTo>
                      <a:pt x="287" y="49"/>
                    </a:lnTo>
                    <a:lnTo>
                      <a:pt x="288" y="49"/>
                    </a:lnTo>
                    <a:lnTo>
                      <a:pt x="288" y="49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6"/>
                    </a:lnTo>
                    <a:lnTo>
                      <a:pt x="287" y="46"/>
                    </a:lnTo>
                    <a:lnTo>
                      <a:pt x="287" y="46"/>
                    </a:lnTo>
                    <a:lnTo>
                      <a:pt x="287" y="44"/>
                    </a:lnTo>
                    <a:lnTo>
                      <a:pt x="287" y="44"/>
                    </a:lnTo>
                    <a:lnTo>
                      <a:pt x="288" y="43"/>
                    </a:lnTo>
                    <a:lnTo>
                      <a:pt x="288" y="41"/>
                    </a:lnTo>
                    <a:lnTo>
                      <a:pt x="290" y="43"/>
                    </a:lnTo>
                    <a:lnTo>
                      <a:pt x="291" y="43"/>
                    </a:lnTo>
                    <a:lnTo>
                      <a:pt x="291" y="41"/>
                    </a:lnTo>
                    <a:lnTo>
                      <a:pt x="293" y="41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3" y="38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3" y="35"/>
                    </a:lnTo>
                    <a:lnTo>
                      <a:pt x="293" y="33"/>
                    </a:lnTo>
                    <a:lnTo>
                      <a:pt x="293" y="32"/>
                    </a:lnTo>
                    <a:lnTo>
                      <a:pt x="293" y="29"/>
                    </a:lnTo>
                    <a:lnTo>
                      <a:pt x="295" y="29"/>
                    </a:lnTo>
                    <a:lnTo>
                      <a:pt x="295" y="27"/>
                    </a:lnTo>
                    <a:lnTo>
                      <a:pt x="295" y="25"/>
                    </a:lnTo>
                    <a:lnTo>
                      <a:pt x="296" y="24"/>
                    </a:lnTo>
                    <a:lnTo>
                      <a:pt x="298" y="24"/>
                    </a:lnTo>
                    <a:lnTo>
                      <a:pt x="298" y="22"/>
                    </a:lnTo>
                    <a:lnTo>
                      <a:pt x="298" y="22"/>
                    </a:lnTo>
                    <a:lnTo>
                      <a:pt x="299" y="24"/>
                    </a:lnTo>
                    <a:lnTo>
                      <a:pt x="301" y="22"/>
                    </a:lnTo>
                    <a:lnTo>
                      <a:pt x="302" y="22"/>
                    </a:lnTo>
                    <a:lnTo>
                      <a:pt x="304" y="22"/>
                    </a:lnTo>
                    <a:lnTo>
                      <a:pt x="306" y="24"/>
                    </a:lnTo>
                    <a:lnTo>
                      <a:pt x="306" y="24"/>
                    </a:lnTo>
                    <a:lnTo>
                      <a:pt x="307" y="22"/>
                    </a:lnTo>
                    <a:close/>
                    <a:moveTo>
                      <a:pt x="455" y="21"/>
                    </a:moveTo>
                    <a:lnTo>
                      <a:pt x="455" y="21"/>
                    </a:lnTo>
                    <a:lnTo>
                      <a:pt x="457" y="21"/>
                    </a:lnTo>
                    <a:lnTo>
                      <a:pt x="457" y="22"/>
                    </a:lnTo>
                    <a:lnTo>
                      <a:pt x="457" y="24"/>
                    </a:lnTo>
                    <a:lnTo>
                      <a:pt x="457" y="25"/>
                    </a:lnTo>
                    <a:lnTo>
                      <a:pt x="455" y="27"/>
                    </a:lnTo>
                    <a:lnTo>
                      <a:pt x="455" y="29"/>
                    </a:lnTo>
                    <a:lnTo>
                      <a:pt x="454" y="27"/>
                    </a:lnTo>
                    <a:lnTo>
                      <a:pt x="454" y="27"/>
                    </a:lnTo>
                    <a:lnTo>
                      <a:pt x="455" y="25"/>
                    </a:lnTo>
                    <a:lnTo>
                      <a:pt x="455" y="24"/>
                    </a:lnTo>
                    <a:lnTo>
                      <a:pt x="455" y="24"/>
                    </a:lnTo>
                    <a:lnTo>
                      <a:pt x="455" y="22"/>
                    </a:lnTo>
                    <a:lnTo>
                      <a:pt x="455" y="22"/>
                    </a:lnTo>
                    <a:lnTo>
                      <a:pt x="455" y="21"/>
                    </a:lnTo>
                    <a:close/>
                    <a:moveTo>
                      <a:pt x="1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6" y="13"/>
                    </a:lnTo>
                    <a:lnTo>
                      <a:pt x="37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2" y="25"/>
                    </a:lnTo>
                    <a:lnTo>
                      <a:pt x="44" y="27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6" y="33"/>
                    </a:lnTo>
                    <a:lnTo>
                      <a:pt x="61" y="38"/>
                    </a:lnTo>
                    <a:lnTo>
                      <a:pt x="64" y="40"/>
                    </a:lnTo>
                    <a:lnTo>
                      <a:pt x="67" y="43"/>
                    </a:lnTo>
                    <a:lnTo>
                      <a:pt x="67" y="44"/>
                    </a:lnTo>
                    <a:lnTo>
                      <a:pt x="69" y="46"/>
                    </a:lnTo>
                    <a:lnTo>
                      <a:pt x="71" y="47"/>
                    </a:lnTo>
                    <a:lnTo>
                      <a:pt x="72" y="51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77" y="55"/>
                    </a:lnTo>
                    <a:lnTo>
                      <a:pt x="78" y="55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2"/>
                    </a:lnTo>
                    <a:lnTo>
                      <a:pt x="91" y="62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7" y="65"/>
                    </a:lnTo>
                    <a:lnTo>
                      <a:pt x="99" y="66"/>
                    </a:lnTo>
                    <a:lnTo>
                      <a:pt x="99" y="68"/>
                    </a:lnTo>
                    <a:lnTo>
                      <a:pt x="101" y="69"/>
                    </a:lnTo>
                    <a:lnTo>
                      <a:pt x="101" y="71"/>
                    </a:lnTo>
                    <a:lnTo>
                      <a:pt x="101" y="71"/>
                    </a:lnTo>
                    <a:lnTo>
                      <a:pt x="102" y="73"/>
                    </a:lnTo>
                    <a:lnTo>
                      <a:pt x="104" y="74"/>
                    </a:lnTo>
                    <a:lnTo>
                      <a:pt x="105" y="74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3" y="79"/>
                    </a:lnTo>
                    <a:lnTo>
                      <a:pt x="112" y="79"/>
                    </a:lnTo>
                    <a:lnTo>
                      <a:pt x="108" y="81"/>
                    </a:lnTo>
                    <a:lnTo>
                      <a:pt x="105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2" y="81"/>
                    </a:lnTo>
                    <a:lnTo>
                      <a:pt x="113" y="79"/>
                    </a:lnTo>
                    <a:lnTo>
                      <a:pt x="116" y="79"/>
                    </a:lnTo>
                    <a:lnTo>
                      <a:pt x="116" y="77"/>
                    </a:lnTo>
                    <a:lnTo>
                      <a:pt x="118" y="77"/>
                    </a:lnTo>
                    <a:lnTo>
                      <a:pt x="118" y="79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3" y="85"/>
                    </a:lnTo>
                    <a:lnTo>
                      <a:pt x="123" y="85"/>
                    </a:lnTo>
                    <a:lnTo>
                      <a:pt x="119" y="87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9" y="92"/>
                    </a:lnTo>
                    <a:lnTo>
                      <a:pt x="119" y="92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23" y="98"/>
                    </a:lnTo>
                    <a:lnTo>
                      <a:pt x="126" y="99"/>
                    </a:lnTo>
                    <a:lnTo>
                      <a:pt x="127" y="99"/>
                    </a:lnTo>
                    <a:lnTo>
                      <a:pt x="129" y="101"/>
                    </a:lnTo>
                    <a:lnTo>
                      <a:pt x="131" y="101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32" y="103"/>
                    </a:lnTo>
                    <a:lnTo>
                      <a:pt x="132" y="104"/>
                    </a:lnTo>
                    <a:lnTo>
                      <a:pt x="134" y="109"/>
                    </a:lnTo>
                    <a:lnTo>
                      <a:pt x="134" y="110"/>
                    </a:lnTo>
                    <a:lnTo>
                      <a:pt x="134" y="112"/>
                    </a:lnTo>
                    <a:lnTo>
                      <a:pt x="134" y="114"/>
                    </a:lnTo>
                    <a:lnTo>
                      <a:pt x="135" y="114"/>
                    </a:lnTo>
                    <a:lnTo>
                      <a:pt x="137" y="115"/>
                    </a:lnTo>
                    <a:lnTo>
                      <a:pt x="138" y="115"/>
                    </a:lnTo>
                    <a:lnTo>
                      <a:pt x="138" y="117"/>
                    </a:lnTo>
                    <a:lnTo>
                      <a:pt x="138" y="117"/>
                    </a:lnTo>
                    <a:lnTo>
                      <a:pt x="137" y="118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8" y="120"/>
                    </a:lnTo>
                    <a:lnTo>
                      <a:pt x="140" y="120"/>
                    </a:lnTo>
                    <a:lnTo>
                      <a:pt x="140" y="120"/>
                    </a:lnTo>
                    <a:lnTo>
                      <a:pt x="142" y="120"/>
                    </a:lnTo>
                    <a:lnTo>
                      <a:pt x="145" y="120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49" y="121"/>
                    </a:lnTo>
                    <a:lnTo>
                      <a:pt x="154" y="126"/>
                    </a:lnTo>
                    <a:lnTo>
                      <a:pt x="156" y="129"/>
                    </a:lnTo>
                    <a:lnTo>
                      <a:pt x="156" y="131"/>
                    </a:lnTo>
                    <a:lnTo>
                      <a:pt x="156" y="131"/>
                    </a:lnTo>
                    <a:lnTo>
                      <a:pt x="156" y="133"/>
                    </a:lnTo>
                    <a:lnTo>
                      <a:pt x="154" y="134"/>
                    </a:lnTo>
                    <a:lnTo>
                      <a:pt x="154" y="136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4" y="140"/>
                    </a:lnTo>
                    <a:lnTo>
                      <a:pt x="153" y="145"/>
                    </a:lnTo>
                    <a:lnTo>
                      <a:pt x="153" y="145"/>
                    </a:lnTo>
                    <a:lnTo>
                      <a:pt x="154" y="151"/>
                    </a:lnTo>
                    <a:lnTo>
                      <a:pt x="154" y="153"/>
                    </a:lnTo>
                    <a:lnTo>
                      <a:pt x="153" y="155"/>
                    </a:lnTo>
                    <a:lnTo>
                      <a:pt x="154" y="158"/>
                    </a:lnTo>
                    <a:lnTo>
                      <a:pt x="153" y="167"/>
                    </a:lnTo>
                    <a:lnTo>
                      <a:pt x="153" y="167"/>
                    </a:lnTo>
                    <a:lnTo>
                      <a:pt x="151" y="169"/>
                    </a:lnTo>
                    <a:lnTo>
                      <a:pt x="151" y="169"/>
                    </a:lnTo>
                    <a:lnTo>
                      <a:pt x="149" y="169"/>
                    </a:lnTo>
                    <a:lnTo>
                      <a:pt x="149" y="169"/>
                    </a:lnTo>
                    <a:lnTo>
                      <a:pt x="148" y="167"/>
                    </a:lnTo>
                    <a:lnTo>
                      <a:pt x="148" y="167"/>
                    </a:lnTo>
                    <a:lnTo>
                      <a:pt x="146" y="166"/>
                    </a:lnTo>
                    <a:lnTo>
                      <a:pt x="145" y="166"/>
                    </a:lnTo>
                    <a:lnTo>
                      <a:pt x="143" y="167"/>
                    </a:lnTo>
                    <a:lnTo>
                      <a:pt x="142" y="167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5" y="164"/>
                    </a:lnTo>
                    <a:lnTo>
                      <a:pt x="135" y="166"/>
                    </a:lnTo>
                    <a:lnTo>
                      <a:pt x="135" y="166"/>
                    </a:lnTo>
                    <a:lnTo>
                      <a:pt x="135" y="169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4" y="169"/>
                    </a:lnTo>
                    <a:lnTo>
                      <a:pt x="132" y="167"/>
                    </a:lnTo>
                    <a:lnTo>
                      <a:pt x="129" y="166"/>
                    </a:lnTo>
                    <a:lnTo>
                      <a:pt x="129" y="164"/>
                    </a:lnTo>
                    <a:lnTo>
                      <a:pt x="127" y="162"/>
                    </a:lnTo>
                    <a:lnTo>
                      <a:pt x="124" y="158"/>
                    </a:lnTo>
                    <a:lnTo>
                      <a:pt x="123" y="158"/>
                    </a:lnTo>
                    <a:lnTo>
                      <a:pt x="118" y="155"/>
                    </a:lnTo>
                    <a:lnTo>
                      <a:pt x="116" y="153"/>
                    </a:lnTo>
                    <a:lnTo>
                      <a:pt x="115" y="153"/>
                    </a:lnTo>
                    <a:lnTo>
                      <a:pt x="113" y="151"/>
                    </a:lnTo>
                    <a:lnTo>
                      <a:pt x="110" y="150"/>
                    </a:lnTo>
                    <a:lnTo>
                      <a:pt x="105" y="145"/>
                    </a:lnTo>
                    <a:lnTo>
                      <a:pt x="102" y="142"/>
                    </a:lnTo>
                    <a:lnTo>
                      <a:pt x="101" y="139"/>
                    </a:lnTo>
                    <a:lnTo>
                      <a:pt x="99" y="137"/>
                    </a:lnTo>
                    <a:lnTo>
                      <a:pt x="94" y="134"/>
                    </a:lnTo>
                    <a:lnTo>
                      <a:pt x="93" y="133"/>
                    </a:lnTo>
                    <a:lnTo>
                      <a:pt x="91" y="131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75" y="104"/>
                    </a:lnTo>
                    <a:lnTo>
                      <a:pt x="74" y="101"/>
                    </a:lnTo>
                    <a:lnTo>
                      <a:pt x="72" y="98"/>
                    </a:lnTo>
                    <a:lnTo>
                      <a:pt x="72" y="96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6" y="90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3" y="71"/>
                    </a:lnTo>
                    <a:lnTo>
                      <a:pt x="52" y="63"/>
                    </a:lnTo>
                    <a:lnTo>
                      <a:pt x="50" y="62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30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5" y="29"/>
                    </a:lnTo>
                    <a:lnTo>
                      <a:pt x="14" y="27"/>
                    </a:lnTo>
                    <a:lnTo>
                      <a:pt x="11" y="24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" name="Freeform 253">
                <a:extLst>
                  <a:ext uri="{FF2B5EF4-FFF2-40B4-BE49-F238E27FC236}">
                    <a16:creationId xmlns:a16="http://schemas.microsoft.com/office/drawing/2014/main" id="{4E92614E-9F88-DE40-B542-065FD068C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149" y="3059762"/>
                <a:ext cx="219514" cy="113083"/>
              </a:xfrm>
              <a:custGeom>
                <a:avLst/>
                <a:gdLst>
                  <a:gd name="T0" fmla="*/ 79 w 99"/>
                  <a:gd name="T1" fmla="*/ 0 h 51"/>
                  <a:gd name="T2" fmla="*/ 82 w 99"/>
                  <a:gd name="T3" fmla="*/ 4 h 51"/>
                  <a:gd name="T4" fmla="*/ 88 w 99"/>
                  <a:gd name="T5" fmla="*/ 2 h 51"/>
                  <a:gd name="T6" fmla="*/ 90 w 99"/>
                  <a:gd name="T7" fmla="*/ 4 h 51"/>
                  <a:gd name="T8" fmla="*/ 91 w 99"/>
                  <a:gd name="T9" fmla="*/ 5 h 51"/>
                  <a:gd name="T10" fmla="*/ 96 w 99"/>
                  <a:gd name="T11" fmla="*/ 8 h 51"/>
                  <a:gd name="T12" fmla="*/ 98 w 99"/>
                  <a:gd name="T13" fmla="*/ 8 h 51"/>
                  <a:gd name="T14" fmla="*/ 98 w 99"/>
                  <a:gd name="T15" fmla="*/ 11 h 51"/>
                  <a:gd name="T16" fmla="*/ 94 w 99"/>
                  <a:gd name="T17" fmla="*/ 15 h 51"/>
                  <a:gd name="T18" fmla="*/ 91 w 99"/>
                  <a:gd name="T19" fmla="*/ 15 h 51"/>
                  <a:gd name="T20" fmla="*/ 88 w 99"/>
                  <a:gd name="T21" fmla="*/ 18 h 51"/>
                  <a:gd name="T22" fmla="*/ 85 w 99"/>
                  <a:gd name="T23" fmla="*/ 21 h 51"/>
                  <a:gd name="T24" fmla="*/ 82 w 99"/>
                  <a:gd name="T25" fmla="*/ 27 h 51"/>
                  <a:gd name="T26" fmla="*/ 80 w 99"/>
                  <a:gd name="T27" fmla="*/ 30 h 51"/>
                  <a:gd name="T28" fmla="*/ 77 w 99"/>
                  <a:gd name="T29" fmla="*/ 35 h 51"/>
                  <a:gd name="T30" fmla="*/ 76 w 99"/>
                  <a:gd name="T31" fmla="*/ 38 h 51"/>
                  <a:gd name="T32" fmla="*/ 74 w 99"/>
                  <a:gd name="T33" fmla="*/ 40 h 51"/>
                  <a:gd name="T34" fmla="*/ 69 w 99"/>
                  <a:gd name="T35" fmla="*/ 41 h 51"/>
                  <a:gd name="T36" fmla="*/ 68 w 99"/>
                  <a:gd name="T37" fmla="*/ 43 h 51"/>
                  <a:gd name="T38" fmla="*/ 61 w 99"/>
                  <a:gd name="T39" fmla="*/ 45 h 51"/>
                  <a:gd name="T40" fmla="*/ 57 w 99"/>
                  <a:gd name="T41" fmla="*/ 43 h 51"/>
                  <a:gd name="T42" fmla="*/ 50 w 99"/>
                  <a:gd name="T43" fmla="*/ 43 h 51"/>
                  <a:gd name="T44" fmla="*/ 47 w 99"/>
                  <a:gd name="T45" fmla="*/ 46 h 51"/>
                  <a:gd name="T46" fmla="*/ 44 w 99"/>
                  <a:gd name="T47" fmla="*/ 46 h 51"/>
                  <a:gd name="T48" fmla="*/ 41 w 99"/>
                  <a:gd name="T49" fmla="*/ 48 h 51"/>
                  <a:gd name="T50" fmla="*/ 38 w 99"/>
                  <a:gd name="T51" fmla="*/ 48 h 51"/>
                  <a:gd name="T52" fmla="*/ 35 w 99"/>
                  <a:gd name="T53" fmla="*/ 51 h 51"/>
                  <a:gd name="T54" fmla="*/ 27 w 99"/>
                  <a:gd name="T55" fmla="*/ 51 h 51"/>
                  <a:gd name="T56" fmla="*/ 22 w 99"/>
                  <a:gd name="T57" fmla="*/ 48 h 51"/>
                  <a:gd name="T58" fmla="*/ 17 w 99"/>
                  <a:gd name="T59" fmla="*/ 45 h 51"/>
                  <a:gd name="T60" fmla="*/ 11 w 99"/>
                  <a:gd name="T61" fmla="*/ 40 h 51"/>
                  <a:gd name="T62" fmla="*/ 6 w 99"/>
                  <a:gd name="T63" fmla="*/ 37 h 51"/>
                  <a:gd name="T64" fmla="*/ 5 w 99"/>
                  <a:gd name="T65" fmla="*/ 34 h 51"/>
                  <a:gd name="T66" fmla="*/ 3 w 99"/>
                  <a:gd name="T67" fmla="*/ 30 h 51"/>
                  <a:gd name="T68" fmla="*/ 5 w 99"/>
                  <a:gd name="T69" fmla="*/ 29 h 51"/>
                  <a:gd name="T70" fmla="*/ 6 w 99"/>
                  <a:gd name="T71" fmla="*/ 27 h 51"/>
                  <a:gd name="T72" fmla="*/ 5 w 99"/>
                  <a:gd name="T73" fmla="*/ 24 h 51"/>
                  <a:gd name="T74" fmla="*/ 6 w 99"/>
                  <a:gd name="T75" fmla="*/ 21 h 51"/>
                  <a:gd name="T76" fmla="*/ 8 w 99"/>
                  <a:gd name="T77" fmla="*/ 19 h 51"/>
                  <a:gd name="T78" fmla="*/ 5 w 99"/>
                  <a:gd name="T79" fmla="*/ 16 h 51"/>
                  <a:gd name="T80" fmla="*/ 8 w 99"/>
                  <a:gd name="T81" fmla="*/ 15 h 51"/>
                  <a:gd name="T82" fmla="*/ 11 w 99"/>
                  <a:gd name="T83" fmla="*/ 16 h 51"/>
                  <a:gd name="T84" fmla="*/ 14 w 99"/>
                  <a:gd name="T85" fmla="*/ 15 h 51"/>
                  <a:gd name="T86" fmla="*/ 14 w 99"/>
                  <a:gd name="T87" fmla="*/ 11 h 51"/>
                  <a:gd name="T88" fmla="*/ 17 w 99"/>
                  <a:gd name="T89" fmla="*/ 10 h 51"/>
                  <a:gd name="T90" fmla="*/ 22 w 99"/>
                  <a:gd name="T91" fmla="*/ 13 h 51"/>
                  <a:gd name="T92" fmla="*/ 35 w 99"/>
                  <a:gd name="T93" fmla="*/ 15 h 51"/>
                  <a:gd name="T94" fmla="*/ 39 w 99"/>
                  <a:gd name="T95" fmla="*/ 11 h 51"/>
                  <a:gd name="T96" fmla="*/ 46 w 99"/>
                  <a:gd name="T97" fmla="*/ 8 h 51"/>
                  <a:gd name="T98" fmla="*/ 52 w 99"/>
                  <a:gd name="T99" fmla="*/ 5 h 51"/>
                  <a:gd name="T100" fmla="*/ 57 w 99"/>
                  <a:gd name="T101" fmla="*/ 7 h 51"/>
                  <a:gd name="T102" fmla="*/ 65 w 99"/>
                  <a:gd name="T103" fmla="*/ 0 h 51"/>
                  <a:gd name="T104" fmla="*/ 72 w 99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51">
                    <a:moveTo>
                      <a:pt x="77" y="0"/>
                    </a:moveTo>
                    <a:lnTo>
                      <a:pt x="77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98" y="11"/>
                    </a:lnTo>
                    <a:lnTo>
                      <a:pt x="96" y="1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3" y="22"/>
                    </a:lnTo>
                    <a:lnTo>
                      <a:pt x="83" y="26"/>
                    </a:lnTo>
                    <a:lnTo>
                      <a:pt x="82" y="27"/>
                    </a:lnTo>
                    <a:lnTo>
                      <a:pt x="80" y="27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79" y="32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5" y="43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3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2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1" y="8"/>
                    </a:lnTo>
                    <a:lnTo>
                      <a:pt x="46" y="8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8"/>
                    </a:lnTo>
                    <a:lnTo>
                      <a:pt x="57" y="7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" name="Freeform 254">
                <a:extLst>
                  <a:ext uri="{FF2B5EF4-FFF2-40B4-BE49-F238E27FC236}">
                    <a16:creationId xmlns:a16="http://schemas.microsoft.com/office/drawing/2014/main" id="{BC82B047-F03B-5540-A685-F79B20337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9701" y="4095241"/>
                <a:ext cx="90910" cy="66519"/>
              </a:xfrm>
              <a:custGeom>
                <a:avLst/>
                <a:gdLst>
                  <a:gd name="T0" fmla="*/ 21 w 41"/>
                  <a:gd name="T1" fmla="*/ 17 h 30"/>
                  <a:gd name="T2" fmla="*/ 24 w 41"/>
                  <a:gd name="T3" fmla="*/ 19 h 30"/>
                  <a:gd name="T4" fmla="*/ 21 w 41"/>
                  <a:gd name="T5" fmla="*/ 19 h 30"/>
                  <a:gd name="T6" fmla="*/ 17 w 41"/>
                  <a:gd name="T7" fmla="*/ 16 h 30"/>
                  <a:gd name="T8" fmla="*/ 24 w 41"/>
                  <a:gd name="T9" fmla="*/ 1 h 30"/>
                  <a:gd name="T10" fmla="*/ 30 w 41"/>
                  <a:gd name="T11" fmla="*/ 3 h 30"/>
                  <a:gd name="T12" fmla="*/ 36 w 41"/>
                  <a:gd name="T13" fmla="*/ 5 h 30"/>
                  <a:gd name="T14" fmla="*/ 40 w 41"/>
                  <a:gd name="T15" fmla="*/ 5 h 30"/>
                  <a:gd name="T16" fmla="*/ 40 w 41"/>
                  <a:gd name="T17" fmla="*/ 8 h 30"/>
                  <a:gd name="T18" fmla="*/ 40 w 41"/>
                  <a:gd name="T19" fmla="*/ 11 h 30"/>
                  <a:gd name="T20" fmla="*/ 41 w 41"/>
                  <a:gd name="T21" fmla="*/ 12 h 30"/>
                  <a:gd name="T22" fmla="*/ 41 w 41"/>
                  <a:gd name="T23" fmla="*/ 14 h 30"/>
                  <a:gd name="T24" fmla="*/ 38 w 41"/>
                  <a:gd name="T25" fmla="*/ 16 h 30"/>
                  <a:gd name="T26" fmla="*/ 40 w 41"/>
                  <a:gd name="T27" fmla="*/ 17 h 30"/>
                  <a:gd name="T28" fmla="*/ 40 w 41"/>
                  <a:gd name="T29" fmla="*/ 19 h 30"/>
                  <a:gd name="T30" fmla="*/ 38 w 41"/>
                  <a:gd name="T31" fmla="*/ 22 h 30"/>
                  <a:gd name="T32" fmla="*/ 36 w 41"/>
                  <a:gd name="T33" fmla="*/ 22 h 30"/>
                  <a:gd name="T34" fmla="*/ 38 w 41"/>
                  <a:gd name="T35" fmla="*/ 23 h 30"/>
                  <a:gd name="T36" fmla="*/ 40 w 41"/>
                  <a:gd name="T37" fmla="*/ 27 h 30"/>
                  <a:gd name="T38" fmla="*/ 40 w 41"/>
                  <a:gd name="T39" fmla="*/ 30 h 30"/>
                  <a:gd name="T40" fmla="*/ 36 w 41"/>
                  <a:gd name="T41" fmla="*/ 28 h 30"/>
                  <a:gd name="T42" fmla="*/ 35 w 41"/>
                  <a:gd name="T43" fmla="*/ 27 h 30"/>
                  <a:gd name="T44" fmla="*/ 28 w 41"/>
                  <a:gd name="T45" fmla="*/ 27 h 30"/>
                  <a:gd name="T46" fmla="*/ 27 w 41"/>
                  <a:gd name="T47" fmla="*/ 28 h 30"/>
                  <a:gd name="T48" fmla="*/ 24 w 41"/>
                  <a:gd name="T49" fmla="*/ 28 h 30"/>
                  <a:gd name="T50" fmla="*/ 17 w 41"/>
                  <a:gd name="T51" fmla="*/ 27 h 30"/>
                  <a:gd name="T52" fmla="*/ 14 w 41"/>
                  <a:gd name="T53" fmla="*/ 27 h 30"/>
                  <a:gd name="T54" fmla="*/ 11 w 41"/>
                  <a:gd name="T55" fmla="*/ 28 h 30"/>
                  <a:gd name="T56" fmla="*/ 10 w 41"/>
                  <a:gd name="T57" fmla="*/ 30 h 30"/>
                  <a:gd name="T58" fmla="*/ 6 w 41"/>
                  <a:gd name="T59" fmla="*/ 28 h 30"/>
                  <a:gd name="T60" fmla="*/ 5 w 41"/>
                  <a:gd name="T61" fmla="*/ 27 h 30"/>
                  <a:gd name="T62" fmla="*/ 0 w 41"/>
                  <a:gd name="T63" fmla="*/ 25 h 30"/>
                  <a:gd name="T64" fmla="*/ 2 w 41"/>
                  <a:gd name="T65" fmla="*/ 20 h 30"/>
                  <a:gd name="T66" fmla="*/ 3 w 41"/>
                  <a:gd name="T67" fmla="*/ 20 h 30"/>
                  <a:gd name="T68" fmla="*/ 8 w 41"/>
                  <a:gd name="T69" fmla="*/ 22 h 30"/>
                  <a:gd name="T70" fmla="*/ 11 w 41"/>
                  <a:gd name="T71" fmla="*/ 22 h 30"/>
                  <a:gd name="T72" fmla="*/ 22 w 41"/>
                  <a:gd name="T73" fmla="*/ 23 h 30"/>
                  <a:gd name="T74" fmla="*/ 25 w 41"/>
                  <a:gd name="T75" fmla="*/ 23 h 30"/>
                  <a:gd name="T76" fmla="*/ 27 w 41"/>
                  <a:gd name="T77" fmla="*/ 22 h 30"/>
                  <a:gd name="T78" fmla="*/ 30 w 41"/>
                  <a:gd name="T79" fmla="*/ 22 h 30"/>
                  <a:gd name="T80" fmla="*/ 32 w 41"/>
                  <a:gd name="T81" fmla="*/ 20 h 30"/>
                  <a:gd name="T82" fmla="*/ 28 w 41"/>
                  <a:gd name="T83" fmla="*/ 19 h 30"/>
                  <a:gd name="T84" fmla="*/ 24 w 41"/>
                  <a:gd name="T85" fmla="*/ 14 h 30"/>
                  <a:gd name="T86" fmla="*/ 25 w 41"/>
                  <a:gd name="T87" fmla="*/ 12 h 30"/>
                  <a:gd name="T88" fmla="*/ 25 w 41"/>
                  <a:gd name="T89" fmla="*/ 9 h 30"/>
                  <a:gd name="T90" fmla="*/ 21 w 41"/>
                  <a:gd name="T91" fmla="*/ 6 h 30"/>
                  <a:gd name="T92" fmla="*/ 16 w 41"/>
                  <a:gd name="T93" fmla="*/ 6 h 30"/>
                  <a:gd name="T94" fmla="*/ 16 w 41"/>
                  <a:gd name="T95" fmla="*/ 3 h 30"/>
                  <a:gd name="T96" fmla="*/ 19 w 41"/>
                  <a:gd name="T97" fmla="*/ 3 h 30"/>
                  <a:gd name="T98" fmla="*/ 24 w 41"/>
                  <a:gd name="T99" fmla="*/ 1 h 30"/>
                  <a:gd name="T100" fmla="*/ 24 w 41"/>
                  <a:gd name="T101" fmla="*/ 0 h 30"/>
                  <a:gd name="T102" fmla="*/ 27 w 41"/>
                  <a:gd name="T103" fmla="*/ 0 h 30"/>
                  <a:gd name="T104" fmla="*/ 25 w 41"/>
                  <a:gd name="T105" fmla="*/ 0 h 30"/>
                  <a:gd name="T106" fmla="*/ 24 w 41"/>
                  <a:gd name="T107" fmla="*/ 0 h 30"/>
                  <a:gd name="T108" fmla="*/ 22 w 41"/>
                  <a:gd name="T109" fmla="*/ 0 h 30"/>
                  <a:gd name="T110" fmla="*/ 24 w 41"/>
                  <a:gd name="T1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30">
                    <a:moveTo>
                      <a:pt x="19" y="16"/>
                    </a:moveTo>
                    <a:lnTo>
                      <a:pt x="21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9" y="16"/>
                    </a:lnTo>
                    <a:close/>
                    <a:moveTo>
                      <a:pt x="24" y="1"/>
                    </a:moveTo>
                    <a:lnTo>
                      <a:pt x="27" y="1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4" y="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" name="Freeform 255">
                <a:extLst>
                  <a:ext uri="{FF2B5EF4-FFF2-40B4-BE49-F238E27FC236}">
                    <a16:creationId xmlns:a16="http://schemas.microsoft.com/office/drawing/2014/main" id="{592B7E74-9FF5-4845-823A-6CFF2E7E1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2326" y="3141802"/>
                <a:ext cx="188471" cy="159646"/>
              </a:xfrm>
              <a:custGeom>
                <a:avLst/>
                <a:gdLst>
                  <a:gd name="T0" fmla="*/ 56 w 85"/>
                  <a:gd name="T1" fmla="*/ 66 h 72"/>
                  <a:gd name="T2" fmla="*/ 52 w 85"/>
                  <a:gd name="T3" fmla="*/ 64 h 72"/>
                  <a:gd name="T4" fmla="*/ 45 w 85"/>
                  <a:gd name="T5" fmla="*/ 63 h 72"/>
                  <a:gd name="T6" fmla="*/ 61 w 85"/>
                  <a:gd name="T7" fmla="*/ 64 h 72"/>
                  <a:gd name="T8" fmla="*/ 69 w 85"/>
                  <a:gd name="T9" fmla="*/ 69 h 72"/>
                  <a:gd name="T10" fmla="*/ 66 w 85"/>
                  <a:gd name="T11" fmla="*/ 69 h 72"/>
                  <a:gd name="T12" fmla="*/ 53 w 85"/>
                  <a:gd name="T13" fmla="*/ 63 h 72"/>
                  <a:gd name="T14" fmla="*/ 52 w 85"/>
                  <a:gd name="T15" fmla="*/ 61 h 72"/>
                  <a:gd name="T16" fmla="*/ 42 w 85"/>
                  <a:gd name="T17" fmla="*/ 56 h 72"/>
                  <a:gd name="T18" fmla="*/ 44 w 85"/>
                  <a:gd name="T19" fmla="*/ 58 h 72"/>
                  <a:gd name="T20" fmla="*/ 26 w 85"/>
                  <a:gd name="T21" fmla="*/ 45 h 72"/>
                  <a:gd name="T22" fmla="*/ 23 w 85"/>
                  <a:gd name="T23" fmla="*/ 44 h 72"/>
                  <a:gd name="T24" fmla="*/ 20 w 85"/>
                  <a:gd name="T25" fmla="*/ 42 h 72"/>
                  <a:gd name="T26" fmla="*/ 19 w 85"/>
                  <a:gd name="T27" fmla="*/ 42 h 72"/>
                  <a:gd name="T28" fmla="*/ 20 w 85"/>
                  <a:gd name="T29" fmla="*/ 36 h 72"/>
                  <a:gd name="T30" fmla="*/ 22 w 85"/>
                  <a:gd name="T31" fmla="*/ 39 h 72"/>
                  <a:gd name="T32" fmla="*/ 17 w 85"/>
                  <a:gd name="T33" fmla="*/ 33 h 72"/>
                  <a:gd name="T34" fmla="*/ 17 w 85"/>
                  <a:gd name="T35" fmla="*/ 31 h 72"/>
                  <a:gd name="T36" fmla="*/ 12 w 85"/>
                  <a:gd name="T37" fmla="*/ 26 h 72"/>
                  <a:gd name="T38" fmla="*/ 14 w 85"/>
                  <a:gd name="T39" fmla="*/ 33 h 72"/>
                  <a:gd name="T40" fmla="*/ 11 w 85"/>
                  <a:gd name="T41" fmla="*/ 28 h 72"/>
                  <a:gd name="T42" fmla="*/ 15 w 85"/>
                  <a:gd name="T43" fmla="*/ 25 h 72"/>
                  <a:gd name="T44" fmla="*/ 15 w 85"/>
                  <a:gd name="T45" fmla="*/ 26 h 72"/>
                  <a:gd name="T46" fmla="*/ 39 w 85"/>
                  <a:gd name="T47" fmla="*/ 0 h 72"/>
                  <a:gd name="T48" fmla="*/ 48 w 85"/>
                  <a:gd name="T49" fmla="*/ 4 h 72"/>
                  <a:gd name="T50" fmla="*/ 56 w 85"/>
                  <a:gd name="T51" fmla="*/ 11 h 72"/>
                  <a:gd name="T52" fmla="*/ 67 w 85"/>
                  <a:gd name="T53" fmla="*/ 14 h 72"/>
                  <a:gd name="T54" fmla="*/ 74 w 85"/>
                  <a:gd name="T55" fmla="*/ 11 h 72"/>
                  <a:gd name="T56" fmla="*/ 77 w 85"/>
                  <a:gd name="T57" fmla="*/ 12 h 72"/>
                  <a:gd name="T58" fmla="*/ 78 w 85"/>
                  <a:gd name="T59" fmla="*/ 19 h 72"/>
                  <a:gd name="T60" fmla="*/ 82 w 85"/>
                  <a:gd name="T61" fmla="*/ 22 h 72"/>
                  <a:gd name="T62" fmla="*/ 85 w 85"/>
                  <a:gd name="T63" fmla="*/ 25 h 72"/>
                  <a:gd name="T64" fmla="*/ 80 w 85"/>
                  <a:gd name="T65" fmla="*/ 25 h 72"/>
                  <a:gd name="T66" fmla="*/ 78 w 85"/>
                  <a:gd name="T67" fmla="*/ 30 h 72"/>
                  <a:gd name="T68" fmla="*/ 75 w 85"/>
                  <a:gd name="T69" fmla="*/ 28 h 72"/>
                  <a:gd name="T70" fmla="*/ 67 w 85"/>
                  <a:gd name="T71" fmla="*/ 25 h 72"/>
                  <a:gd name="T72" fmla="*/ 61 w 85"/>
                  <a:gd name="T73" fmla="*/ 26 h 72"/>
                  <a:gd name="T74" fmla="*/ 55 w 85"/>
                  <a:gd name="T75" fmla="*/ 25 h 72"/>
                  <a:gd name="T76" fmla="*/ 42 w 85"/>
                  <a:gd name="T77" fmla="*/ 23 h 72"/>
                  <a:gd name="T78" fmla="*/ 36 w 85"/>
                  <a:gd name="T79" fmla="*/ 23 h 72"/>
                  <a:gd name="T80" fmla="*/ 31 w 85"/>
                  <a:gd name="T81" fmla="*/ 30 h 72"/>
                  <a:gd name="T82" fmla="*/ 37 w 85"/>
                  <a:gd name="T83" fmla="*/ 39 h 72"/>
                  <a:gd name="T84" fmla="*/ 45 w 85"/>
                  <a:gd name="T85" fmla="*/ 49 h 72"/>
                  <a:gd name="T86" fmla="*/ 53 w 85"/>
                  <a:gd name="T87" fmla="*/ 56 h 72"/>
                  <a:gd name="T88" fmla="*/ 60 w 85"/>
                  <a:gd name="T89" fmla="*/ 63 h 72"/>
                  <a:gd name="T90" fmla="*/ 44 w 85"/>
                  <a:gd name="T91" fmla="*/ 55 h 72"/>
                  <a:gd name="T92" fmla="*/ 34 w 85"/>
                  <a:gd name="T93" fmla="*/ 53 h 72"/>
                  <a:gd name="T94" fmla="*/ 23 w 85"/>
                  <a:gd name="T95" fmla="*/ 42 h 72"/>
                  <a:gd name="T96" fmla="*/ 28 w 85"/>
                  <a:gd name="T97" fmla="*/ 41 h 72"/>
                  <a:gd name="T98" fmla="*/ 19 w 85"/>
                  <a:gd name="T99" fmla="*/ 28 h 72"/>
                  <a:gd name="T100" fmla="*/ 11 w 85"/>
                  <a:gd name="T101" fmla="*/ 22 h 72"/>
                  <a:gd name="T102" fmla="*/ 4 w 85"/>
                  <a:gd name="T103" fmla="*/ 30 h 72"/>
                  <a:gd name="T104" fmla="*/ 0 w 85"/>
                  <a:gd name="T105" fmla="*/ 19 h 72"/>
                  <a:gd name="T106" fmla="*/ 6 w 85"/>
                  <a:gd name="T107" fmla="*/ 19 h 72"/>
                  <a:gd name="T108" fmla="*/ 14 w 85"/>
                  <a:gd name="T109" fmla="*/ 17 h 72"/>
                  <a:gd name="T110" fmla="*/ 17 w 85"/>
                  <a:gd name="T111" fmla="*/ 19 h 72"/>
                  <a:gd name="T112" fmla="*/ 25 w 85"/>
                  <a:gd name="T113" fmla="*/ 20 h 72"/>
                  <a:gd name="T114" fmla="*/ 26 w 85"/>
                  <a:gd name="T115" fmla="*/ 15 h 72"/>
                  <a:gd name="T116" fmla="*/ 30 w 85"/>
                  <a:gd name="T117" fmla="*/ 12 h 72"/>
                  <a:gd name="T118" fmla="*/ 30 w 85"/>
                  <a:gd name="T119" fmla="*/ 6 h 72"/>
                  <a:gd name="T120" fmla="*/ 34 w 85"/>
                  <a:gd name="T121" fmla="*/ 4 h 72"/>
                  <a:gd name="T122" fmla="*/ 39 w 85"/>
                  <a:gd name="T12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72">
                    <a:moveTo>
                      <a:pt x="56" y="66"/>
                    </a:moveTo>
                    <a:lnTo>
                      <a:pt x="58" y="66"/>
                    </a:lnTo>
                    <a:lnTo>
                      <a:pt x="60" y="67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6" y="66"/>
                    </a:lnTo>
                    <a:close/>
                    <a:moveTo>
                      <a:pt x="44" y="63"/>
                    </a:moveTo>
                    <a:lnTo>
                      <a:pt x="47" y="63"/>
                    </a:lnTo>
                    <a:lnTo>
                      <a:pt x="48" y="63"/>
                    </a:lnTo>
                    <a:lnTo>
                      <a:pt x="52" y="63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3"/>
                    </a:lnTo>
                    <a:lnTo>
                      <a:pt x="44" y="63"/>
                    </a:lnTo>
                    <a:close/>
                    <a:moveTo>
                      <a:pt x="53" y="63"/>
                    </a:moveTo>
                    <a:lnTo>
                      <a:pt x="60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2"/>
                    </a:lnTo>
                    <a:lnTo>
                      <a:pt x="72" y="72"/>
                    </a:lnTo>
                    <a:lnTo>
                      <a:pt x="69" y="71"/>
                    </a:lnTo>
                    <a:lnTo>
                      <a:pt x="66" y="69"/>
                    </a:lnTo>
                    <a:lnTo>
                      <a:pt x="61" y="66"/>
                    </a:lnTo>
                    <a:lnTo>
                      <a:pt x="58" y="66"/>
                    </a:lnTo>
                    <a:lnTo>
                      <a:pt x="53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3" y="63"/>
                    </a:lnTo>
                    <a:close/>
                    <a:moveTo>
                      <a:pt x="42" y="58"/>
                    </a:moveTo>
                    <a:lnTo>
                      <a:pt x="44" y="60"/>
                    </a:lnTo>
                    <a:lnTo>
                      <a:pt x="45" y="60"/>
                    </a:lnTo>
                    <a:lnTo>
                      <a:pt x="50" y="60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4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2" y="58"/>
                    </a:lnTo>
                    <a:close/>
                    <a:moveTo>
                      <a:pt x="42" y="56"/>
                    </a:moveTo>
                    <a:lnTo>
                      <a:pt x="44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2" y="56"/>
                    </a:lnTo>
                    <a:close/>
                    <a:moveTo>
                      <a:pt x="25" y="45"/>
                    </a:moveTo>
                    <a:lnTo>
                      <a:pt x="26" y="45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5"/>
                    </a:lnTo>
                    <a:close/>
                    <a:moveTo>
                      <a:pt x="22" y="42"/>
                    </a:moveTo>
                    <a:lnTo>
                      <a:pt x="23" y="44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  <a:moveTo>
                      <a:pt x="19" y="42"/>
                    </a:moveTo>
                    <a:lnTo>
                      <a:pt x="20" y="42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19" y="42"/>
                    </a:lnTo>
                    <a:lnTo>
                      <a:pt x="19" y="42"/>
                    </a:lnTo>
                    <a:close/>
                    <a:moveTo>
                      <a:pt x="17" y="33"/>
                    </a:moveTo>
                    <a:lnTo>
                      <a:pt x="19" y="33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6"/>
                    </a:lnTo>
                    <a:lnTo>
                      <a:pt x="22" y="37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30"/>
                    </a:moveTo>
                    <a:lnTo>
                      <a:pt x="17" y="30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0"/>
                    </a:lnTo>
                    <a:close/>
                    <a:moveTo>
                      <a:pt x="11" y="25"/>
                    </a:move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close/>
                    <a:moveTo>
                      <a:pt x="14" y="23"/>
                    </a:moveTo>
                    <a:lnTo>
                      <a:pt x="15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3"/>
                    </a:lnTo>
                    <a:close/>
                    <a:moveTo>
                      <a:pt x="39" y="0"/>
                    </a:moveTo>
                    <a:lnTo>
                      <a:pt x="41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8" y="20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2" y="25"/>
                    </a:lnTo>
                    <a:lnTo>
                      <a:pt x="80" y="23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7" y="26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1" y="26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8" y="52"/>
                    </a:lnTo>
                    <a:lnTo>
                      <a:pt x="50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3" y="58"/>
                    </a:lnTo>
                    <a:lnTo>
                      <a:pt x="55" y="60"/>
                    </a:lnTo>
                    <a:lnTo>
                      <a:pt x="58" y="61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5" y="61"/>
                    </a:lnTo>
                    <a:lnTo>
                      <a:pt x="52" y="60"/>
                    </a:lnTo>
                    <a:lnTo>
                      <a:pt x="48" y="56"/>
                    </a:lnTo>
                    <a:lnTo>
                      <a:pt x="44" y="55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0"/>
                    </a:lnTo>
                    <a:lnTo>
                      <a:pt x="30" y="49"/>
                    </a:lnTo>
                    <a:lnTo>
                      <a:pt x="28" y="47"/>
                    </a:lnTo>
                    <a:lnTo>
                      <a:pt x="23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26" y="39"/>
                    </a:lnTo>
                    <a:lnTo>
                      <a:pt x="25" y="37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" name="Freeform 256">
                <a:extLst>
                  <a:ext uri="{FF2B5EF4-FFF2-40B4-BE49-F238E27FC236}">
                    <a16:creationId xmlns:a16="http://schemas.microsoft.com/office/drawing/2014/main" id="{1FB5F450-7D1C-D54B-94BB-4C21220D4F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5199" y="4210541"/>
                <a:ext cx="195122" cy="115300"/>
              </a:xfrm>
              <a:custGeom>
                <a:avLst/>
                <a:gdLst>
                  <a:gd name="T0" fmla="*/ 60 w 88"/>
                  <a:gd name="T1" fmla="*/ 9 h 52"/>
                  <a:gd name="T2" fmla="*/ 69 w 88"/>
                  <a:gd name="T3" fmla="*/ 11 h 52"/>
                  <a:gd name="T4" fmla="*/ 69 w 88"/>
                  <a:gd name="T5" fmla="*/ 11 h 52"/>
                  <a:gd name="T6" fmla="*/ 80 w 88"/>
                  <a:gd name="T7" fmla="*/ 17 h 52"/>
                  <a:gd name="T8" fmla="*/ 75 w 88"/>
                  <a:gd name="T9" fmla="*/ 16 h 52"/>
                  <a:gd name="T10" fmla="*/ 77 w 88"/>
                  <a:gd name="T11" fmla="*/ 17 h 52"/>
                  <a:gd name="T12" fmla="*/ 80 w 88"/>
                  <a:gd name="T13" fmla="*/ 19 h 52"/>
                  <a:gd name="T14" fmla="*/ 83 w 88"/>
                  <a:gd name="T15" fmla="*/ 19 h 52"/>
                  <a:gd name="T16" fmla="*/ 86 w 88"/>
                  <a:gd name="T17" fmla="*/ 19 h 52"/>
                  <a:gd name="T18" fmla="*/ 85 w 88"/>
                  <a:gd name="T19" fmla="*/ 22 h 52"/>
                  <a:gd name="T20" fmla="*/ 82 w 88"/>
                  <a:gd name="T21" fmla="*/ 25 h 52"/>
                  <a:gd name="T22" fmla="*/ 75 w 88"/>
                  <a:gd name="T23" fmla="*/ 25 h 52"/>
                  <a:gd name="T24" fmla="*/ 74 w 88"/>
                  <a:gd name="T25" fmla="*/ 27 h 52"/>
                  <a:gd name="T26" fmla="*/ 72 w 88"/>
                  <a:gd name="T27" fmla="*/ 27 h 52"/>
                  <a:gd name="T28" fmla="*/ 71 w 88"/>
                  <a:gd name="T29" fmla="*/ 28 h 52"/>
                  <a:gd name="T30" fmla="*/ 64 w 88"/>
                  <a:gd name="T31" fmla="*/ 25 h 52"/>
                  <a:gd name="T32" fmla="*/ 61 w 88"/>
                  <a:gd name="T33" fmla="*/ 28 h 52"/>
                  <a:gd name="T34" fmla="*/ 60 w 88"/>
                  <a:gd name="T35" fmla="*/ 30 h 52"/>
                  <a:gd name="T36" fmla="*/ 60 w 88"/>
                  <a:gd name="T37" fmla="*/ 33 h 52"/>
                  <a:gd name="T38" fmla="*/ 53 w 88"/>
                  <a:gd name="T39" fmla="*/ 36 h 52"/>
                  <a:gd name="T40" fmla="*/ 52 w 88"/>
                  <a:gd name="T41" fmla="*/ 39 h 52"/>
                  <a:gd name="T42" fmla="*/ 47 w 88"/>
                  <a:gd name="T43" fmla="*/ 36 h 52"/>
                  <a:gd name="T44" fmla="*/ 42 w 88"/>
                  <a:gd name="T45" fmla="*/ 41 h 52"/>
                  <a:gd name="T46" fmla="*/ 36 w 88"/>
                  <a:gd name="T47" fmla="*/ 41 h 52"/>
                  <a:gd name="T48" fmla="*/ 37 w 88"/>
                  <a:gd name="T49" fmla="*/ 47 h 52"/>
                  <a:gd name="T50" fmla="*/ 34 w 88"/>
                  <a:gd name="T51" fmla="*/ 49 h 52"/>
                  <a:gd name="T52" fmla="*/ 33 w 88"/>
                  <a:gd name="T53" fmla="*/ 52 h 52"/>
                  <a:gd name="T54" fmla="*/ 26 w 88"/>
                  <a:gd name="T55" fmla="*/ 50 h 52"/>
                  <a:gd name="T56" fmla="*/ 26 w 88"/>
                  <a:gd name="T57" fmla="*/ 47 h 52"/>
                  <a:gd name="T58" fmla="*/ 22 w 88"/>
                  <a:gd name="T59" fmla="*/ 45 h 52"/>
                  <a:gd name="T60" fmla="*/ 22 w 88"/>
                  <a:gd name="T61" fmla="*/ 44 h 52"/>
                  <a:gd name="T62" fmla="*/ 23 w 88"/>
                  <a:gd name="T63" fmla="*/ 39 h 52"/>
                  <a:gd name="T64" fmla="*/ 19 w 88"/>
                  <a:gd name="T65" fmla="*/ 39 h 52"/>
                  <a:gd name="T66" fmla="*/ 12 w 88"/>
                  <a:gd name="T67" fmla="*/ 39 h 52"/>
                  <a:gd name="T68" fmla="*/ 11 w 88"/>
                  <a:gd name="T69" fmla="*/ 38 h 52"/>
                  <a:gd name="T70" fmla="*/ 9 w 88"/>
                  <a:gd name="T71" fmla="*/ 36 h 52"/>
                  <a:gd name="T72" fmla="*/ 4 w 88"/>
                  <a:gd name="T73" fmla="*/ 33 h 52"/>
                  <a:gd name="T74" fmla="*/ 1 w 88"/>
                  <a:gd name="T75" fmla="*/ 31 h 52"/>
                  <a:gd name="T76" fmla="*/ 0 w 88"/>
                  <a:gd name="T77" fmla="*/ 30 h 52"/>
                  <a:gd name="T78" fmla="*/ 1 w 88"/>
                  <a:gd name="T79" fmla="*/ 25 h 52"/>
                  <a:gd name="T80" fmla="*/ 4 w 88"/>
                  <a:gd name="T81" fmla="*/ 20 h 52"/>
                  <a:gd name="T82" fmla="*/ 11 w 88"/>
                  <a:gd name="T83" fmla="*/ 16 h 52"/>
                  <a:gd name="T84" fmla="*/ 17 w 88"/>
                  <a:gd name="T85" fmla="*/ 12 h 52"/>
                  <a:gd name="T86" fmla="*/ 20 w 88"/>
                  <a:gd name="T87" fmla="*/ 9 h 52"/>
                  <a:gd name="T88" fmla="*/ 26 w 88"/>
                  <a:gd name="T89" fmla="*/ 11 h 52"/>
                  <a:gd name="T90" fmla="*/ 36 w 88"/>
                  <a:gd name="T91" fmla="*/ 11 h 52"/>
                  <a:gd name="T92" fmla="*/ 47 w 88"/>
                  <a:gd name="T93" fmla="*/ 9 h 52"/>
                  <a:gd name="T94" fmla="*/ 42 w 88"/>
                  <a:gd name="T95" fmla="*/ 1 h 52"/>
                  <a:gd name="T96" fmla="*/ 39 w 88"/>
                  <a:gd name="T97" fmla="*/ 3 h 52"/>
                  <a:gd name="T98" fmla="*/ 49 w 88"/>
                  <a:gd name="T99" fmla="*/ 0 h 52"/>
                  <a:gd name="T100" fmla="*/ 49 w 88"/>
                  <a:gd name="T10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52">
                    <a:moveTo>
                      <a:pt x="49" y="8"/>
                    </a:moveTo>
                    <a:lnTo>
                      <a:pt x="50" y="8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9" y="11"/>
                    </a:lnTo>
                    <a:lnTo>
                      <a:pt x="69" y="9"/>
                    </a:lnTo>
                    <a:lnTo>
                      <a:pt x="72" y="11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7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6" y="19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5" y="22"/>
                    </a:lnTo>
                    <a:lnTo>
                      <a:pt x="83" y="23"/>
                    </a:lnTo>
                    <a:lnTo>
                      <a:pt x="82" y="23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4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49" y="8"/>
                    </a:lnTo>
                    <a:close/>
                    <a:moveTo>
                      <a:pt x="42" y="1"/>
                    </a:moveTo>
                    <a:lnTo>
                      <a:pt x="44" y="1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2" y="1"/>
                    </a:lnTo>
                    <a:close/>
                    <a:moveTo>
                      <a:pt x="49" y="0"/>
                    </a:moveTo>
                    <a:lnTo>
                      <a:pt x="50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" name="Freeform 257">
                <a:extLst>
                  <a:ext uri="{FF2B5EF4-FFF2-40B4-BE49-F238E27FC236}">
                    <a16:creationId xmlns:a16="http://schemas.microsoft.com/office/drawing/2014/main" id="{32BDEDC6-C1C9-9F49-94A7-E589C307D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639" y="6609661"/>
                <a:ext cx="22173" cy="11088"/>
              </a:xfrm>
              <a:custGeom>
                <a:avLst/>
                <a:gdLst>
                  <a:gd name="T0" fmla="*/ 2 w 10"/>
                  <a:gd name="T1" fmla="*/ 0 h 5"/>
                  <a:gd name="T2" fmla="*/ 3 w 10"/>
                  <a:gd name="T3" fmla="*/ 0 h 5"/>
                  <a:gd name="T4" fmla="*/ 5 w 10"/>
                  <a:gd name="T5" fmla="*/ 2 h 5"/>
                  <a:gd name="T6" fmla="*/ 8 w 10"/>
                  <a:gd name="T7" fmla="*/ 2 h 5"/>
                  <a:gd name="T8" fmla="*/ 10 w 10"/>
                  <a:gd name="T9" fmla="*/ 3 h 5"/>
                  <a:gd name="T10" fmla="*/ 8 w 10"/>
                  <a:gd name="T11" fmla="*/ 3 h 5"/>
                  <a:gd name="T12" fmla="*/ 8 w 10"/>
                  <a:gd name="T13" fmla="*/ 3 h 5"/>
                  <a:gd name="T14" fmla="*/ 5 w 10"/>
                  <a:gd name="T15" fmla="*/ 5 h 5"/>
                  <a:gd name="T16" fmla="*/ 3 w 10"/>
                  <a:gd name="T17" fmla="*/ 5 h 5"/>
                  <a:gd name="T18" fmla="*/ 3 w 10"/>
                  <a:gd name="T19" fmla="*/ 3 h 5"/>
                  <a:gd name="T20" fmla="*/ 2 w 10"/>
                  <a:gd name="T21" fmla="*/ 2 h 5"/>
                  <a:gd name="T22" fmla="*/ 2 w 10"/>
                  <a:gd name="T23" fmla="*/ 2 h 5"/>
                  <a:gd name="T24" fmla="*/ 0 w 10"/>
                  <a:gd name="T25" fmla="*/ 0 h 5"/>
                  <a:gd name="T26" fmla="*/ 0 w 10"/>
                  <a:gd name="T27" fmla="*/ 0 h 5"/>
                  <a:gd name="T28" fmla="*/ 2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" name="Freeform 258">
                <a:extLst>
                  <a:ext uri="{FF2B5EF4-FFF2-40B4-BE49-F238E27FC236}">
                    <a16:creationId xmlns:a16="http://schemas.microsoft.com/office/drawing/2014/main" id="{36CB324B-C72F-BA4A-84DB-2778A884D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5194" y="4010985"/>
                <a:ext cx="17739" cy="13303"/>
              </a:xfrm>
              <a:custGeom>
                <a:avLst/>
                <a:gdLst>
                  <a:gd name="T0" fmla="*/ 6 w 8"/>
                  <a:gd name="T1" fmla="*/ 5 h 6"/>
                  <a:gd name="T2" fmla="*/ 6 w 8"/>
                  <a:gd name="T3" fmla="*/ 5 h 6"/>
                  <a:gd name="T4" fmla="*/ 6 w 8"/>
                  <a:gd name="T5" fmla="*/ 5 h 6"/>
                  <a:gd name="T6" fmla="*/ 6 w 8"/>
                  <a:gd name="T7" fmla="*/ 5 h 6"/>
                  <a:gd name="T8" fmla="*/ 6 w 8"/>
                  <a:gd name="T9" fmla="*/ 6 h 6"/>
                  <a:gd name="T10" fmla="*/ 4 w 8"/>
                  <a:gd name="T11" fmla="*/ 5 h 6"/>
                  <a:gd name="T12" fmla="*/ 4 w 8"/>
                  <a:gd name="T13" fmla="*/ 5 h 6"/>
                  <a:gd name="T14" fmla="*/ 6 w 8"/>
                  <a:gd name="T15" fmla="*/ 5 h 6"/>
                  <a:gd name="T16" fmla="*/ 3 w 8"/>
                  <a:gd name="T17" fmla="*/ 3 h 6"/>
                  <a:gd name="T18" fmla="*/ 3 w 8"/>
                  <a:gd name="T19" fmla="*/ 5 h 6"/>
                  <a:gd name="T20" fmla="*/ 3 w 8"/>
                  <a:gd name="T21" fmla="*/ 5 h 6"/>
                  <a:gd name="T22" fmla="*/ 1 w 8"/>
                  <a:gd name="T23" fmla="*/ 5 h 6"/>
                  <a:gd name="T24" fmla="*/ 1 w 8"/>
                  <a:gd name="T25" fmla="*/ 5 h 6"/>
                  <a:gd name="T26" fmla="*/ 0 w 8"/>
                  <a:gd name="T27" fmla="*/ 5 h 6"/>
                  <a:gd name="T28" fmla="*/ 1 w 8"/>
                  <a:gd name="T29" fmla="*/ 5 h 6"/>
                  <a:gd name="T30" fmla="*/ 3 w 8"/>
                  <a:gd name="T31" fmla="*/ 3 h 6"/>
                  <a:gd name="T32" fmla="*/ 4 w 8"/>
                  <a:gd name="T33" fmla="*/ 0 h 6"/>
                  <a:gd name="T34" fmla="*/ 6 w 8"/>
                  <a:gd name="T35" fmla="*/ 0 h 6"/>
                  <a:gd name="T36" fmla="*/ 6 w 8"/>
                  <a:gd name="T37" fmla="*/ 0 h 6"/>
                  <a:gd name="T38" fmla="*/ 6 w 8"/>
                  <a:gd name="T39" fmla="*/ 0 h 6"/>
                  <a:gd name="T40" fmla="*/ 6 w 8"/>
                  <a:gd name="T41" fmla="*/ 0 h 6"/>
                  <a:gd name="T42" fmla="*/ 8 w 8"/>
                  <a:gd name="T43" fmla="*/ 2 h 6"/>
                  <a:gd name="T44" fmla="*/ 8 w 8"/>
                  <a:gd name="T45" fmla="*/ 2 h 6"/>
                  <a:gd name="T46" fmla="*/ 8 w 8"/>
                  <a:gd name="T47" fmla="*/ 2 h 6"/>
                  <a:gd name="T48" fmla="*/ 8 w 8"/>
                  <a:gd name="T49" fmla="*/ 3 h 6"/>
                  <a:gd name="T50" fmla="*/ 8 w 8"/>
                  <a:gd name="T51" fmla="*/ 3 h 6"/>
                  <a:gd name="T52" fmla="*/ 8 w 8"/>
                  <a:gd name="T53" fmla="*/ 3 h 6"/>
                  <a:gd name="T54" fmla="*/ 6 w 8"/>
                  <a:gd name="T55" fmla="*/ 5 h 6"/>
                  <a:gd name="T56" fmla="*/ 4 w 8"/>
                  <a:gd name="T57" fmla="*/ 3 h 6"/>
                  <a:gd name="T58" fmla="*/ 3 w 8"/>
                  <a:gd name="T59" fmla="*/ 3 h 6"/>
                  <a:gd name="T60" fmla="*/ 1 w 8"/>
                  <a:gd name="T61" fmla="*/ 3 h 6"/>
                  <a:gd name="T62" fmla="*/ 1 w 8"/>
                  <a:gd name="T63" fmla="*/ 3 h 6"/>
                  <a:gd name="T64" fmla="*/ 1 w 8"/>
                  <a:gd name="T65" fmla="*/ 2 h 6"/>
                  <a:gd name="T66" fmla="*/ 3 w 8"/>
                  <a:gd name="T67" fmla="*/ 2 h 6"/>
                  <a:gd name="T68" fmla="*/ 3 w 8"/>
                  <a:gd name="T69" fmla="*/ 2 h 6"/>
                  <a:gd name="T70" fmla="*/ 3 w 8"/>
                  <a:gd name="T71" fmla="*/ 0 h 6"/>
                  <a:gd name="T72" fmla="*/ 3 w 8"/>
                  <a:gd name="T73" fmla="*/ 0 h 6"/>
                  <a:gd name="T74" fmla="*/ 4 w 8"/>
                  <a:gd name="T75" fmla="*/ 0 h 6"/>
                  <a:gd name="T76" fmla="*/ 4 w 8"/>
                  <a:gd name="T7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  <a:moveTo>
                      <a:pt x="3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" name="Freeform 259">
                <a:extLst>
                  <a:ext uri="{FF2B5EF4-FFF2-40B4-BE49-F238E27FC236}">
                    <a16:creationId xmlns:a16="http://schemas.microsoft.com/office/drawing/2014/main" id="{3D0964BF-DC5E-F146-A523-9EB34267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772" y="4467748"/>
                <a:ext cx="157429" cy="235033"/>
              </a:xfrm>
              <a:custGeom>
                <a:avLst/>
                <a:gdLst>
                  <a:gd name="T0" fmla="*/ 24 w 71"/>
                  <a:gd name="T1" fmla="*/ 4 h 106"/>
                  <a:gd name="T2" fmla="*/ 38 w 71"/>
                  <a:gd name="T3" fmla="*/ 11 h 106"/>
                  <a:gd name="T4" fmla="*/ 43 w 71"/>
                  <a:gd name="T5" fmla="*/ 22 h 106"/>
                  <a:gd name="T6" fmla="*/ 41 w 71"/>
                  <a:gd name="T7" fmla="*/ 30 h 106"/>
                  <a:gd name="T8" fmla="*/ 46 w 71"/>
                  <a:gd name="T9" fmla="*/ 26 h 106"/>
                  <a:gd name="T10" fmla="*/ 55 w 71"/>
                  <a:gd name="T11" fmla="*/ 32 h 106"/>
                  <a:gd name="T12" fmla="*/ 60 w 71"/>
                  <a:gd name="T13" fmla="*/ 43 h 106"/>
                  <a:gd name="T14" fmla="*/ 59 w 71"/>
                  <a:gd name="T15" fmla="*/ 46 h 106"/>
                  <a:gd name="T16" fmla="*/ 60 w 71"/>
                  <a:gd name="T17" fmla="*/ 49 h 106"/>
                  <a:gd name="T18" fmla="*/ 59 w 71"/>
                  <a:gd name="T19" fmla="*/ 51 h 106"/>
                  <a:gd name="T20" fmla="*/ 52 w 71"/>
                  <a:gd name="T21" fmla="*/ 52 h 106"/>
                  <a:gd name="T22" fmla="*/ 51 w 71"/>
                  <a:gd name="T23" fmla="*/ 56 h 106"/>
                  <a:gd name="T24" fmla="*/ 51 w 71"/>
                  <a:gd name="T25" fmla="*/ 59 h 106"/>
                  <a:gd name="T26" fmla="*/ 49 w 71"/>
                  <a:gd name="T27" fmla="*/ 67 h 106"/>
                  <a:gd name="T28" fmla="*/ 54 w 71"/>
                  <a:gd name="T29" fmla="*/ 73 h 106"/>
                  <a:gd name="T30" fmla="*/ 57 w 71"/>
                  <a:gd name="T31" fmla="*/ 76 h 106"/>
                  <a:gd name="T32" fmla="*/ 60 w 71"/>
                  <a:gd name="T33" fmla="*/ 78 h 106"/>
                  <a:gd name="T34" fmla="*/ 60 w 71"/>
                  <a:gd name="T35" fmla="*/ 81 h 106"/>
                  <a:gd name="T36" fmla="*/ 62 w 71"/>
                  <a:gd name="T37" fmla="*/ 84 h 106"/>
                  <a:gd name="T38" fmla="*/ 63 w 71"/>
                  <a:gd name="T39" fmla="*/ 85 h 106"/>
                  <a:gd name="T40" fmla="*/ 65 w 71"/>
                  <a:gd name="T41" fmla="*/ 89 h 106"/>
                  <a:gd name="T42" fmla="*/ 68 w 71"/>
                  <a:gd name="T43" fmla="*/ 95 h 106"/>
                  <a:gd name="T44" fmla="*/ 71 w 71"/>
                  <a:gd name="T45" fmla="*/ 96 h 106"/>
                  <a:gd name="T46" fmla="*/ 67 w 71"/>
                  <a:gd name="T47" fmla="*/ 96 h 106"/>
                  <a:gd name="T48" fmla="*/ 62 w 71"/>
                  <a:gd name="T49" fmla="*/ 95 h 106"/>
                  <a:gd name="T50" fmla="*/ 57 w 71"/>
                  <a:gd name="T51" fmla="*/ 96 h 106"/>
                  <a:gd name="T52" fmla="*/ 52 w 71"/>
                  <a:gd name="T53" fmla="*/ 100 h 106"/>
                  <a:gd name="T54" fmla="*/ 49 w 71"/>
                  <a:gd name="T55" fmla="*/ 101 h 106"/>
                  <a:gd name="T56" fmla="*/ 46 w 71"/>
                  <a:gd name="T57" fmla="*/ 101 h 106"/>
                  <a:gd name="T58" fmla="*/ 44 w 71"/>
                  <a:gd name="T59" fmla="*/ 101 h 106"/>
                  <a:gd name="T60" fmla="*/ 43 w 71"/>
                  <a:gd name="T61" fmla="*/ 104 h 106"/>
                  <a:gd name="T62" fmla="*/ 38 w 71"/>
                  <a:gd name="T63" fmla="*/ 106 h 106"/>
                  <a:gd name="T64" fmla="*/ 33 w 71"/>
                  <a:gd name="T65" fmla="*/ 104 h 106"/>
                  <a:gd name="T66" fmla="*/ 29 w 71"/>
                  <a:gd name="T67" fmla="*/ 100 h 106"/>
                  <a:gd name="T68" fmla="*/ 26 w 71"/>
                  <a:gd name="T69" fmla="*/ 96 h 106"/>
                  <a:gd name="T70" fmla="*/ 24 w 71"/>
                  <a:gd name="T71" fmla="*/ 93 h 106"/>
                  <a:gd name="T72" fmla="*/ 21 w 71"/>
                  <a:gd name="T73" fmla="*/ 85 h 106"/>
                  <a:gd name="T74" fmla="*/ 22 w 71"/>
                  <a:gd name="T75" fmla="*/ 76 h 106"/>
                  <a:gd name="T76" fmla="*/ 26 w 71"/>
                  <a:gd name="T77" fmla="*/ 70 h 106"/>
                  <a:gd name="T78" fmla="*/ 27 w 71"/>
                  <a:gd name="T79" fmla="*/ 67 h 106"/>
                  <a:gd name="T80" fmla="*/ 24 w 71"/>
                  <a:gd name="T81" fmla="*/ 63 h 106"/>
                  <a:gd name="T82" fmla="*/ 22 w 71"/>
                  <a:gd name="T83" fmla="*/ 59 h 106"/>
                  <a:gd name="T84" fmla="*/ 18 w 71"/>
                  <a:gd name="T85" fmla="*/ 59 h 106"/>
                  <a:gd name="T86" fmla="*/ 19 w 71"/>
                  <a:gd name="T87" fmla="*/ 54 h 106"/>
                  <a:gd name="T88" fmla="*/ 19 w 71"/>
                  <a:gd name="T89" fmla="*/ 49 h 106"/>
                  <a:gd name="T90" fmla="*/ 14 w 71"/>
                  <a:gd name="T91" fmla="*/ 49 h 106"/>
                  <a:gd name="T92" fmla="*/ 7 w 71"/>
                  <a:gd name="T93" fmla="*/ 44 h 106"/>
                  <a:gd name="T94" fmla="*/ 3 w 71"/>
                  <a:gd name="T95" fmla="*/ 35 h 106"/>
                  <a:gd name="T96" fmla="*/ 3 w 71"/>
                  <a:gd name="T97" fmla="*/ 30 h 106"/>
                  <a:gd name="T98" fmla="*/ 7 w 71"/>
                  <a:gd name="T99" fmla="*/ 27 h 106"/>
                  <a:gd name="T100" fmla="*/ 10 w 71"/>
                  <a:gd name="T101" fmla="*/ 26 h 106"/>
                  <a:gd name="T102" fmla="*/ 16 w 71"/>
                  <a:gd name="T103" fmla="*/ 21 h 106"/>
                  <a:gd name="T104" fmla="*/ 13 w 71"/>
                  <a:gd name="T105" fmla="*/ 21 h 106"/>
                  <a:gd name="T106" fmla="*/ 11 w 71"/>
                  <a:gd name="T107" fmla="*/ 18 h 106"/>
                  <a:gd name="T108" fmla="*/ 13 w 71"/>
                  <a:gd name="T109" fmla="*/ 11 h 106"/>
                  <a:gd name="T110" fmla="*/ 18 w 71"/>
                  <a:gd name="T111" fmla="*/ 8 h 106"/>
                  <a:gd name="T112" fmla="*/ 22 w 71"/>
                  <a:gd name="T113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" h="106">
                    <a:moveTo>
                      <a:pt x="21" y="0"/>
                    </a:moveTo>
                    <a:lnTo>
                      <a:pt x="21" y="0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5"/>
                    </a:lnTo>
                    <a:lnTo>
                      <a:pt x="32" y="7"/>
                    </a:lnTo>
                    <a:lnTo>
                      <a:pt x="38" y="11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22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3" y="26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52" y="29"/>
                    </a:lnTo>
                    <a:lnTo>
                      <a:pt x="55" y="30"/>
                    </a:lnTo>
                    <a:lnTo>
                      <a:pt x="55" y="32"/>
                    </a:lnTo>
                    <a:lnTo>
                      <a:pt x="59" y="33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2" y="38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7" y="74"/>
                    </a:lnTo>
                    <a:lnTo>
                      <a:pt x="59" y="74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9"/>
                    </a:lnTo>
                    <a:lnTo>
                      <a:pt x="60" y="79"/>
                    </a:lnTo>
                    <a:lnTo>
                      <a:pt x="60" y="81"/>
                    </a:lnTo>
                    <a:lnTo>
                      <a:pt x="60" y="81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5" y="89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7" y="90"/>
                    </a:lnTo>
                    <a:lnTo>
                      <a:pt x="67" y="92"/>
                    </a:lnTo>
                    <a:lnTo>
                      <a:pt x="67" y="93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6"/>
                    </a:lnTo>
                    <a:lnTo>
                      <a:pt x="70" y="96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6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5" y="100"/>
                    </a:lnTo>
                    <a:lnTo>
                      <a:pt x="54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49" y="100"/>
                    </a:lnTo>
                    <a:lnTo>
                      <a:pt x="49" y="101"/>
                    </a:lnTo>
                    <a:lnTo>
                      <a:pt x="49" y="101"/>
                    </a:lnTo>
                    <a:lnTo>
                      <a:pt x="49" y="10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1" y="103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0" y="103"/>
                    </a:lnTo>
                    <a:lnTo>
                      <a:pt x="30" y="101"/>
                    </a:lnTo>
                    <a:lnTo>
                      <a:pt x="29" y="101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5"/>
                    </a:lnTo>
                    <a:lnTo>
                      <a:pt x="24" y="93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4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6" y="65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7" y="44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" name="Freeform 260">
                <a:extLst>
                  <a:ext uri="{FF2B5EF4-FFF2-40B4-BE49-F238E27FC236}">
                    <a16:creationId xmlns:a16="http://schemas.microsoft.com/office/drawing/2014/main" id="{57D8747C-439A-7445-8E2D-376BFD115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3364" y="4334710"/>
                <a:ext cx="93126" cy="57650"/>
              </a:xfrm>
              <a:custGeom>
                <a:avLst/>
                <a:gdLst>
                  <a:gd name="T0" fmla="*/ 11 w 42"/>
                  <a:gd name="T1" fmla="*/ 23 h 26"/>
                  <a:gd name="T2" fmla="*/ 9 w 42"/>
                  <a:gd name="T3" fmla="*/ 24 h 26"/>
                  <a:gd name="T4" fmla="*/ 11 w 42"/>
                  <a:gd name="T5" fmla="*/ 23 h 26"/>
                  <a:gd name="T6" fmla="*/ 8 w 42"/>
                  <a:gd name="T7" fmla="*/ 23 h 26"/>
                  <a:gd name="T8" fmla="*/ 8 w 42"/>
                  <a:gd name="T9" fmla="*/ 24 h 26"/>
                  <a:gd name="T10" fmla="*/ 6 w 42"/>
                  <a:gd name="T11" fmla="*/ 23 h 26"/>
                  <a:gd name="T12" fmla="*/ 8 w 42"/>
                  <a:gd name="T13" fmla="*/ 23 h 26"/>
                  <a:gd name="T14" fmla="*/ 14 w 42"/>
                  <a:gd name="T15" fmla="*/ 21 h 26"/>
                  <a:gd name="T16" fmla="*/ 14 w 42"/>
                  <a:gd name="T17" fmla="*/ 21 h 26"/>
                  <a:gd name="T18" fmla="*/ 14 w 42"/>
                  <a:gd name="T19" fmla="*/ 23 h 26"/>
                  <a:gd name="T20" fmla="*/ 12 w 42"/>
                  <a:gd name="T21" fmla="*/ 21 h 26"/>
                  <a:gd name="T22" fmla="*/ 11 w 42"/>
                  <a:gd name="T23" fmla="*/ 16 h 26"/>
                  <a:gd name="T24" fmla="*/ 9 w 42"/>
                  <a:gd name="T25" fmla="*/ 18 h 26"/>
                  <a:gd name="T26" fmla="*/ 9 w 42"/>
                  <a:gd name="T27" fmla="*/ 16 h 26"/>
                  <a:gd name="T28" fmla="*/ 16 w 42"/>
                  <a:gd name="T29" fmla="*/ 16 h 26"/>
                  <a:gd name="T30" fmla="*/ 16 w 42"/>
                  <a:gd name="T31" fmla="*/ 18 h 26"/>
                  <a:gd name="T32" fmla="*/ 9 w 42"/>
                  <a:gd name="T33" fmla="*/ 12 h 26"/>
                  <a:gd name="T34" fmla="*/ 8 w 42"/>
                  <a:gd name="T35" fmla="*/ 13 h 26"/>
                  <a:gd name="T36" fmla="*/ 9 w 42"/>
                  <a:gd name="T37" fmla="*/ 12 h 26"/>
                  <a:gd name="T38" fmla="*/ 28 w 42"/>
                  <a:gd name="T39" fmla="*/ 0 h 26"/>
                  <a:gd name="T40" fmla="*/ 42 w 42"/>
                  <a:gd name="T41" fmla="*/ 0 h 26"/>
                  <a:gd name="T42" fmla="*/ 42 w 42"/>
                  <a:gd name="T43" fmla="*/ 5 h 26"/>
                  <a:gd name="T44" fmla="*/ 42 w 42"/>
                  <a:gd name="T45" fmla="*/ 7 h 26"/>
                  <a:gd name="T46" fmla="*/ 39 w 42"/>
                  <a:gd name="T47" fmla="*/ 7 h 26"/>
                  <a:gd name="T48" fmla="*/ 41 w 42"/>
                  <a:gd name="T49" fmla="*/ 8 h 26"/>
                  <a:gd name="T50" fmla="*/ 42 w 42"/>
                  <a:gd name="T51" fmla="*/ 12 h 26"/>
                  <a:gd name="T52" fmla="*/ 39 w 42"/>
                  <a:gd name="T53" fmla="*/ 15 h 26"/>
                  <a:gd name="T54" fmla="*/ 33 w 42"/>
                  <a:gd name="T55" fmla="*/ 16 h 26"/>
                  <a:gd name="T56" fmla="*/ 28 w 42"/>
                  <a:gd name="T57" fmla="*/ 18 h 26"/>
                  <a:gd name="T58" fmla="*/ 25 w 42"/>
                  <a:gd name="T59" fmla="*/ 24 h 26"/>
                  <a:gd name="T60" fmla="*/ 22 w 42"/>
                  <a:gd name="T61" fmla="*/ 24 h 26"/>
                  <a:gd name="T62" fmla="*/ 22 w 42"/>
                  <a:gd name="T63" fmla="*/ 24 h 26"/>
                  <a:gd name="T64" fmla="*/ 20 w 42"/>
                  <a:gd name="T65" fmla="*/ 23 h 26"/>
                  <a:gd name="T66" fmla="*/ 19 w 42"/>
                  <a:gd name="T67" fmla="*/ 21 h 26"/>
                  <a:gd name="T68" fmla="*/ 19 w 42"/>
                  <a:gd name="T69" fmla="*/ 19 h 26"/>
                  <a:gd name="T70" fmla="*/ 17 w 42"/>
                  <a:gd name="T71" fmla="*/ 19 h 26"/>
                  <a:gd name="T72" fmla="*/ 22 w 42"/>
                  <a:gd name="T73" fmla="*/ 16 h 26"/>
                  <a:gd name="T74" fmla="*/ 20 w 42"/>
                  <a:gd name="T75" fmla="*/ 15 h 26"/>
                  <a:gd name="T76" fmla="*/ 17 w 42"/>
                  <a:gd name="T77" fmla="*/ 16 h 26"/>
                  <a:gd name="T78" fmla="*/ 17 w 42"/>
                  <a:gd name="T79" fmla="*/ 13 h 26"/>
                  <a:gd name="T80" fmla="*/ 22 w 42"/>
                  <a:gd name="T81" fmla="*/ 12 h 26"/>
                  <a:gd name="T82" fmla="*/ 23 w 42"/>
                  <a:gd name="T83" fmla="*/ 12 h 26"/>
                  <a:gd name="T84" fmla="*/ 17 w 42"/>
                  <a:gd name="T85" fmla="*/ 12 h 26"/>
                  <a:gd name="T86" fmla="*/ 12 w 42"/>
                  <a:gd name="T87" fmla="*/ 13 h 26"/>
                  <a:gd name="T88" fmla="*/ 11 w 42"/>
                  <a:gd name="T89" fmla="*/ 12 h 26"/>
                  <a:gd name="T90" fmla="*/ 6 w 42"/>
                  <a:gd name="T91" fmla="*/ 10 h 26"/>
                  <a:gd name="T92" fmla="*/ 6 w 42"/>
                  <a:gd name="T93" fmla="*/ 7 h 26"/>
                  <a:gd name="T94" fmla="*/ 3 w 42"/>
                  <a:gd name="T95" fmla="*/ 7 h 26"/>
                  <a:gd name="T96" fmla="*/ 1 w 42"/>
                  <a:gd name="T97" fmla="*/ 5 h 26"/>
                  <a:gd name="T98" fmla="*/ 6 w 42"/>
                  <a:gd name="T99" fmla="*/ 4 h 26"/>
                  <a:gd name="T100" fmla="*/ 16 w 42"/>
                  <a:gd name="T101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26">
                    <a:moveTo>
                      <a:pt x="11" y="23"/>
                    </a:moveTo>
                    <a:lnTo>
                      <a:pt x="11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1" y="23"/>
                    </a:lnTo>
                    <a:close/>
                    <a:moveTo>
                      <a:pt x="8" y="23"/>
                    </a:moveTo>
                    <a:lnTo>
                      <a:pt x="8" y="23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close/>
                    <a:moveTo>
                      <a:pt x="9" y="16"/>
                    </a:move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6"/>
                    </a:lnTo>
                    <a:close/>
                    <a:moveTo>
                      <a:pt x="17" y="16"/>
                    </a:moveTo>
                    <a:lnTo>
                      <a:pt x="17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close/>
                    <a:moveTo>
                      <a:pt x="9" y="12"/>
                    </a:moveTo>
                    <a:lnTo>
                      <a:pt x="9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close/>
                    <a:moveTo>
                      <a:pt x="20" y="0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" name="Freeform 261">
                <a:extLst>
                  <a:ext uri="{FF2B5EF4-FFF2-40B4-BE49-F238E27FC236}">
                    <a16:creationId xmlns:a16="http://schemas.microsoft.com/office/drawing/2014/main" id="{998E0155-5DD1-9542-BBDE-88846A89B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4110" y="4303668"/>
                <a:ext cx="11088" cy="15522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0 h 7"/>
                  <a:gd name="T6" fmla="*/ 5 w 5"/>
                  <a:gd name="T7" fmla="*/ 2 h 7"/>
                  <a:gd name="T8" fmla="*/ 2 w 5"/>
                  <a:gd name="T9" fmla="*/ 3 h 7"/>
                  <a:gd name="T10" fmla="*/ 2 w 5"/>
                  <a:gd name="T11" fmla="*/ 7 h 7"/>
                  <a:gd name="T12" fmla="*/ 0 w 5"/>
                  <a:gd name="T13" fmla="*/ 7 h 7"/>
                  <a:gd name="T14" fmla="*/ 0 w 5"/>
                  <a:gd name="T15" fmla="*/ 5 h 7"/>
                  <a:gd name="T16" fmla="*/ 0 w 5"/>
                  <a:gd name="T17" fmla="*/ 5 h 7"/>
                  <a:gd name="T18" fmla="*/ 0 w 5"/>
                  <a:gd name="T19" fmla="*/ 3 h 7"/>
                  <a:gd name="T20" fmla="*/ 2 w 5"/>
                  <a:gd name="T21" fmla="*/ 2 h 7"/>
                  <a:gd name="T22" fmla="*/ 3 w 5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" name="Freeform 262">
                <a:extLst>
                  <a:ext uri="{FF2B5EF4-FFF2-40B4-BE49-F238E27FC236}">
                    <a16:creationId xmlns:a16="http://schemas.microsoft.com/office/drawing/2014/main" id="{94354AAA-5974-1F4D-857B-86CA8C4EC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856" y="4168413"/>
                <a:ext cx="128604" cy="133038"/>
              </a:xfrm>
              <a:custGeom>
                <a:avLst/>
                <a:gdLst>
                  <a:gd name="T0" fmla="*/ 24 w 58"/>
                  <a:gd name="T1" fmla="*/ 0 h 60"/>
                  <a:gd name="T2" fmla="*/ 36 w 58"/>
                  <a:gd name="T3" fmla="*/ 0 h 60"/>
                  <a:gd name="T4" fmla="*/ 44 w 58"/>
                  <a:gd name="T5" fmla="*/ 3 h 60"/>
                  <a:gd name="T6" fmla="*/ 44 w 58"/>
                  <a:gd name="T7" fmla="*/ 11 h 60"/>
                  <a:gd name="T8" fmla="*/ 44 w 58"/>
                  <a:gd name="T9" fmla="*/ 19 h 60"/>
                  <a:gd name="T10" fmla="*/ 44 w 58"/>
                  <a:gd name="T11" fmla="*/ 28 h 60"/>
                  <a:gd name="T12" fmla="*/ 46 w 58"/>
                  <a:gd name="T13" fmla="*/ 28 h 60"/>
                  <a:gd name="T14" fmla="*/ 49 w 58"/>
                  <a:gd name="T15" fmla="*/ 28 h 60"/>
                  <a:gd name="T16" fmla="*/ 51 w 58"/>
                  <a:gd name="T17" fmla="*/ 28 h 60"/>
                  <a:gd name="T18" fmla="*/ 54 w 58"/>
                  <a:gd name="T19" fmla="*/ 30 h 60"/>
                  <a:gd name="T20" fmla="*/ 54 w 58"/>
                  <a:gd name="T21" fmla="*/ 28 h 60"/>
                  <a:gd name="T22" fmla="*/ 54 w 58"/>
                  <a:gd name="T23" fmla="*/ 28 h 60"/>
                  <a:gd name="T24" fmla="*/ 58 w 58"/>
                  <a:gd name="T25" fmla="*/ 31 h 60"/>
                  <a:gd name="T26" fmla="*/ 54 w 58"/>
                  <a:gd name="T27" fmla="*/ 35 h 60"/>
                  <a:gd name="T28" fmla="*/ 49 w 58"/>
                  <a:gd name="T29" fmla="*/ 38 h 60"/>
                  <a:gd name="T30" fmla="*/ 47 w 58"/>
                  <a:gd name="T31" fmla="*/ 39 h 60"/>
                  <a:gd name="T32" fmla="*/ 44 w 58"/>
                  <a:gd name="T33" fmla="*/ 41 h 60"/>
                  <a:gd name="T34" fmla="*/ 44 w 58"/>
                  <a:gd name="T35" fmla="*/ 44 h 60"/>
                  <a:gd name="T36" fmla="*/ 44 w 58"/>
                  <a:gd name="T37" fmla="*/ 47 h 60"/>
                  <a:gd name="T38" fmla="*/ 43 w 58"/>
                  <a:gd name="T39" fmla="*/ 49 h 60"/>
                  <a:gd name="T40" fmla="*/ 43 w 58"/>
                  <a:gd name="T41" fmla="*/ 50 h 60"/>
                  <a:gd name="T42" fmla="*/ 41 w 58"/>
                  <a:gd name="T43" fmla="*/ 50 h 60"/>
                  <a:gd name="T44" fmla="*/ 39 w 58"/>
                  <a:gd name="T45" fmla="*/ 50 h 60"/>
                  <a:gd name="T46" fmla="*/ 39 w 58"/>
                  <a:gd name="T47" fmla="*/ 52 h 60"/>
                  <a:gd name="T48" fmla="*/ 39 w 58"/>
                  <a:gd name="T49" fmla="*/ 52 h 60"/>
                  <a:gd name="T50" fmla="*/ 38 w 58"/>
                  <a:gd name="T51" fmla="*/ 53 h 60"/>
                  <a:gd name="T52" fmla="*/ 36 w 58"/>
                  <a:gd name="T53" fmla="*/ 55 h 60"/>
                  <a:gd name="T54" fmla="*/ 35 w 58"/>
                  <a:gd name="T55" fmla="*/ 55 h 60"/>
                  <a:gd name="T56" fmla="*/ 33 w 58"/>
                  <a:gd name="T57" fmla="*/ 57 h 60"/>
                  <a:gd name="T58" fmla="*/ 32 w 58"/>
                  <a:gd name="T59" fmla="*/ 58 h 60"/>
                  <a:gd name="T60" fmla="*/ 32 w 58"/>
                  <a:gd name="T61" fmla="*/ 60 h 60"/>
                  <a:gd name="T62" fmla="*/ 24 w 58"/>
                  <a:gd name="T63" fmla="*/ 57 h 60"/>
                  <a:gd name="T64" fmla="*/ 13 w 58"/>
                  <a:gd name="T65" fmla="*/ 57 h 60"/>
                  <a:gd name="T66" fmla="*/ 6 w 58"/>
                  <a:gd name="T67" fmla="*/ 53 h 60"/>
                  <a:gd name="T68" fmla="*/ 0 w 58"/>
                  <a:gd name="T69" fmla="*/ 47 h 60"/>
                  <a:gd name="T70" fmla="*/ 2 w 58"/>
                  <a:gd name="T71" fmla="*/ 46 h 60"/>
                  <a:gd name="T72" fmla="*/ 2 w 58"/>
                  <a:gd name="T73" fmla="*/ 44 h 60"/>
                  <a:gd name="T74" fmla="*/ 2 w 58"/>
                  <a:gd name="T75" fmla="*/ 42 h 60"/>
                  <a:gd name="T76" fmla="*/ 2 w 58"/>
                  <a:gd name="T77" fmla="*/ 41 h 60"/>
                  <a:gd name="T78" fmla="*/ 2 w 58"/>
                  <a:gd name="T79" fmla="*/ 38 h 60"/>
                  <a:gd name="T80" fmla="*/ 2 w 58"/>
                  <a:gd name="T81" fmla="*/ 36 h 60"/>
                  <a:gd name="T82" fmla="*/ 5 w 58"/>
                  <a:gd name="T83" fmla="*/ 31 h 60"/>
                  <a:gd name="T84" fmla="*/ 8 w 58"/>
                  <a:gd name="T85" fmla="*/ 25 h 60"/>
                  <a:gd name="T86" fmla="*/ 14 w 58"/>
                  <a:gd name="T87" fmla="*/ 25 h 60"/>
                  <a:gd name="T88" fmla="*/ 22 w 58"/>
                  <a:gd name="T89" fmla="*/ 25 h 60"/>
                  <a:gd name="T90" fmla="*/ 27 w 58"/>
                  <a:gd name="T91" fmla="*/ 25 h 60"/>
                  <a:gd name="T92" fmla="*/ 27 w 58"/>
                  <a:gd name="T93" fmla="*/ 23 h 60"/>
                  <a:gd name="T94" fmla="*/ 27 w 58"/>
                  <a:gd name="T95" fmla="*/ 20 h 60"/>
                  <a:gd name="T96" fmla="*/ 24 w 58"/>
                  <a:gd name="T97" fmla="*/ 20 h 60"/>
                  <a:gd name="T98" fmla="*/ 24 w 58"/>
                  <a:gd name="T99" fmla="*/ 19 h 60"/>
                  <a:gd name="T100" fmla="*/ 22 w 58"/>
                  <a:gd name="T101" fmla="*/ 16 h 60"/>
                  <a:gd name="T102" fmla="*/ 19 w 58"/>
                  <a:gd name="T103" fmla="*/ 14 h 60"/>
                  <a:gd name="T104" fmla="*/ 14 w 58"/>
                  <a:gd name="T105" fmla="*/ 11 h 60"/>
                  <a:gd name="T106" fmla="*/ 13 w 58"/>
                  <a:gd name="T107" fmla="*/ 9 h 60"/>
                  <a:gd name="T108" fmla="*/ 16 w 58"/>
                  <a:gd name="T109" fmla="*/ 8 h 60"/>
                  <a:gd name="T110" fmla="*/ 19 w 58"/>
                  <a:gd name="T111" fmla="*/ 6 h 60"/>
                  <a:gd name="T112" fmla="*/ 19 w 58"/>
                  <a:gd name="T1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60">
                    <a:moveTo>
                      <a:pt x="19" y="0"/>
                    </a:move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3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44" y="16"/>
                    </a:lnTo>
                    <a:lnTo>
                      <a:pt x="44" y="19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3"/>
                    </a:lnTo>
                    <a:lnTo>
                      <a:pt x="54" y="35"/>
                    </a:lnTo>
                    <a:lnTo>
                      <a:pt x="52" y="36"/>
                    </a:lnTo>
                    <a:lnTo>
                      <a:pt x="49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16" y="57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6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" name="Freeform 263">
                <a:extLst>
                  <a:ext uri="{FF2B5EF4-FFF2-40B4-BE49-F238E27FC236}">
                    <a16:creationId xmlns:a16="http://schemas.microsoft.com/office/drawing/2014/main" id="{241A13D1-291F-1641-9BD1-1AFC514F7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8219" y="6656225"/>
                <a:ext cx="376942" cy="201775"/>
              </a:xfrm>
              <a:custGeom>
                <a:avLst/>
                <a:gdLst>
                  <a:gd name="T0" fmla="*/ 170 w 170"/>
                  <a:gd name="T1" fmla="*/ 89 h 91"/>
                  <a:gd name="T2" fmla="*/ 170 w 170"/>
                  <a:gd name="T3" fmla="*/ 89 h 91"/>
                  <a:gd name="T4" fmla="*/ 170 w 170"/>
                  <a:gd name="T5" fmla="*/ 89 h 91"/>
                  <a:gd name="T6" fmla="*/ 170 w 170"/>
                  <a:gd name="T7" fmla="*/ 91 h 91"/>
                  <a:gd name="T8" fmla="*/ 168 w 170"/>
                  <a:gd name="T9" fmla="*/ 89 h 91"/>
                  <a:gd name="T10" fmla="*/ 167 w 170"/>
                  <a:gd name="T11" fmla="*/ 89 h 91"/>
                  <a:gd name="T12" fmla="*/ 168 w 170"/>
                  <a:gd name="T13" fmla="*/ 89 h 91"/>
                  <a:gd name="T14" fmla="*/ 170 w 170"/>
                  <a:gd name="T15" fmla="*/ 89 h 91"/>
                  <a:gd name="T16" fmla="*/ 9 w 170"/>
                  <a:gd name="T17" fmla="*/ 0 h 91"/>
                  <a:gd name="T18" fmla="*/ 9 w 170"/>
                  <a:gd name="T19" fmla="*/ 0 h 91"/>
                  <a:gd name="T20" fmla="*/ 11 w 170"/>
                  <a:gd name="T21" fmla="*/ 0 h 91"/>
                  <a:gd name="T22" fmla="*/ 14 w 170"/>
                  <a:gd name="T23" fmla="*/ 1 h 91"/>
                  <a:gd name="T24" fmla="*/ 16 w 170"/>
                  <a:gd name="T25" fmla="*/ 1 h 91"/>
                  <a:gd name="T26" fmla="*/ 16 w 170"/>
                  <a:gd name="T27" fmla="*/ 1 h 91"/>
                  <a:gd name="T28" fmla="*/ 17 w 170"/>
                  <a:gd name="T29" fmla="*/ 1 h 91"/>
                  <a:gd name="T30" fmla="*/ 17 w 170"/>
                  <a:gd name="T31" fmla="*/ 1 h 91"/>
                  <a:gd name="T32" fmla="*/ 19 w 170"/>
                  <a:gd name="T33" fmla="*/ 1 h 91"/>
                  <a:gd name="T34" fmla="*/ 19 w 170"/>
                  <a:gd name="T35" fmla="*/ 1 h 91"/>
                  <a:gd name="T36" fmla="*/ 20 w 170"/>
                  <a:gd name="T37" fmla="*/ 3 h 91"/>
                  <a:gd name="T38" fmla="*/ 20 w 170"/>
                  <a:gd name="T39" fmla="*/ 4 h 91"/>
                  <a:gd name="T40" fmla="*/ 22 w 170"/>
                  <a:gd name="T41" fmla="*/ 4 h 91"/>
                  <a:gd name="T42" fmla="*/ 23 w 170"/>
                  <a:gd name="T43" fmla="*/ 6 h 91"/>
                  <a:gd name="T44" fmla="*/ 23 w 170"/>
                  <a:gd name="T45" fmla="*/ 6 h 91"/>
                  <a:gd name="T46" fmla="*/ 23 w 170"/>
                  <a:gd name="T47" fmla="*/ 4 h 91"/>
                  <a:gd name="T48" fmla="*/ 25 w 170"/>
                  <a:gd name="T49" fmla="*/ 4 h 91"/>
                  <a:gd name="T50" fmla="*/ 25 w 170"/>
                  <a:gd name="T51" fmla="*/ 4 h 91"/>
                  <a:gd name="T52" fmla="*/ 27 w 170"/>
                  <a:gd name="T53" fmla="*/ 6 h 91"/>
                  <a:gd name="T54" fmla="*/ 27 w 170"/>
                  <a:gd name="T55" fmla="*/ 7 h 91"/>
                  <a:gd name="T56" fmla="*/ 28 w 170"/>
                  <a:gd name="T57" fmla="*/ 9 h 91"/>
                  <a:gd name="T58" fmla="*/ 28 w 170"/>
                  <a:gd name="T59" fmla="*/ 11 h 91"/>
                  <a:gd name="T60" fmla="*/ 28 w 170"/>
                  <a:gd name="T61" fmla="*/ 11 h 91"/>
                  <a:gd name="T62" fmla="*/ 30 w 170"/>
                  <a:gd name="T63" fmla="*/ 11 h 91"/>
                  <a:gd name="T64" fmla="*/ 31 w 170"/>
                  <a:gd name="T65" fmla="*/ 11 h 91"/>
                  <a:gd name="T66" fmla="*/ 30 w 170"/>
                  <a:gd name="T67" fmla="*/ 12 h 91"/>
                  <a:gd name="T68" fmla="*/ 31 w 170"/>
                  <a:gd name="T69" fmla="*/ 14 h 91"/>
                  <a:gd name="T70" fmla="*/ 33 w 170"/>
                  <a:gd name="T71" fmla="*/ 14 h 91"/>
                  <a:gd name="T72" fmla="*/ 31 w 170"/>
                  <a:gd name="T73" fmla="*/ 15 h 91"/>
                  <a:gd name="T74" fmla="*/ 30 w 170"/>
                  <a:gd name="T75" fmla="*/ 15 h 91"/>
                  <a:gd name="T76" fmla="*/ 28 w 170"/>
                  <a:gd name="T77" fmla="*/ 17 h 91"/>
                  <a:gd name="T78" fmla="*/ 28 w 170"/>
                  <a:gd name="T79" fmla="*/ 17 h 91"/>
                  <a:gd name="T80" fmla="*/ 25 w 170"/>
                  <a:gd name="T81" fmla="*/ 15 h 91"/>
                  <a:gd name="T82" fmla="*/ 25 w 170"/>
                  <a:gd name="T83" fmla="*/ 12 h 91"/>
                  <a:gd name="T84" fmla="*/ 23 w 170"/>
                  <a:gd name="T85" fmla="*/ 11 h 91"/>
                  <a:gd name="T86" fmla="*/ 22 w 170"/>
                  <a:gd name="T87" fmla="*/ 9 h 91"/>
                  <a:gd name="T88" fmla="*/ 22 w 170"/>
                  <a:gd name="T89" fmla="*/ 9 h 91"/>
                  <a:gd name="T90" fmla="*/ 20 w 170"/>
                  <a:gd name="T91" fmla="*/ 9 h 91"/>
                  <a:gd name="T92" fmla="*/ 19 w 170"/>
                  <a:gd name="T93" fmla="*/ 9 h 91"/>
                  <a:gd name="T94" fmla="*/ 17 w 170"/>
                  <a:gd name="T95" fmla="*/ 7 h 91"/>
                  <a:gd name="T96" fmla="*/ 17 w 170"/>
                  <a:gd name="T97" fmla="*/ 6 h 91"/>
                  <a:gd name="T98" fmla="*/ 17 w 170"/>
                  <a:gd name="T99" fmla="*/ 6 h 91"/>
                  <a:gd name="T100" fmla="*/ 16 w 170"/>
                  <a:gd name="T101" fmla="*/ 6 h 91"/>
                  <a:gd name="T102" fmla="*/ 14 w 170"/>
                  <a:gd name="T103" fmla="*/ 6 h 91"/>
                  <a:gd name="T104" fmla="*/ 12 w 170"/>
                  <a:gd name="T105" fmla="*/ 4 h 91"/>
                  <a:gd name="T106" fmla="*/ 8 w 170"/>
                  <a:gd name="T107" fmla="*/ 3 h 91"/>
                  <a:gd name="T108" fmla="*/ 6 w 170"/>
                  <a:gd name="T109" fmla="*/ 3 h 91"/>
                  <a:gd name="T110" fmla="*/ 4 w 170"/>
                  <a:gd name="T111" fmla="*/ 1 h 91"/>
                  <a:gd name="T112" fmla="*/ 4 w 170"/>
                  <a:gd name="T113" fmla="*/ 1 h 91"/>
                  <a:gd name="T114" fmla="*/ 6 w 170"/>
                  <a:gd name="T115" fmla="*/ 0 h 91"/>
                  <a:gd name="T116" fmla="*/ 1 w 170"/>
                  <a:gd name="T117" fmla="*/ 0 h 91"/>
                  <a:gd name="T118" fmla="*/ 0 w 170"/>
                  <a:gd name="T119" fmla="*/ 0 h 91"/>
                  <a:gd name="T120" fmla="*/ 1 w 170"/>
                  <a:gd name="T121" fmla="*/ 0 h 91"/>
                  <a:gd name="T122" fmla="*/ 8 w 170"/>
                  <a:gd name="T123" fmla="*/ 0 h 91"/>
                  <a:gd name="T124" fmla="*/ 9 w 170"/>
                  <a:gd name="T1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" h="91">
                    <a:moveTo>
                      <a:pt x="170" y="89"/>
                    </a:moveTo>
                    <a:lnTo>
                      <a:pt x="170" y="89"/>
                    </a:lnTo>
                    <a:lnTo>
                      <a:pt x="170" y="89"/>
                    </a:lnTo>
                    <a:lnTo>
                      <a:pt x="170" y="91"/>
                    </a:lnTo>
                    <a:lnTo>
                      <a:pt x="168" y="89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70" y="89"/>
                    </a:lnTo>
                    <a:close/>
                    <a:moveTo>
                      <a:pt x="9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" name="Freeform 264">
                <a:extLst>
                  <a:ext uri="{FF2B5EF4-FFF2-40B4-BE49-F238E27FC236}">
                    <a16:creationId xmlns:a16="http://schemas.microsoft.com/office/drawing/2014/main" id="{E1C0A3B4-471D-8D4C-ADB5-6112BEE18C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7448" y="3330273"/>
                <a:ext cx="274945" cy="250556"/>
              </a:xfrm>
              <a:custGeom>
                <a:avLst/>
                <a:gdLst>
                  <a:gd name="T0" fmla="*/ 66 w 124"/>
                  <a:gd name="T1" fmla="*/ 105 h 113"/>
                  <a:gd name="T2" fmla="*/ 88 w 124"/>
                  <a:gd name="T3" fmla="*/ 107 h 113"/>
                  <a:gd name="T4" fmla="*/ 93 w 124"/>
                  <a:gd name="T5" fmla="*/ 112 h 113"/>
                  <a:gd name="T6" fmla="*/ 57 w 124"/>
                  <a:gd name="T7" fmla="*/ 108 h 113"/>
                  <a:gd name="T8" fmla="*/ 109 w 124"/>
                  <a:gd name="T9" fmla="*/ 105 h 113"/>
                  <a:gd name="T10" fmla="*/ 47 w 124"/>
                  <a:gd name="T11" fmla="*/ 91 h 113"/>
                  <a:gd name="T12" fmla="*/ 117 w 124"/>
                  <a:gd name="T13" fmla="*/ 93 h 113"/>
                  <a:gd name="T14" fmla="*/ 83 w 124"/>
                  <a:gd name="T15" fmla="*/ 88 h 113"/>
                  <a:gd name="T16" fmla="*/ 118 w 124"/>
                  <a:gd name="T17" fmla="*/ 86 h 113"/>
                  <a:gd name="T18" fmla="*/ 82 w 124"/>
                  <a:gd name="T19" fmla="*/ 83 h 113"/>
                  <a:gd name="T20" fmla="*/ 107 w 124"/>
                  <a:gd name="T21" fmla="*/ 82 h 113"/>
                  <a:gd name="T22" fmla="*/ 74 w 124"/>
                  <a:gd name="T23" fmla="*/ 80 h 113"/>
                  <a:gd name="T24" fmla="*/ 104 w 124"/>
                  <a:gd name="T25" fmla="*/ 79 h 113"/>
                  <a:gd name="T26" fmla="*/ 83 w 124"/>
                  <a:gd name="T27" fmla="*/ 80 h 113"/>
                  <a:gd name="T28" fmla="*/ 69 w 124"/>
                  <a:gd name="T29" fmla="*/ 74 h 113"/>
                  <a:gd name="T30" fmla="*/ 83 w 124"/>
                  <a:gd name="T31" fmla="*/ 72 h 113"/>
                  <a:gd name="T32" fmla="*/ 77 w 124"/>
                  <a:gd name="T33" fmla="*/ 67 h 113"/>
                  <a:gd name="T34" fmla="*/ 68 w 124"/>
                  <a:gd name="T35" fmla="*/ 67 h 113"/>
                  <a:gd name="T36" fmla="*/ 104 w 124"/>
                  <a:gd name="T37" fmla="*/ 66 h 113"/>
                  <a:gd name="T38" fmla="*/ 77 w 124"/>
                  <a:gd name="T39" fmla="*/ 66 h 113"/>
                  <a:gd name="T40" fmla="*/ 55 w 124"/>
                  <a:gd name="T41" fmla="*/ 64 h 113"/>
                  <a:gd name="T42" fmla="*/ 13 w 124"/>
                  <a:gd name="T43" fmla="*/ 61 h 113"/>
                  <a:gd name="T44" fmla="*/ 13 w 124"/>
                  <a:gd name="T45" fmla="*/ 55 h 113"/>
                  <a:gd name="T46" fmla="*/ 93 w 124"/>
                  <a:gd name="T47" fmla="*/ 55 h 113"/>
                  <a:gd name="T48" fmla="*/ 16 w 124"/>
                  <a:gd name="T49" fmla="*/ 49 h 113"/>
                  <a:gd name="T50" fmla="*/ 72 w 124"/>
                  <a:gd name="T51" fmla="*/ 49 h 113"/>
                  <a:gd name="T52" fmla="*/ 65 w 124"/>
                  <a:gd name="T53" fmla="*/ 52 h 113"/>
                  <a:gd name="T54" fmla="*/ 69 w 124"/>
                  <a:gd name="T55" fmla="*/ 63 h 113"/>
                  <a:gd name="T56" fmla="*/ 58 w 124"/>
                  <a:gd name="T57" fmla="*/ 55 h 113"/>
                  <a:gd name="T58" fmla="*/ 54 w 124"/>
                  <a:gd name="T59" fmla="*/ 45 h 113"/>
                  <a:gd name="T60" fmla="*/ 99 w 124"/>
                  <a:gd name="T61" fmla="*/ 44 h 113"/>
                  <a:gd name="T62" fmla="*/ 93 w 124"/>
                  <a:gd name="T63" fmla="*/ 44 h 113"/>
                  <a:gd name="T64" fmla="*/ 3 w 124"/>
                  <a:gd name="T65" fmla="*/ 34 h 113"/>
                  <a:gd name="T66" fmla="*/ 83 w 124"/>
                  <a:gd name="T67" fmla="*/ 28 h 113"/>
                  <a:gd name="T68" fmla="*/ 77 w 124"/>
                  <a:gd name="T69" fmla="*/ 30 h 113"/>
                  <a:gd name="T70" fmla="*/ 72 w 124"/>
                  <a:gd name="T71" fmla="*/ 15 h 113"/>
                  <a:gd name="T72" fmla="*/ 99 w 124"/>
                  <a:gd name="T73" fmla="*/ 1 h 113"/>
                  <a:gd name="T74" fmla="*/ 93 w 124"/>
                  <a:gd name="T75" fmla="*/ 17 h 113"/>
                  <a:gd name="T76" fmla="*/ 66 w 124"/>
                  <a:gd name="T77" fmla="*/ 15 h 113"/>
                  <a:gd name="T78" fmla="*/ 65 w 124"/>
                  <a:gd name="T79" fmla="*/ 25 h 113"/>
                  <a:gd name="T80" fmla="*/ 54 w 124"/>
                  <a:gd name="T81" fmla="*/ 25 h 113"/>
                  <a:gd name="T82" fmla="*/ 44 w 124"/>
                  <a:gd name="T83" fmla="*/ 20 h 113"/>
                  <a:gd name="T84" fmla="*/ 50 w 124"/>
                  <a:gd name="T85" fmla="*/ 44 h 113"/>
                  <a:gd name="T86" fmla="*/ 42 w 124"/>
                  <a:gd name="T87" fmla="*/ 49 h 113"/>
                  <a:gd name="T88" fmla="*/ 63 w 124"/>
                  <a:gd name="T89" fmla="*/ 66 h 113"/>
                  <a:gd name="T90" fmla="*/ 49 w 124"/>
                  <a:gd name="T91" fmla="*/ 66 h 113"/>
                  <a:gd name="T92" fmla="*/ 50 w 124"/>
                  <a:gd name="T93" fmla="*/ 72 h 113"/>
                  <a:gd name="T94" fmla="*/ 49 w 124"/>
                  <a:gd name="T95" fmla="*/ 88 h 113"/>
                  <a:gd name="T96" fmla="*/ 35 w 124"/>
                  <a:gd name="T97" fmla="*/ 79 h 113"/>
                  <a:gd name="T98" fmla="*/ 22 w 124"/>
                  <a:gd name="T99" fmla="*/ 66 h 113"/>
                  <a:gd name="T100" fmla="*/ 46 w 124"/>
                  <a:gd name="T101" fmla="*/ 63 h 113"/>
                  <a:gd name="T102" fmla="*/ 46 w 124"/>
                  <a:gd name="T103" fmla="*/ 58 h 113"/>
                  <a:gd name="T104" fmla="*/ 24 w 124"/>
                  <a:gd name="T105" fmla="*/ 55 h 113"/>
                  <a:gd name="T106" fmla="*/ 22 w 124"/>
                  <a:gd name="T107" fmla="*/ 47 h 113"/>
                  <a:gd name="T108" fmla="*/ 6 w 124"/>
                  <a:gd name="T109" fmla="*/ 34 h 113"/>
                  <a:gd name="T110" fmla="*/ 11 w 124"/>
                  <a:gd name="T111" fmla="*/ 30 h 113"/>
                  <a:gd name="T112" fmla="*/ 20 w 124"/>
                  <a:gd name="T113" fmla="*/ 19 h 113"/>
                  <a:gd name="T114" fmla="*/ 36 w 124"/>
                  <a:gd name="T115" fmla="*/ 9 h 113"/>
                  <a:gd name="T116" fmla="*/ 55 w 124"/>
                  <a:gd name="T117" fmla="*/ 6 h 113"/>
                  <a:gd name="T118" fmla="*/ 71 w 124"/>
                  <a:gd name="T119" fmla="*/ 4 h 113"/>
                  <a:gd name="T120" fmla="*/ 93 w 124"/>
                  <a:gd name="T121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4" h="113">
                    <a:moveTo>
                      <a:pt x="58" y="102"/>
                    </a:moveTo>
                    <a:lnTo>
                      <a:pt x="60" y="102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4"/>
                    </a:lnTo>
                    <a:lnTo>
                      <a:pt x="65" y="104"/>
                    </a:lnTo>
                    <a:lnTo>
                      <a:pt x="65" y="104"/>
                    </a:lnTo>
                    <a:lnTo>
                      <a:pt x="65" y="104"/>
                    </a:lnTo>
                    <a:lnTo>
                      <a:pt x="65" y="10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7"/>
                    </a:lnTo>
                    <a:lnTo>
                      <a:pt x="72" y="105"/>
                    </a:lnTo>
                    <a:lnTo>
                      <a:pt x="72" y="105"/>
                    </a:lnTo>
                    <a:lnTo>
                      <a:pt x="77" y="105"/>
                    </a:lnTo>
                    <a:lnTo>
                      <a:pt x="79" y="107"/>
                    </a:lnTo>
                    <a:lnTo>
                      <a:pt x="82" y="107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1" y="108"/>
                    </a:lnTo>
                    <a:lnTo>
                      <a:pt x="95" y="108"/>
                    </a:lnTo>
                    <a:lnTo>
                      <a:pt x="96" y="107"/>
                    </a:lnTo>
                    <a:lnTo>
                      <a:pt x="96" y="107"/>
                    </a:lnTo>
                    <a:lnTo>
                      <a:pt x="96" y="108"/>
                    </a:lnTo>
                    <a:lnTo>
                      <a:pt x="96" y="110"/>
                    </a:lnTo>
                    <a:lnTo>
                      <a:pt x="95" y="110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0" y="112"/>
                    </a:lnTo>
                    <a:lnTo>
                      <a:pt x="87" y="112"/>
                    </a:lnTo>
                    <a:lnTo>
                      <a:pt x="80" y="113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3" y="108"/>
                    </a:lnTo>
                    <a:lnTo>
                      <a:pt x="61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7" y="105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8" y="102"/>
                    </a:lnTo>
                    <a:close/>
                    <a:moveTo>
                      <a:pt x="109" y="99"/>
                    </a:moveTo>
                    <a:lnTo>
                      <a:pt x="109" y="101"/>
                    </a:lnTo>
                    <a:lnTo>
                      <a:pt x="109" y="102"/>
                    </a:lnTo>
                    <a:lnTo>
                      <a:pt x="109" y="104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7" y="105"/>
                    </a:lnTo>
                    <a:lnTo>
                      <a:pt x="107" y="104"/>
                    </a:lnTo>
                    <a:lnTo>
                      <a:pt x="107" y="102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09" y="99"/>
                    </a:lnTo>
                    <a:close/>
                    <a:moveTo>
                      <a:pt x="47" y="90"/>
                    </a:moveTo>
                    <a:lnTo>
                      <a:pt x="49" y="91"/>
                    </a:lnTo>
                    <a:lnTo>
                      <a:pt x="50" y="93"/>
                    </a:lnTo>
                    <a:lnTo>
                      <a:pt x="49" y="93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1"/>
                    </a:lnTo>
                    <a:lnTo>
                      <a:pt x="47" y="90"/>
                    </a:lnTo>
                    <a:lnTo>
                      <a:pt x="47" y="90"/>
                    </a:lnTo>
                    <a:close/>
                    <a:moveTo>
                      <a:pt x="124" y="90"/>
                    </a:moveTo>
                    <a:lnTo>
                      <a:pt x="124" y="90"/>
                    </a:lnTo>
                    <a:lnTo>
                      <a:pt x="123" y="93"/>
                    </a:lnTo>
                    <a:lnTo>
                      <a:pt x="121" y="94"/>
                    </a:lnTo>
                    <a:lnTo>
                      <a:pt x="121" y="94"/>
                    </a:lnTo>
                    <a:lnTo>
                      <a:pt x="120" y="96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7" y="93"/>
                    </a:lnTo>
                    <a:lnTo>
                      <a:pt x="118" y="91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4" y="90"/>
                    </a:lnTo>
                    <a:close/>
                    <a:moveTo>
                      <a:pt x="83" y="88"/>
                    </a:moveTo>
                    <a:lnTo>
                      <a:pt x="83" y="90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2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8"/>
                    </a:lnTo>
                    <a:close/>
                    <a:moveTo>
                      <a:pt x="98" y="85"/>
                    </a:moveTo>
                    <a:lnTo>
                      <a:pt x="98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6" y="88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8" y="85"/>
                    </a:lnTo>
                    <a:close/>
                    <a:moveTo>
                      <a:pt x="118" y="85"/>
                    </a:move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18" y="85"/>
                    </a:lnTo>
                    <a:lnTo>
                      <a:pt x="118" y="85"/>
                    </a:lnTo>
                    <a:close/>
                    <a:moveTo>
                      <a:pt x="71" y="83"/>
                    </a:moveTo>
                    <a:lnTo>
                      <a:pt x="71" y="85"/>
                    </a:lnTo>
                    <a:lnTo>
                      <a:pt x="71" y="85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71" y="83"/>
                    </a:lnTo>
                    <a:close/>
                    <a:moveTo>
                      <a:pt x="82" y="83"/>
                    </a:moveTo>
                    <a:lnTo>
                      <a:pt x="83" y="85"/>
                    </a:lnTo>
                    <a:lnTo>
                      <a:pt x="82" y="85"/>
                    </a:lnTo>
                    <a:lnTo>
                      <a:pt x="82" y="85"/>
                    </a:lnTo>
                    <a:lnTo>
                      <a:pt x="82" y="85"/>
                    </a:lnTo>
                    <a:lnTo>
                      <a:pt x="80" y="83"/>
                    </a:lnTo>
                    <a:lnTo>
                      <a:pt x="82" y="83"/>
                    </a:lnTo>
                    <a:close/>
                    <a:moveTo>
                      <a:pt x="110" y="82"/>
                    </a:moveTo>
                    <a:lnTo>
                      <a:pt x="112" y="82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7" y="83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3"/>
                    </a:lnTo>
                    <a:lnTo>
                      <a:pt x="107" y="82"/>
                    </a:lnTo>
                    <a:lnTo>
                      <a:pt x="109" y="82"/>
                    </a:lnTo>
                    <a:lnTo>
                      <a:pt x="110" y="82"/>
                    </a:lnTo>
                    <a:close/>
                    <a:moveTo>
                      <a:pt x="91" y="80"/>
                    </a:moveTo>
                    <a:lnTo>
                      <a:pt x="93" y="82"/>
                    </a:lnTo>
                    <a:lnTo>
                      <a:pt x="91" y="82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91" y="82"/>
                    </a:lnTo>
                    <a:lnTo>
                      <a:pt x="91" y="80"/>
                    </a:lnTo>
                    <a:close/>
                    <a:moveTo>
                      <a:pt x="72" y="79"/>
                    </a:moveTo>
                    <a:lnTo>
                      <a:pt x="74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79"/>
                    </a:lnTo>
                    <a:lnTo>
                      <a:pt x="72" y="79"/>
                    </a:lnTo>
                    <a:close/>
                    <a:moveTo>
                      <a:pt x="104" y="79"/>
                    </a:moveTo>
                    <a:lnTo>
                      <a:pt x="106" y="79"/>
                    </a:lnTo>
                    <a:lnTo>
                      <a:pt x="106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6" y="80"/>
                    </a:lnTo>
                    <a:lnTo>
                      <a:pt x="106" y="79"/>
                    </a:lnTo>
                    <a:lnTo>
                      <a:pt x="104" y="79"/>
                    </a:lnTo>
                    <a:close/>
                    <a:moveTo>
                      <a:pt x="80" y="77"/>
                    </a:moveTo>
                    <a:lnTo>
                      <a:pt x="82" y="77"/>
                    </a:lnTo>
                    <a:lnTo>
                      <a:pt x="80" y="79"/>
                    </a:lnTo>
                    <a:lnTo>
                      <a:pt x="82" y="79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79" y="77"/>
                    </a:lnTo>
                    <a:lnTo>
                      <a:pt x="80" y="77"/>
                    </a:lnTo>
                    <a:close/>
                    <a:moveTo>
                      <a:pt x="85" y="77"/>
                    </a:moveTo>
                    <a:lnTo>
                      <a:pt x="85" y="77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2" y="79"/>
                    </a:lnTo>
                    <a:lnTo>
                      <a:pt x="85" y="77"/>
                    </a:lnTo>
                    <a:close/>
                    <a:moveTo>
                      <a:pt x="69" y="75"/>
                    </a:moveTo>
                    <a:lnTo>
                      <a:pt x="71" y="77"/>
                    </a:lnTo>
                    <a:lnTo>
                      <a:pt x="71" y="77"/>
                    </a:lnTo>
                    <a:lnTo>
                      <a:pt x="71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5"/>
                    </a:lnTo>
                    <a:close/>
                    <a:moveTo>
                      <a:pt x="69" y="72"/>
                    </a:moveTo>
                    <a:lnTo>
                      <a:pt x="69" y="72"/>
                    </a:lnTo>
                    <a:lnTo>
                      <a:pt x="69" y="72"/>
                    </a:lnTo>
                    <a:lnTo>
                      <a:pt x="69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9" y="72"/>
                    </a:lnTo>
                    <a:close/>
                    <a:moveTo>
                      <a:pt x="76" y="71"/>
                    </a:moveTo>
                    <a:lnTo>
                      <a:pt x="76" y="71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6" y="71"/>
                    </a:lnTo>
                    <a:close/>
                    <a:moveTo>
                      <a:pt x="82" y="71"/>
                    </a:moveTo>
                    <a:lnTo>
                      <a:pt x="83" y="72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2" y="71"/>
                    </a:lnTo>
                    <a:close/>
                    <a:moveTo>
                      <a:pt x="96" y="69"/>
                    </a:moveTo>
                    <a:lnTo>
                      <a:pt x="96" y="69"/>
                    </a:lnTo>
                    <a:lnTo>
                      <a:pt x="95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6" y="69"/>
                    </a:lnTo>
                    <a:lnTo>
                      <a:pt x="96" y="69"/>
                    </a:lnTo>
                    <a:close/>
                    <a:moveTo>
                      <a:pt x="77" y="67"/>
                    </a:moveTo>
                    <a:lnTo>
                      <a:pt x="79" y="69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71"/>
                    </a:lnTo>
                    <a:lnTo>
                      <a:pt x="79" y="71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7" y="67"/>
                    </a:lnTo>
                    <a:close/>
                    <a:moveTo>
                      <a:pt x="68" y="67"/>
                    </a:moveTo>
                    <a:lnTo>
                      <a:pt x="68" y="69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8" y="67"/>
                    </a:lnTo>
                    <a:lnTo>
                      <a:pt x="68" y="67"/>
                    </a:lnTo>
                    <a:close/>
                    <a:moveTo>
                      <a:pt x="104" y="66"/>
                    </a:moveTo>
                    <a:lnTo>
                      <a:pt x="106" y="66"/>
                    </a:lnTo>
                    <a:lnTo>
                      <a:pt x="106" y="66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06" y="67"/>
                    </a:lnTo>
                    <a:lnTo>
                      <a:pt x="104" y="69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99" y="67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4" y="66"/>
                    </a:lnTo>
                    <a:close/>
                    <a:moveTo>
                      <a:pt x="14" y="64"/>
                    </a:moveTo>
                    <a:lnTo>
                      <a:pt x="16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4"/>
                    </a:lnTo>
                    <a:close/>
                    <a:moveTo>
                      <a:pt x="74" y="63"/>
                    </a:moveTo>
                    <a:lnTo>
                      <a:pt x="76" y="64"/>
                    </a:lnTo>
                    <a:lnTo>
                      <a:pt x="77" y="64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76" y="67"/>
                    </a:lnTo>
                    <a:lnTo>
                      <a:pt x="74" y="66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3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5" y="63"/>
                    </a:lnTo>
                    <a:lnTo>
                      <a:pt x="55" y="63"/>
                    </a:lnTo>
                    <a:close/>
                    <a:moveTo>
                      <a:pt x="13" y="55"/>
                    </a:move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3" y="55"/>
                    </a:lnTo>
                    <a:close/>
                    <a:moveTo>
                      <a:pt x="14" y="55"/>
                    </a:moveTo>
                    <a:lnTo>
                      <a:pt x="14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  <a:moveTo>
                      <a:pt x="91" y="53"/>
                    </a:moveTo>
                    <a:lnTo>
                      <a:pt x="93" y="53"/>
                    </a:lnTo>
                    <a:lnTo>
                      <a:pt x="95" y="53"/>
                    </a:lnTo>
                    <a:lnTo>
                      <a:pt x="93" y="55"/>
                    </a:lnTo>
                    <a:lnTo>
                      <a:pt x="95" y="55"/>
                    </a:lnTo>
                    <a:lnTo>
                      <a:pt x="95" y="58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1" y="58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0" y="55"/>
                    </a:lnTo>
                    <a:lnTo>
                      <a:pt x="90" y="53"/>
                    </a:lnTo>
                    <a:lnTo>
                      <a:pt x="91" y="53"/>
                    </a:lnTo>
                    <a:close/>
                    <a:moveTo>
                      <a:pt x="16" y="49"/>
                    </a:moveTo>
                    <a:lnTo>
                      <a:pt x="16" y="50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3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6" y="49"/>
                    </a:lnTo>
                    <a:close/>
                    <a:moveTo>
                      <a:pt x="69" y="47"/>
                    </a:moveTo>
                    <a:lnTo>
                      <a:pt x="71" y="47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69" y="49"/>
                    </a:lnTo>
                    <a:lnTo>
                      <a:pt x="69" y="47"/>
                    </a:lnTo>
                    <a:lnTo>
                      <a:pt x="69" y="47"/>
                    </a:lnTo>
                    <a:close/>
                    <a:moveTo>
                      <a:pt x="54" y="45"/>
                    </a:moveTo>
                    <a:lnTo>
                      <a:pt x="54" y="47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5" y="52"/>
                    </a:lnTo>
                    <a:lnTo>
                      <a:pt x="65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6" y="56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8" y="61"/>
                    </a:lnTo>
                    <a:lnTo>
                      <a:pt x="66" y="61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0" y="56"/>
                    </a:lnTo>
                    <a:lnTo>
                      <a:pt x="58" y="55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0" y="49"/>
                    </a:lnTo>
                    <a:lnTo>
                      <a:pt x="49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6" y="49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4" y="45"/>
                    </a:lnTo>
                    <a:close/>
                    <a:moveTo>
                      <a:pt x="57" y="42"/>
                    </a:moveTo>
                    <a:lnTo>
                      <a:pt x="60" y="44"/>
                    </a:lnTo>
                    <a:lnTo>
                      <a:pt x="58" y="45"/>
                    </a:lnTo>
                    <a:lnTo>
                      <a:pt x="58" y="44"/>
                    </a:lnTo>
                    <a:lnTo>
                      <a:pt x="57" y="42"/>
                    </a:lnTo>
                    <a:close/>
                    <a:moveTo>
                      <a:pt x="63" y="42"/>
                    </a:moveTo>
                    <a:lnTo>
                      <a:pt x="61" y="42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61" y="42"/>
                    </a:lnTo>
                    <a:lnTo>
                      <a:pt x="63" y="42"/>
                    </a:lnTo>
                    <a:close/>
                    <a:moveTo>
                      <a:pt x="96" y="39"/>
                    </a:moveTo>
                    <a:lnTo>
                      <a:pt x="98" y="41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101" y="45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5" y="44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3" y="4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1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39"/>
                    </a:lnTo>
                    <a:lnTo>
                      <a:pt x="96" y="39"/>
                    </a:lnTo>
                    <a:close/>
                    <a:moveTo>
                      <a:pt x="3" y="33"/>
                    </a:move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close/>
                    <a:moveTo>
                      <a:pt x="83" y="28"/>
                    </a:moveTo>
                    <a:lnTo>
                      <a:pt x="83" y="30"/>
                    </a:lnTo>
                    <a:lnTo>
                      <a:pt x="83" y="30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7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3" y="28"/>
                    </a:lnTo>
                    <a:close/>
                    <a:moveTo>
                      <a:pt x="85" y="20"/>
                    </a:moveTo>
                    <a:lnTo>
                      <a:pt x="87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2"/>
                    </a:lnTo>
                    <a:lnTo>
                      <a:pt x="83" y="20"/>
                    </a:lnTo>
                    <a:lnTo>
                      <a:pt x="85" y="20"/>
                    </a:lnTo>
                    <a:close/>
                    <a:moveTo>
                      <a:pt x="72" y="15"/>
                    </a:moveTo>
                    <a:lnTo>
                      <a:pt x="72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2" y="15"/>
                    </a:lnTo>
                    <a:close/>
                    <a:moveTo>
                      <a:pt x="95" y="0"/>
                    </a:moveTo>
                    <a:lnTo>
                      <a:pt x="96" y="0"/>
                    </a:lnTo>
                    <a:lnTo>
                      <a:pt x="98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6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5" y="14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69" y="12"/>
                    </a:lnTo>
                    <a:lnTo>
                      <a:pt x="68" y="14"/>
                    </a:lnTo>
                    <a:lnTo>
                      <a:pt x="66" y="15"/>
                    </a:lnTo>
                    <a:lnTo>
                      <a:pt x="65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8" y="27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7" y="31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7" y="22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50" y="38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6" y="42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6" y="50"/>
                    </a:lnTo>
                    <a:lnTo>
                      <a:pt x="49" y="50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4" y="53"/>
                    </a:lnTo>
                    <a:lnTo>
                      <a:pt x="57" y="55"/>
                    </a:lnTo>
                    <a:lnTo>
                      <a:pt x="58" y="56"/>
                    </a:lnTo>
                    <a:lnTo>
                      <a:pt x="60" y="58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3" y="61"/>
                    </a:lnTo>
                    <a:lnTo>
                      <a:pt x="63" y="64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1" y="66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0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5" y="71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7" y="71"/>
                    </a:lnTo>
                    <a:lnTo>
                      <a:pt x="46" y="71"/>
                    </a:lnTo>
                    <a:lnTo>
                      <a:pt x="46" y="69"/>
                    </a:lnTo>
                    <a:lnTo>
                      <a:pt x="44" y="71"/>
                    </a:lnTo>
                    <a:lnTo>
                      <a:pt x="44" y="72"/>
                    </a:lnTo>
                    <a:lnTo>
                      <a:pt x="46" y="75"/>
                    </a:lnTo>
                    <a:lnTo>
                      <a:pt x="49" y="79"/>
                    </a:lnTo>
                    <a:lnTo>
                      <a:pt x="49" y="82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7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1" y="86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3" y="82"/>
                    </a:lnTo>
                    <a:lnTo>
                      <a:pt x="33" y="83"/>
                    </a:lnTo>
                    <a:lnTo>
                      <a:pt x="31" y="83"/>
                    </a:lnTo>
                    <a:lnTo>
                      <a:pt x="30" y="82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1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4" y="63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8" y="60"/>
                    </a:lnTo>
                    <a:lnTo>
                      <a:pt x="42" y="61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7" y="61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19" y="52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1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5" y="4"/>
                    </a:lnTo>
                    <a:lnTo>
                      <a:pt x="93" y="3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" name="Freeform 265">
                <a:extLst>
                  <a:ext uri="{FF2B5EF4-FFF2-40B4-BE49-F238E27FC236}">
                    <a16:creationId xmlns:a16="http://schemas.microsoft.com/office/drawing/2014/main" id="{B0BEE41D-357E-1B47-90F4-2A604DFEC3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6027" y="4622960"/>
                <a:ext cx="95344" cy="86475"/>
              </a:xfrm>
              <a:custGeom>
                <a:avLst/>
                <a:gdLst>
                  <a:gd name="T0" fmla="*/ 21 w 43"/>
                  <a:gd name="T1" fmla="*/ 20 h 39"/>
                  <a:gd name="T2" fmla="*/ 21 w 43"/>
                  <a:gd name="T3" fmla="*/ 22 h 39"/>
                  <a:gd name="T4" fmla="*/ 23 w 43"/>
                  <a:gd name="T5" fmla="*/ 22 h 39"/>
                  <a:gd name="T6" fmla="*/ 30 w 43"/>
                  <a:gd name="T7" fmla="*/ 22 h 39"/>
                  <a:gd name="T8" fmla="*/ 43 w 43"/>
                  <a:gd name="T9" fmla="*/ 25 h 39"/>
                  <a:gd name="T10" fmla="*/ 43 w 43"/>
                  <a:gd name="T11" fmla="*/ 31 h 39"/>
                  <a:gd name="T12" fmla="*/ 43 w 43"/>
                  <a:gd name="T13" fmla="*/ 37 h 39"/>
                  <a:gd name="T14" fmla="*/ 40 w 43"/>
                  <a:gd name="T15" fmla="*/ 39 h 39"/>
                  <a:gd name="T16" fmla="*/ 32 w 43"/>
                  <a:gd name="T17" fmla="*/ 39 h 39"/>
                  <a:gd name="T18" fmla="*/ 26 w 43"/>
                  <a:gd name="T19" fmla="*/ 39 h 39"/>
                  <a:gd name="T20" fmla="*/ 23 w 43"/>
                  <a:gd name="T21" fmla="*/ 39 h 39"/>
                  <a:gd name="T22" fmla="*/ 23 w 43"/>
                  <a:gd name="T23" fmla="*/ 39 h 39"/>
                  <a:gd name="T24" fmla="*/ 21 w 43"/>
                  <a:gd name="T25" fmla="*/ 39 h 39"/>
                  <a:gd name="T26" fmla="*/ 19 w 43"/>
                  <a:gd name="T27" fmla="*/ 37 h 39"/>
                  <a:gd name="T28" fmla="*/ 19 w 43"/>
                  <a:gd name="T29" fmla="*/ 37 h 39"/>
                  <a:gd name="T30" fmla="*/ 18 w 43"/>
                  <a:gd name="T31" fmla="*/ 39 h 39"/>
                  <a:gd name="T32" fmla="*/ 16 w 43"/>
                  <a:gd name="T33" fmla="*/ 37 h 39"/>
                  <a:gd name="T34" fmla="*/ 15 w 43"/>
                  <a:gd name="T35" fmla="*/ 37 h 39"/>
                  <a:gd name="T36" fmla="*/ 16 w 43"/>
                  <a:gd name="T37" fmla="*/ 33 h 39"/>
                  <a:gd name="T38" fmla="*/ 18 w 43"/>
                  <a:gd name="T39" fmla="*/ 31 h 39"/>
                  <a:gd name="T40" fmla="*/ 19 w 43"/>
                  <a:gd name="T41" fmla="*/ 28 h 39"/>
                  <a:gd name="T42" fmla="*/ 19 w 43"/>
                  <a:gd name="T43" fmla="*/ 23 h 39"/>
                  <a:gd name="T44" fmla="*/ 5 w 43"/>
                  <a:gd name="T45" fmla="*/ 0 h 39"/>
                  <a:gd name="T46" fmla="*/ 7 w 43"/>
                  <a:gd name="T47" fmla="*/ 0 h 39"/>
                  <a:gd name="T48" fmla="*/ 8 w 43"/>
                  <a:gd name="T49" fmla="*/ 1 h 39"/>
                  <a:gd name="T50" fmla="*/ 5 w 43"/>
                  <a:gd name="T51" fmla="*/ 6 h 39"/>
                  <a:gd name="T52" fmla="*/ 4 w 43"/>
                  <a:gd name="T53" fmla="*/ 8 h 39"/>
                  <a:gd name="T54" fmla="*/ 0 w 43"/>
                  <a:gd name="T55" fmla="*/ 6 h 39"/>
                  <a:gd name="T56" fmla="*/ 0 w 43"/>
                  <a:gd name="T57" fmla="*/ 4 h 39"/>
                  <a:gd name="T58" fmla="*/ 2 w 43"/>
                  <a:gd name="T59" fmla="*/ 3 h 39"/>
                  <a:gd name="T60" fmla="*/ 4 w 43"/>
                  <a:gd name="T61" fmla="*/ 1 h 39"/>
                  <a:gd name="T62" fmla="*/ 4 w 4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39">
                    <a:moveTo>
                      <a:pt x="21" y="2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43" y="22"/>
                    </a:lnTo>
                    <a:lnTo>
                      <a:pt x="43" y="25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37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19" y="23"/>
                    </a:lnTo>
                    <a:lnTo>
                      <a:pt x="21" y="2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" name="Freeform 266">
                <a:extLst>
                  <a:ext uri="{FF2B5EF4-FFF2-40B4-BE49-F238E27FC236}">
                    <a16:creationId xmlns:a16="http://schemas.microsoft.com/office/drawing/2014/main" id="{1069C7AC-259D-A54D-9485-CEB6724D4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5467" y="4210541"/>
                <a:ext cx="19957" cy="19957"/>
              </a:xfrm>
              <a:custGeom>
                <a:avLst/>
                <a:gdLst>
                  <a:gd name="T0" fmla="*/ 8 w 9"/>
                  <a:gd name="T1" fmla="*/ 8 h 9"/>
                  <a:gd name="T2" fmla="*/ 9 w 9"/>
                  <a:gd name="T3" fmla="*/ 8 h 9"/>
                  <a:gd name="T4" fmla="*/ 9 w 9"/>
                  <a:gd name="T5" fmla="*/ 9 h 9"/>
                  <a:gd name="T6" fmla="*/ 8 w 9"/>
                  <a:gd name="T7" fmla="*/ 9 h 9"/>
                  <a:gd name="T8" fmla="*/ 8 w 9"/>
                  <a:gd name="T9" fmla="*/ 9 h 9"/>
                  <a:gd name="T10" fmla="*/ 8 w 9"/>
                  <a:gd name="T11" fmla="*/ 9 h 9"/>
                  <a:gd name="T12" fmla="*/ 8 w 9"/>
                  <a:gd name="T13" fmla="*/ 9 h 9"/>
                  <a:gd name="T14" fmla="*/ 8 w 9"/>
                  <a:gd name="T15" fmla="*/ 8 h 9"/>
                  <a:gd name="T16" fmla="*/ 8 w 9"/>
                  <a:gd name="T17" fmla="*/ 8 h 9"/>
                  <a:gd name="T18" fmla="*/ 2 w 9"/>
                  <a:gd name="T19" fmla="*/ 3 h 9"/>
                  <a:gd name="T20" fmla="*/ 3 w 9"/>
                  <a:gd name="T21" fmla="*/ 3 h 9"/>
                  <a:gd name="T22" fmla="*/ 3 w 9"/>
                  <a:gd name="T23" fmla="*/ 3 h 9"/>
                  <a:gd name="T24" fmla="*/ 5 w 9"/>
                  <a:gd name="T25" fmla="*/ 4 h 9"/>
                  <a:gd name="T26" fmla="*/ 3 w 9"/>
                  <a:gd name="T27" fmla="*/ 4 h 9"/>
                  <a:gd name="T28" fmla="*/ 3 w 9"/>
                  <a:gd name="T29" fmla="*/ 8 h 9"/>
                  <a:gd name="T30" fmla="*/ 3 w 9"/>
                  <a:gd name="T31" fmla="*/ 8 h 9"/>
                  <a:gd name="T32" fmla="*/ 2 w 9"/>
                  <a:gd name="T33" fmla="*/ 8 h 9"/>
                  <a:gd name="T34" fmla="*/ 2 w 9"/>
                  <a:gd name="T35" fmla="*/ 8 h 9"/>
                  <a:gd name="T36" fmla="*/ 2 w 9"/>
                  <a:gd name="T37" fmla="*/ 8 h 9"/>
                  <a:gd name="T38" fmla="*/ 0 w 9"/>
                  <a:gd name="T39" fmla="*/ 3 h 9"/>
                  <a:gd name="T40" fmla="*/ 2 w 9"/>
                  <a:gd name="T41" fmla="*/ 3 h 9"/>
                  <a:gd name="T42" fmla="*/ 2 w 9"/>
                  <a:gd name="T43" fmla="*/ 3 h 9"/>
                  <a:gd name="T44" fmla="*/ 5 w 9"/>
                  <a:gd name="T45" fmla="*/ 0 h 9"/>
                  <a:gd name="T46" fmla="*/ 6 w 9"/>
                  <a:gd name="T47" fmla="*/ 1 h 9"/>
                  <a:gd name="T48" fmla="*/ 6 w 9"/>
                  <a:gd name="T49" fmla="*/ 1 h 9"/>
                  <a:gd name="T50" fmla="*/ 6 w 9"/>
                  <a:gd name="T51" fmla="*/ 3 h 9"/>
                  <a:gd name="T52" fmla="*/ 9 w 9"/>
                  <a:gd name="T53" fmla="*/ 4 h 9"/>
                  <a:gd name="T54" fmla="*/ 8 w 9"/>
                  <a:gd name="T55" fmla="*/ 4 h 9"/>
                  <a:gd name="T56" fmla="*/ 5 w 9"/>
                  <a:gd name="T57" fmla="*/ 4 h 9"/>
                  <a:gd name="T58" fmla="*/ 5 w 9"/>
                  <a:gd name="T59" fmla="*/ 4 h 9"/>
                  <a:gd name="T60" fmla="*/ 5 w 9"/>
                  <a:gd name="T61" fmla="*/ 3 h 9"/>
                  <a:gd name="T62" fmla="*/ 5 w 9"/>
                  <a:gd name="T63" fmla="*/ 3 h 9"/>
                  <a:gd name="T64" fmla="*/ 5 w 9"/>
                  <a:gd name="T65" fmla="*/ 1 h 9"/>
                  <a:gd name="T66" fmla="*/ 5 w 9"/>
                  <a:gd name="T67" fmla="*/ 1 h 9"/>
                  <a:gd name="T68" fmla="*/ 5 w 9"/>
                  <a:gd name="T6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8" y="8"/>
                    </a:move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2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  <a:moveTo>
                      <a:pt x="5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" name="Freeform 267">
                <a:extLst>
                  <a:ext uri="{FF2B5EF4-FFF2-40B4-BE49-F238E27FC236}">
                    <a16:creationId xmlns:a16="http://schemas.microsoft.com/office/drawing/2014/main" id="{59481007-9AA1-5940-AE19-A02EE5D00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363" y="4334710"/>
                <a:ext cx="235033" cy="175167"/>
              </a:xfrm>
              <a:custGeom>
                <a:avLst/>
                <a:gdLst>
                  <a:gd name="T0" fmla="*/ 29 w 106"/>
                  <a:gd name="T1" fmla="*/ 0 h 79"/>
                  <a:gd name="T2" fmla="*/ 30 w 106"/>
                  <a:gd name="T3" fmla="*/ 4 h 79"/>
                  <a:gd name="T4" fmla="*/ 35 w 106"/>
                  <a:gd name="T5" fmla="*/ 5 h 79"/>
                  <a:gd name="T6" fmla="*/ 43 w 106"/>
                  <a:gd name="T7" fmla="*/ 5 h 79"/>
                  <a:gd name="T8" fmla="*/ 52 w 106"/>
                  <a:gd name="T9" fmla="*/ 5 h 79"/>
                  <a:gd name="T10" fmla="*/ 54 w 106"/>
                  <a:gd name="T11" fmla="*/ 10 h 79"/>
                  <a:gd name="T12" fmla="*/ 60 w 106"/>
                  <a:gd name="T13" fmla="*/ 7 h 79"/>
                  <a:gd name="T14" fmla="*/ 64 w 106"/>
                  <a:gd name="T15" fmla="*/ 12 h 79"/>
                  <a:gd name="T16" fmla="*/ 68 w 106"/>
                  <a:gd name="T17" fmla="*/ 7 h 79"/>
                  <a:gd name="T18" fmla="*/ 78 w 106"/>
                  <a:gd name="T19" fmla="*/ 10 h 79"/>
                  <a:gd name="T20" fmla="*/ 82 w 106"/>
                  <a:gd name="T21" fmla="*/ 7 h 79"/>
                  <a:gd name="T22" fmla="*/ 84 w 106"/>
                  <a:gd name="T23" fmla="*/ 4 h 79"/>
                  <a:gd name="T24" fmla="*/ 89 w 106"/>
                  <a:gd name="T25" fmla="*/ 8 h 79"/>
                  <a:gd name="T26" fmla="*/ 92 w 106"/>
                  <a:gd name="T27" fmla="*/ 16 h 79"/>
                  <a:gd name="T28" fmla="*/ 97 w 106"/>
                  <a:gd name="T29" fmla="*/ 19 h 79"/>
                  <a:gd name="T30" fmla="*/ 92 w 106"/>
                  <a:gd name="T31" fmla="*/ 24 h 79"/>
                  <a:gd name="T32" fmla="*/ 97 w 106"/>
                  <a:gd name="T33" fmla="*/ 24 h 79"/>
                  <a:gd name="T34" fmla="*/ 98 w 106"/>
                  <a:gd name="T35" fmla="*/ 30 h 79"/>
                  <a:gd name="T36" fmla="*/ 103 w 106"/>
                  <a:gd name="T37" fmla="*/ 37 h 79"/>
                  <a:gd name="T38" fmla="*/ 100 w 106"/>
                  <a:gd name="T39" fmla="*/ 45 h 79"/>
                  <a:gd name="T40" fmla="*/ 103 w 106"/>
                  <a:gd name="T41" fmla="*/ 49 h 79"/>
                  <a:gd name="T42" fmla="*/ 103 w 106"/>
                  <a:gd name="T43" fmla="*/ 54 h 79"/>
                  <a:gd name="T44" fmla="*/ 106 w 106"/>
                  <a:gd name="T45" fmla="*/ 62 h 79"/>
                  <a:gd name="T46" fmla="*/ 103 w 106"/>
                  <a:gd name="T47" fmla="*/ 62 h 79"/>
                  <a:gd name="T48" fmla="*/ 98 w 106"/>
                  <a:gd name="T49" fmla="*/ 65 h 79"/>
                  <a:gd name="T50" fmla="*/ 101 w 106"/>
                  <a:gd name="T51" fmla="*/ 67 h 79"/>
                  <a:gd name="T52" fmla="*/ 100 w 106"/>
                  <a:gd name="T53" fmla="*/ 75 h 79"/>
                  <a:gd name="T54" fmla="*/ 93 w 106"/>
                  <a:gd name="T55" fmla="*/ 73 h 79"/>
                  <a:gd name="T56" fmla="*/ 92 w 106"/>
                  <a:gd name="T57" fmla="*/ 75 h 79"/>
                  <a:gd name="T58" fmla="*/ 89 w 106"/>
                  <a:gd name="T59" fmla="*/ 79 h 79"/>
                  <a:gd name="T60" fmla="*/ 86 w 106"/>
                  <a:gd name="T61" fmla="*/ 79 h 79"/>
                  <a:gd name="T62" fmla="*/ 81 w 106"/>
                  <a:gd name="T63" fmla="*/ 76 h 79"/>
                  <a:gd name="T64" fmla="*/ 82 w 106"/>
                  <a:gd name="T65" fmla="*/ 71 h 79"/>
                  <a:gd name="T66" fmla="*/ 81 w 106"/>
                  <a:gd name="T67" fmla="*/ 67 h 79"/>
                  <a:gd name="T68" fmla="*/ 79 w 106"/>
                  <a:gd name="T69" fmla="*/ 62 h 79"/>
                  <a:gd name="T70" fmla="*/ 78 w 106"/>
                  <a:gd name="T71" fmla="*/ 62 h 79"/>
                  <a:gd name="T72" fmla="*/ 71 w 106"/>
                  <a:gd name="T73" fmla="*/ 60 h 79"/>
                  <a:gd name="T74" fmla="*/ 67 w 106"/>
                  <a:gd name="T75" fmla="*/ 64 h 79"/>
                  <a:gd name="T76" fmla="*/ 64 w 106"/>
                  <a:gd name="T77" fmla="*/ 64 h 79"/>
                  <a:gd name="T78" fmla="*/ 65 w 106"/>
                  <a:gd name="T79" fmla="*/ 56 h 79"/>
                  <a:gd name="T80" fmla="*/ 64 w 106"/>
                  <a:gd name="T81" fmla="*/ 51 h 79"/>
                  <a:gd name="T82" fmla="*/ 59 w 106"/>
                  <a:gd name="T83" fmla="*/ 45 h 79"/>
                  <a:gd name="T84" fmla="*/ 52 w 106"/>
                  <a:gd name="T85" fmla="*/ 40 h 79"/>
                  <a:gd name="T86" fmla="*/ 38 w 106"/>
                  <a:gd name="T87" fmla="*/ 41 h 79"/>
                  <a:gd name="T88" fmla="*/ 35 w 106"/>
                  <a:gd name="T89" fmla="*/ 45 h 79"/>
                  <a:gd name="T90" fmla="*/ 30 w 106"/>
                  <a:gd name="T91" fmla="*/ 52 h 79"/>
                  <a:gd name="T92" fmla="*/ 26 w 106"/>
                  <a:gd name="T93" fmla="*/ 52 h 79"/>
                  <a:gd name="T94" fmla="*/ 24 w 106"/>
                  <a:gd name="T95" fmla="*/ 48 h 79"/>
                  <a:gd name="T96" fmla="*/ 19 w 106"/>
                  <a:gd name="T97" fmla="*/ 40 h 79"/>
                  <a:gd name="T98" fmla="*/ 15 w 106"/>
                  <a:gd name="T99" fmla="*/ 38 h 79"/>
                  <a:gd name="T100" fmla="*/ 7 w 106"/>
                  <a:gd name="T101" fmla="*/ 30 h 79"/>
                  <a:gd name="T102" fmla="*/ 4 w 106"/>
                  <a:gd name="T103" fmla="*/ 26 h 79"/>
                  <a:gd name="T104" fmla="*/ 0 w 106"/>
                  <a:gd name="T105" fmla="*/ 27 h 79"/>
                  <a:gd name="T106" fmla="*/ 5 w 106"/>
                  <a:gd name="T107" fmla="*/ 18 h 79"/>
                  <a:gd name="T108" fmla="*/ 16 w 106"/>
                  <a:gd name="T109" fmla="*/ 15 h 79"/>
                  <a:gd name="T110" fmla="*/ 18 w 106"/>
                  <a:gd name="T111" fmla="*/ 8 h 79"/>
                  <a:gd name="T112" fmla="*/ 19 w 106"/>
                  <a:gd name="T113" fmla="*/ 7 h 79"/>
                  <a:gd name="T114" fmla="*/ 19 w 106"/>
                  <a:gd name="T1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79">
                    <a:moveTo>
                      <a:pt x="19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3" y="23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97" y="29"/>
                    </a:lnTo>
                    <a:lnTo>
                      <a:pt x="98" y="30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101" y="35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0" y="38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5"/>
                    </a:lnTo>
                    <a:lnTo>
                      <a:pt x="100" y="46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5" y="57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100" y="65"/>
                    </a:lnTo>
                    <a:lnTo>
                      <a:pt x="101" y="67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1" y="68"/>
                    </a:lnTo>
                    <a:lnTo>
                      <a:pt x="100" y="70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0" y="75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2" y="76"/>
                    </a:lnTo>
                    <a:lnTo>
                      <a:pt x="82" y="78"/>
                    </a:lnTo>
                    <a:lnTo>
                      <a:pt x="81" y="78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2" y="76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79" y="64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7" y="64"/>
                    </a:lnTo>
                    <a:lnTo>
                      <a:pt x="65" y="64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7" y="59"/>
                    </a:lnTo>
                    <a:lnTo>
                      <a:pt x="67" y="59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5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2" y="48"/>
                    </a:lnTo>
                    <a:lnTo>
                      <a:pt x="60" y="46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6" y="40"/>
                    </a:lnTo>
                    <a:lnTo>
                      <a:pt x="45" y="40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1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4" y="48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0" y="35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" name="Freeform 268">
                <a:extLst>
                  <a:ext uri="{FF2B5EF4-FFF2-40B4-BE49-F238E27FC236}">
                    <a16:creationId xmlns:a16="http://schemas.microsoft.com/office/drawing/2014/main" id="{DDBE1EAE-A05D-5749-B37C-999D95E59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930" y="4297017"/>
                <a:ext cx="95344" cy="24391"/>
              </a:xfrm>
              <a:custGeom>
                <a:avLst/>
                <a:gdLst>
                  <a:gd name="T0" fmla="*/ 25 w 43"/>
                  <a:gd name="T1" fmla="*/ 2 h 11"/>
                  <a:gd name="T2" fmla="*/ 29 w 43"/>
                  <a:gd name="T3" fmla="*/ 3 h 11"/>
                  <a:gd name="T4" fmla="*/ 32 w 43"/>
                  <a:gd name="T5" fmla="*/ 3 h 11"/>
                  <a:gd name="T6" fmla="*/ 35 w 43"/>
                  <a:gd name="T7" fmla="*/ 5 h 11"/>
                  <a:gd name="T8" fmla="*/ 37 w 43"/>
                  <a:gd name="T9" fmla="*/ 5 h 11"/>
                  <a:gd name="T10" fmla="*/ 38 w 43"/>
                  <a:gd name="T11" fmla="*/ 5 h 11"/>
                  <a:gd name="T12" fmla="*/ 43 w 43"/>
                  <a:gd name="T13" fmla="*/ 6 h 11"/>
                  <a:gd name="T14" fmla="*/ 43 w 43"/>
                  <a:gd name="T15" fmla="*/ 8 h 11"/>
                  <a:gd name="T16" fmla="*/ 37 w 43"/>
                  <a:gd name="T17" fmla="*/ 10 h 11"/>
                  <a:gd name="T18" fmla="*/ 30 w 43"/>
                  <a:gd name="T19" fmla="*/ 8 h 11"/>
                  <a:gd name="T20" fmla="*/ 29 w 43"/>
                  <a:gd name="T21" fmla="*/ 6 h 11"/>
                  <a:gd name="T22" fmla="*/ 25 w 43"/>
                  <a:gd name="T23" fmla="*/ 5 h 11"/>
                  <a:gd name="T24" fmla="*/ 24 w 43"/>
                  <a:gd name="T25" fmla="*/ 5 h 11"/>
                  <a:gd name="T26" fmla="*/ 22 w 43"/>
                  <a:gd name="T27" fmla="*/ 6 h 11"/>
                  <a:gd name="T28" fmla="*/ 22 w 43"/>
                  <a:gd name="T29" fmla="*/ 6 h 11"/>
                  <a:gd name="T30" fmla="*/ 16 w 43"/>
                  <a:gd name="T31" fmla="*/ 8 h 11"/>
                  <a:gd name="T32" fmla="*/ 14 w 43"/>
                  <a:gd name="T33" fmla="*/ 8 h 11"/>
                  <a:gd name="T34" fmla="*/ 11 w 43"/>
                  <a:gd name="T35" fmla="*/ 11 h 11"/>
                  <a:gd name="T36" fmla="*/ 5 w 43"/>
                  <a:gd name="T37" fmla="*/ 11 h 11"/>
                  <a:gd name="T38" fmla="*/ 2 w 43"/>
                  <a:gd name="T39" fmla="*/ 11 h 11"/>
                  <a:gd name="T40" fmla="*/ 0 w 43"/>
                  <a:gd name="T41" fmla="*/ 11 h 11"/>
                  <a:gd name="T42" fmla="*/ 0 w 43"/>
                  <a:gd name="T43" fmla="*/ 6 h 11"/>
                  <a:gd name="T44" fmla="*/ 2 w 43"/>
                  <a:gd name="T45" fmla="*/ 6 h 11"/>
                  <a:gd name="T46" fmla="*/ 3 w 43"/>
                  <a:gd name="T47" fmla="*/ 8 h 11"/>
                  <a:gd name="T48" fmla="*/ 8 w 43"/>
                  <a:gd name="T49" fmla="*/ 8 h 11"/>
                  <a:gd name="T50" fmla="*/ 8 w 43"/>
                  <a:gd name="T51" fmla="*/ 8 h 11"/>
                  <a:gd name="T52" fmla="*/ 11 w 43"/>
                  <a:gd name="T53" fmla="*/ 6 h 11"/>
                  <a:gd name="T54" fmla="*/ 18 w 43"/>
                  <a:gd name="T55" fmla="*/ 6 h 11"/>
                  <a:gd name="T56" fmla="*/ 19 w 43"/>
                  <a:gd name="T57" fmla="*/ 6 h 11"/>
                  <a:gd name="T58" fmla="*/ 18 w 43"/>
                  <a:gd name="T59" fmla="*/ 5 h 11"/>
                  <a:gd name="T60" fmla="*/ 10 w 43"/>
                  <a:gd name="T61" fmla="*/ 6 h 11"/>
                  <a:gd name="T62" fmla="*/ 5 w 43"/>
                  <a:gd name="T63" fmla="*/ 8 h 11"/>
                  <a:gd name="T64" fmla="*/ 3 w 43"/>
                  <a:gd name="T65" fmla="*/ 5 h 11"/>
                  <a:gd name="T66" fmla="*/ 11 w 43"/>
                  <a:gd name="T67" fmla="*/ 5 h 11"/>
                  <a:gd name="T68" fmla="*/ 19 w 43"/>
                  <a:gd name="T69" fmla="*/ 5 h 11"/>
                  <a:gd name="T70" fmla="*/ 22 w 43"/>
                  <a:gd name="T7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11">
                    <a:moveTo>
                      <a:pt x="24" y="0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" name="Freeform 269">
                <a:extLst>
                  <a:ext uri="{FF2B5EF4-FFF2-40B4-BE49-F238E27FC236}">
                    <a16:creationId xmlns:a16="http://schemas.microsoft.com/office/drawing/2014/main" id="{65DC57D0-6396-EB4E-875E-F10EC23B02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2916" y="1104103"/>
                <a:ext cx="1966747" cy="1456767"/>
              </a:xfrm>
              <a:custGeom>
                <a:avLst/>
                <a:gdLst>
                  <a:gd name="T0" fmla="*/ 310 w 887"/>
                  <a:gd name="T1" fmla="*/ 422 h 657"/>
                  <a:gd name="T2" fmla="*/ 276 w 887"/>
                  <a:gd name="T3" fmla="*/ 430 h 657"/>
                  <a:gd name="T4" fmla="*/ 681 w 887"/>
                  <a:gd name="T5" fmla="*/ 391 h 657"/>
                  <a:gd name="T6" fmla="*/ 662 w 887"/>
                  <a:gd name="T7" fmla="*/ 396 h 657"/>
                  <a:gd name="T8" fmla="*/ 239 w 887"/>
                  <a:gd name="T9" fmla="*/ 345 h 657"/>
                  <a:gd name="T10" fmla="*/ 16 w 887"/>
                  <a:gd name="T11" fmla="*/ 208 h 657"/>
                  <a:gd name="T12" fmla="*/ 801 w 887"/>
                  <a:gd name="T13" fmla="*/ 128 h 657"/>
                  <a:gd name="T14" fmla="*/ 608 w 887"/>
                  <a:gd name="T15" fmla="*/ 0 h 657"/>
                  <a:gd name="T16" fmla="*/ 741 w 887"/>
                  <a:gd name="T17" fmla="*/ 35 h 657"/>
                  <a:gd name="T18" fmla="*/ 739 w 887"/>
                  <a:gd name="T19" fmla="*/ 81 h 657"/>
                  <a:gd name="T20" fmla="*/ 829 w 887"/>
                  <a:gd name="T21" fmla="*/ 63 h 657"/>
                  <a:gd name="T22" fmla="*/ 809 w 887"/>
                  <a:gd name="T23" fmla="*/ 120 h 657"/>
                  <a:gd name="T24" fmla="*/ 777 w 887"/>
                  <a:gd name="T25" fmla="*/ 155 h 657"/>
                  <a:gd name="T26" fmla="*/ 771 w 887"/>
                  <a:gd name="T27" fmla="*/ 203 h 657"/>
                  <a:gd name="T28" fmla="*/ 731 w 887"/>
                  <a:gd name="T29" fmla="*/ 227 h 657"/>
                  <a:gd name="T30" fmla="*/ 766 w 887"/>
                  <a:gd name="T31" fmla="*/ 276 h 657"/>
                  <a:gd name="T32" fmla="*/ 771 w 887"/>
                  <a:gd name="T33" fmla="*/ 292 h 657"/>
                  <a:gd name="T34" fmla="*/ 746 w 887"/>
                  <a:gd name="T35" fmla="*/ 311 h 657"/>
                  <a:gd name="T36" fmla="*/ 676 w 887"/>
                  <a:gd name="T37" fmla="*/ 331 h 657"/>
                  <a:gd name="T38" fmla="*/ 722 w 887"/>
                  <a:gd name="T39" fmla="*/ 336 h 657"/>
                  <a:gd name="T40" fmla="*/ 695 w 887"/>
                  <a:gd name="T41" fmla="*/ 340 h 657"/>
                  <a:gd name="T42" fmla="*/ 739 w 887"/>
                  <a:gd name="T43" fmla="*/ 383 h 657"/>
                  <a:gd name="T44" fmla="*/ 683 w 887"/>
                  <a:gd name="T45" fmla="*/ 377 h 657"/>
                  <a:gd name="T46" fmla="*/ 632 w 887"/>
                  <a:gd name="T47" fmla="*/ 407 h 657"/>
                  <a:gd name="T48" fmla="*/ 725 w 887"/>
                  <a:gd name="T49" fmla="*/ 419 h 657"/>
                  <a:gd name="T50" fmla="*/ 678 w 887"/>
                  <a:gd name="T51" fmla="*/ 448 h 657"/>
                  <a:gd name="T52" fmla="*/ 588 w 887"/>
                  <a:gd name="T53" fmla="*/ 462 h 657"/>
                  <a:gd name="T54" fmla="*/ 541 w 887"/>
                  <a:gd name="T55" fmla="*/ 511 h 657"/>
                  <a:gd name="T56" fmla="*/ 506 w 887"/>
                  <a:gd name="T57" fmla="*/ 520 h 657"/>
                  <a:gd name="T58" fmla="*/ 462 w 887"/>
                  <a:gd name="T59" fmla="*/ 539 h 657"/>
                  <a:gd name="T60" fmla="*/ 459 w 887"/>
                  <a:gd name="T61" fmla="*/ 582 h 657"/>
                  <a:gd name="T62" fmla="*/ 443 w 887"/>
                  <a:gd name="T63" fmla="*/ 610 h 657"/>
                  <a:gd name="T64" fmla="*/ 422 w 887"/>
                  <a:gd name="T65" fmla="*/ 657 h 657"/>
                  <a:gd name="T66" fmla="*/ 392 w 887"/>
                  <a:gd name="T67" fmla="*/ 641 h 657"/>
                  <a:gd name="T68" fmla="*/ 362 w 887"/>
                  <a:gd name="T69" fmla="*/ 632 h 657"/>
                  <a:gd name="T70" fmla="*/ 334 w 887"/>
                  <a:gd name="T71" fmla="*/ 608 h 657"/>
                  <a:gd name="T72" fmla="*/ 321 w 887"/>
                  <a:gd name="T73" fmla="*/ 561 h 657"/>
                  <a:gd name="T74" fmla="*/ 326 w 887"/>
                  <a:gd name="T75" fmla="*/ 547 h 657"/>
                  <a:gd name="T76" fmla="*/ 295 w 887"/>
                  <a:gd name="T77" fmla="*/ 536 h 657"/>
                  <a:gd name="T78" fmla="*/ 302 w 887"/>
                  <a:gd name="T79" fmla="*/ 503 h 657"/>
                  <a:gd name="T80" fmla="*/ 288 w 887"/>
                  <a:gd name="T81" fmla="*/ 495 h 657"/>
                  <a:gd name="T82" fmla="*/ 288 w 887"/>
                  <a:gd name="T83" fmla="*/ 474 h 657"/>
                  <a:gd name="T84" fmla="*/ 290 w 887"/>
                  <a:gd name="T85" fmla="*/ 462 h 657"/>
                  <a:gd name="T86" fmla="*/ 317 w 887"/>
                  <a:gd name="T87" fmla="*/ 432 h 657"/>
                  <a:gd name="T88" fmla="*/ 274 w 887"/>
                  <a:gd name="T89" fmla="*/ 397 h 657"/>
                  <a:gd name="T90" fmla="*/ 301 w 887"/>
                  <a:gd name="T91" fmla="*/ 388 h 657"/>
                  <a:gd name="T92" fmla="*/ 279 w 887"/>
                  <a:gd name="T93" fmla="*/ 363 h 657"/>
                  <a:gd name="T94" fmla="*/ 249 w 887"/>
                  <a:gd name="T95" fmla="*/ 377 h 657"/>
                  <a:gd name="T96" fmla="*/ 255 w 887"/>
                  <a:gd name="T97" fmla="*/ 339 h 657"/>
                  <a:gd name="T98" fmla="*/ 239 w 887"/>
                  <a:gd name="T99" fmla="*/ 306 h 657"/>
                  <a:gd name="T100" fmla="*/ 209 w 887"/>
                  <a:gd name="T101" fmla="*/ 263 h 657"/>
                  <a:gd name="T102" fmla="*/ 102 w 887"/>
                  <a:gd name="T103" fmla="*/ 244 h 657"/>
                  <a:gd name="T104" fmla="*/ 42 w 887"/>
                  <a:gd name="T105" fmla="*/ 225 h 657"/>
                  <a:gd name="T106" fmla="*/ 86 w 887"/>
                  <a:gd name="T107" fmla="*/ 200 h 657"/>
                  <a:gd name="T108" fmla="*/ 3 w 887"/>
                  <a:gd name="T109" fmla="*/ 188 h 657"/>
                  <a:gd name="T110" fmla="*/ 105 w 887"/>
                  <a:gd name="T111" fmla="*/ 150 h 657"/>
                  <a:gd name="T112" fmla="*/ 102 w 887"/>
                  <a:gd name="T113" fmla="*/ 104 h 657"/>
                  <a:gd name="T114" fmla="*/ 191 w 887"/>
                  <a:gd name="T115" fmla="*/ 62 h 657"/>
                  <a:gd name="T116" fmla="*/ 279 w 887"/>
                  <a:gd name="T117" fmla="*/ 69 h 657"/>
                  <a:gd name="T118" fmla="*/ 408 w 887"/>
                  <a:gd name="T119" fmla="*/ 54 h 657"/>
                  <a:gd name="T120" fmla="*/ 448 w 887"/>
                  <a:gd name="T121" fmla="*/ 17 h 657"/>
                  <a:gd name="T122" fmla="*/ 541 w 887"/>
                  <a:gd name="T123" fmla="*/ 3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7" h="657">
                    <a:moveTo>
                      <a:pt x="384" y="634"/>
                    </a:moveTo>
                    <a:lnTo>
                      <a:pt x="384" y="634"/>
                    </a:lnTo>
                    <a:lnTo>
                      <a:pt x="384" y="635"/>
                    </a:lnTo>
                    <a:lnTo>
                      <a:pt x="384" y="637"/>
                    </a:lnTo>
                    <a:lnTo>
                      <a:pt x="383" y="640"/>
                    </a:lnTo>
                    <a:lnTo>
                      <a:pt x="381" y="638"/>
                    </a:lnTo>
                    <a:lnTo>
                      <a:pt x="380" y="637"/>
                    </a:lnTo>
                    <a:lnTo>
                      <a:pt x="378" y="637"/>
                    </a:lnTo>
                    <a:lnTo>
                      <a:pt x="377" y="637"/>
                    </a:lnTo>
                    <a:lnTo>
                      <a:pt x="377" y="637"/>
                    </a:lnTo>
                    <a:lnTo>
                      <a:pt x="381" y="634"/>
                    </a:lnTo>
                    <a:lnTo>
                      <a:pt x="384" y="634"/>
                    </a:lnTo>
                    <a:close/>
                    <a:moveTo>
                      <a:pt x="517" y="523"/>
                    </a:moveTo>
                    <a:lnTo>
                      <a:pt x="519" y="525"/>
                    </a:lnTo>
                    <a:lnTo>
                      <a:pt x="519" y="528"/>
                    </a:lnTo>
                    <a:lnTo>
                      <a:pt x="517" y="528"/>
                    </a:lnTo>
                    <a:lnTo>
                      <a:pt x="515" y="528"/>
                    </a:lnTo>
                    <a:lnTo>
                      <a:pt x="514" y="526"/>
                    </a:lnTo>
                    <a:lnTo>
                      <a:pt x="515" y="525"/>
                    </a:lnTo>
                    <a:lnTo>
                      <a:pt x="517" y="523"/>
                    </a:lnTo>
                    <a:close/>
                    <a:moveTo>
                      <a:pt x="314" y="419"/>
                    </a:moveTo>
                    <a:lnTo>
                      <a:pt x="317" y="421"/>
                    </a:lnTo>
                    <a:lnTo>
                      <a:pt x="320" y="421"/>
                    </a:lnTo>
                    <a:lnTo>
                      <a:pt x="320" y="422"/>
                    </a:lnTo>
                    <a:lnTo>
                      <a:pt x="320" y="422"/>
                    </a:lnTo>
                    <a:lnTo>
                      <a:pt x="317" y="424"/>
                    </a:lnTo>
                    <a:lnTo>
                      <a:pt x="317" y="427"/>
                    </a:lnTo>
                    <a:lnTo>
                      <a:pt x="315" y="427"/>
                    </a:lnTo>
                    <a:lnTo>
                      <a:pt x="317" y="429"/>
                    </a:lnTo>
                    <a:lnTo>
                      <a:pt x="315" y="429"/>
                    </a:lnTo>
                    <a:lnTo>
                      <a:pt x="314" y="430"/>
                    </a:lnTo>
                    <a:lnTo>
                      <a:pt x="312" y="430"/>
                    </a:lnTo>
                    <a:lnTo>
                      <a:pt x="312" y="429"/>
                    </a:lnTo>
                    <a:lnTo>
                      <a:pt x="310" y="426"/>
                    </a:lnTo>
                    <a:lnTo>
                      <a:pt x="310" y="424"/>
                    </a:lnTo>
                    <a:lnTo>
                      <a:pt x="310" y="422"/>
                    </a:lnTo>
                    <a:lnTo>
                      <a:pt x="310" y="421"/>
                    </a:lnTo>
                    <a:lnTo>
                      <a:pt x="312" y="419"/>
                    </a:lnTo>
                    <a:lnTo>
                      <a:pt x="314" y="419"/>
                    </a:lnTo>
                    <a:close/>
                    <a:moveTo>
                      <a:pt x="266" y="410"/>
                    </a:moveTo>
                    <a:lnTo>
                      <a:pt x="273" y="410"/>
                    </a:lnTo>
                    <a:lnTo>
                      <a:pt x="280" y="411"/>
                    </a:lnTo>
                    <a:lnTo>
                      <a:pt x="282" y="413"/>
                    </a:lnTo>
                    <a:lnTo>
                      <a:pt x="285" y="415"/>
                    </a:lnTo>
                    <a:lnTo>
                      <a:pt x="290" y="419"/>
                    </a:lnTo>
                    <a:lnTo>
                      <a:pt x="295" y="421"/>
                    </a:lnTo>
                    <a:lnTo>
                      <a:pt x="301" y="422"/>
                    </a:lnTo>
                    <a:lnTo>
                      <a:pt x="301" y="424"/>
                    </a:lnTo>
                    <a:lnTo>
                      <a:pt x="301" y="424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2" y="427"/>
                    </a:lnTo>
                    <a:lnTo>
                      <a:pt x="301" y="429"/>
                    </a:lnTo>
                    <a:lnTo>
                      <a:pt x="299" y="430"/>
                    </a:lnTo>
                    <a:lnTo>
                      <a:pt x="290" y="433"/>
                    </a:lnTo>
                    <a:lnTo>
                      <a:pt x="287" y="435"/>
                    </a:lnTo>
                    <a:lnTo>
                      <a:pt x="279" y="437"/>
                    </a:lnTo>
                    <a:lnTo>
                      <a:pt x="276" y="437"/>
                    </a:lnTo>
                    <a:lnTo>
                      <a:pt x="276" y="437"/>
                    </a:lnTo>
                    <a:lnTo>
                      <a:pt x="274" y="435"/>
                    </a:lnTo>
                    <a:lnTo>
                      <a:pt x="271" y="435"/>
                    </a:lnTo>
                    <a:lnTo>
                      <a:pt x="271" y="433"/>
                    </a:lnTo>
                    <a:lnTo>
                      <a:pt x="269" y="433"/>
                    </a:lnTo>
                    <a:lnTo>
                      <a:pt x="269" y="432"/>
                    </a:lnTo>
                    <a:lnTo>
                      <a:pt x="271" y="432"/>
                    </a:lnTo>
                    <a:lnTo>
                      <a:pt x="274" y="432"/>
                    </a:lnTo>
                    <a:lnTo>
                      <a:pt x="277" y="432"/>
                    </a:lnTo>
                    <a:lnTo>
                      <a:pt x="276" y="430"/>
                    </a:lnTo>
                    <a:lnTo>
                      <a:pt x="276" y="430"/>
                    </a:lnTo>
                    <a:lnTo>
                      <a:pt x="274" y="430"/>
                    </a:lnTo>
                    <a:lnTo>
                      <a:pt x="273" y="430"/>
                    </a:lnTo>
                    <a:lnTo>
                      <a:pt x="273" y="429"/>
                    </a:lnTo>
                    <a:lnTo>
                      <a:pt x="271" y="429"/>
                    </a:lnTo>
                    <a:lnTo>
                      <a:pt x="265" y="429"/>
                    </a:lnTo>
                    <a:lnTo>
                      <a:pt x="261" y="427"/>
                    </a:lnTo>
                    <a:lnTo>
                      <a:pt x="260" y="427"/>
                    </a:lnTo>
                    <a:lnTo>
                      <a:pt x="260" y="426"/>
                    </a:lnTo>
                    <a:lnTo>
                      <a:pt x="258" y="426"/>
                    </a:lnTo>
                    <a:lnTo>
                      <a:pt x="260" y="421"/>
                    </a:lnTo>
                    <a:lnTo>
                      <a:pt x="261" y="419"/>
                    </a:lnTo>
                    <a:lnTo>
                      <a:pt x="263" y="419"/>
                    </a:lnTo>
                    <a:lnTo>
                      <a:pt x="266" y="419"/>
                    </a:lnTo>
                    <a:lnTo>
                      <a:pt x="268" y="419"/>
                    </a:lnTo>
                    <a:lnTo>
                      <a:pt x="263" y="418"/>
                    </a:lnTo>
                    <a:lnTo>
                      <a:pt x="261" y="416"/>
                    </a:lnTo>
                    <a:lnTo>
                      <a:pt x="260" y="416"/>
                    </a:lnTo>
                    <a:lnTo>
                      <a:pt x="260" y="415"/>
                    </a:lnTo>
                    <a:lnTo>
                      <a:pt x="260" y="413"/>
                    </a:lnTo>
                    <a:lnTo>
                      <a:pt x="260" y="413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66" y="410"/>
                    </a:lnTo>
                    <a:close/>
                    <a:moveTo>
                      <a:pt x="301" y="392"/>
                    </a:moveTo>
                    <a:lnTo>
                      <a:pt x="304" y="392"/>
                    </a:lnTo>
                    <a:lnTo>
                      <a:pt x="306" y="394"/>
                    </a:lnTo>
                    <a:lnTo>
                      <a:pt x="307" y="396"/>
                    </a:lnTo>
                    <a:lnTo>
                      <a:pt x="306" y="396"/>
                    </a:lnTo>
                    <a:lnTo>
                      <a:pt x="304" y="396"/>
                    </a:lnTo>
                    <a:lnTo>
                      <a:pt x="299" y="396"/>
                    </a:lnTo>
                    <a:lnTo>
                      <a:pt x="299" y="394"/>
                    </a:lnTo>
                    <a:lnTo>
                      <a:pt x="299" y="394"/>
                    </a:lnTo>
                    <a:lnTo>
                      <a:pt x="299" y="392"/>
                    </a:lnTo>
                    <a:lnTo>
                      <a:pt x="301" y="392"/>
                    </a:lnTo>
                    <a:close/>
                    <a:moveTo>
                      <a:pt x="679" y="391"/>
                    </a:moveTo>
                    <a:lnTo>
                      <a:pt x="681" y="391"/>
                    </a:lnTo>
                    <a:lnTo>
                      <a:pt x="683" y="391"/>
                    </a:lnTo>
                    <a:lnTo>
                      <a:pt x="683" y="392"/>
                    </a:lnTo>
                    <a:lnTo>
                      <a:pt x="684" y="392"/>
                    </a:lnTo>
                    <a:lnTo>
                      <a:pt x="686" y="394"/>
                    </a:lnTo>
                    <a:lnTo>
                      <a:pt x="686" y="396"/>
                    </a:lnTo>
                    <a:lnTo>
                      <a:pt x="686" y="396"/>
                    </a:lnTo>
                    <a:lnTo>
                      <a:pt x="686" y="397"/>
                    </a:lnTo>
                    <a:lnTo>
                      <a:pt x="686" y="397"/>
                    </a:lnTo>
                    <a:lnTo>
                      <a:pt x="684" y="397"/>
                    </a:lnTo>
                    <a:lnTo>
                      <a:pt x="686" y="399"/>
                    </a:lnTo>
                    <a:lnTo>
                      <a:pt x="686" y="399"/>
                    </a:lnTo>
                    <a:lnTo>
                      <a:pt x="686" y="400"/>
                    </a:lnTo>
                    <a:lnTo>
                      <a:pt x="686" y="400"/>
                    </a:lnTo>
                    <a:lnTo>
                      <a:pt x="679" y="402"/>
                    </a:lnTo>
                    <a:lnTo>
                      <a:pt x="678" y="403"/>
                    </a:lnTo>
                    <a:lnTo>
                      <a:pt x="676" y="405"/>
                    </a:lnTo>
                    <a:lnTo>
                      <a:pt x="673" y="407"/>
                    </a:lnTo>
                    <a:lnTo>
                      <a:pt x="673" y="407"/>
                    </a:lnTo>
                    <a:lnTo>
                      <a:pt x="671" y="405"/>
                    </a:lnTo>
                    <a:lnTo>
                      <a:pt x="668" y="403"/>
                    </a:lnTo>
                    <a:lnTo>
                      <a:pt x="660" y="403"/>
                    </a:lnTo>
                    <a:lnTo>
                      <a:pt x="653" y="405"/>
                    </a:lnTo>
                    <a:lnTo>
                      <a:pt x="649" y="407"/>
                    </a:lnTo>
                    <a:lnTo>
                      <a:pt x="648" y="405"/>
                    </a:lnTo>
                    <a:lnTo>
                      <a:pt x="648" y="405"/>
                    </a:lnTo>
                    <a:lnTo>
                      <a:pt x="648" y="405"/>
                    </a:lnTo>
                    <a:lnTo>
                      <a:pt x="648" y="402"/>
                    </a:lnTo>
                    <a:lnTo>
                      <a:pt x="649" y="402"/>
                    </a:lnTo>
                    <a:lnTo>
                      <a:pt x="651" y="400"/>
                    </a:lnTo>
                    <a:lnTo>
                      <a:pt x="653" y="399"/>
                    </a:lnTo>
                    <a:lnTo>
                      <a:pt x="651" y="397"/>
                    </a:lnTo>
                    <a:lnTo>
                      <a:pt x="653" y="394"/>
                    </a:lnTo>
                    <a:lnTo>
                      <a:pt x="654" y="394"/>
                    </a:lnTo>
                    <a:lnTo>
                      <a:pt x="657" y="394"/>
                    </a:lnTo>
                    <a:lnTo>
                      <a:pt x="659" y="396"/>
                    </a:lnTo>
                    <a:lnTo>
                      <a:pt x="662" y="396"/>
                    </a:lnTo>
                    <a:lnTo>
                      <a:pt x="668" y="394"/>
                    </a:lnTo>
                    <a:lnTo>
                      <a:pt x="671" y="394"/>
                    </a:lnTo>
                    <a:lnTo>
                      <a:pt x="679" y="391"/>
                    </a:lnTo>
                    <a:close/>
                    <a:moveTo>
                      <a:pt x="279" y="383"/>
                    </a:moveTo>
                    <a:lnTo>
                      <a:pt x="279" y="385"/>
                    </a:lnTo>
                    <a:lnTo>
                      <a:pt x="280" y="386"/>
                    </a:lnTo>
                    <a:lnTo>
                      <a:pt x="280" y="388"/>
                    </a:lnTo>
                    <a:lnTo>
                      <a:pt x="280" y="388"/>
                    </a:lnTo>
                    <a:lnTo>
                      <a:pt x="280" y="389"/>
                    </a:lnTo>
                    <a:lnTo>
                      <a:pt x="279" y="389"/>
                    </a:lnTo>
                    <a:lnTo>
                      <a:pt x="279" y="391"/>
                    </a:lnTo>
                    <a:lnTo>
                      <a:pt x="277" y="391"/>
                    </a:lnTo>
                    <a:lnTo>
                      <a:pt x="274" y="389"/>
                    </a:lnTo>
                    <a:lnTo>
                      <a:pt x="273" y="389"/>
                    </a:lnTo>
                    <a:lnTo>
                      <a:pt x="273" y="388"/>
                    </a:lnTo>
                    <a:lnTo>
                      <a:pt x="273" y="388"/>
                    </a:lnTo>
                    <a:lnTo>
                      <a:pt x="274" y="386"/>
                    </a:lnTo>
                    <a:lnTo>
                      <a:pt x="276" y="385"/>
                    </a:lnTo>
                    <a:lnTo>
                      <a:pt x="279" y="383"/>
                    </a:lnTo>
                    <a:close/>
                    <a:moveTo>
                      <a:pt x="255" y="342"/>
                    </a:moveTo>
                    <a:lnTo>
                      <a:pt x="257" y="342"/>
                    </a:lnTo>
                    <a:lnTo>
                      <a:pt x="257" y="344"/>
                    </a:lnTo>
                    <a:lnTo>
                      <a:pt x="255" y="345"/>
                    </a:lnTo>
                    <a:lnTo>
                      <a:pt x="254" y="347"/>
                    </a:lnTo>
                    <a:lnTo>
                      <a:pt x="250" y="350"/>
                    </a:lnTo>
                    <a:lnTo>
                      <a:pt x="249" y="350"/>
                    </a:lnTo>
                    <a:lnTo>
                      <a:pt x="249" y="348"/>
                    </a:lnTo>
                    <a:lnTo>
                      <a:pt x="247" y="348"/>
                    </a:lnTo>
                    <a:lnTo>
                      <a:pt x="246" y="348"/>
                    </a:lnTo>
                    <a:lnTo>
                      <a:pt x="246" y="347"/>
                    </a:lnTo>
                    <a:lnTo>
                      <a:pt x="246" y="347"/>
                    </a:lnTo>
                    <a:lnTo>
                      <a:pt x="246" y="347"/>
                    </a:lnTo>
                    <a:lnTo>
                      <a:pt x="244" y="347"/>
                    </a:lnTo>
                    <a:lnTo>
                      <a:pt x="243" y="347"/>
                    </a:lnTo>
                    <a:lnTo>
                      <a:pt x="241" y="347"/>
                    </a:lnTo>
                    <a:lnTo>
                      <a:pt x="239" y="345"/>
                    </a:lnTo>
                    <a:lnTo>
                      <a:pt x="243" y="344"/>
                    </a:lnTo>
                    <a:lnTo>
                      <a:pt x="243" y="344"/>
                    </a:lnTo>
                    <a:lnTo>
                      <a:pt x="247" y="344"/>
                    </a:lnTo>
                    <a:lnTo>
                      <a:pt x="249" y="344"/>
                    </a:lnTo>
                    <a:lnTo>
                      <a:pt x="250" y="344"/>
                    </a:lnTo>
                    <a:lnTo>
                      <a:pt x="252" y="344"/>
                    </a:lnTo>
                    <a:lnTo>
                      <a:pt x="254" y="342"/>
                    </a:lnTo>
                    <a:lnTo>
                      <a:pt x="255" y="342"/>
                    </a:lnTo>
                    <a:close/>
                    <a:moveTo>
                      <a:pt x="793" y="270"/>
                    </a:moveTo>
                    <a:lnTo>
                      <a:pt x="794" y="273"/>
                    </a:lnTo>
                    <a:lnTo>
                      <a:pt x="794" y="274"/>
                    </a:lnTo>
                    <a:lnTo>
                      <a:pt x="796" y="277"/>
                    </a:lnTo>
                    <a:lnTo>
                      <a:pt x="799" y="276"/>
                    </a:lnTo>
                    <a:lnTo>
                      <a:pt x="801" y="279"/>
                    </a:lnTo>
                    <a:lnTo>
                      <a:pt x="799" y="281"/>
                    </a:lnTo>
                    <a:lnTo>
                      <a:pt x="788" y="281"/>
                    </a:lnTo>
                    <a:lnTo>
                      <a:pt x="783" y="281"/>
                    </a:lnTo>
                    <a:lnTo>
                      <a:pt x="780" y="279"/>
                    </a:lnTo>
                    <a:lnTo>
                      <a:pt x="780" y="276"/>
                    </a:lnTo>
                    <a:lnTo>
                      <a:pt x="780" y="271"/>
                    </a:lnTo>
                    <a:lnTo>
                      <a:pt x="783" y="270"/>
                    </a:lnTo>
                    <a:lnTo>
                      <a:pt x="787" y="271"/>
                    </a:lnTo>
                    <a:lnTo>
                      <a:pt x="790" y="270"/>
                    </a:lnTo>
                    <a:lnTo>
                      <a:pt x="793" y="270"/>
                    </a:lnTo>
                    <a:close/>
                    <a:moveTo>
                      <a:pt x="780" y="230"/>
                    </a:moveTo>
                    <a:lnTo>
                      <a:pt x="782" y="232"/>
                    </a:lnTo>
                    <a:lnTo>
                      <a:pt x="783" y="240"/>
                    </a:lnTo>
                    <a:lnTo>
                      <a:pt x="783" y="251"/>
                    </a:lnTo>
                    <a:lnTo>
                      <a:pt x="782" y="251"/>
                    </a:lnTo>
                    <a:lnTo>
                      <a:pt x="777" y="238"/>
                    </a:lnTo>
                    <a:lnTo>
                      <a:pt x="777" y="233"/>
                    </a:lnTo>
                    <a:lnTo>
                      <a:pt x="777" y="230"/>
                    </a:lnTo>
                    <a:lnTo>
                      <a:pt x="780" y="230"/>
                    </a:lnTo>
                    <a:close/>
                    <a:moveTo>
                      <a:pt x="11" y="207"/>
                    </a:moveTo>
                    <a:lnTo>
                      <a:pt x="12" y="207"/>
                    </a:lnTo>
                    <a:lnTo>
                      <a:pt x="16" y="208"/>
                    </a:lnTo>
                    <a:lnTo>
                      <a:pt x="19" y="210"/>
                    </a:lnTo>
                    <a:lnTo>
                      <a:pt x="20" y="210"/>
                    </a:lnTo>
                    <a:lnTo>
                      <a:pt x="20" y="211"/>
                    </a:lnTo>
                    <a:lnTo>
                      <a:pt x="17" y="211"/>
                    </a:lnTo>
                    <a:lnTo>
                      <a:pt x="12" y="211"/>
                    </a:lnTo>
                    <a:lnTo>
                      <a:pt x="6" y="210"/>
                    </a:lnTo>
                    <a:lnTo>
                      <a:pt x="4" y="210"/>
                    </a:lnTo>
                    <a:lnTo>
                      <a:pt x="4" y="208"/>
                    </a:lnTo>
                    <a:lnTo>
                      <a:pt x="6" y="208"/>
                    </a:lnTo>
                    <a:lnTo>
                      <a:pt x="8" y="207"/>
                    </a:lnTo>
                    <a:lnTo>
                      <a:pt x="11" y="207"/>
                    </a:lnTo>
                    <a:close/>
                    <a:moveTo>
                      <a:pt x="794" y="194"/>
                    </a:moveTo>
                    <a:lnTo>
                      <a:pt x="798" y="196"/>
                    </a:lnTo>
                    <a:lnTo>
                      <a:pt x="798" y="197"/>
                    </a:lnTo>
                    <a:lnTo>
                      <a:pt x="796" y="200"/>
                    </a:lnTo>
                    <a:lnTo>
                      <a:pt x="793" y="202"/>
                    </a:lnTo>
                    <a:lnTo>
                      <a:pt x="790" y="202"/>
                    </a:lnTo>
                    <a:lnTo>
                      <a:pt x="790" y="200"/>
                    </a:lnTo>
                    <a:lnTo>
                      <a:pt x="790" y="199"/>
                    </a:lnTo>
                    <a:lnTo>
                      <a:pt x="794" y="196"/>
                    </a:lnTo>
                    <a:lnTo>
                      <a:pt x="794" y="194"/>
                    </a:lnTo>
                    <a:close/>
                    <a:moveTo>
                      <a:pt x="779" y="177"/>
                    </a:moveTo>
                    <a:lnTo>
                      <a:pt x="779" y="177"/>
                    </a:lnTo>
                    <a:lnTo>
                      <a:pt x="779" y="180"/>
                    </a:lnTo>
                    <a:lnTo>
                      <a:pt x="779" y="184"/>
                    </a:lnTo>
                    <a:lnTo>
                      <a:pt x="780" y="188"/>
                    </a:lnTo>
                    <a:lnTo>
                      <a:pt x="779" y="191"/>
                    </a:lnTo>
                    <a:lnTo>
                      <a:pt x="776" y="192"/>
                    </a:lnTo>
                    <a:lnTo>
                      <a:pt x="776" y="189"/>
                    </a:lnTo>
                    <a:lnTo>
                      <a:pt x="774" y="184"/>
                    </a:lnTo>
                    <a:lnTo>
                      <a:pt x="774" y="180"/>
                    </a:lnTo>
                    <a:lnTo>
                      <a:pt x="777" y="177"/>
                    </a:lnTo>
                    <a:lnTo>
                      <a:pt x="779" y="177"/>
                    </a:lnTo>
                    <a:close/>
                    <a:moveTo>
                      <a:pt x="793" y="125"/>
                    </a:moveTo>
                    <a:lnTo>
                      <a:pt x="801" y="125"/>
                    </a:lnTo>
                    <a:lnTo>
                      <a:pt x="801" y="128"/>
                    </a:lnTo>
                    <a:lnTo>
                      <a:pt x="798" y="132"/>
                    </a:lnTo>
                    <a:lnTo>
                      <a:pt x="791" y="136"/>
                    </a:lnTo>
                    <a:lnTo>
                      <a:pt x="783" y="136"/>
                    </a:lnTo>
                    <a:lnTo>
                      <a:pt x="777" y="134"/>
                    </a:lnTo>
                    <a:lnTo>
                      <a:pt x="776" y="131"/>
                    </a:lnTo>
                    <a:lnTo>
                      <a:pt x="779" y="128"/>
                    </a:lnTo>
                    <a:lnTo>
                      <a:pt x="785" y="126"/>
                    </a:lnTo>
                    <a:lnTo>
                      <a:pt x="793" y="125"/>
                    </a:lnTo>
                    <a:close/>
                    <a:moveTo>
                      <a:pt x="774" y="54"/>
                    </a:moveTo>
                    <a:lnTo>
                      <a:pt x="777" y="57"/>
                    </a:lnTo>
                    <a:lnTo>
                      <a:pt x="780" y="60"/>
                    </a:lnTo>
                    <a:lnTo>
                      <a:pt x="783" y="63"/>
                    </a:lnTo>
                    <a:lnTo>
                      <a:pt x="782" y="65"/>
                    </a:lnTo>
                    <a:lnTo>
                      <a:pt x="777" y="65"/>
                    </a:lnTo>
                    <a:lnTo>
                      <a:pt x="772" y="62"/>
                    </a:lnTo>
                    <a:lnTo>
                      <a:pt x="769" y="58"/>
                    </a:lnTo>
                    <a:lnTo>
                      <a:pt x="769" y="55"/>
                    </a:lnTo>
                    <a:lnTo>
                      <a:pt x="771" y="54"/>
                    </a:lnTo>
                    <a:lnTo>
                      <a:pt x="774" y="54"/>
                    </a:lnTo>
                    <a:close/>
                    <a:moveTo>
                      <a:pt x="381" y="33"/>
                    </a:moveTo>
                    <a:lnTo>
                      <a:pt x="396" y="38"/>
                    </a:lnTo>
                    <a:lnTo>
                      <a:pt x="403" y="41"/>
                    </a:lnTo>
                    <a:lnTo>
                      <a:pt x="407" y="44"/>
                    </a:lnTo>
                    <a:lnTo>
                      <a:pt x="405" y="49"/>
                    </a:lnTo>
                    <a:lnTo>
                      <a:pt x="403" y="55"/>
                    </a:lnTo>
                    <a:lnTo>
                      <a:pt x="402" y="55"/>
                    </a:lnTo>
                    <a:lnTo>
                      <a:pt x="396" y="52"/>
                    </a:lnTo>
                    <a:lnTo>
                      <a:pt x="386" y="47"/>
                    </a:lnTo>
                    <a:lnTo>
                      <a:pt x="377" y="46"/>
                    </a:lnTo>
                    <a:lnTo>
                      <a:pt x="369" y="40"/>
                    </a:lnTo>
                    <a:lnTo>
                      <a:pt x="369" y="36"/>
                    </a:lnTo>
                    <a:lnTo>
                      <a:pt x="369" y="35"/>
                    </a:lnTo>
                    <a:lnTo>
                      <a:pt x="377" y="35"/>
                    </a:lnTo>
                    <a:lnTo>
                      <a:pt x="381" y="33"/>
                    </a:lnTo>
                    <a:close/>
                    <a:moveTo>
                      <a:pt x="575" y="0"/>
                    </a:moveTo>
                    <a:lnTo>
                      <a:pt x="608" y="0"/>
                    </a:lnTo>
                    <a:lnTo>
                      <a:pt x="619" y="2"/>
                    </a:lnTo>
                    <a:lnTo>
                      <a:pt x="634" y="3"/>
                    </a:lnTo>
                    <a:lnTo>
                      <a:pt x="642" y="6"/>
                    </a:lnTo>
                    <a:lnTo>
                      <a:pt x="643" y="6"/>
                    </a:lnTo>
                    <a:lnTo>
                      <a:pt x="653" y="8"/>
                    </a:lnTo>
                    <a:lnTo>
                      <a:pt x="662" y="8"/>
                    </a:lnTo>
                    <a:lnTo>
                      <a:pt x="678" y="11"/>
                    </a:lnTo>
                    <a:lnTo>
                      <a:pt x="679" y="13"/>
                    </a:lnTo>
                    <a:lnTo>
                      <a:pt x="678" y="14"/>
                    </a:lnTo>
                    <a:lnTo>
                      <a:pt x="675" y="14"/>
                    </a:lnTo>
                    <a:lnTo>
                      <a:pt x="654" y="16"/>
                    </a:lnTo>
                    <a:lnTo>
                      <a:pt x="618" y="16"/>
                    </a:lnTo>
                    <a:lnTo>
                      <a:pt x="597" y="19"/>
                    </a:lnTo>
                    <a:lnTo>
                      <a:pt x="591" y="19"/>
                    </a:lnTo>
                    <a:lnTo>
                      <a:pt x="589" y="22"/>
                    </a:lnTo>
                    <a:lnTo>
                      <a:pt x="593" y="24"/>
                    </a:lnTo>
                    <a:lnTo>
                      <a:pt x="597" y="22"/>
                    </a:lnTo>
                    <a:lnTo>
                      <a:pt x="613" y="19"/>
                    </a:lnTo>
                    <a:lnTo>
                      <a:pt x="619" y="17"/>
                    </a:lnTo>
                    <a:lnTo>
                      <a:pt x="630" y="19"/>
                    </a:lnTo>
                    <a:lnTo>
                      <a:pt x="646" y="21"/>
                    </a:lnTo>
                    <a:lnTo>
                      <a:pt x="653" y="19"/>
                    </a:lnTo>
                    <a:lnTo>
                      <a:pt x="662" y="19"/>
                    </a:lnTo>
                    <a:lnTo>
                      <a:pt x="675" y="19"/>
                    </a:lnTo>
                    <a:lnTo>
                      <a:pt x="689" y="16"/>
                    </a:lnTo>
                    <a:lnTo>
                      <a:pt x="694" y="22"/>
                    </a:lnTo>
                    <a:lnTo>
                      <a:pt x="698" y="27"/>
                    </a:lnTo>
                    <a:lnTo>
                      <a:pt x="703" y="25"/>
                    </a:lnTo>
                    <a:lnTo>
                      <a:pt x="708" y="27"/>
                    </a:lnTo>
                    <a:lnTo>
                      <a:pt x="708" y="29"/>
                    </a:lnTo>
                    <a:lnTo>
                      <a:pt x="711" y="29"/>
                    </a:lnTo>
                    <a:lnTo>
                      <a:pt x="714" y="29"/>
                    </a:lnTo>
                    <a:lnTo>
                      <a:pt x="727" y="30"/>
                    </a:lnTo>
                    <a:lnTo>
                      <a:pt x="736" y="33"/>
                    </a:lnTo>
                    <a:lnTo>
                      <a:pt x="739" y="33"/>
                    </a:lnTo>
                    <a:lnTo>
                      <a:pt x="741" y="35"/>
                    </a:lnTo>
                    <a:lnTo>
                      <a:pt x="742" y="36"/>
                    </a:lnTo>
                    <a:lnTo>
                      <a:pt x="741" y="38"/>
                    </a:lnTo>
                    <a:lnTo>
                      <a:pt x="735" y="41"/>
                    </a:lnTo>
                    <a:lnTo>
                      <a:pt x="728" y="44"/>
                    </a:lnTo>
                    <a:lnTo>
                      <a:pt x="719" y="46"/>
                    </a:lnTo>
                    <a:lnTo>
                      <a:pt x="708" y="47"/>
                    </a:lnTo>
                    <a:lnTo>
                      <a:pt x="626" y="52"/>
                    </a:lnTo>
                    <a:lnTo>
                      <a:pt x="623" y="54"/>
                    </a:lnTo>
                    <a:lnTo>
                      <a:pt x="621" y="55"/>
                    </a:lnTo>
                    <a:lnTo>
                      <a:pt x="621" y="60"/>
                    </a:lnTo>
                    <a:lnTo>
                      <a:pt x="626" y="60"/>
                    </a:lnTo>
                    <a:lnTo>
                      <a:pt x="635" y="58"/>
                    </a:lnTo>
                    <a:lnTo>
                      <a:pt x="651" y="57"/>
                    </a:lnTo>
                    <a:lnTo>
                      <a:pt x="662" y="57"/>
                    </a:lnTo>
                    <a:lnTo>
                      <a:pt x="689" y="58"/>
                    </a:lnTo>
                    <a:lnTo>
                      <a:pt x="697" y="62"/>
                    </a:lnTo>
                    <a:lnTo>
                      <a:pt x="701" y="68"/>
                    </a:lnTo>
                    <a:lnTo>
                      <a:pt x="711" y="66"/>
                    </a:lnTo>
                    <a:lnTo>
                      <a:pt x="712" y="66"/>
                    </a:lnTo>
                    <a:lnTo>
                      <a:pt x="714" y="65"/>
                    </a:lnTo>
                    <a:lnTo>
                      <a:pt x="716" y="62"/>
                    </a:lnTo>
                    <a:lnTo>
                      <a:pt x="717" y="60"/>
                    </a:lnTo>
                    <a:lnTo>
                      <a:pt x="717" y="58"/>
                    </a:lnTo>
                    <a:lnTo>
                      <a:pt x="719" y="57"/>
                    </a:lnTo>
                    <a:lnTo>
                      <a:pt x="720" y="57"/>
                    </a:lnTo>
                    <a:lnTo>
                      <a:pt x="727" y="55"/>
                    </a:lnTo>
                    <a:lnTo>
                      <a:pt x="741" y="55"/>
                    </a:lnTo>
                    <a:lnTo>
                      <a:pt x="744" y="55"/>
                    </a:lnTo>
                    <a:lnTo>
                      <a:pt x="747" y="58"/>
                    </a:lnTo>
                    <a:lnTo>
                      <a:pt x="747" y="60"/>
                    </a:lnTo>
                    <a:lnTo>
                      <a:pt x="747" y="63"/>
                    </a:lnTo>
                    <a:lnTo>
                      <a:pt x="747" y="65"/>
                    </a:lnTo>
                    <a:lnTo>
                      <a:pt x="747" y="68"/>
                    </a:lnTo>
                    <a:lnTo>
                      <a:pt x="746" y="73"/>
                    </a:lnTo>
                    <a:lnTo>
                      <a:pt x="742" y="77"/>
                    </a:lnTo>
                    <a:lnTo>
                      <a:pt x="739" y="81"/>
                    </a:lnTo>
                    <a:lnTo>
                      <a:pt x="735" y="82"/>
                    </a:lnTo>
                    <a:lnTo>
                      <a:pt x="728" y="88"/>
                    </a:lnTo>
                    <a:lnTo>
                      <a:pt x="727" y="90"/>
                    </a:lnTo>
                    <a:lnTo>
                      <a:pt x="719" y="95"/>
                    </a:lnTo>
                    <a:lnTo>
                      <a:pt x="717" y="98"/>
                    </a:lnTo>
                    <a:lnTo>
                      <a:pt x="717" y="99"/>
                    </a:lnTo>
                    <a:lnTo>
                      <a:pt x="719" y="99"/>
                    </a:lnTo>
                    <a:lnTo>
                      <a:pt x="720" y="98"/>
                    </a:lnTo>
                    <a:lnTo>
                      <a:pt x="722" y="96"/>
                    </a:lnTo>
                    <a:lnTo>
                      <a:pt x="724" y="96"/>
                    </a:lnTo>
                    <a:lnTo>
                      <a:pt x="733" y="92"/>
                    </a:lnTo>
                    <a:lnTo>
                      <a:pt x="736" y="92"/>
                    </a:lnTo>
                    <a:lnTo>
                      <a:pt x="742" y="87"/>
                    </a:lnTo>
                    <a:lnTo>
                      <a:pt x="747" y="85"/>
                    </a:lnTo>
                    <a:lnTo>
                      <a:pt x="750" y="84"/>
                    </a:lnTo>
                    <a:lnTo>
                      <a:pt x="753" y="82"/>
                    </a:lnTo>
                    <a:lnTo>
                      <a:pt x="763" y="73"/>
                    </a:lnTo>
                    <a:lnTo>
                      <a:pt x="769" y="71"/>
                    </a:lnTo>
                    <a:lnTo>
                      <a:pt x="776" y="71"/>
                    </a:lnTo>
                    <a:lnTo>
                      <a:pt x="776" y="74"/>
                    </a:lnTo>
                    <a:lnTo>
                      <a:pt x="783" y="76"/>
                    </a:lnTo>
                    <a:lnTo>
                      <a:pt x="787" y="76"/>
                    </a:lnTo>
                    <a:lnTo>
                      <a:pt x="791" y="76"/>
                    </a:lnTo>
                    <a:lnTo>
                      <a:pt x="793" y="77"/>
                    </a:lnTo>
                    <a:lnTo>
                      <a:pt x="796" y="77"/>
                    </a:lnTo>
                    <a:lnTo>
                      <a:pt x="801" y="79"/>
                    </a:lnTo>
                    <a:lnTo>
                      <a:pt x="804" y="77"/>
                    </a:lnTo>
                    <a:lnTo>
                      <a:pt x="804" y="77"/>
                    </a:lnTo>
                    <a:lnTo>
                      <a:pt x="809" y="74"/>
                    </a:lnTo>
                    <a:lnTo>
                      <a:pt x="812" y="71"/>
                    </a:lnTo>
                    <a:lnTo>
                      <a:pt x="817" y="68"/>
                    </a:lnTo>
                    <a:lnTo>
                      <a:pt x="818" y="66"/>
                    </a:lnTo>
                    <a:lnTo>
                      <a:pt x="820" y="66"/>
                    </a:lnTo>
                    <a:lnTo>
                      <a:pt x="821" y="65"/>
                    </a:lnTo>
                    <a:lnTo>
                      <a:pt x="828" y="63"/>
                    </a:lnTo>
                    <a:lnTo>
                      <a:pt x="829" y="63"/>
                    </a:lnTo>
                    <a:lnTo>
                      <a:pt x="832" y="65"/>
                    </a:lnTo>
                    <a:lnTo>
                      <a:pt x="847" y="65"/>
                    </a:lnTo>
                    <a:lnTo>
                      <a:pt x="854" y="65"/>
                    </a:lnTo>
                    <a:lnTo>
                      <a:pt x="865" y="68"/>
                    </a:lnTo>
                    <a:lnTo>
                      <a:pt x="873" y="69"/>
                    </a:lnTo>
                    <a:lnTo>
                      <a:pt x="876" y="69"/>
                    </a:lnTo>
                    <a:lnTo>
                      <a:pt x="881" y="73"/>
                    </a:lnTo>
                    <a:lnTo>
                      <a:pt x="886" y="76"/>
                    </a:lnTo>
                    <a:lnTo>
                      <a:pt x="887" y="76"/>
                    </a:lnTo>
                    <a:lnTo>
                      <a:pt x="887" y="77"/>
                    </a:lnTo>
                    <a:lnTo>
                      <a:pt x="886" y="77"/>
                    </a:lnTo>
                    <a:lnTo>
                      <a:pt x="876" y="82"/>
                    </a:lnTo>
                    <a:lnTo>
                      <a:pt x="873" y="85"/>
                    </a:lnTo>
                    <a:lnTo>
                      <a:pt x="862" y="90"/>
                    </a:lnTo>
                    <a:lnTo>
                      <a:pt x="858" y="92"/>
                    </a:lnTo>
                    <a:lnTo>
                      <a:pt x="853" y="92"/>
                    </a:lnTo>
                    <a:lnTo>
                      <a:pt x="848" y="92"/>
                    </a:lnTo>
                    <a:lnTo>
                      <a:pt x="843" y="93"/>
                    </a:lnTo>
                    <a:lnTo>
                      <a:pt x="843" y="93"/>
                    </a:lnTo>
                    <a:lnTo>
                      <a:pt x="847" y="96"/>
                    </a:lnTo>
                    <a:lnTo>
                      <a:pt x="847" y="96"/>
                    </a:lnTo>
                    <a:lnTo>
                      <a:pt x="847" y="98"/>
                    </a:lnTo>
                    <a:lnTo>
                      <a:pt x="843" y="99"/>
                    </a:lnTo>
                    <a:lnTo>
                      <a:pt x="843" y="101"/>
                    </a:lnTo>
                    <a:lnTo>
                      <a:pt x="834" y="103"/>
                    </a:lnTo>
                    <a:lnTo>
                      <a:pt x="828" y="104"/>
                    </a:lnTo>
                    <a:lnTo>
                      <a:pt x="821" y="104"/>
                    </a:lnTo>
                    <a:lnTo>
                      <a:pt x="817" y="104"/>
                    </a:lnTo>
                    <a:lnTo>
                      <a:pt x="810" y="107"/>
                    </a:lnTo>
                    <a:lnTo>
                      <a:pt x="813" y="109"/>
                    </a:lnTo>
                    <a:lnTo>
                      <a:pt x="815" y="110"/>
                    </a:lnTo>
                    <a:lnTo>
                      <a:pt x="823" y="112"/>
                    </a:lnTo>
                    <a:lnTo>
                      <a:pt x="823" y="114"/>
                    </a:lnTo>
                    <a:lnTo>
                      <a:pt x="820" y="115"/>
                    </a:lnTo>
                    <a:lnTo>
                      <a:pt x="815" y="118"/>
                    </a:lnTo>
                    <a:lnTo>
                      <a:pt x="809" y="120"/>
                    </a:lnTo>
                    <a:lnTo>
                      <a:pt x="807" y="120"/>
                    </a:lnTo>
                    <a:lnTo>
                      <a:pt x="804" y="120"/>
                    </a:lnTo>
                    <a:lnTo>
                      <a:pt x="802" y="120"/>
                    </a:lnTo>
                    <a:lnTo>
                      <a:pt x="796" y="120"/>
                    </a:lnTo>
                    <a:lnTo>
                      <a:pt x="791" y="120"/>
                    </a:lnTo>
                    <a:lnTo>
                      <a:pt x="782" y="120"/>
                    </a:lnTo>
                    <a:lnTo>
                      <a:pt x="777" y="118"/>
                    </a:lnTo>
                    <a:lnTo>
                      <a:pt x="776" y="117"/>
                    </a:lnTo>
                    <a:lnTo>
                      <a:pt x="772" y="118"/>
                    </a:lnTo>
                    <a:lnTo>
                      <a:pt x="771" y="118"/>
                    </a:lnTo>
                    <a:lnTo>
                      <a:pt x="766" y="121"/>
                    </a:lnTo>
                    <a:lnTo>
                      <a:pt x="763" y="123"/>
                    </a:lnTo>
                    <a:lnTo>
                      <a:pt x="761" y="126"/>
                    </a:lnTo>
                    <a:lnTo>
                      <a:pt x="761" y="128"/>
                    </a:lnTo>
                    <a:lnTo>
                      <a:pt x="761" y="131"/>
                    </a:lnTo>
                    <a:lnTo>
                      <a:pt x="761" y="132"/>
                    </a:lnTo>
                    <a:lnTo>
                      <a:pt x="763" y="134"/>
                    </a:lnTo>
                    <a:lnTo>
                      <a:pt x="765" y="134"/>
                    </a:lnTo>
                    <a:lnTo>
                      <a:pt x="766" y="134"/>
                    </a:lnTo>
                    <a:lnTo>
                      <a:pt x="771" y="134"/>
                    </a:lnTo>
                    <a:lnTo>
                      <a:pt x="772" y="134"/>
                    </a:lnTo>
                    <a:lnTo>
                      <a:pt x="772" y="136"/>
                    </a:lnTo>
                    <a:lnTo>
                      <a:pt x="774" y="137"/>
                    </a:lnTo>
                    <a:lnTo>
                      <a:pt x="774" y="139"/>
                    </a:lnTo>
                    <a:lnTo>
                      <a:pt x="772" y="140"/>
                    </a:lnTo>
                    <a:lnTo>
                      <a:pt x="772" y="144"/>
                    </a:lnTo>
                    <a:lnTo>
                      <a:pt x="772" y="145"/>
                    </a:lnTo>
                    <a:lnTo>
                      <a:pt x="772" y="148"/>
                    </a:lnTo>
                    <a:lnTo>
                      <a:pt x="774" y="148"/>
                    </a:lnTo>
                    <a:lnTo>
                      <a:pt x="776" y="148"/>
                    </a:lnTo>
                    <a:lnTo>
                      <a:pt x="776" y="148"/>
                    </a:lnTo>
                    <a:lnTo>
                      <a:pt x="777" y="150"/>
                    </a:lnTo>
                    <a:lnTo>
                      <a:pt x="779" y="151"/>
                    </a:lnTo>
                    <a:lnTo>
                      <a:pt x="779" y="151"/>
                    </a:lnTo>
                    <a:lnTo>
                      <a:pt x="779" y="153"/>
                    </a:lnTo>
                    <a:lnTo>
                      <a:pt x="777" y="155"/>
                    </a:lnTo>
                    <a:lnTo>
                      <a:pt x="774" y="155"/>
                    </a:lnTo>
                    <a:lnTo>
                      <a:pt x="768" y="156"/>
                    </a:lnTo>
                    <a:lnTo>
                      <a:pt x="768" y="158"/>
                    </a:lnTo>
                    <a:lnTo>
                      <a:pt x="766" y="158"/>
                    </a:lnTo>
                    <a:lnTo>
                      <a:pt x="766" y="159"/>
                    </a:lnTo>
                    <a:lnTo>
                      <a:pt x="765" y="161"/>
                    </a:lnTo>
                    <a:lnTo>
                      <a:pt x="765" y="162"/>
                    </a:lnTo>
                    <a:lnTo>
                      <a:pt x="763" y="164"/>
                    </a:lnTo>
                    <a:lnTo>
                      <a:pt x="761" y="164"/>
                    </a:lnTo>
                    <a:lnTo>
                      <a:pt x="758" y="164"/>
                    </a:lnTo>
                    <a:lnTo>
                      <a:pt x="755" y="166"/>
                    </a:lnTo>
                    <a:lnTo>
                      <a:pt x="747" y="170"/>
                    </a:lnTo>
                    <a:lnTo>
                      <a:pt x="747" y="170"/>
                    </a:lnTo>
                    <a:lnTo>
                      <a:pt x="750" y="172"/>
                    </a:lnTo>
                    <a:lnTo>
                      <a:pt x="750" y="173"/>
                    </a:lnTo>
                    <a:lnTo>
                      <a:pt x="746" y="178"/>
                    </a:lnTo>
                    <a:lnTo>
                      <a:pt x="746" y="181"/>
                    </a:lnTo>
                    <a:lnTo>
                      <a:pt x="744" y="184"/>
                    </a:lnTo>
                    <a:lnTo>
                      <a:pt x="744" y="188"/>
                    </a:lnTo>
                    <a:lnTo>
                      <a:pt x="742" y="191"/>
                    </a:lnTo>
                    <a:lnTo>
                      <a:pt x="739" y="194"/>
                    </a:lnTo>
                    <a:lnTo>
                      <a:pt x="738" y="197"/>
                    </a:lnTo>
                    <a:lnTo>
                      <a:pt x="739" y="200"/>
                    </a:lnTo>
                    <a:lnTo>
                      <a:pt x="741" y="202"/>
                    </a:lnTo>
                    <a:lnTo>
                      <a:pt x="744" y="200"/>
                    </a:lnTo>
                    <a:lnTo>
                      <a:pt x="747" y="196"/>
                    </a:lnTo>
                    <a:lnTo>
                      <a:pt x="752" y="194"/>
                    </a:lnTo>
                    <a:lnTo>
                      <a:pt x="755" y="194"/>
                    </a:lnTo>
                    <a:lnTo>
                      <a:pt x="760" y="196"/>
                    </a:lnTo>
                    <a:lnTo>
                      <a:pt x="763" y="197"/>
                    </a:lnTo>
                    <a:lnTo>
                      <a:pt x="768" y="197"/>
                    </a:lnTo>
                    <a:lnTo>
                      <a:pt x="771" y="199"/>
                    </a:lnTo>
                    <a:lnTo>
                      <a:pt x="772" y="200"/>
                    </a:lnTo>
                    <a:lnTo>
                      <a:pt x="774" y="202"/>
                    </a:lnTo>
                    <a:lnTo>
                      <a:pt x="774" y="203"/>
                    </a:lnTo>
                    <a:lnTo>
                      <a:pt x="771" y="203"/>
                    </a:lnTo>
                    <a:lnTo>
                      <a:pt x="771" y="203"/>
                    </a:lnTo>
                    <a:lnTo>
                      <a:pt x="765" y="200"/>
                    </a:lnTo>
                    <a:lnTo>
                      <a:pt x="761" y="200"/>
                    </a:lnTo>
                    <a:lnTo>
                      <a:pt x="757" y="200"/>
                    </a:lnTo>
                    <a:lnTo>
                      <a:pt x="753" y="202"/>
                    </a:lnTo>
                    <a:lnTo>
                      <a:pt x="757" y="208"/>
                    </a:lnTo>
                    <a:lnTo>
                      <a:pt x="760" y="210"/>
                    </a:lnTo>
                    <a:lnTo>
                      <a:pt x="766" y="211"/>
                    </a:lnTo>
                    <a:lnTo>
                      <a:pt x="769" y="213"/>
                    </a:lnTo>
                    <a:lnTo>
                      <a:pt x="772" y="214"/>
                    </a:lnTo>
                    <a:lnTo>
                      <a:pt x="774" y="214"/>
                    </a:lnTo>
                    <a:lnTo>
                      <a:pt x="776" y="214"/>
                    </a:lnTo>
                    <a:lnTo>
                      <a:pt x="779" y="213"/>
                    </a:lnTo>
                    <a:lnTo>
                      <a:pt x="783" y="213"/>
                    </a:lnTo>
                    <a:lnTo>
                      <a:pt x="787" y="213"/>
                    </a:lnTo>
                    <a:lnTo>
                      <a:pt x="788" y="214"/>
                    </a:lnTo>
                    <a:lnTo>
                      <a:pt x="788" y="218"/>
                    </a:lnTo>
                    <a:lnTo>
                      <a:pt x="788" y="221"/>
                    </a:lnTo>
                    <a:lnTo>
                      <a:pt x="788" y="224"/>
                    </a:lnTo>
                    <a:lnTo>
                      <a:pt x="787" y="225"/>
                    </a:lnTo>
                    <a:lnTo>
                      <a:pt x="785" y="229"/>
                    </a:lnTo>
                    <a:lnTo>
                      <a:pt x="783" y="229"/>
                    </a:lnTo>
                    <a:lnTo>
                      <a:pt x="782" y="229"/>
                    </a:lnTo>
                    <a:lnTo>
                      <a:pt x="780" y="229"/>
                    </a:lnTo>
                    <a:lnTo>
                      <a:pt x="779" y="227"/>
                    </a:lnTo>
                    <a:lnTo>
                      <a:pt x="776" y="227"/>
                    </a:lnTo>
                    <a:lnTo>
                      <a:pt x="771" y="225"/>
                    </a:lnTo>
                    <a:lnTo>
                      <a:pt x="766" y="224"/>
                    </a:lnTo>
                    <a:lnTo>
                      <a:pt x="763" y="224"/>
                    </a:lnTo>
                    <a:lnTo>
                      <a:pt x="757" y="224"/>
                    </a:lnTo>
                    <a:lnTo>
                      <a:pt x="750" y="225"/>
                    </a:lnTo>
                    <a:lnTo>
                      <a:pt x="750" y="225"/>
                    </a:lnTo>
                    <a:lnTo>
                      <a:pt x="741" y="230"/>
                    </a:lnTo>
                    <a:lnTo>
                      <a:pt x="738" y="230"/>
                    </a:lnTo>
                    <a:lnTo>
                      <a:pt x="736" y="229"/>
                    </a:lnTo>
                    <a:lnTo>
                      <a:pt x="731" y="227"/>
                    </a:lnTo>
                    <a:lnTo>
                      <a:pt x="730" y="227"/>
                    </a:lnTo>
                    <a:lnTo>
                      <a:pt x="727" y="230"/>
                    </a:lnTo>
                    <a:lnTo>
                      <a:pt x="727" y="230"/>
                    </a:lnTo>
                    <a:lnTo>
                      <a:pt x="727" y="232"/>
                    </a:lnTo>
                    <a:lnTo>
                      <a:pt x="728" y="233"/>
                    </a:lnTo>
                    <a:lnTo>
                      <a:pt x="730" y="233"/>
                    </a:lnTo>
                    <a:lnTo>
                      <a:pt x="730" y="233"/>
                    </a:lnTo>
                    <a:lnTo>
                      <a:pt x="735" y="233"/>
                    </a:lnTo>
                    <a:lnTo>
                      <a:pt x="736" y="235"/>
                    </a:lnTo>
                    <a:lnTo>
                      <a:pt x="738" y="240"/>
                    </a:lnTo>
                    <a:lnTo>
                      <a:pt x="741" y="243"/>
                    </a:lnTo>
                    <a:lnTo>
                      <a:pt x="742" y="243"/>
                    </a:lnTo>
                    <a:lnTo>
                      <a:pt x="742" y="244"/>
                    </a:lnTo>
                    <a:lnTo>
                      <a:pt x="747" y="243"/>
                    </a:lnTo>
                    <a:lnTo>
                      <a:pt x="750" y="243"/>
                    </a:lnTo>
                    <a:lnTo>
                      <a:pt x="752" y="243"/>
                    </a:lnTo>
                    <a:lnTo>
                      <a:pt x="755" y="244"/>
                    </a:lnTo>
                    <a:lnTo>
                      <a:pt x="757" y="244"/>
                    </a:lnTo>
                    <a:lnTo>
                      <a:pt x="760" y="244"/>
                    </a:lnTo>
                    <a:lnTo>
                      <a:pt x="761" y="244"/>
                    </a:lnTo>
                    <a:lnTo>
                      <a:pt x="766" y="248"/>
                    </a:lnTo>
                    <a:lnTo>
                      <a:pt x="765" y="252"/>
                    </a:lnTo>
                    <a:lnTo>
                      <a:pt x="766" y="254"/>
                    </a:lnTo>
                    <a:lnTo>
                      <a:pt x="769" y="257"/>
                    </a:lnTo>
                    <a:lnTo>
                      <a:pt x="771" y="259"/>
                    </a:lnTo>
                    <a:lnTo>
                      <a:pt x="771" y="260"/>
                    </a:lnTo>
                    <a:lnTo>
                      <a:pt x="771" y="262"/>
                    </a:lnTo>
                    <a:lnTo>
                      <a:pt x="771" y="263"/>
                    </a:lnTo>
                    <a:lnTo>
                      <a:pt x="772" y="265"/>
                    </a:lnTo>
                    <a:lnTo>
                      <a:pt x="772" y="266"/>
                    </a:lnTo>
                    <a:lnTo>
                      <a:pt x="772" y="270"/>
                    </a:lnTo>
                    <a:lnTo>
                      <a:pt x="772" y="273"/>
                    </a:lnTo>
                    <a:lnTo>
                      <a:pt x="772" y="274"/>
                    </a:lnTo>
                    <a:lnTo>
                      <a:pt x="771" y="276"/>
                    </a:lnTo>
                    <a:lnTo>
                      <a:pt x="768" y="276"/>
                    </a:lnTo>
                    <a:lnTo>
                      <a:pt x="766" y="276"/>
                    </a:lnTo>
                    <a:lnTo>
                      <a:pt x="765" y="274"/>
                    </a:lnTo>
                    <a:lnTo>
                      <a:pt x="763" y="273"/>
                    </a:lnTo>
                    <a:lnTo>
                      <a:pt x="761" y="271"/>
                    </a:lnTo>
                    <a:lnTo>
                      <a:pt x="757" y="271"/>
                    </a:lnTo>
                    <a:lnTo>
                      <a:pt x="750" y="276"/>
                    </a:lnTo>
                    <a:lnTo>
                      <a:pt x="747" y="276"/>
                    </a:lnTo>
                    <a:lnTo>
                      <a:pt x="746" y="277"/>
                    </a:lnTo>
                    <a:lnTo>
                      <a:pt x="744" y="279"/>
                    </a:lnTo>
                    <a:lnTo>
                      <a:pt x="739" y="281"/>
                    </a:lnTo>
                    <a:lnTo>
                      <a:pt x="736" y="279"/>
                    </a:lnTo>
                    <a:lnTo>
                      <a:pt x="731" y="277"/>
                    </a:lnTo>
                    <a:lnTo>
                      <a:pt x="733" y="279"/>
                    </a:lnTo>
                    <a:lnTo>
                      <a:pt x="736" y="281"/>
                    </a:lnTo>
                    <a:lnTo>
                      <a:pt x="738" y="282"/>
                    </a:lnTo>
                    <a:lnTo>
                      <a:pt x="739" y="282"/>
                    </a:lnTo>
                    <a:lnTo>
                      <a:pt x="741" y="282"/>
                    </a:lnTo>
                    <a:lnTo>
                      <a:pt x="742" y="281"/>
                    </a:lnTo>
                    <a:lnTo>
                      <a:pt x="747" y="279"/>
                    </a:lnTo>
                    <a:lnTo>
                      <a:pt x="749" y="279"/>
                    </a:lnTo>
                    <a:lnTo>
                      <a:pt x="749" y="279"/>
                    </a:lnTo>
                    <a:lnTo>
                      <a:pt x="750" y="279"/>
                    </a:lnTo>
                    <a:lnTo>
                      <a:pt x="752" y="281"/>
                    </a:lnTo>
                    <a:lnTo>
                      <a:pt x="752" y="284"/>
                    </a:lnTo>
                    <a:lnTo>
                      <a:pt x="752" y="287"/>
                    </a:lnTo>
                    <a:lnTo>
                      <a:pt x="750" y="288"/>
                    </a:lnTo>
                    <a:lnTo>
                      <a:pt x="750" y="290"/>
                    </a:lnTo>
                    <a:lnTo>
                      <a:pt x="749" y="290"/>
                    </a:lnTo>
                    <a:lnTo>
                      <a:pt x="749" y="290"/>
                    </a:lnTo>
                    <a:lnTo>
                      <a:pt x="752" y="292"/>
                    </a:lnTo>
                    <a:lnTo>
                      <a:pt x="755" y="288"/>
                    </a:lnTo>
                    <a:lnTo>
                      <a:pt x="757" y="285"/>
                    </a:lnTo>
                    <a:lnTo>
                      <a:pt x="758" y="282"/>
                    </a:lnTo>
                    <a:lnTo>
                      <a:pt x="760" y="281"/>
                    </a:lnTo>
                    <a:lnTo>
                      <a:pt x="765" y="282"/>
                    </a:lnTo>
                    <a:lnTo>
                      <a:pt x="766" y="285"/>
                    </a:lnTo>
                    <a:lnTo>
                      <a:pt x="771" y="292"/>
                    </a:lnTo>
                    <a:lnTo>
                      <a:pt x="772" y="292"/>
                    </a:lnTo>
                    <a:lnTo>
                      <a:pt x="774" y="293"/>
                    </a:lnTo>
                    <a:lnTo>
                      <a:pt x="776" y="296"/>
                    </a:lnTo>
                    <a:lnTo>
                      <a:pt x="774" y="298"/>
                    </a:lnTo>
                    <a:lnTo>
                      <a:pt x="774" y="299"/>
                    </a:lnTo>
                    <a:lnTo>
                      <a:pt x="774" y="301"/>
                    </a:lnTo>
                    <a:lnTo>
                      <a:pt x="772" y="301"/>
                    </a:lnTo>
                    <a:lnTo>
                      <a:pt x="771" y="301"/>
                    </a:lnTo>
                    <a:lnTo>
                      <a:pt x="769" y="303"/>
                    </a:lnTo>
                    <a:lnTo>
                      <a:pt x="763" y="301"/>
                    </a:lnTo>
                    <a:lnTo>
                      <a:pt x="760" y="301"/>
                    </a:lnTo>
                    <a:lnTo>
                      <a:pt x="760" y="304"/>
                    </a:lnTo>
                    <a:lnTo>
                      <a:pt x="753" y="306"/>
                    </a:lnTo>
                    <a:lnTo>
                      <a:pt x="747" y="306"/>
                    </a:lnTo>
                    <a:lnTo>
                      <a:pt x="741" y="304"/>
                    </a:lnTo>
                    <a:lnTo>
                      <a:pt x="736" y="303"/>
                    </a:lnTo>
                    <a:lnTo>
                      <a:pt x="738" y="299"/>
                    </a:lnTo>
                    <a:lnTo>
                      <a:pt x="738" y="296"/>
                    </a:lnTo>
                    <a:lnTo>
                      <a:pt x="736" y="293"/>
                    </a:lnTo>
                    <a:lnTo>
                      <a:pt x="735" y="293"/>
                    </a:lnTo>
                    <a:lnTo>
                      <a:pt x="736" y="296"/>
                    </a:lnTo>
                    <a:lnTo>
                      <a:pt x="735" y="298"/>
                    </a:lnTo>
                    <a:lnTo>
                      <a:pt x="731" y="299"/>
                    </a:lnTo>
                    <a:lnTo>
                      <a:pt x="730" y="301"/>
                    </a:lnTo>
                    <a:lnTo>
                      <a:pt x="730" y="301"/>
                    </a:lnTo>
                    <a:lnTo>
                      <a:pt x="731" y="301"/>
                    </a:lnTo>
                    <a:lnTo>
                      <a:pt x="731" y="303"/>
                    </a:lnTo>
                    <a:lnTo>
                      <a:pt x="731" y="304"/>
                    </a:lnTo>
                    <a:lnTo>
                      <a:pt x="731" y="304"/>
                    </a:lnTo>
                    <a:lnTo>
                      <a:pt x="730" y="306"/>
                    </a:lnTo>
                    <a:lnTo>
                      <a:pt x="730" y="307"/>
                    </a:lnTo>
                    <a:lnTo>
                      <a:pt x="730" y="307"/>
                    </a:lnTo>
                    <a:lnTo>
                      <a:pt x="731" y="309"/>
                    </a:lnTo>
                    <a:lnTo>
                      <a:pt x="733" y="309"/>
                    </a:lnTo>
                    <a:lnTo>
                      <a:pt x="735" y="311"/>
                    </a:lnTo>
                    <a:lnTo>
                      <a:pt x="746" y="311"/>
                    </a:lnTo>
                    <a:lnTo>
                      <a:pt x="749" y="311"/>
                    </a:lnTo>
                    <a:lnTo>
                      <a:pt x="758" y="314"/>
                    </a:lnTo>
                    <a:lnTo>
                      <a:pt x="758" y="315"/>
                    </a:lnTo>
                    <a:lnTo>
                      <a:pt x="757" y="320"/>
                    </a:lnTo>
                    <a:lnTo>
                      <a:pt x="757" y="323"/>
                    </a:lnTo>
                    <a:lnTo>
                      <a:pt x="755" y="325"/>
                    </a:lnTo>
                    <a:lnTo>
                      <a:pt x="744" y="325"/>
                    </a:lnTo>
                    <a:lnTo>
                      <a:pt x="741" y="325"/>
                    </a:lnTo>
                    <a:lnTo>
                      <a:pt x="736" y="328"/>
                    </a:lnTo>
                    <a:lnTo>
                      <a:pt x="731" y="329"/>
                    </a:lnTo>
                    <a:lnTo>
                      <a:pt x="730" y="329"/>
                    </a:lnTo>
                    <a:lnTo>
                      <a:pt x="720" y="328"/>
                    </a:lnTo>
                    <a:lnTo>
                      <a:pt x="717" y="326"/>
                    </a:lnTo>
                    <a:lnTo>
                      <a:pt x="709" y="322"/>
                    </a:lnTo>
                    <a:lnTo>
                      <a:pt x="703" y="317"/>
                    </a:lnTo>
                    <a:lnTo>
                      <a:pt x="701" y="318"/>
                    </a:lnTo>
                    <a:lnTo>
                      <a:pt x="700" y="320"/>
                    </a:lnTo>
                    <a:lnTo>
                      <a:pt x="698" y="320"/>
                    </a:lnTo>
                    <a:lnTo>
                      <a:pt x="697" y="320"/>
                    </a:lnTo>
                    <a:lnTo>
                      <a:pt x="695" y="320"/>
                    </a:lnTo>
                    <a:lnTo>
                      <a:pt x="692" y="320"/>
                    </a:lnTo>
                    <a:lnTo>
                      <a:pt x="690" y="317"/>
                    </a:lnTo>
                    <a:lnTo>
                      <a:pt x="686" y="315"/>
                    </a:lnTo>
                    <a:lnTo>
                      <a:pt x="684" y="314"/>
                    </a:lnTo>
                    <a:lnTo>
                      <a:pt x="684" y="314"/>
                    </a:lnTo>
                    <a:lnTo>
                      <a:pt x="686" y="315"/>
                    </a:lnTo>
                    <a:lnTo>
                      <a:pt x="687" y="317"/>
                    </a:lnTo>
                    <a:lnTo>
                      <a:pt x="692" y="322"/>
                    </a:lnTo>
                    <a:lnTo>
                      <a:pt x="695" y="323"/>
                    </a:lnTo>
                    <a:lnTo>
                      <a:pt x="695" y="323"/>
                    </a:lnTo>
                    <a:lnTo>
                      <a:pt x="690" y="323"/>
                    </a:lnTo>
                    <a:lnTo>
                      <a:pt x="687" y="325"/>
                    </a:lnTo>
                    <a:lnTo>
                      <a:pt x="684" y="326"/>
                    </a:lnTo>
                    <a:lnTo>
                      <a:pt x="683" y="329"/>
                    </a:lnTo>
                    <a:lnTo>
                      <a:pt x="681" y="329"/>
                    </a:lnTo>
                    <a:lnTo>
                      <a:pt x="676" y="331"/>
                    </a:lnTo>
                    <a:lnTo>
                      <a:pt x="675" y="331"/>
                    </a:lnTo>
                    <a:lnTo>
                      <a:pt x="671" y="329"/>
                    </a:lnTo>
                    <a:lnTo>
                      <a:pt x="665" y="328"/>
                    </a:lnTo>
                    <a:lnTo>
                      <a:pt x="662" y="326"/>
                    </a:lnTo>
                    <a:lnTo>
                      <a:pt x="659" y="325"/>
                    </a:lnTo>
                    <a:lnTo>
                      <a:pt x="660" y="326"/>
                    </a:lnTo>
                    <a:lnTo>
                      <a:pt x="668" y="329"/>
                    </a:lnTo>
                    <a:lnTo>
                      <a:pt x="668" y="331"/>
                    </a:lnTo>
                    <a:lnTo>
                      <a:pt x="667" y="333"/>
                    </a:lnTo>
                    <a:lnTo>
                      <a:pt x="667" y="333"/>
                    </a:lnTo>
                    <a:lnTo>
                      <a:pt x="665" y="333"/>
                    </a:lnTo>
                    <a:lnTo>
                      <a:pt x="662" y="333"/>
                    </a:lnTo>
                    <a:lnTo>
                      <a:pt x="659" y="333"/>
                    </a:lnTo>
                    <a:lnTo>
                      <a:pt x="656" y="333"/>
                    </a:lnTo>
                    <a:lnTo>
                      <a:pt x="654" y="334"/>
                    </a:lnTo>
                    <a:lnTo>
                      <a:pt x="654" y="334"/>
                    </a:lnTo>
                    <a:lnTo>
                      <a:pt x="656" y="336"/>
                    </a:lnTo>
                    <a:lnTo>
                      <a:pt x="656" y="336"/>
                    </a:lnTo>
                    <a:lnTo>
                      <a:pt x="657" y="336"/>
                    </a:lnTo>
                    <a:lnTo>
                      <a:pt x="660" y="334"/>
                    </a:lnTo>
                    <a:lnTo>
                      <a:pt x="662" y="334"/>
                    </a:lnTo>
                    <a:lnTo>
                      <a:pt x="667" y="334"/>
                    </a:lnTo>
                    <a:lnTo>
                      <a:pt x="670" y="333"/>
                    </a:lnTo>
                    <a:lnTo>
                      <a:pt x="675" y="333"/>
                    </a:lnTo>
                    <a:lnTo>
                      <a:pt x="676" y="333"/>
                    </a:lnTo>
                    <a:lnTo>
                      <a:pt x="686" y="329"/>
                    </a:lnTo>
                    <a:lnTo>
                      <a:pt x="687" y="328"/>
                    </a:lnTo>
                    <a:lnTo>
                      <a:pt x="690" y="326"/>
                    </a:lnTo>
                    <a:lnTo>
                      <a:pt x="697" y="326"/>
                    </a:lnTo>
                    <a:lnTo>
                      <a:pt x="705" y="326"/>
                    </a:lnTo>
                    <a:lnTo>
                      <a:pt x="708" y="326"/>
                    </a:lnTo>
                    <a:lnTo>
                      <a:pt x="709" y="328"/>
                    </a:lnTo>
                    <a:lnTo>
                      <a:pt x="714" y="331"/>
                    </a:lnTo>
                    <a:lnTo>
                      <a:pt x="717" y="333"/>
                    </a:lnTo>
                    <a:lnTo>
                      <a:pt x="720" y="333"/>
                    </a:lnTo>
                    <a:lnTo>
                      <a:pt x="722" y="336"/>
                    </a:lnTo>
                    <a:lnTo>
                      <a:pt x="728" y="337"/>
                    </a:lnTo>
                    <a:lnTo>
                      <a:pt x="731" y="339"/>
                    </a:lnTo>
                    <a:lnTo>
                      <a:pt x="735" y="340"/>
                    </a:lnTo>
                    <a:lnTo>
                      <a:pt x="735" y="345"/>
                    </a:lnTo>
                    <a:lnTo>
                      <a:pt x="735" y="347"/>
                    </a:lnTo>
                    <a:lnTo>
                      <a:pt x="733" y="355"/>
                    </a:lnTo>
                    <a:lnTo>
                      <a:pt x="731" y="355"/>
                    </a:lnTo>
                    <a:lnTo>
                      <a:pt x="731" y="359"/>
                    </a:lnTo>
                    <a:lnTo>
                      <a:pt x="730" y="361"/>
                    </a:lnTo>
                    <a:lnTo>
                      <a:pt x="728" y="361"/>
                    </a:lnTo>
                    <a:lnTo>
                      <a:pt x="725" y="359"/>
                    </a:lnTo>
                    <a:lnTo>
                      <a:pt x="717" y="356"/>
                    </a:lnTo>
                    <a:lnTo>
                      <a:pt x="711" y="355"/>
                    </a:lnTo>
                    <a:lnTo>
                      <a:pt x="708" y="353"/>
                    </a:lnTo>
                    <a:lnTo>
                      <a:pt x="705" y="351"/>
                    </a:lnTo>
                    <a:lnTo>
                      <a:pt x="700" y="347"/>
                    </a:lnTo>
                    <a:lnTo>
                      <a:pt x="698" y="339"/>
                    </a:lnTo>
                    <a:lnTo>
                      <a:pt x="697" y="336"/>
                    </a:lnTo>
                    <a:lnTo>
                      <a:pt x="695" y="336"/>
                    </a:lnTo>
                    <a:lnTo>
                      <a:pt x="692" y="337"/>
                    </a:lnTo>
                    <a:lnTo>
                      <a:pt x="689" y="337"/>
                    </a:lnTo>
                    <a:lnTo>
                      <a:pt x="687" y="339"/>
                    </a:lnTo>
                    <a:lnTo>
                      <a:pt x="679" y="342"/>
                    </a:lnTo>
                    <a:lnTo>
                      <a:pt x="676" y="344"/>
                    </a:lnTo>
                    <a:lnTo>
                      <a:pt x="675" y="344"/>
                    </a:lnTo>
                    <a:lnTo>
                      <a:pt x="667" y="345"/>
                    </a:lnTo>
                    <a:lnTo>
                      <a:pt x="670" y="347"/>
                    </a:lnTo>
                    <a:lnTo>
                      <a:pt x="671" y="347"/>
                    </a:lnTo>
                    <a:lnTo>
                      <a:pt x="675" y="345"/>
                    </a:lnTo>
                    <a:lnTo>
                      <a:pt x="676" y="345"/>
                    </a:lnTo>
                    <a:lnTo>
                      <a:pt x="681" y="344"/>
                    </a:lnTo>
                    <a:lnTo>
                      <a:pt x="686" y="342"/>
                    </a:lnTo>
                    <a:lnTo>
                      <a:pt x="687" y="342"/>
                    </a:lnTo>
                    <a:lnTo>
                      <a:pt x="692" y="340"/>
                    </a:lnTo>
                    <a:lnTo>
                      <a:pt x="694" y="340"/>
                    </a:lnTo>
                    <a:lnTo>
                      <a:pt x="695" y="340"/>
                    </a:lnTo>
                    <a:lnTo>
                      <a:pt x="695" y="340"/>
                    </a:lnTo>
                    <a:lnTo>
                      <a:pt x="697" y="348"/>
                    </a:lnTo>
                    <a:lnTo>
                      <a:pt x="695" y="351"/>
                    </a:lnTo>
                    <a:lnTo>
                      <a:pt x="694" y="351"/>
                    </a:lnTo>
                    <a:lnTo>
                      <a:pt x="689" y="353"/>
                    </a:lnTo>
                    <a:lnTo>
                      <a:pt x="689" y="355"/>
                    </a:lnTo>
                    <a:lnTo>
                      <a:pt x="690" y="355"/>
                    </a:lnTo>
                    <a:lnTo>
                      <a:pt x="694" y="355"/>
                    </a:lnTo>
                    <a:lnTo>
                      <a:pt x="697" y="353"/>
                    </a:lnTo>
                    <a:lnTo>
                      <a:pt x="698" y="353"/>
                    </a:lnTo>
                    <a:lnTo>
                      <a:pt x="700" y="355"/>
                    </a:lnTo>
                    <a:lnTo>
                      <a:pt x="703" y="356"/>
                    </a:lnTo>
                    <a:lnTo>
                      <a:pt x="709" y="359"/>
                    </a:lnTo>
                    <a:lnTo>
                      <a:pt x="712" y="361"/>
                    </a:lnTo>
                    <a:lnTo>
                      <a:pt x="716" y="363"/>
                    </a:lnTo>
                    <a:lnTo>
                      <a:pt x="720" y="364"/>
                    </a:lnTo>
                    <a:lnTo>
                      <a:pt x="722" y="366"/>
                    </a:lnTo>
                    <a:lnTo>
                      <a:pt x="727" y="367"/>
                    </a:lnTo>
                    <a:lnTo>
                      <a:pt x="728" y="367"/>
                    </a:lnTo>
                    <a:lnTo>
                      <a:pt x="730" y="370"/>
                    </a:lnTo>
                    <a:lnTo>
                      <a:pt x="731" y="372"/>
                    </a:lnTo>
                    <a:lnTo>
                      <a:pt x="735" y="372"/>
                    </a:lnTo>
                    <a:lnTo>
                      <a:pt x="735" y="374"/>
                    </a:lnTo>
                    <a:lnTo>
                      <a:pt x="730" y="377"/>
                    </a:lnTo>
                    <a:lnTo>
                      <a:pt x="728" y="378"/>
                    </a:lnTo>
                    <a:lnTo>
                      <a:pt x="727" y="378"/>
                    </a:lnTo>
                    <a:lnTo>
                      <a:pt x="728" y="380"/>
                    </a:lnTo>
                    <a:lnTo>
                      <a:pt x="728" y="381"/>
                    </a:lnTo>
                    <a:lnTo>
                      <a:pt x="728" y="385"/>
                    </a:lnTo>
                    <a:lnTo>
                      <a:pt x="730" y="381"/>
                    </a:lnTo>
                    <a:lnTo>
                      <a:pt x="730" y="380"/>
                    </a:lnTo>
                    <a:lnTo>
                      <a:pt x="731" y="380"/>
                    </a:lnTo>
                    <a:lnTo>
                      <a:pt x="733" y="380"/>
                    </a:lnTo>
                    <a:lnTo>
                      <a:pt x="735" y="378"/>
                    </a:lnTo>
                    <a:lnTo>
                      <a:pt x="738" y="378"/>
                    </a:lnTo>
                    <a:lnTo>
                      <a:pt x="739" y="383"/>
                    </a:lnTo>
                    <a:lnTo>
                      <a:pt x="739" y="386"/>
                    </a:lnTo>
                    <a:lnTo>
                      <a:pt x="739" y="389"/>
                    </a:lnTo>
                    <a:lnTo>
                      <a:pt x="739" y="394"/>
                    </a:lnTo>
                    <a:lnTo>
                      <a:pt x="739" y="396"/>
                    </a:lnTo>
                    <a:lnTo>
                      <a:pt x="741" y="397"/>
                    </a:lnTo>
                    <a:lnTo>
                      <a:pt x="741" y="402"/>
                    </a:lnTo>
                    <a:lnTo>
                      <a:pt x="741" y="403"/>
                    </a:lnTo>
                    <a:lnTo>
                      <a:pt x="741" y="405"/>
                    </a:lnTo>
                    <a:lnTo>
                      <a:pt x="736" y="407"/>
                    </a:lnTo>
                    <a:lnTo>
                      <a:pt x="733" y="405"/>
                    </a:lnTo>
                    <a:lnTo>
                      <a:pt x="730" y="405"/>
                    </a:lnTo>
                    <a:lnTo>
                      <a:pt x="730" y="405"/>
                    </a:lnTo>
                    <a:lnTo>
                      <a:pt x="728" y="403"/>
                    </a:lnTo>
                    <a:lnTo>
                      <a:pt x="728" y="402"/>
                    </a:lnTo>
                    <a:lnTo>
                      <a:pt x="728" y="400"/>
                    </a:lnTo>
                    <a:lnTo>
                      <a:pt x="728" y="396"/>
                    </a:lnTo>
                    <a:lnTo>
                      <a:pt x="727" y="397"/>
                    </a:lnTo>
                    <a:lnTo>
                      <a:pt x="727" y="397"/>
                    </a:lnTo>
                    <a:lnTo>
                      <a:pt x="727" y="399"/>
                    </a:lnTo>
                    <a:lnTo>
                      <a:pt x="727" y="405"/>
                    </a:lnTo>
                    <a:lnTo>
                      <a:pt x="725" y="407"/>
                    </a:lnTo>
                    <a:lnTo>
                      <a:pt x="720" y="407"/>
                    </a:lnTo>
                    <a:lnTo>
                      <a:pt x="717" y="407"/>
                    </a:lnTo>
                    <a:lnTo>
                      <a:pt x="716" y="407"/>
                    </a:lnTo>
                    <a:lnTo>
                      <a:pt x="709" y="403"/>
                    </a:lnTo>
                    <a:lnTo>
                      <a:pt x="706" y="400"/>
                    </a:lnTo>
                    <a:lnTo>
                      <a:pt x="705" y="397"/>
                    </a:lnTo>
                    <a:lnTo>
                      <a:pt x="703" y="394"/>
                    </a:lnTo>
                    <a:lnTo>
                      <a:pt x="701" y="391"/>
                    </a:lnTo>
                    <a:lnTo>
                      <a:pt x="700" y="388"/>
                    </a:lnTo>
                    <a:lnTo>
                      <a:pt x="698" y="386"/>
                    </a:lnTo>
                    <a:lnTo>
                      <a:pt x="695" y="385"/>
                    </a:lnTo>
                    <a:lnTo>
                      <a:pt x="690" y="383"/>
                    </a:lnTo>
                    <a:lnTo>
                      <a:pt x="687" y="381"/>
                    </a:lnTo>
                    <a:lnTo>
                      <a:pt x="686" y="378"/>
                    </a:lnTo>
                    <a:lnTo>
                      <a:pt x="683" y="377"/>
                    </a:lnTo>
                    <a:lnTo>
                      <a:pt x="678" y="377"/>
                    </a:lnTo>
                    <a:lnTo>
                      <a:pt x="673" y="375"/>
                    </a:lnTo>
                    <a:lnTo>
                      <a:pt x="667" y="377"/>
                    </a:lnTo>
                    <a:lnTo>
                      <a:pt x="662" y="375"/>
                    </a:lnTo>
                    <a:lnTo>
                      <a:pt x="660" y="375"/>
                    </a:lnTo>
                    <a:lnTo>
                      <a:pt x="660" y="375"/>
                    </a:lnTo>
                    <a:lnTo>
                      <a:pt x="660" y="377"/>
                    </a:lnTo>
                    <a:lnTo>
                      <a:pt x="667" y="378"/>
                    </a:lnTo>
                    <a:lnTo>
                      <a:pt x="670" y="378"/>
                    </a:lnTo>
                    <a:lnTo>
                      <a:pt x="676" y="378"/>
                    </a:lnTo>
                    <a:lnTo>
                      <a:pt x="679" y="378"/>
                    </a:lnTo>
                    <a:lnTo>
                      <a:pt x="681" y="380"/>
                    </a:lnTo>
                    <a:lnTo>
                      <a:pt x="681" y="381"/>
                    </a:lnTo>
                    <a:lnTo>
                      <a:pt x="681" y="385"/>
                    </a:lnTo>
                    <a:lnTo>
                      <a:pt x="681" y="386"/>
                    </a:lnTo>
                    <a:lnTo>
                      <a:pt x="676" y="389"/>
                    </a:lnTo>
                    <a:lnTo>
                      <a:pt x="675" y="391"/>
                    </a:lnTo>
                    <a:lnTo>
                      <a:pt x="668" y="392"/>
                    </a:lnTo>
                    <a:lnTo>
                      <a:pt x="667" y="392"/>
                    </a:lnTo>
                    <a:lnTo>
                      <a:pt x="662" y="392"/>
                    </a:lnTo>
                    <a:lnTo>
                      <a:pt x="657" y="392"/>
                    </a:lnTo>
                    <a:lnTo>
                      <a:pt x="653" y="392"/>
                    </a:lnTo>
                    <a:lnTo>
                      <a:pt x="649" y="391"/>
                    </a:lnTo>
                    <a:lnTo>
                      <a:pt x="643" y="391"/>
                    </a:lnTo>
                    <a:lnTo>
                      <a:pt x="642" y="392"/>
                    </a:lnTo>
                    <a:lnTo>
                      <a:pt x="643" y="392"/>
                    </a:lnTo>
                    <a:lnTo>
                      <a:pt x="646" y="394"/>
                    </a:lnTo>
                    <a:lnTo>
                      <a:pt x="648" y="394"/>
                    </a:lnTo>
                    <a:lnTo>
                      <a:pt x="648" y="396"/>
                    </a:lnTo>
                    <a:lnTo>
                      <a:pt x="648" y="397"/>
                    </a:lnTo>
                    <a:lnTo>
                      <a:pt x="646" y="399"/>
                    </a:lnTo>
                    <a:lnTo>
                      <a:pt x="646" y="400"/>
                    </a:lnTo>
                    <a:lnTo>
                      <a:pt x="642" y="403"/>
                    </a:lnTo>
                    <a:lnTo>
                      <a:pt x="640" y="403"/>
                    </a:lnTo>
                    <a:lnTo>
                      <a:pt x="634" y="405"/>
                    </a:lnTo>
                    <a:lnTo>
                      <a:pt x="632" y="407"/>
                    </a:lnTo>
                    <a:lnTo>
                      <a:pt x="634" y="407"/>
                    </a:lnTo>
                    <a:lnTo>
                      <a:pt x="638" y="405"/>
                    </a:lnTo>
                    <a:lnTo>
                      <a:pt x="640" y="405"/>
                    </a:lnTo>
                    <a:lnTo>
                      <a:pt x="648" y="407"/>
                    </a:lnTo>
                    <a:lnTo>
                      <a:pt x="654" y="407"/>
                    </a:lnTo>
                    <a:lnTo>
                      <a:pt x="667" y="405"/>
                    </a:lnTo>
                    <a:lnTo>
                      <a:pt x="667" y="405"/>
                    </a:lnTo>
                    <a:lnTo>
                      <a:pt x="668" y="405"/>
                    </a:lnTo>
                    <a:lnTo>
                      <a:pt x="668" y="407"/>
                    </a:lnTo>
                    <a:lnTo>
                      <a:pt x="670" y="407"/>
                    </a:lnTo>
                    <a:lnTo>
                      <a:pt x="668" y="408"/>
                    </a:lnTo>
                    <a:lnTo>
                      <a:pt x="665" y="410"/>
                    </a:lnTo>
                    <a:lnTo>
                      <a:pt x="662" y="410"/>
                    </a:lnTo>
                    <a:lnTo>
                      <a:pt x="659" y="411"/>
                    </a:lnTo>
                    <a:lnTo>
                      <a:pt x="657" y="411"/>
                    </a:lnTo>
                    <a:lnTo>
                      <a:pt x="654" y="415"/>
                    </a:lnTo>
                    <a:lnTo>
                      <a:pt x="654" y="418"/>
                    </a:lnTo>
                    <a:lnTo>
                      <a:pt x="657" y="418"/>
                    </a:lnTo>
                    <a:lnTo>
                      <a:pt x="659" y="416"/>
                    </a:lnTo>
                    <a:lnTo>
                      <a:pt x="660" y="415"/>
                    </a:lnTo>
                    <a:lnTo>
                      <a:pt x="662" y="413"/>
                    </a:lnTo>
                    <a:lnTo>
                      <a:pt x="667" y="411"/>
                    </a:lnTo>
                    <a:lnTo>
                      <a:pt x="671" y="411"/>
                    </a:lnTo>
                    <a:lnTo>
                      <a:pt x="675" y="411"/>
                    </a:lnTo>
                    <a:lnTo>
                      <a:pt x="683" y="408"/>
                    </a:lnTo>
                    <a:lnTo>
                      <a:pt x="684" y="408"/>
                    </a:lnTo>
                    <a:lnTo>
                      <a:pt x="695" y="410"/>
                    </a:lnTo>
                    <a:lnTo>
                      <a:pt x="705" y="413"/>
                    </a:lnTo>
                    <a:lnTo>
                      <a:pt x="711" y="415"/>
                    </a:lnTo>
                    <a:lnTo>
                      <a:pt x="717" y="415"/>
                    </a:lnTo>
                    <a:lnTo>
                      <a:pt x="731" y="415"/>
                    </a:lnTo>
                    <a:lnTo>
                      <a:pt x="731" y="415"/>
                    </a:lnTo>
                    <a:lnTo>
                      <a:pt x="731" y="416"/>
                    </a:lnTo>
                    <a:lnTo>
                      <a:pt x="730" y="416"/>
                    </a:lnTo>
                    <a:lnTo>
                      <a:pt x="728" y="418"/>
                    </a:lnTo>
                    <a:lnTo>
                      <a:pt x="725" y="419"/>
                    </a:lnTo>
                    <a:lnTo>
                      <a:pt x="724" y="419"/>
                    </a:lnTo>
                    <a:lnTo>
                      <a:pt x="724" y="419"/>
                    </a:lnTo>
                    <a:lnTo>
                      <a:pt x="720" y="421"/>
                    </a:lnTo>
                    <a:lnTo>
                      <a:pt x="719" y="421"/>
                    </a:lnTo>
                    <a:lnTo>
                      <a:pt x="720" y="422"/>
                    </a:lnTo>
                    <a:lnTo>
                      <a:pt x="719" y="422"/>
                    </a:lnTo>
                    <a:lnTo>
                      <a:pt x="717" y="422"/>
                    </a:lnTo>
                    <a:lnTo>
                      <a:pt x="712" y="424"/>
                    </a:lnTo>
                    <a:lnTo>
                      <a:pt x="709" y="424"/>
                    </a:lnTo>
                    <a:lnTo>
                      <a:pt x="708" y="424"/>
                    </a:lnTo>
                    <a:lnTo>
                      <a:pt x="708" y="426"/>
                    </a:lnTo>
                    <a:lnTo>
                      <a:pt x="709" y="426"/>
                    </a:lnTo>
                    <a:lnTo>
                      <a:pt x="709" y="427"/>
                    </a:lnTo>
                    <a:lnTo>
                      <a:pt x="709" y="429"/>
                    </a:lnTo>
                    <a:lnTo>
                      <a:pt x="708" y="429"/>
                    </a:lnTo>
                    <a:lnTo>
                      <a:pt x="706" y="429"/>
                    </a:lnTo>
                    <a:lnTo>
                      <a:pt x="703" y="429"/>
                    </a:lnTo>
                    <a:lnTo>
                      <a:pt x="701" y="429"/>
                    </a:lnTo>
                    <a:lnTo>
                      <a:pt x="701" y="429"/>
                    </a:lnTo>
                    <a:lnTo>
                      <a:pt x="703" y="430"/>
                    </a:lnTo>
                    <a:lnTo>
                      <a:pt x="703" y="432"/>
                    </a:lnTo>
                    <a:lnTo>
                      <a:pt x="701" y="432"/>
                    </a:lnTo>
                    <a:lnTo>
                      <a:pt x="700" y="433"/>
                    </a:lnTo>
                    <a:lnTo>
                      <a:pt x="695" y="435"/>
                    </a:lnTo>
                    <a:lnTo>
                      <a:pt x="694" y="437"/>
                    </a:lnTo>
                    <a:lnTo>
                      <a:pt x="689" y="437"/>
                    </a:lnTo>
                    <a:lnTo>
                      <a:pt x="689" y="437"/>
                    </a:lnTo>
                    <a:lnTo>
                      <a:pt x="690" y="438"/>
                    </a:lnTo>
                    <a:lnTo>
                      <a:pt x="690" y="440"/>
                    </a:lnTo>
                    <a:lnTo>
                      <a:pt x="687" y="441"/>
                    </a:lnTo>
                    <a:lnTo>
                      <a:pt x="684" y="443"/>
                    </a:lnTo>
                    <a:lnTo>
                      <a:pt x="683" y="443"/>
                    </a:lnTo>
                    <a:lnTo>
                      <a:pt x="683" y="444"/>
                    </a:lnTo>
                    <a:lnTo>
                      <a:pt x="683" y="444"/>
                    </a:lnTo>
                    <a:lnTo>
                      <a:pt x="681" y="446"/>
                    </a:lnTo>
                    <a:lnTo>
                      <a:pt x="678" y="448"/>
                    </a:lnTo>
                    <a:lnTo>
                      <a:pt x="675" y="449"/>
                    </a:lnTo>
                    <a:lnTo>
                      <a:pt x="673" y="449"/>
                    </a:lnTo>
                    <a:lnTo>
                      <a:pt x="671" y="451"/>
                    </a:lnTo>
                    <a:lnTo>
                      <a:pt x="670" y="451"/>
                    </a:lnTo>
                    <a:lnTo>
                      <a:pt x="667" y="452"/>
                    </a:lnTo>
                    <a:lnTo>
                      <a:pt x="665" y="452"/>
                    </a:lnTo>
                    <a:lnTo>
                      <a:pt x="662" y="454"/>
                    </a:lnTo>
                    <a:lnTo>
                      <a:pt x="659" y="454"/>
                    </a:lnTo>
                    <a:lnTo>
                      <a:pt x="649" y="455"/>
                    </a:lnTo>
                    <a:lnTo>
                      <a:pt x="646" y="457"/>
                    </a:lnTo>
                    <a:lnTo>
                      <a:pt x="643" y="457"/>
                    </a:lnTo>
                    <a:lnTo>
                      <a:pt x="635" y="460"/>
                    </a:lnTo>
                    <a:lnTo>
                      <a:pt x="632" y="460"/>
                    </a:lnTo>
                    <a:lnTo>
                      <a:pt x="630" y="460"/>
                    </a:lnTo>
                    <a:lnTo>
                      <a:pt x="627" y="462"/>
                    </a:lnTo>
                    <a:lnTo>
                      <a:pt x="623" y="460"/>
                    </a:lnTo>
                    <a:lnTo>
                      <a:pt x="621" y="460"/>
                    </a:lnTo>
                    <a:lnTo>
                      <a:pt x="619" y="460"/>
                    </a:lnTo>
                    <a:lnTo>
                      <a:pt x="618" y="462"/>
                    </a:lnTo>
                    <a:lnTo>
                      <a:pt x="616" y="463"/>
                    </a:lnTo>
                    <a:lnTo>
                      <a:pt x="615" y="463"/>
                    </a:lnTo>
                    <a:lnTo>
                      <a:pt x="608" y="462"/>
                    </a:lnTo>
                    <a:lnTo>
                      <a:pt x="608" y="463"/>
                    </a:lnTo>
                    <a:lnTo>
                      <a:pt x="610" y="465"/>
                    </a:lnTo>
                    <a:lnTo>
                      <a:pt x="610" y="465"/>
                    </a:lnTo>
                    <a:lnTo>
                      <a:pt x="607" y="466"/>
                    </a:lnTo>
                    <a:lnTo>
                      <a:pt x="605" y="466"/>
                    </a:lnTo>
                    <a:lnTo>
                      <a:pt x="602" y="466"/>
                    </a:lnTo>
                    <a:lnTo>
                      <a:pt x="599" y="465"/>
                    </a:lnTo>
                    <a:lnTo>
                      <a:pt x="594" y="463"/>
                    </a:lnTo>
                    <a:lnTo>
                      <a:pt x="588" y="459"/>
                    </a:lnTo>
                    <a:lnTo>
                      <a:pt x="585" y="457"/>
                    </a:lnTo>
                    <a:lnTo>
                      <a:pt x="586" y="459"/>
                    </a:lnTo>
                    <a:lnTo>
                      <a:pt x="586" y="460"/>
                    </a:lnTo>
                    <a:lnTo>
                      <a:pt x="588" y="462"/>
                    </a:lnTo>
                    <a:lnTo>
                      <a:pt x="588" y="462"/>
                    </a:lnTo>
                    <a:lnTo>
                      <a:pt x="586" y="462"/>
                    </a:lnTo>
                    <a:lnTo>
                      <a:pt x="586" y="463"/>
                    </a:lnTo>
                    <a:lnTo>
                      <a:pt x="585" y="463"/>
                    </a:lnTo>
                    <a:lnTo>
                      <a:pt x="585" y="463"/>
                    </a:lnTo>
                    <a:lnTo>
                      <a:pt x="586" y="465"/>
                    </a:lnTo>
                    <a:lnTo>
                      <a:pt x="588" y="466"/>
                    </a:lnTo>
                    <a:lnTo>
                      <a:pt x="588" y="468"/>
                    </a:lnTo>
                    <a:lnTo>
                      <a:pt x="586" y="470"/>
                    </a:lnTo>
                    <a:lnTo>
                      <a:pt x="585" y="471"/>
                    </a:lnTo>
                    <a:lnTo>
                      <a:pt x="583" y="471"/>
                    </a:lnTo>
                    <a:lnTo>
                      <a:pt x="577" y="476"/>
                    </a:lnTo>
                    <a:lnTo>
                      <a:pt x="575" y="476"/>
                    </a:lnTo>
                    <a:lnTo>
                      <a:pt x="574" y="478"/>
                    </a:lnTo>
                    <a:lnTo>
                      <a:pt x="574" y="478"/>
                    </a:lnTo>
                    <a:lnTo>
                      <a:pt x="572" y="481"/>
                    </a:lnTo>
                    <a:lnTo>
                      <a:pt x="571" y="482"/>
                    </a:lnTo>
                    <a:lnTo>
                      <a:pt x="569" y="484"/>
                    </a:lnTo>
                    <a:lnTo>
                      <a:pt x="569" y="484"/>
                    </a:lnTo>
                    <a:lnTo>
                      <a:pt x="569" y="484"/>
                    </a:lnTo>
                    <a:lnTo>
                      <a:pt x="569" y="485"/>
                    </a:lnTo>
                    <a:lnTo>
                      <a:pt x="567" y="487"/>
                    </a:lnTo>
                    <a:lnTo>
                      <a:pt x="567" y="489"/>
                    </a:lnTo>
                    <a:lnTo>
                      <a:pt x="563" y="495"/>
                    </a:lnTo>
                    <a:lnTo>
                      <a:pt x="560" y="500"/>
                    </a:lnTo>
                    <a:lnTo>
                      <a:pt x="558" y="501"/>
                    </a:lnTo>
                    <a:lnTo>
                      <a:pt x="558" y="503"/>
                    </a:lnTo>
                    <a:lnTo>
                      <a:pt x="556" y="501"/>
                    </a:lnTo>
                    <a:lnTo>
                      <a:pt x="555" y="503"/>
                    </a:lnTo>
                    <a:lnTo>
                      <a:pt x="555" y="503"/>
                    </a:lnTo>
                    <a:lnTo>
                      <a:pt x="553" y="504"/>
                    </a:lnTo>
                    <a:lnTo>
                      <a:pt x="553" y="506"/>
                    </a:lnTo>
                    <a:lnTo>
                      <a:pt x="552" y="507"/>
                    </a:lnTo>
                    <a:lnTo>
                      <a:pt x="545" y="511"/>
                    </a:lnTo>
                    <a:lnTo>
                      <a:pt x="544" y="511"/>
                    </a:lnTo>
                    <a:lnTo>
                      <a:pt x="542" y="511"/>
                    </a:lnTo>
                    <a:lnTo>
                      <a:pt x="541" y="511"/>
                    </a:lnTo>
                    <a:lnTo>
                      <a:pt x="537" y="509"/>
                    </a:lnTo>
                    <a:lnTo>
                      <a:pt x="536" y="507"/>
                    </a:lnTo>
                    <a:lnTo>
                      <a:pt x="534" y="506"/>
                    </a:lnTo>
                    <a:lnTo>
                      <a:pt x="534" y="507"/>
                    </a:lnTo>
                    <a:lnTo>
                      <a:pt x="534" y="507"/>
                    </a:lnTo>
                    <a:lnTo>
                      <a:pt x="534" y="509"/>
                    </a:lnTo>
                    <a:lnTo>
                      <a:pt x="536" y="509"/>
                    </a:lnTo>
                    <a:lnTo>
                      <a:pt x="537" y="514"/>
                    </a:lnTo>
                    <a:lnTo>
                      <a:pt x="536" y="515"/>
                    </a:lnTo>
                    <a:lnTo>
                      <a:pt x="534" y="515"/>
                    </a:lnTo>
                    <a:lnTo>
                      <a:pt x="531" y="517"/>
                    </a:lnTo>
                    <a:lnTo>
                      <a:pt x="528" y="520"/>
                    </a:lnTo>
                    <a:lnTo>
                      <a:pt x="526" y="522"/>
                    </a:lnTo>
                    <a:lnTo>
                      <a:pt x="526" y="518"/>
                    </a:lnTo>
                    <a:lnTo>
                      <a:pt x="526" y="518"/>
                    </a:lnTo>
                    <a:lnTo>
                      <a:pt x="525" y="517"/>
                    </a:lnTo>
                    <a:lnTo>
                      <a:pt x="525" y="518"/>
                    </a:lnTo>
                    <a:lnTo>
                      <a:pt x="525" y="518"/>
                    </a:lnTo>
                    <a:lnTo>
                      <a:pt x="523" y="522"/>
                    </a:lnTo>
                    <a:lnTo>
                      <a:pt x="523" y="522"/>
                    </a:lnTo>
                    <a:lnTo>
                      <a:pt x="522" y="522"/>
                    </a:lnTo>
                    <a:lnTo>
                      <a:pt x="520" y="523"/>
                    </a:lnTo>
                    <a:lnTo>
                      <a:pt x="519" y="522"/>
                    </a:lnTo>
                    <a:lnTo>
                      <a:pt x="517" y="522"/>
                    </a:lnTo>
                    <a:lnTo>
                      <a:pt x="517" y="520"/>
                    </a:lnTo>
                    <a:lnTo>
                      <a:pt x="514" y="522"/>
                    </a:lnTo>
                    <a:lnTo>
                      <a:pt x="514" y="522"/>
                    </a:lnTo>
                    <a:lnTo>
                      <a:pt x="514" y="523"/>
                    </a:lnTo>
                    <a:lnTo>
                      <a:pt x="512" y="525"/>
                    </a:lnTo>
                    <a:lnTo>
                      <a:pt x="511" y="526"/>
                    </a:lnTo>
                    <a:lnTo>
                      <a:pt x="509" y="526"/>
                    </a:lnTo>
                    <a:lnTo>
                      <a:pt x="507" y="526"/>
                    </a:lnTo>
                    <a:lnTo>
                      <a:pt x="504" y="526"/>
                    </a:lnTo>
                    <a:lnTo>
                      <a:pt x="503" y="525"/>
                    </a:lnTo>
                    <a:lnTo>
                      <a:pt x="506" y="522"/>
                    </a:lnTo>
                    <a:lnTo>
                      <a:pt x="506" y="520"/>
                    </a:lnTo>
                    <a:lnTo>
                      <a:pt x="506" y="520"/>
                    </a:lnTo>
                    <a:lnTo>
                      <a:pt x="506" y="518"/>
                    </a:lnTo>
                    <a:lnTo>
                      <a:pt x="511" y="512"/>
                    </a:lnTo>
                    <a:lnTo>
                      <a:pt x="514" y="511"/>
                    </a:lnTo>
                    <a:lnTo>
                      <a:pt x="514" y="509"/>
                    </a:lnTo>
                    <a:lnTo>
                      <a:pt x="509" y="509"/>
                    </a:lnTo>
                    <a:lnTo>
                      <a:pt x="506" y="507"/>
                    </a:lnTo>
                    <a:lnTo>
                      <a:pt x="503" y="507"/>
                    </a:lnTo>
                    <a:lnTo>
                      <a:pt x="501" y="507"/>
                    </a:lnTo>
                    <a:lnTo>
                      <a:pt x="504" y="509"/>
                    </a:lnTo>
                    <a:lnTo>
                      <a:pt x="507" y="511"/>
                    </a:lnTo>
                    <a:lnTo>
                      <a:pt x="506" y="512"/>
                    </a:lnTo>
                    <a:lnTo>
                      <a:pt x="504" y="514"/>
                    </a:lnTo>
                    <a:lnTo>
                      <a:pt x="503" y="518"/>
                    </a:lnTo>
                    <a:lnTo>
                      <a:pt x="501" y="520"/>
                    </a:lnTo>
                    <a:lnTo>
                      <a:pt x="498" y="517"/>
                    </a:lnTo>
                    <a:lnTo>
                      <a:pt x="496" y="517"/>
                    </a:lnTo>
                    <a:lnTo>
                      <a:pt x="496" y="518"/>
                    </a:lnTo>
                    <a:lnTo>
                      <a:pt x="500" y="522"/>
                    </a:lnTo>
                    <a:lnTo>
                      <a:pt x="501" y="522"/>
                    </a:lnTo>
                    <a:lnTo>
                      <a:pt x="501" y="525"/>
                    </a:lnTo>
                    <a:lnTo>
                      <a:pt x="495" y="526"/>
                    </a:lnTo>
                    <a:lnTo>
                      <a:pt x="487" y="526"/>
                    </a:lnTo>
                    <a:lnTo>
                      <a:pt x="482" y="526"/>
                    </a:lnTo>
                    <a:lnTo>
                      <a:pt x="474" y="528"/>
                    </a:lnTo>
                    <a:lnTo>
                      <a:pt x="473" y="528"/>
                    </a:lnTo>
                    <a:lnTo>
                      <a:pt x="471" y="528"/>
                    </a:lnTo>
                    <a:lnTo>
                      <a:pt x="479" y="533"/>
                    </a:lnTo>
                    <a:lnTo>
                      <a:pt x="481" y="533"/>
                    </a:lnTo>
                    <a:lnTo>
                      <a:pt x="479" y="534"/>
                    </a:lnTo>
                    <a:lnTo>
                      <a:pt x="478" y="534"/>
                    </a:lnTo>
                    <a:lnTo>
                      <a:pt x="476" y="537"/>
                    </a:lnTo>
                    <a:lnTo>
                      <a:pt x="474" y="539"/>
                    </a:lnTo>
                    <a:lnTo>
                      <a:pt x="471" y="541"/>
                    </a:lnTo>
                    <a:lnTo>
                      <a:pt x="465" y="539"/>
                    </a:lnTo>
                    <a:lnTo>
                      <a:pt x="462" y="539"/>
                    </a:lnTo>
                    <a:lnTo>
                      <a:pt x="459" y="539"/>
                    </a:lnTo>
                    <a:lnTo>
                      <a:pt x="459" y="541"/>
                    </a:lnTo>
                    <a:lnTo>
                      <a:pt x="460" y="541"/>
                    </a:lnTo>
                    <a:lnTo>
                      <a:pt x="460" y="544"/>
                    </a:lnTo>
                    <a:lnTo>
                      <a:pt x="462" y="544"/>
                    </a:lnTo>
                    <a:lnTo>
                      <a:pt x="465" y="542"/>
                    </a:lnTo>
                    <a:lnTo>
                      <a:pt x="466" y="545"/>
                    </a:lnTo>
                    <a:lnTo>
                      <a:pt x="468" y="548"/>
                    </a:lnTo>
                    <a:lnTo>
                      <a:pt x="471" y="550"/>
                    </a:lnTo>
                    <a:lnTo>
                      <a:pt x="471" y="552"/>
                    </a:lnTo>
                    <a:lnTo>
                      <a:pt x="471" y="553"/>
                    </a:lnTo>
                    <a:lnTo>
                      <a:pt x="471" y="555"/>
                    </a:lnTo>
                    <a:lnTo>
                      <a:pt x="468" y="556"/>
                    </a:lnTo>
                    <a:lnTo>
                      <a:pt x="465" y="556"/>
                    </a:lnTo>
                    <a:lnTo>
                      <a:pt x="465" y="558"/>
                    </a:lnTo>
                    <a:lnTo>
                      <a:pt x="463" y="559"/>
                    </a:lnTo>
                    <a:lnTo>
                      <a:pt x="460" y="559"/>
                    </a:lnTo>
                    <a:lnTo>
                      <a:pt x="459" y="558"/>
                    </a:lnTo>
                    <a:lnTo>
                      <a:pt x="457" y="558"/>
                    </a:lnTo>
                    <a:lnTo>
                      <a:pt x="452" y="558"/>
                    </a:lnTo>
                    <a:lnTo>
                      <a:pt x="457" y="559"/>
                    </a:lnTo>
                    <a:lnTo>
                      <a:pt x="460" y="561"/>
                    </a:lnTo>
                    <a:lnTo>
                      <a:pt x="460" y="561"/>
                    </a:lnTo>
                    <a:lnTo>
                      <a:pt x="463" y="561"/>
                    </a:lnTo>
                    <a:lnTo>
                      <a:pt x="465" y="561"/>
                    </a:lnTo>
                    <a:lnTo>
                      <a:pt x="465" y="566"/>
                    </a:lnTo>
                    <a:lnTo>
                      <a:pt x="466" y="569"/>
                    </a:lnTo>
                    <a:lnTo>
                      <a:pt x="466" y="570"/>
                    </a:lnTo>
                    <a:lnTo>
                      <a:pt x="463" y="572"/>
                    </a:lnTo>
                    <a:lnTo>
                      <a:pt x="463" y="575"/>
                    </a:lnTo>
                    <a:lnTo>
                      <a:pt x="462" y="575"/>
                    </a:lnTo>
                    <a:lnTo>
                      <a:pt x="459" y="575"/>
                    </a:lnTo>
                    <a:lnTo>
                      <a:pt x="459" y="578"/>
                    </a:lnTo>
                    <a:lnTo>
                      <a:pt x="459" y="580"/>
                    </a:lnTo>
                    <a:lnTo>
                      <a:pt x="459" y="580"/>
                    </a:lnTo>
                    <a:lnTo>
                      <a:pt x="459" y="582"/>
                    </a:lnTo>
                    <a:lnTo>
                      <a:pt x="457" y="583"/>
                    </a:lnTo>
                    <a:lnTo>
                      <a:pt x="455" y="585"/>
                    </a:lnTo>
                    <a:lnTo>
                      <a:pt x="454" y="586"/>
                    </a:lnTo>
                    <a:lnTo>
                      <a:pt x="454" y="586"/>
                    </a:lnTo>
                    <a:lnTo>
                      <a:pt x="451" y="586"/>
                    </a:lnTo>
                    <a:lnTo>
                      <a:pt x="448" y="586"/>
                    </a:lnTo>
                    <a:lnTo>
                      <a:pt x="446" y="583"/>
                    </a:lnTo>
                    <a:lnTo>
                      <a:pt x="444" y="583"/>
                    </a:lnTo>
                    <a:lnTo>
                      <a:pt x="443" y="583"/>
                    </a:lnTo>
                    <a:lnTo>
                      <a:pt x="443" y="583"/>
                    </a:lnTo>
                    <a:lnTo>
                      <a:pt x="444" y="585"/>
                    </a:lnTo>
                    <a:lnTo>
                      <a:pt x="446" y="586"/>
                    </a:lnTo>
                    <a:lnTo>
                      <a:pt x="451" y="588"/>
                    </a:lnTo>
                    <a:lnTo>
                      <a:pt x="451" y="589"/>
                    </a:lnTo>
                    <a:lnTo>
                      <a:pt x="449" y="589"/>
                    </a:lnTo>
                    <a:lnTo>
                      <a:pt x="448" y="593"/>
                    </a:lnTo>
                    <a:lnTo>
                      <a:pt x="446" y="593"/>
                    </a:lnTo>
                    <a:lnTo>
                      <a:pt x="444" y="594"/>
                    </a:lnTo>
                    <a:lnTo>
                      <a:pt x="441" y="594"/>
                    </a:lnTo>
                    <a:lnTo>
                      <a:pt x="440" y="594"/>
                    </a:lnTo>
                    <a:lnTo>
                      <a:pt x="435" y="594"/>
                    </a:lnTo>
                    <a:lnTo>
                      <a:pt x="433" y="593"/>
                    </a:lnTo>
                    <a:lnTo>
                      <a:pt x="432" y="594"/>
                    </a:lnTo>
                    <a:lnTo>
                      <a:pt x="433" y="594"/>
                    </a:lnTo>
                    <a:lnTo>
                      <a:pt x="437" y="596"/>
                    </a:lnTo>
                    <a:lnTo>
                      <a:pt x="438" y="596"/>
                    </a:lnTo>
                    <a:lnTo>
                      <a:pt x="443" y="597"/>
                    </a:lnTo>
                    <a:lnTo>
                      <a:pt x="443" y="599"/>
                    </a:lnTo>
                    <a:lnTo>
                      <a:pt x="443" y="599"/>
                    </a:lnTo>
                    <a:lnTo>
                      <a:pt x="443" y="600"/>
                    </a:lnTo>
                    <a:lnTo>
                      <a:pt x="443" y="602"/>
                    </a:lnTo>
                    <a:lnTo>
                      <a:pt x="441" y="604"/>
                    </a:lnTo>
                    <a:lnTo>
                      <a:pt x="441" y="607"/>
                    </a:lnTo>
                    <a:lnTo>
                      <a:pt x="443" y="608"/>
                    </a:lnTo>
                    <a:lnTo>
                      <a:pt x="443" y="610"/>
                    </a:lnTo>
                    <a:lnTo>
                      <a:pt x="443" y="610"/>
                    </a:lnTo>
                    <a:lnTo>
                      <a:pt x="444" y="613"/>
                    </a:lnTo>
                    <a:lnTo>
                      <a:pt x="441" y="615"/>
                    </a:lnTo>
                    <a:lnTo>
                      <a:pt x="440" y="615"/>
                    </a:lnTo>
                    <a:lnTo>
                      <a:pt x="438" y="615"/>
                    </a:lnTo>
                    <a:lnTo>
                      <a:pt x="437" y="616"/>
                    </a:lnTo>
                    <a:lnTo>
                      <a:pt x="441" y="616"/>
                    </a:lnTo>
                    <a:lnTo>
                      <a:pt x="441" y="618"/>
                    </a:lnTo>
                    <a:lnTo>
                      <a:pt x="440" y="619"/>
                    </a:lnTo>
                    <a:lnTo>
                      <a:pt x="438" y="624"/>
                    </a:lnTo>
                    <a:lnTo>
                      <a:pt x="437" y="630"/>
                    </a:lnTo>
                    <a:lnTo>
                      <a:pt x="435" y="637"/>
                    </a:lnTo>
                    <a:lnTo>
                      <a:pt x="430" y="641"/>
                    </a:lnTo>
                    <a:lnTo>
                      <a:pt x="429" y="643"/>
                    </a:lnTo>
                    <a:lnTo>
                      <a:pt x="429" y="643"/>
                    </a:lnTo>
                    <a:lnTo>
                      <a:pt x="425" y="643"/>
                    </a:lnTo>
                    <a:lnTo>
                      <a:pt x="422" y="641"/>
                    </a:lnTo>
                    <a:lnTo>
                      <a:pt x="419" y="640"/>
                    </a:lnTo>
                    <a:lnTo>
                      <a:pt x="418" y="640"/>
                    </a:lnTo>
                    <a:lnTo>
                      <a:pt x="418" y="641"/>
                    </a:lnTo>
                    <a:lnTo>
                      <a:pt x="419" y="643"/>
                    </a:lnTo>
                    <a:lnTo>
                      <a:pt x="421" y="643"/>
                    </a:lnTo>
                    <a:lnTo>
                      <a:pt x="424" y="643"/>
                    </a:lnTo>
                    <a:lnTo>
                      <a:pt x="427" y="645"/>
                    </a:lnTo>
                    <a:lnTo>
                      <a:pt x="429" y="645"/>
                    </a:lnTo>
                    <a:lnTo>
                      <a:pt x="429" y="646"/>
                    </a:lnTo>
                    <a:lnTo>
                      <a:pt x="429" y="648"/>
                    </a:lnTo>
                    <a:lnTo>
                      <a:pt x="429" y="648"/>
                    </a:lnTo>
                    <a:lnTo>
                      <a:pt x="429" y="652"/>
                    </a:lnTo>
                    <a:lnTo>
                      <a:pt x="427" y="654"/>
                    </a:lnTo>
                    <a:lnTo>
                      <a:pt x="427" y="656"/>
                    </a:lnTo>
                    <a:lnTo>
                      <a:pt x="422" y="656"/>
                    </a:lnTo>
                    <a:lnTo>
                      <a:pt x="421" y="654"/>
                    </a:lnTo>
                    <a:lnTo>
                      <a:pt x="418" y="652"/>
                    </a:lnTo>
                    <a:lnTo>
                      <a:pt x="418" y="654"/>
                    </a:lnTo>
                    <a:lnTo>
                      <a:pt x="421" y="656"/>
                    </a:lnTo>
                    <a:lnTo>
                      <a:pt x="422" y="657"/>
                    </a:lnTo>
                    <a:lnTo>
                      <a:pt x="421" y="657"/>
                    </a:lnTo>
                    <a:lnTo>
                      <a:pt x="419" y="657"/>
                    </a:lnTo>
                    <a:lnTo>
                      <a:pt x="418" y="657"/>
                    </a:lnTo>
                    <a:lnTo>
                      <a:pt x="414" y="657"/>
                    </a:lnTo>
                    <a:lnTo>
                      <a:pt x="414" y="656"/>
                    </a:lnTo>
                    <a:lnTo>
                      <a:pt x="416" y="656"/>
                    </a:lnTo>
                    <a:lnTo>
                      <a:pt x="414" y="656"/>
                    </a:lnTo>
                    <a:lnTo>
                      <a:pt x="413" y="656"/>
                    </a:lnTo>
                    <a:lnTo>
                      <a:pt x="411" y="656"/>
                    </a:lnTo>
                    <a:lnTo>
                      <a:pt x="411" y="656"/>
                    </a:lnTo>
                    <a:lnTo>
                      <a:pt x="411" y="656"/>
                    </a:lnTo>
                    <a:lnTo>
                      <a:pt x="410" y="652"/>
                    </a:lnTo>
                    <a:lnTo>
                      <a:pt x="411" y="652"/>
                    </a:lnTo>
                    <a:lnTo>
                      <a:pt x="413" y="649"/>
                    </a:lnTo>
                    <a:lnTo>
                      <a:pt x="414" y="648"/>
                    </a:lnTo>
                    <a:lnTo>
                      <a:pt x="413" y="648"/>
                    </a:lnTo>
                    <a:lnTo>
                      <a:pt x="411" y="649"/>
                    </a:lnTo>
                    <a:lnTo>
                      <a:pt x="410" y="651"/>
                    </a:lnTo>
                    <a:lnTo>
                      <a:pt x="410" y="652"/>
                    </a:lnTo>
                    <a:lnTo>
                      <a:pt x="408" y="652"/>
                    </a:lnTo>
                    <a:lnTo>
                      <a:pt x="405" y="652"/>
                    </a:lnTo>
                    <a:lnTo>
                      <a:pt x="397" y="649"/>
                    </a:lnTo>
                    <a:lnTo>
                      <a:pt x="397" y="648"/>
                    </a:lnTo>
                    <a:lnTo>
                      <a:pt x="397" y="646"/>
                    </a:lnTo>
                    <a:lnTo>
                      <a:pt x="399" y="645"/>
                    </a:lnTo>
                    <a:lnTo>
                      <a:pt x="400" y="645"/>
                    </a:lnTo>
                    <a:lnTo>
                      <a:pt x="402" y="643"/>
                    </a:lnTo>
                    <a:lnTo>
                      <a:pt x="405" y="641"/>
                    </a:lnTo>
                    <a:lnTo>
                      <a:pt x="407" y="640"/>
                    </a:lnTo>
                    <a:lnTo>
                      <a:pt x="405" y="640"/>
                    </a:lnTo>
                    <a:lnTo>
                      <a:pt x="400" y="643"/>
                    </a:lnTo>
                    <a:lnTo>
                      <a:pt x="399" y="643"/>
                    </a:lnTo>
                    <a:lnTo>
                      <a:pt x="397" y="645"/>
                    </a:lnTo>
                    <a:lnTo>
                      <a:pt x="396" y="643"/>
                    </a:lnTo>
                    <a:lnTo>
                      <a:pt x="394" y="643"/>
                    </a:lnTo>
                    <a:lnTo>
                      <a:pt x="392" y="641"/>
                    </a:lnTo>
                    <a:lnTo>
                      <a:pt x="389" y="641"/>
                    </a:lnTo>
                    <a:lnTo>
                      <a:pt x="388" y="640"/>
                    </a:lnTo>
                    <a:lnTo>
                      <a:pt x="388" y="640"/>
                    </a:lnTo>
                    <a:lnTo>
                      <a:pt x="386" y="637"/>
                    </a:lnTo>
                    <a:lnTo>
                      <a:pt x="388" y="632"/>
                    </a:lnTo>
                    <a:lnTo>
                      <a:pt x="389" y="630"/>
                    </a:lnTo>
                    <a:lnTo>
                      <a:pt x="389" y="630"/>
                    </a:lnTo>
                    <a:lnTo>
                      <a:pt x="389" y="627"/>
                    </a:lnTo>
                    <a:lnTo>
                      <a:pt x="389" y="627"/>
                    </a:lnTo>
                    <a:lnTo>
                      <a:pt x="389" y="627"/>
                    </a:lnTo>
                    <a:lnTo>
                      <a:pt x="388" y="627"/>
                    </a:lnTo>
                    <a:lnTo>
                      <a:pt x="388" y="629"/>
                    </a:lnTo>
                    <a:lnTo>
                      <a:pt x="388" y="630"/>
                    </a:lnTo>
                    <a:lnTo>
                      <a:pt x="383" y="632"/>
                    </a:lnTo>
                    <a:lnTo>
                      <a:pt x="380" y="632"/>
                    </a:lnTo>
                    <a:lnTo>
                      <a:pt x="378" y="634"/>
                    </a:lnTo>
                    <a:lnTo>
                      <a:pt x="377" y="635"/>
                    </a:lnTo>
                    <a:lnTo>
                      <a:pt x="375" y="635"/>
                    </a:lnTo>
                    <a:lnTo>
                      <a:pt x="373" y="635"/>
                    </a:lnTo>
                    <a:lnTo>
                      <a:pt x="372" y="635"/>
                    </a:lnTo>
                    <a:lnTo>
                      <a:pt x="370" y="637"/>
                    </a:lnTo>
                    <a:lnTo>
                      <a:pt x="369" y="637"/>
                    </a:lnTo>
                    <a:lnTo>
                      <a:pt x="367" y="635"/>
                    </a:lnTo>
                    <a:lnTo>
                      <a:pt x="366" y="635"/>
                    </a:lnTo>
                    <a:lnTo>
                      <a:pt x="362" y="635"/>
                    </a:lnTo>
                    <a:lnTo>
                      <a:pt x="362" y="635"/>
                    </a:lnTo>
                    <a:lnTo>
                      <a:pt x="362" y="637"/>
                    </a:lnTo>
                    <a:lnTo>
                      <a:pt x="362" y="638"/>
                    </a:lnTo>
                    <a:lnTo>
                      <a:pt x="361" y="638"/>
                    </a:lnTo>
                    <a:lnTo>
                      <a:pt x="359" y="638"/>
                    </a:lnTo>
                    <a:lnTo>
                      <a:pt x="358" y="637"/>
                    </a:lnTo>
                    <a:lnTo>
                      <a:pt x="356" y="637"/>
                    </a:lnTo>
                    <a:lnTo>
                      <a:pt x="356" y="637"/>
                    </a:lnTo>
                    <a:lnTo>
                      <a:pt x="356" y="635"/>
                    </a:lnTo>
                    <a:lnTo>
                      <a:pt x="361" y="634"/>
                    </a:lnTo>
                    <a:lnTo>
                      <a:pt x="362" y="632"/>
                    </a:lnTo>
                    <a:lnTo>
                      <a:pt x="361" y="632"/>
                    </a:lnTo>
                    <a:lnTo>
                      <a:pt x="356" y="632"/>
                    </a:lnTo>
                    <a:lnTo>
                      <a:pt x="356" y="632"/>
                    </a:lnTo>
                    <a:lnTo>
                      <a:pt x="353" y="632"/>
                    </a:lnTo>
                    <a:lnTo>
                      <a:pt x="353" y="629"/>
                    </a:lnTo>
                    <a:lnTo>
                      <a:pt x="353" y="627"/>
                    </a:lnTo>
                    <a:lnTo>
                      <a:pt x="353" y="627"/>
                    </a:lnTo>
                    <a:lnTo>
                      <a:pt x="351" y="627"/>
                    </a:lnTo>
                    <a:lnTo>
                      <a:pt x="351" y="627"/>
                    </a:lnTo>
                    <a:lnTo>
                      <a:pt x="350" y="626"/>
                    </a:lnTo>
                    <a:lnTo>
                      <a:pt x="345" y="626"/>
                    </a:lnTo>
                    <a:lnTo>
                      <a:pt x="345" y="624"/>
                    </a:lnTo>
                    <a:lnTo>
                      <a:pt x="345" y="622"/>
                    </a:lnTo>
                    <a:lnTo>
                      <a:pt x="343" y="621"/>
                    </a:lnTo>
                    <a:lnTo>
                      <a:pt x="342" y="619"/>
                    </a:lnTo>
                    <a:lnTo>
                      <a:pt x="340" y="619"/>
                    </a:lnTo>
                    <a:lnTo>
                      <a:pt x="342" y="618"/>
                    </a:lnTo>
                    <a:lnTo>
                      <a:pt x="342" y="616"/>
                    </a:lnTo>
                    <a:lnTo>
                      <a:pt x="340" y="616"/>
                    </a:lnTo>
                    <a:lnTo>
                      <a:pt x="340" y="615"/>
                    </a:lnTo>
                    <a:lnTo>
                      <a:pt x="340" y="615"/>
                    </a:lnTo>
                    <a:lnTo>
                      <a:pt x="339" y="613"/>
                    </a:lnTo>
                    <a:lnTo>
                      <a:pt x="339" y="611"/>
                    </a:lnTo>
                    <a:lnTo>
                      <a:pt x="340" y="611"/>
                    </a:lnTo>
                    <a:lnTo>
                      <a:pt x="342" y="610"/>
                    </a:lnTo>
                    <a:lnTo>
                      <a:pt x="343" y="610"/>
                    </a:lnTo>
                    <a:lnTo>
                      <a:pt x="343" y="608"/>
                    </a:lnTo>
                    <a:lnTo>
                      <a:pt x="347" y="608"/>
                    </a:lnTo>
                    <a:lnTo>
                      <a:pt x="345" y="607"/>
                    </a:lnTo>
                    <a:lnTo>
                      <a:pt x="342" y="607"/>
                    </a:lnTo>
                    <a:lnTo>
                      <a:pt x="342" y="607"/>
                    </a:lnTo>
                    <a:lnTo>
                      <a:pt x="340" y="608"/>
                    </a:lnTo>
                    <a:lnTo>
                      <a:pt x="339" y="610"/>
                    </a:lnTo>
                    <a:lnTo>
                      <a:pt x="336" y="610"/>
                    </a:lnTo>
                    <a:lnTo>
                      <a:pt x="334" y="610"/>
                    </a:lnTo>
                    <a:lnTo>
                      <a:pt x="334" y="608"/>
                    </a:lnTo>
                    <a:lnTo>
                      <a:pt x="334" y="607"/>
                    </a:lnTo>
                    <a:lnTo>
                      <a:pt x="337" y="605"/>
                    </a:lnTo>
                    <a:lnTo>
                      <a:pt x="334" y="604"/>
                    </a:lnTo>
                    <a:lnTo>
                      <a:pt x="332" y="604"/>
                    </a:lnTo>
                    <a:lnTo>
                      <a:pt x="331" y="602"/>
                    </a:lnTo>
                    <a:lnTo>
                      <a:pt x="329" y="602"/>
                    </a:lnTo>
                    <a:lnTo>
                      <a:pt x="328" y="600"/>
                    </a:lnTo>
                    <a:lnTo>
                      <a:pt x="326" y="599"/>
                    </a:lnTo>
                    <a:lnTo>
                      <a:pt x="325" y="599"/>
                    </a:lnTo>
                    <a:lnTo>
                      <a:pt x="326" y="597"/>
                    </a:lnTo>
                    <a:lnTo>
                      <a:pt x="326" y="597"/>
                    </a:lnTo>
                    <a:lnTo>
                      <a:pt x="326" y="594"/>
                    </a:lnTo>
                    <a:lnTo>
                      <a:pt x="326" y="594"/>
                    </a:lnTo>
                    <a:lnTo>
                      <a:pt x="328" y="591"/>
                    </a:lnTo>
                    <a:lnTo>
                      <a:pt x="329" y="589"/>
                    </a:lnTo>
                    <a:lnTo>
                      <a:pt x="332" y="586"/>
                    </a:lnTo>
                    <a:lnTo>
                      <a:pt x="329" y="588"/>
                    </a:lnTo>
                    <a:lnTo>
                      <a:pt x="325" y="591"/>
                    </a:lnTo>
                    <a:lnTo>
                      <a:pt x="325" y="591"/>
                    </a:lnTo>
                    <a:lnTo>
                      <a:pt x="325" y="591"/>
                    </a:lnTo>
                    <a:lnTo>
                      <a:pt x="323" y="588"/>
                    </a:lnTo>
                    <a:lnTo>
                      <a:pt x="321" y="588"/>
                    </a:lnTo>
                    <a:lnTo>
                      <a:pt x="321" y="588"/>
                    </a:lnTo>
                    <a:lnTo>
                      <a:pt x="320" y="586"/>
                    </a:lnTo>
                    <a:lnTo>
                      <a:pt x="318" y="585"/>
                    </a:lnTo>
                    <a:lnTo>
                      <a:pt x="317" y="583"/>
                    </a:lnTo>
                    <a:lnTo>
                      <a:pt x="315" y="582"/>
                    </a:lnTo>
                    <a:lnTo>
                      <a:pt x="314" y="577"/>
                    </a:lnTo>
                    <a:lnTo>
                      <a:pt x="309" y="572"/>
                    </a:lnTo>
                    <a:lnTo>
                      <a:pt x="307" y="570"/>
                    </a:lnTo>
                    <a:lnTo>
                      <a:pt x="309" y="566"/>
                    </a:lnTo>
                    <a:lnTo>
                      <a:pt x="307" y="564"/>
                    </a:lnTo>
                    <a:lnTo>
                      <a:pt x="312" y="563"/>
                    </a:lnTo>
                    <a:lnTo>
                      <a:pt x="317" y="561"/>
                    </a:lnTo>
                    <a:lnTo>
                      <a:pt x="320" y="561"/>
                    </a:lnTo>
                    <a:lnTo>
                      <a:pt x="321" y="561"/>
                    </a:lnTo>
                    <a:lnTo>
                      <a:pt x="325" y="561"/>
                    </a:lnTo>
                    <a:lnTo>
                      <a:pt x="326" y="559"/>
                    </a:lnTo>
                    <a:lnTo>
                      <a:pt x="325" y="559"/>
                    </a:lnTo>
                    <a:lnTo>
                      <a:pt x="323" y="559"/>
                    </a:lnTo>
                    <a:lnTo>
                      <a:pt x="323" y="559"/>
                    </a:lnTo>
                    <a:lnTo>
                      <a:pt x="323" y="558"/>
                    </a:lnTo>
                    <a:lnTo>
                      <a:pt x="323" y="556"/>
                    </a:lnTo>
                    <a:lnTo>
                      <a:pt x="323" y="558"/>
                    </a:lnTo>
                    <a:lnTo>
                      <a:pt x="320" y="559"/>
                    </a:lnTo>
                    <a:lnTo>
                      <a:pt x="315" y="561"/>
                    </a:lnTo>
                    <a:lnTo>
                      <a:pt x="310" y="561"/>
                    </a:lnTo>
                    <a:lnTo>
                      <a:pt x="310" y="561"/>
                    </a:lnTo>
                    <a:lnTo>
                      <a:pt x="309" y="563"/>
                    </a:lnTo>
                    <a:lnTo>
                      <a:pt x="307" y="563"/>
                    </a:lnTo>
                    <a:lnTo>
                      <a:pt x="307" y="563"/>
                    </a:lnTo>
                    <a:lnTo>
                      <a:pt x="306" y="561"/>
                    </a:lnTo>
                    <a:lnTo>
                      <a:pt x="306" y="559"/>
                    </a:lnTo>
                    <a:lnTo>
                      <a:pt x="307" y="556"/>
                    </a:lnTo>
                    <a:lnTo>
                      <a:pt x="310" y="553"/>
                    </a:lnTo>
                    <a:lnTo>
                      <a:pt x="312" y="552"/>
                    </a:lnTo>
                    <a:lnTo>
                      <a:pt x="314" y="552"/>
                    </a:lnTo>
                    <a:lnTo>
                      <a:pt x="317" y="552"/>
                    </a:lnTo>
                    <a:lnTo>
                      <a:pt x="318" y="552"/>
                    </a:lnTo>
                    <a:lnTo>
                      <a:pt x="318" y="550"/>
                    </a:lnTo>
                    <a:lnTo>
                      <a:pt x="318" y="550"/>
                    </a:lnTo>
                    <a:lnTo>
                      <a:pt x="320" y="548"/>
                    </a:lnTo>
                    <a:lnTo>
                      <a:pt x="323" y="548"/>
                    </a:lnTo>
                    <a:lnTo>
                      <a:pt x="325" y="548"/>
                    </a:lnTo>
                    <a:lnTo>
                      <a:pt x="326" y="550"/>
                    </a:lnTo>
                    <a:lnTo>
                      <a:pt x="328" y="553"/>
                    </a:lnTo>
                    <a:lnTo>
                      <a:pt x="329" y="553"/>
                    </a:lnTo>
                    <a:lnTo>
                      <a:pt x="329" y="553"/>
                    </a:lnTo>
                    <a:lnTo>
                      <a:pt x="329" y="550"/>
                    </a:lnTo>
                    <a:lnTo>
                      <a:pt x="328" y="548"/>
                    </a:lnTo>
                    <a:lnTo>
                      <a:pt x="326" y="547"/>
                    </a:lnTo>
                    <a:lnTo>
                      <a:pt x="326" y="547"/>
                    </a:lnTo>
                    <a:lnTo>
                      <a:pt x="323" y="547"/>
                    </a:lnTo>
                    <a:lnTo>
                      <a:pt x="320" y="544"/>
                    </a:lnTo>
                    <a:lnTo>
                      <a:pt x="320" y="544"/>
                    </a:lnTo>
                    <a:lnTo>
                      <a:pt x="320" y="542"/>
                    </a:lnTo>
                    <a:lnTo>
                      <a:pt x="318" y="539"/>
                    </a:lnTo>
                    <a:lnTo>
                      <a:pt x="318" y="539"/>
                    </a:lnTo>
                    <a:lnTo>
                      <a:pt x="317" y="536"/>
                    </a:lnTo>
                    <a:lnTo>
                      <a:pt x="317" y="536"/>
                    </a:lnTo>
                    <a:lnTo>
                      <a:pt x="317" y="539"/>
                    </a:lnTo>
                    <a:lnTo>
                      <a:pt x="318" y="541"/>
                    </a:lnTo>
                    <a:lnTo>
                      <a:pt x="318" y="544"/>
                    </a:lnTo>
                    <a:lnTo>
                      <a:pt x="320" y="545"/>
                    </a:lnTo>
                    <a:lnTo>
                      <a:pt x="318" y="547"/>
                    </a:lnTo>
                    <a:lnTo>
                      <a:pt x="317" y="548"/>
                    </a:lnTo>
                    <a:lnTo>
                      <a:pt x="315" y="548"/>
                    </a:lnTo>
                    <a:lnTo>
                      <a:pt x="312" y="550"/>
                    </a:lnTo>
                    <a:lnTo>
                      <a:pt x="314" y="548"/>
                    </a:lnTo>
                    <a:lnTo>
                      <a:pt x="314" y="545"/>
                    </a:lnTo>
                    <a:lnTo>
                      <a:pt x="312" y="547"/>
                    </a:lnTo>
                    <a:lnTo>
                      <a:pt x="310" y="548"/>
                    </a:lnTo>
                    <a:lnTo>
                      <a:pt x="310" y="550"/>
                    </a:lnTo>
                    <a:lnTo>
                      <a:pt x="309" y="552"/>
                    </a:lnTo>
                    <a:lnTo>
                      <a:pt x="306" y="555"/>
                    </a:lnTo>
                    <a:lnTo>
                      <a:pt x="304" y="558"/>
                    </a:lnTo>
                    <a:lnTo>
                      <a:pt x="304" y="559"/>
                    </a:lnTo>
                    <a:lnTo>
                      <a:pt x="302" y="559"/>
                    </a:lnTo>
                    <a:lnTo>
                      <a:pt x="301" y="558"/>
                    </a:lnTo>
                    <a:lnTo>
                      <a:pt x="299" y="556"/>
                    </a:lnTo>
                    <a:lnTo>
                      <a:pt x="299" y="555"/>
                    </a:lnTo>
                    <a:lnTo>
                      <a:pt x="299" y="550"/>
                    </a:lnTo>
                    <a:lnTo>
                      <a:pt x="299" y="548"/>
                    </a:lnTo>
                    <a:lnTo>
                      <a:pt x="299" y="545"/>
                    </a:lnTo>
                    <a:lnTo>
                      <a:pt x="298" y="539"/>
                    </a:lnTo>
                    <a:lnTo>
                      <a:pt x="298" y="537"/>
                    </a:lnTo>
                    <a:lnTo>
                      <a:pt x="295" y="536"/>
                    </a:lnTo>
                    <a:lnTo>
                      <a:pt x="295" y="536"/>
                    </a:lnTo>
                    <a:lnTo>
                      <a:pt x="293" y="534"/>
                    </a:lnTo>
                    <a:lnTo>
                      <a:pt x="293" y="533"/>
                    </a:lnTo>
                    <a:lnTo>
                      <a:pt x="293" y="533"/>
                    </a:lnTo>
                    <a:lnTo>
                      <a:pt x="295" y="533"/>
                    </a:lnTo>
                    <a:lnTo>
                      <a:pt x="298" y="531"/>
                    </a:lnTo>
                    <a:lnTo>
                      <a:pt x="301" y="528"/>
                    </a:lnTo>
                    <a:lnTo>
                      <a:pt x="306" y="525"/>
                    </a:lnTo>
                    <a:lnTo>
                      <a:pt x="307" y="525"/>
                    </a:lnTo>
                    <a:lnTo>
                      <a:pt x="312" y="523"/>
                    </a:lnTo>
                    <a:lnTo>
                      <a:pt x="314" y="523"/>
                    </a:lnTo>
                    <a:lnTo>
                      <a:pt x="314" y="523"/>
                    </a:lnTo>
                    <a:lnTo>
                      <a:pt x="314" y="522"/>
                    </a:lnTo>
                    <a:lnTo>
                      <a:pt x="310" y="523"/>
                    </a:lnTo>
                    <a:lnTo>
                      <a:pt x="306" y="523"/>
                    </a:lnTo>
                    <a:lnTo>
                      <a:pt x="304" y="525"/>
                    </a:lnTo>
                    <a:lnTo>
                      <a:pt x="302" y="526"/>
                    </a:lnTo>
                    <a:lnTo>
                      <a:pt x="301" y="528"/>
                    </a:lnTo>
                    <a:lnTo>
                      <a:pt x="296" y="530"/>
                    </a:lnTo>
                    <a:lnTo>
                      <a:pt x="293" y="530"/>
                    </a:lnTo>
                    <a:lnTo>
                      <a:pt x="290" y="526"/>
                    </a:lnTo>
                    <a:lnTo>
                      <a:pt x="287" y="528"/>
                    </a:lnTo>
                    <a:lnTo>
                      <a:pt x="285" y="528"/>
                    </a:lnTo>
                    <a:lnTo>
                      <a:pt x="284" y="526"/>
                    </a:lnTo>
                    <a:lnTo>
                      <a:pt x="284" y="523"/>
                    </a:lnTo>
                    <a:lnTo>
                      <a:pt x="285" y="518"/>
                    </a:lnTo>
                    <a:lnTo>
                      <a:pt x="284" y="518"/>
                    </a:lnTo>
                    <a:lnTo>
                      <a:pt x="282" y="517"/>
                    </a:lnTo>
                    <a:lnTo>
                      <a:pt x="282" y="517"/>
                    </a:lnTo>
                    <a:lnTo>
                      <a:pt x="280" y="515"/>
                    </a:lnTo>
                    <a:lnTo>
                      <a:pt x="282" y="515"/>
                    </a:lnTo>
                    <a:lnTo>
                      <a:pt x="287" y="514"/>
                    </a:lnTo>
                    <a:lnTo>
                      <a:pt x="293" y="509"/>
                    </a:lnTo>
                    <a:lnTo>
                      <a:pt x="296" y="507"/>
                    </a:lnTo>
                    <a:lnTo>
                      <a:pt x="299" y="506"/>
                    </a:lnTo>
                    <a:lnTo>
                      <a:pt x="301" y="504"/>
                    </a:lnTo>
                    <a:lnTo>
                      <a:pt x="302" y="503"/>
                    </a:lnTo>
                    <a:lnTo>
                      <a:pt x="302" y="503"/>
                    </a:lnTo>
                    <a:lnTo>
                      <a:pt x="304" y="501"/>
                    </a:lnTo>
                    <a:lnTo>
                      <a:pt x="306" y="501"/>
                    </a:lnTo>
                    <a:lnTo>
                      <a:pt x="309" y="500"/>
                    </a:lnTo>
                    <a:lnTo>
                      <a:pt x="312" y="496"/>
                    </a:lnTo>
                    <a:lnTo>
                      <a:pt x="312" y="496"/>
                    </a:lnTo>
                    <a:lnTo>
                      <a:pt x="312" y="496"/>
                    </a:lnTo>
                    <a:lnTo>
                      <a:pt x="310" y="496"/>
                    </a:lnTo>
                    <a:lnTo>
                      <a:pt x="306" y="500"/>
                    </a:lnTo>
                    <a:lnTo>
                      <a:pt x="304" y="501"/>
                    </a:lnTo>
                    <a:lnTo>
                      <a:pt x="295" y="506"/>
                    </a:lnTo>
                    <a:lnTo>
                      <a:pt x="291" y="509"/>
                    </a:lnTo>
                    <a:lnTo>
                      <a:pt x="290" y="511"/>
                    </a:lnTo>
                    <a:lnTo>
                      <a:pt x="288" y="512"/>
                    </a:lnTo>
                    <a:lnTo>
                      <a:pt x="287" y="512"/>
                    </a:lnTo>
                    <a:lnTo>
                      <a:pt x="284" y="512"/>
                    </a:lnTo>
                    <a:lnTo>
                      <a:pt x="280" y="514"/>
                    </a:lnTo>
                    <a:lnTo>
                      <a:pt x="279" y="514"/>
                    </a:lnTo>
                    <a:lnTo>
                      <a:pt x="277" y="514"/>
                    </a:lnTo>
                    <a:lnTo>
                      <a:pt x="277" y="511"/>
                    </a:lnTo>
                    <a:lnTo>
                      <a:pt x="277" y="509"/>
                    </a:lnTo>
                    <a:lnTo>
                      <a:pt x="277" y="507"/>
                    </a:lnTo>
                    <a:lnTo>
                      <a:pt x="279" y="504"/>
                    </a:lnTo>
                    <a:lnTo>
                      <a:pt x="280" y="503"/>
                    </a:lnTo>
                    <a:lnTo>
                      <a:pt x="280" y="503"/>
                    </a:lnTo>
                    <a:lnTo>
                      <a:pt x="280" y="501"/>
                    </a:lnTo>
                    <a:lnTo>
                      <a:pt x="284" y="500"/>
                    </a:lnTo>
                    <a:lnTo>
                      <a:pt x="285" y="500"/>
                    </a:lnTo>
                    <a:lnTo>
                      <a:pt x="287" y="498"/>
                    </a:lnTo>
                    <a:lnTo>
                      <a:pt x="293" y="496"/>
                    </a:lnTo>
                    <a:lnTo>
                      <a:pt x="295" y="496"/>
                    </a:lnTo>
                    <a:lnTo>
                      <a:pt x="295" y="496"/>
                    </a:lnTo>
                    <a:lnTo>
                      <a:pt x="296" y="496"/>
                    </a:lnTo>
                    <a:lnTo>
                      <a:pt x="295" y="495"/>
                    </a:lnTo>
                    <a:lnTo>
                      <a:pt x="293" y="495"/>
                    </a:lnTo>
                    <a:lnTo>
                      <a:pt x="288" y="495"/>
                    </a:lnTo>
                    <a:lnTo>
                      <a:pt x="284" y="495"/>
                    </a:lnTo>
                    <a:lnTo>
                      <a:pt x="280" y="495"/>
                    </a:lnTo>
                    <a:lnTo>
                      <a:pt x="280" y="495"/>
                    </a:lnTo>
                    <a:lnTo>
                      <a:pt x="279" y="495"/>
                    </a:lnTo>
                    <a:lnTo>
                      <a:pt x="277" y="493"/>
                    </a:lnTo>
                    <a:lnTo>
                      <a:pt x="274" y="490"/>
                    </a:lnTo>
                    <a:lnTo>
                      <a:pt x="276" y="485"/>
                    </a:lnTo>
                    <a:lnTo>
                      <a:pt x="276" y="482"/>
                    </a:lnTo>
                    <a:lnTo>
                      <a:pt x="279" y="481"/>
                    </a:lnTo>
                    <a:lnTo>
                      <a:pt x="280" y="481"/>
                    </a:lnTo>
                    <a:lnTo>
                      <a:pt x="284" y="479"/>
                    </a:lnTo>
                    <a:lnTo>
                      <a:pt x="287" y="476"/>
                    </a:lnTo>
                    <a:lnTo>
                      <a:pt x="291" y="474"/>
                    </a:lnTo>
                    <a:lnTo>
                      <a:pt x="293" y="474"/>
                    </a:lnTo>
                    <a:lnTo>
                      <a:pt x="296" y="474"/>
                    </a:lnTo>
                    <a:lnTo>
                      <a:pt x="302" y="478"/>
                    </a:lnTo>
                    <a:lnTo>
                      <a:pt x="306" y="478"/>
                    </a:lnTo>
                    <a:lnTo>
                      <a:pt x="309" y="476"/>
                    </a:lnTo>
                    <a:lnTo>
                      <a:pt x="314" y="478"/>
                    </a:lnTo>
                    <a:lnTo>
                      <a:pt x="320" y="481"/>
                    </a:lnTo>
                    <a:lnTo>
                      <a:pt x="321" y="481"/>
                    </a:lnTo>
                    <a:lnTo>
                      <a:pt x="321" y="479"/>
                    </a:lnTo>
                    <a:lnTo>
                      <a:pt x="314" y="476"/>
                    </a:lnTo>
                    <a:lnTo>
                      <a:pt x="314" y="474"/>
                    </a:lnTo>
                    <a:lnTo>
                      <a:pt x="315" y="474"/>
                    </a:lnTo>
                    <a:lnTo>
                      <a:pt x="317" y="474"/>
                    </a:lnTo>
                    <a:lnTo>
                      <a:pt x="317" y="473"/>
                    </a:lnTo>
                    <a:lnTo>
                      <a:pt x="310" y="474"/>
                    </a:lnTo>
                    <a:lnTo>
                      <a:pt x="309" y="474"/>
                    </a:lnTo>
                    <a:lnTo>
                      <a:pt x="304" y="474"/>
                    </a:lnTo>
                    <a:lnTo>
                      <a:pt x="302" y="474"/>
                    </a:lnTo>
                    <a:lnTo>
                      <a:pt x="299" y="474"/>
                    </a:lnTo>
                    <a:lnTo>
                      <a:pt x="296" y="473"/>
                    </a:lnTo>
                    <a:lnTo>
                      <a:pt x="293" y="473"/>
                    </a:lnTo>
                    <a:lnTo>
                      <a:pt x="291" y="473"/>
                    </a:lnTo>
                    <a:lnTo>
                      <a:pt x="288" y="474"/>
                    </a:lnTo>
                    <a:lnTo>
                      <a:pt x="287" y="474"/>
                    </a:lnTo>
                    <a:lnTo>
                      <a:pt x="280" y="479"/>
                    </a:lnTo>
                    <a:lnTo>
                      <a:pt x="277" y="479"/>
                    </a:lnTo>
                    <a:lnTo>
                      <a:pt x="276" y="479"/>
                    </a:lnTo>
                    <a:lnTo>
                      <a:pt x="277" y="476"/>
                    </a:lnTo>
                    <a:lnTo>
                      <a:pt x="277" y="476"/>
                    </a:lnTo>
                    <a:lnTo>
                      <a:pt x="277" y="474"/>
                    </a:lnTo>
                    <a:lnTo>
                      <a:pt x="279" y="473"/>
                    </a:lnTo>
                    <a:lnTo>
                      <a:pt x="282" y="470"/>
                    </a:lnTo>
                    <a:lnTo>
                      <a:pt x="284" y="465"/>
                    </a:lnTo>
                    <a:lnTo>
                      <a:pt x="285" y="463"/>
                    </a:lnTo>
                    <a:lnTo>
                      <a:pt x="287" y="463"/>
                    </a:lnTo>
                    <a:lnTo>
                      <a:pt x="288" y="463"/>
                    </a:lnTo>
                    <a:lnTo>
                      <a:pt x="295" y="465"/>
                    </a:lnTo>
                    <a:lnTo>
                      <a:pt x="301" y="466"/>
                    </a:lnTo>
                    <a:lnTo>
                      <a:pt x="304" y="466"/>
                    </a:lnTo>
                    <a:lnTo>
                      <a:pt x="307" y="466"/>
                    </a:lnTo>
                    <a:lnTo>
                      <a:pt x="307" y="466"/>
                    </a:lnTo>
                    <a:lnTo>
                      <a:pt x="309" y="465"/>
                    </a:lnTo>
                    <a:lnTo>
                      <a:pt x="309" y="465"/>
                    </a:lnTo>
                    <a:lnTo>
                      <a:pt x="309" y="463"/>
                    </a:lnTo>
                    <a:lnTo>
                      <a:pt x="310" y="463"/>
                    </a:lnTo>
                    <a:lnTo>
                      <a:pt x="310" y="462"/>
                    </a:lnTo>
                    <a:lnTo>
                      <a:pt x="312" y="460"/>
                    </a:lnTo>
                    <a:lnTo>
                      <a:pt x="314" y="459"/>
                    </a:lnTo>
                    <a:lnTo>
                      <a:pt x="312" y="459"/>
                    </a:lnTo>
                    <a:lnTo>
                      <a:pt x="312" y="459"/>
                    </a:lnTo>
                    <a:lnTo>
                      <a:pt x="309" y="459"/>
                    </a:lnTo>
                    <a:lnTo>
                      <a:pt x="309" y="459"/>
                    </a:lnTo>
                    <a:lnTo>
                      <a:pt x="309" y="459"/>
                    </a:lnTo>
                    <a:lnTo>
                      <a:pt x="306" y="462"/>
                    </a:lnTo>
                    <a:lnTo>
                      <a:pt x="304" y="462"/>
                    </a:lnTo>
                    <a:lnTo>
                      <a:pt x="298" y="463"/>
                    </a:lnTo>
                    <a:lnTo>
                      <a:pt x="296" y="463"/>
                    </a:lnTo>
                    <a:lnTo>
                      <a:pt x="291" y="462"/>
                    </a:lnTo>
                    <a:lnTo>
                      <a:pt x="290" y="462"/>
                    </a:lnTo>
                    <a:lnTo>
                      <a:pt x="290" y="460"/>
                    </a:lnTo>
                    <a:lnTo>
                      <a:pt x="284" y="460"/>
                    </a:lnTo>
                    <a:lnTo>
                      <a:pt x="282" y="462"/>
                    </a:lnTo>
                    <a:lnTo>
                      <a:pt x="280" y="462"/>
                    </a:lnTo>
                    <a:lnTo>
                      <a:pt x="282" y="460"/>
                    </a:lnTo>
                    <a:lnTo>
                      <a:pt x="284" y="459"/>
                    </a:lnTo>
                    <a:lnTo>
                      <a:pt x="287" y="454"/>
                    </a:lnTo>
                    <a:lnTo>
                      <a:pt x="288" y="452"/>
                    </a:lnTo>
                    <a:lnTo>
                      <a:pt x="293" y="451"/>
                    </a:lnTo>
                    <a:lnTo>
                      <a:pt x="296" y="451"/>
                    </a:lnTo>
                    <a:lnTo>
                      <a:pt x="304" y="455"/>
                    </a:lnTo>
                    <a:lnTo>
                      <a:pt x="307" y="455"/>
                    </a:lnTo>
                    <a:lnTo>
                      <a:pt x="309" y="455"/>
                    </a:lnTo>
                    <a:lnTo>
                      <a:pt x="314" y="454"/>
                    </a:lnTo>
                    <a:lnTo>
                      <a:pt x="315" y="452"/>
                    </a:lnTo>
                    <a:lnTo>
                      <a:pt x="317" y="451"/>
                    </a:lnTo>
                    <a:lnTo>
                      <a:pt x="318" y="449"/>
                    </a:lnTo>
                    <a:lnTo>
                      <a:pt x="318" y="448"/>
                    </a:lnTo>
                    <a:lnTo>
                      <a:pt x="315" y="449"/>
                    </a:lnTo>
                    <a:lnTo>
                      <a:pt x="314" y="449"/>
                    </a:lnTo>
                    <a:lnTo>
                      <a:pt x="312" y="449"/>
                    </a:lnTo>
                    <a:lnTo>
                      <a:pt x="314" y="444"/>
                    </a:lnTo>
                    <a:lnTo>
                      <a:pt x="314" y="441"/>
                    </a:lnTo>
                    <a:lnTo>
                      <a:pt x="314" y="440"/>
                    </a:lnTo>
                    <a:lnTo>
                      <a:pt x="318" y="440"/>
                    </a:lnTo>
                    <a:lnTo>
                      <a:pt x="325" y="440"/>
                    </a:lnTo>
                    <a:lnTo>
                      <a:pt x="326" y="440"/>
                    </a:lnTo>
                    <a:lnTo>
                      <a:pt x="326" y="438"/>
                    </a:lnTo>
                    <a:lnTo>
                      <a:pt x="323" y="438"/>
                    </a:lnTo>
                    <a:lnTo>
                      <a:pt x="321" y="437"/>
                    </a:lnTo>
                    <a:lnTo>
                      <a:pt x="320" y="437"/>
                    </a:lnTo>
                    <a:lnTo>
                      <a:pt x="318" y="438"/>
                    </a:lnTo>
                    <a:lnTo>
                      <a:pt x="315" y="438"/>
                    </a:lnTo>
                    <a:lnTo>
                      <a:pt x="315" y="437"/>
                    </a:lnTo>
                    <a:lnTo>
                      <a:pt x="317" y="433"/>
                    </a:lnTo>
                    <a:lnTo>
                      <a:pt x="317" y="432"/>
                    </a:lnTo>
                    <a:lnTo>
                      <a:pt x="318" y="429"/>
                    </a:lnTo>
                    <a:lnTo>
                      <a:pt x="318" y="427"/>
                    </a:lnTo>
                    <a:lnTo>
                      <a:pt x="320" y="426"/>
                    </a:lnTo>
                    <a:lnTo>
                      <a:pt x="323" y="424"/>
                    </a:lnTo>
                    <a:lnTo>
                      <a:pt x="325" y="422"/>
                    </a:lnTo>
                    <a:lnTo>
                      <a:pt x="325" y="422"/>
                    </a:lnTo>
                    <a:lnTo>
                      <a:pt x="323" y="419"/>
                    </a:lnTo>
                    <a:lnTo>
                      <a:pt x="323" y="419"/>
                    </a:lnTo>
                    <a:lnTo>
                      <a:pt x="325" y="418"/>
                    </a:lnTo>
                    <a:lnTo>
                      <a:pt x="326" y="418"/>
                    </a:lnTo>
                    <a:lnTo>
                      <a:pt x="325" y="418"/>
                    </a:lnTo>
                    <a:lnTo>
                      <a:pt x="323" y="416"/>
                    </a:lnTo>
                    <a:lnTo>
                      <a:pt x="321" y="418"/>
                    </a:lnTo>
                    <a:lnTo>
                      <a:pt x="318" y="418"/>
                    </a:lnTo>
                    <a:lnTo>
                      <a:pt x="317" y="416"/>
                    </a:lnTo>
                    <a:lnTo>
                      <a:pt x="314" y="416"/>
                    </a:lnTo>
                    <a:lnTo>
                      <a:pt x="314" y="416"/>
                    </a:lnTo>
                    <a:lnTo>
                      <a:pt x="309" y="418"/>
                    </a:lnTo>
                    <a:lnTo>
                      <a:pt x="309" y="418"/>
                    </a:lnTo>
                    <a:lnTo>
                      <a:pt x="307" y="418"/>
                    </a:lnTo>
                    <a:lnTo>
                      <a:pt x="298" y="416"/>
                    </a:lnTo>
                    <a:lnTo>
                      <a:pt x="296" y="416"/>
                    </a:lnTo>
                    <a:lnTo>
                      <a:pt x="293" y="413"/>
                    </a:lnTo>
                    <a:lnTo>
                      <a:pt x="290" y="411"/>
                    </a:lnTo>
                    <a:lnTo>
                      <a:pt x="287" y="410"/>
                    </a:lnTo>
                    <a:lnTo>
                      <a:pt x="282" y="408"/>
                    </a:lnTo>
                    <a:lnTo>
                      <a:pt x="276" y="408"/>
                    </a:lnTo>
                    <a:lnTo>
                      <a:pt x="273" y="407"/>
                    </a:lnTo>
                    <a:lnTo>
                      <a:pt x="271" y="405"/>
                    </a:lnTo>
                    <a:lnTo>
                      <a:pt x="268" y="403"/>
                    </a:lnTo>
                    <a:lnTo>
                      <a:pt x="265" y="400"/>
                    </a:lnTo>
                    <a:lnTo>
                      <a:pt x="265" y="399"/>
                    </a:lnTo>
                    <a:lnTo>
                      <a:pt x="266" y="399"/>
                    </a:lnTo>
                    <a:lnTo>
                      <a:pt x="268" y="397"/>
                    </a:lnTo>
                    <a:lnTo>
                      <a:pt x="269" y="396"/>
                    </a:lnTo>
                    <a:lnTo>
                      <a:pt x="274" y="397"/>
                    </a:lnTo>
                    <a:lnTo>
                      <a:pt x="277" y="397"/>
                    </a:lnTo>
                    <a:lnTo>
                      <a:pt x="279" y="397"/>
                    </a:lnTo>
                    <a:lnTo>
                      <a:pt x="280" y="397"/>
                    </a:lnTo>
                    <a:lnTo>
                      <a:pt x="285" y="397"/>
                    </a:lnTo>
                    <a:lnTo>
                      <a:pt x="290" y="399"/>
                    </a:lnTo>
                    <a:lnTo>
                      <a:pt x="291" y="399"/>
                    </a:lnTo>
                    <a:lnTo>
                      <a:pt x="295" y="400"/>
                    </a:lnTo>
                    <a:lnTo>
                      <a:pt x="304" y="405"/>
                    </a:lnTo>
                    <a:lnTo>
                      <a:pt x="307" y="407"/>
                    </a:lnTo>
                    <a:lnTo>
                      <a:pt x="309" y="407"/>
                    </a:lnTo>
                    <a:lnTo>
                      <a:pt x="317" y="408"/>
                    </a:lnTo>
                    <a:lnTo>
                      <a:pt x="317" y="408"/>
                    </a:lnTo>
                    <a:lnTo>
                      <a:pt x="320" y="407"/>
                    </a:lnTo>
                    <a:lnTo>
                      <a:pt x="320" y="407"/>
                    </a:lnTo>
                    <a:lnTo>
                      <a:pt x="320" y="407"/>
                    </a:lnTo>
                    <a:lnTo>
                      <a:pt x="317" y="407"/>
                    </a:lnTo>
                    <a:lnTo>
                      <a:pt x="314" y="403"/>
                    </a:lnTo>
                    <a:lnTo>
                      <a:pt x="310" y="402"/>
                    </a:lnTo>
                    <a:lnTo>
                      <a:pt x="310" y="400"/>
                    </a:lnTo>
                    <a:lnTo>
                      <a:pt x="310" y="399"/>
                    </a:lnTo>
                    <a:lnTo>
                      <a:pt x="312" y="397"/>
                    </a:lnTo>
                    <a:lnTo>
                      <a:pt x="312" y="396"/>
                    </a:lnTo>
                    <a:lnTo>
                      <a:pt x="310" y="394"/>
                    </a:lnTo>
                    <a:lnTo>
                      <a:pt x="309" y="394"/>
                    </a:lnTo>
                    <a:lnTo>
                      <a:pt x="304" y="392"/>
                    </a:lnTo>
                    <a:lnTo>
                      <a:pt x="304" y="391"/>
                    </a:lnTo>
                    <a:lnTo>
                      <a:pt x="306" y="391"/>
                    </a:lnTo>
                    <a:lnTo>
                      <a:pt x="307" y="391"/>
                    </a:lnTo>
                    <a:lnTo>
                      <a:pt x="312" y="392"/>
                    </a:lnTo>
                    <a:lnTo>
                      <a:pt x="314" y="392"/>
                    </a:lnTo>
                    <a:lnTo>
                      <a:pt x="315" y="392"/>
                    </a:lnTo>
                    <a:lnTo>
                      <a:pt x="315" y="391"/>
                    </a:lnTo>
                    <a:lnTo>
                      <a:pt x="314" y="391"/>
                    </a:lnTo>
                    <a:lnTo>
                      <a:pt x="310" y="388"/>
                    </a:lnTo>
                    <a:lnTo>
                      <a:pt x="304" y="388"/>
                    </a:lnTo>
                    <a:lnTo>
                      <a:pt x="301" y="388"/>
                    </a:lnTo>
                    <a:lnTo>
                      <a:pt x="298" y="388"/>
                    </a:lnTo>
                    <a:lnTo>
                      <a:pt x="295" y="386"/>
                    </a:lnTo>
                    <a:lnTo>
                      <a:pt x="293" y="386"/>
                    </a:lnTo>
                    <a:lnTo>
                      <a:pt x="290" y="386"/>
                    </a:lnTo>
                    <a:lnTo>
                      <a:pt x="288" y="388"/>
                    </a:lnTo>
                    <a:lnTo>
                      <a:pt x="287" y="386"/>
                    </a:lnTo>
                    <a:lnTo>
                      <a:pt x="285" y="383"/>
                    </a:lnTo>
                    <a:lnTo>
                      <a:pt x="285" y="381"/>
                    </a:lnTo>
                    <a:lnTo>
                      <a:pt x="287" y="381"/>
                    </a:lnTo>
                    <a:lnTo>
                      <a:pt x="287" y="380"/>
                    </a:lnTo>
                    <a:lnTo>
                      <a:pt x="288" y="380"/>
                    </a:lnTo>
                    <a:lnTo>
                      <a:pt x="290" y="378"/>
                    </a:lnTo>
                    <a:lnTo>
                      <a:pt x="301" y="375"/>
                    </a:lnTo>
                    <a:lnTo>
                      <a:pt x="304" y="374"/>
                    </a:lnTo>
                    <a:lnTo>
                      <a:pt x="304" y="374"/>
                    </a:lnTo>
                    <a:lnTo>
                      <a:pt x="302" y="374"/>
                    </a:lnTo>
                    <a:lnTo>
                      <a:pt x="299" y="375"/>
                    </a:lnTo>
                    <a:lnTo>
                      <a:pt x="298" y="375"/>
                    </a:lnTo>
                    <a:lnTo>
                      <a:pt x="291" y="374"/>
                    </a:lnTo>
                    <a:lnTo>
                      <a:pt x="290" y="374"/>
                    </a:lnTo>
                    <a:lnTo>
                      <a:pt x="288" y="375"/>
                    </a:lnTo>
                    <a:lnTo>
                      <a:pt x="284" y="377"/>
                    </a:lnTo>
                    <a:lnTo>
                      <a:pt x="282" y="377"/>
                    </a:lnTo>
                    <a:lnTo>
                      <a:pt x="280" y="377"/>
                    </a:lnTo>
                    <a:lnTo>
                      <a:pt x="280" y="375"/>
                    </a:lnTo>
                    <a:lnTo>
                      <a:pt x="280" y="375"/>
                    </a:lnTo>
                    <a:lnTo>
                      <a:pt x="282" y="374"/>
                    </a:lnTo>
                    <a:lnTo>
                      <a:pt x="284" y="372"/>
                    </a:lnTo>
                    <a:lnTo>
                      <a:pt x="285" y="370"/>
                    </a:lnTo>
                    <a:lnTo>
                      <a:pt x="285" y="370"/>
                    </a:lnTo>
                    <a:lnTo>
                      <a:pt x="282" y="370"/>
                    </a:lnTo>
                    <a:lnTo>
                      <a:pt x="282" y="370"/>
                    </a:lnTo>
                    <a:lnTo>
                      <a:pt x="282" y="369"/>
                    </a:lnTo>
                    <a:lnTo>
                      <a:pt x="280" y="367"/>
                    </a:lnTo>
                    <a:lnTo>
                      <a:pt x="280" y="364"/>
                    </a:lnTo>
                    <a:lnTo>
                      <a:pt x="279" y="363"/>
                    </a:lnTo>
                    <a:lnTo>
                      <a:pt x="277" y="361"/>
                    </a:lnTo>
                    <a:lnTo>
                      <a:pt x="277" y="361"/>
                    </a:lnTo>
                    <a:lnTo>
                      <a:pt x="274" y="356"/>
                    </a:lnTo>
                    <a:lnTo>
                      <a:pt x="276" y="356"/>
                    </a:lnTo>
                    <a:lnTo>
                      <a:pt x="277" y="355"/>
                    </a:lnTo>
                    <a:lnTo>
                      <a:pt x="277" y="355"/>
                    </a:lnTo>
                    <a:lnTo>
                      <a:pt x="274" y="356"/>
                    </a:lnTo>
                    <a:lnTo>
                      <a:pt x="273" y="356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9"/>
                    </a:lnTo>
                    <a:lnTo>
                      <a:pt x="276" y="361"/>
                    </a:lnTo>
                    <a:lnTo>
                      <a:pt x="276" y="363"/>
                    </a:lnTo>
                    <a:lnTo>
                      <a:pt x="277" y="364"/>
                    </a:lnTo>
                    <a:lnTo>
                      <a:pt x="279" y="366"/>
                    </a:lnTo>
                    <a:lnTo>
                      <a:pt x="280" y="367"/>
                    </a:lnTo>
                    <a:lnTo>
                      <a:pt x="280" y="369"/>
                    </a:lnTo>
                    <a:lnTo>
                      <a:pt x="279" y="370"/>
                    </a:lnTo>
                    <a:lnTo>
                      <a:pt x="276" y="372"/>
                    </a:lnTo>
                    <a:lnTo>
                      <a:pt x="276" y="372"/>
                    </a:lnTo>
                    <a:lnTo>
                      <a:pt x="276" y="374"/>
                    </a:lnTo>
                    <a:lnTo>
                      <a:pt x="274" y="375"/>
                    </a:lnTo>
                    <a:lnTo>
                      <a:pt x="273" y="374"/>
                    </a:lnTo>
                    <a:lnTo>
                      <a:pt x="273" y="374"/>
                    </a:lnTo>
                    <a:lnTo>
                      <a:pt x="273" y="375"/>
                    </a:lnTo>
                    <a:lnTo>
                      <a:pt x="274" y="378"/>
                    </a:lnTo>
                    <a:lnTo>
                      <a:pt x="273" y="380"/>
                    </a:lnTo>
                    <a:lnTo>
                      <a:pt x="271" y="380"/>
                    </a:lnTo>
                    <a:lnTo>
                      <a:pt x="269" y="380"/>
                    </a:lnTo>
                    <a:lnTo>
                      <a:pt x="268" y="381"/>
                    </a:lnTo>
                    <a:lnTo>
                      <a:pt x="261" y="381"/>
                    </a:lnTo>
                    <a:lnTo>
                      <a:pt x="260" y="381"/>
                    </a:lnTo>
                    <a:lnTo>
                      <a:pt x="257" y="381"/>
                    </a:lnTo>
                    <a:lnTo>
                      <a:pt x="252" y="380"/>
                    </a:lnTo>
                    <a:lnTo>
                      <a:pt x="250" y="378"/>
                    </a:lnTo>
                    <a:lnTo>
                      <a:pt x="249" y="377"/>
                    </a:lnTo>
                    <a:lnTo>
                      <a:pt x="247" y="375"/>
                    </a:lnTo>
                    <a:lnTo>
                      <a:pt x="247" y="374"/>
                    </a:lnTo>
                    <a:lnTo>
                      <a:pt x="249" y="372"/>
                    </a:lnTo>
                    <a:lnTo>
                      <a:pt x="250" y="370"/>
                    </a:lnTo>
                    <a:lnTo>
                      <a:pt x="250" y="366"/>
                    </a:lnTo>
                    <a:lnTo>
                      <a:pt x="254" y="363"/>
                    </a:lnTo>
                    <a:lnTo>
                      <a:pt x="258" y="358"/>
                    </a:lnTo>
                    <a:lnTo>
                      <a:pt x="260" y="356"/>
                    </a:lnTo>
                    <a:lnTo>
                      <a:pt x="260" y="355"/>
                    </a:lnTo>
                    <a:lnTo>
                      <a:pt x="260" y="355"/>
                    </a:lnTo>
                    <a:lnTo>
                      <a:pt x="260" y="355"/>
                    </a:lnTo>
                    <a:lnTo>
                      <a:pt x="254" y="359"/>
                    </a:lnTo>
                    <a:lnTo>
                      <a:pt x="249" y="359"/>
                    </a:lnTo>
                    <a:lnTo>
                      <a:pt x="249" y="359"/>
                    </a:lnTo>
                    <a:lnTo>
                      <a:pt x="249" y="356"/>
                    </a:lnTo>
                    <a:lnTo>
                      <a:pt x="249" y="356"/>
                    </a:lnTo>
                    <a:lnTo>
                      <a:pt x="252" y="356"/>
                    </a:lnTo>
                    <a:lnTo>
                      <a:pt x="254" y="355"/>
                    </a:lnTo>
                    <a:lnTo>
                      <a:pt x="252" y="353"/>
                    </a:lnTo>
                    <a:lnTo>
                      <a:pt x="249" y="353"/>
                    </a:lnTo>
                    <a:lnTo>
                      <a:pt x="249" y="353"/>
                    </a:lnTo>
                    <a:lnTo>
                      <a:pt x="250" y="351"/>
                    </a:lnTo>
                    <a:lnTo>
                      <a:pt x="255" y="351"/>
                    </a:lnTo>
                    <a:lnTo>
                      <a:pt x="257" y="350"/>
                    </a:lnTo>
                    <a:lnTo>
                      <a:pt x="258" y="350"/>
                    </a:lnTo>
                    <a:lnTo>
                      <a:pt x="261" y="347"/>
                    </a:lnTo>
                    <a:lnTo>
                      <a:pt x="261" y="345"/>
                    </a:lnTo>
                    <a:lnTo>
                      <a:pt x="261" y="344"/>
                    </a:lnTo>
                    <a:lnTo>
                      <a:pt x="261" y="344"/>
                    </a:lnTo>
                    <a:lnTo>
                      <a:pt x="261" y="342"/>
                    </a:lnTo>
                    <a:lnTo>
                      <a:pt x="261" y="340"/>
                    </a:lnTo>
                    <a:lnTo>
                      <a:pt x="261" y="340"/>
                    </a:lnTo>
                    <a:lnTo>
                      <a:pt x="260" y="339"/>
                    </a:lnTo>
                    <a:lnTo>
                      <a:pt x="257" y="337"/>
                    </a:lnTo>
                    <a:lnTo>
                      <a:pt x="255" y="339"/>
                    </a:lnTo>
                    <a:lnTo>
                      <a:pt x="255" y="339"/>
                    </a:lnTo>
                    <a:lnTo>
                      <a:pt x="254" y="339"/>
                    </a:lnTo>
                    <a:lnTo>
                      <a:pt x="252" y="339"/>
                    </a:lnTo>
                    <a:lnTo>
                      <a:pt x="250" y="339"/>
                    </a:lnTo>
                    <a:lnTo>
                      <a:pt x="250" y="337"/>
                    </a:lnTo>
                    <a:lnTo>
                      <a:pt x="249" y="337"/>
                    </a:lnTo>
                    <a:lnTo>
                      <a:pt x="247" y="337"/>
                    </a:lnTo>
                    <a:lnTo>
                      <a:pt x="247" y="336"/>
                    </a:lnTo>
                    <a:lnTo>
                      <a:pt x="247" y="334"/>
                    </a:lnTo>
                    <a:lnTo>
                      <a:pt x="249" y="334"/>
                    </a:lnTo>
                    <a:lnTo>
                      <a:pt x="250" y="333"/>
                    </a:lnTo>
                    <a:lnTo>
                      <a:pt x="252" y="333"/>
                    </a:lnTo>
                    <a:lnTo>
                      <a:pt x="254" y="329"/>
                    </a:lnTo>
                    <a:lnTo>
                      <a:pt x="254" y="328"/>
                    </a:lnTo>
                    <a:lnTo>
                      <a:pt x="254" y="326"/>
                    </a:lnTo>
                    <a:lnTo>
                      <a:pt x="250" y="325"/>
                    </a:lnTo>
                    <a:lnTo>
                      <a:pt x="249" y="326"/>
                    </a:lnTo>
                    <a:lnTo>
                      <a:pt x="247" y="326"/>
                    </a:lnTo>
                    <a:lnTo>
                      <a:pt x="247" y="326"/>
                    </a:lnTo>
                    <a:lnTo>
                      <a:pt x="246" y="325"/>
                    </a:lnTo>
                    <a:lnTo>
                      <a:pt x="246" y="323"/>
                    </a:lnTo>
                    <a:lnTo>
                      <a:pt x="243" y="323"/>
                    </a:lnTo>
                    <a:lnTo>
                      <a:pt x="241" y="322"/>
                    </a:lnTo>
                    <a:lnTo>
                      <a:pt x="241" y="322"/>
                    </a:lnTo>
                    <a:lnTo>
                      <a:pt x="243" y="320"/>
                    </a:lnTo>
                    <a:lnTo>
                      <a:pt x="243" y="318"/>
                    </a:lnTo>
                    <a:lnTo>
                      <a:pt x="244" y="317"/>
                    </a:lnTo>
                    <a:lnTo>
                      <a:pt x="244" y="317"/>
                    </a:lnTo>
                    <a:lnTo>
                      <a:pt x="246" y="317"/>
                    </a:lnTo>
                    <a:lnTo>
                      <a:pt x="246" y="314"/>
                    </a:lnTo>
                    <a:lnTo>
                      <a:pt x="244" y="312"/>
                    </a:lnTo>
                    <a:lnTo>
                      <a:pt x="243" y="312"/>
                    </a:lnTo>
                    <a:lnTo>
                      <a:pt x="243" y="311"/>
                    </a:lnTo>
                    <a:lnTo>
                      <a:pt x="243" y="311"/>
                    </a:lnTo>
                    <a:lnTo>
                      <a:pt x="243" y="309"/>
                    </a:lnTo>
                    <a:lnTo>
                      <a:pt x="241" y="309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8" y="304"/>
                    </a:lnTo>
                    <a:lnTo>
                      <a:pt x="236" y="304"/>
                    </a:lnTo>
                    <a:lnTo>
                      <a:pt x="233" y="304"/>
                    </a:lnTo>
                    <a:lnTo>
                      <a:pt x="230" y="306"/>
                    </a:lnTo>
                    <a:lnTo>
                      <a:pt x="225" y="306"/>
                    </a:lnTo>
                    <a:lnTo>
                      <a:pt x="225" y="306"/>
                    </a:lnTo>
                    <a:lnTo>
                      <a:pt x="227" y="304"/>
                    </a:lnTo>
                    <a:lnTo>
                      <a:pt x="230" y="304"/>
                    </a:lnTo>
                    <a:lnTo>
                      <a:pt x="233" y="303"/>
                    </a:lnTo>
                    <a:lnTo>
                      <a:pt x="235" y="301"/>
                    </a:lnTo>
                    <a:lnTo>
                      <a:pt x="233" y="299"/>
                    </a:lnTo>
                    <a:lnTo>
                      <a:pt x="233" y="298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6" y="296"/>
                    </a:lnTo>
                    <a:lnTo>
                      <a:pt x="238" y="295"/>
                    </a:lnTo>
                    <a:lnTo>
                      <a:pt x="239" y="295"/>
                    </a:lnTo>
                    <a:lnTo>
                      <a:pt x="236" y="292"/>
                    </a:lnTo>
                    <a:lnTo>
                      <a:pt x="232" y="290"/>
                    </a:lnTo>
                    <a:lnTo>
                      <a:pt x="230" y="290"/>
                    </a:lnTo>
                    <a:lnTo>
                      <a:pt x="230" y="288"/>
                    </a:lnTo>
                    <a:lnTo>
                      <a:pt x="228" y="287"/>
                    </a:lnTo>
                    <a:lnTo>
                      <a:pt x="228" y="285"/>
                    </a:lnTo>
                    <a:lnTo>
                      <a:pt x="225" y="284"/>
                    </a:lnTo>
                    <a:lnTo>
                      <a:pt x="224" y="282"/>
                    </a:lnTo>
                    <a:lnTo>
                      <a:pt x="217" y="279"/>
                    </a:lnTo>
                    <a:lnTo>
                      <a:pt x="214" y="277"/>
                    </a:lnTo>
                    <a:lnTo>
                      <a:pt x="213" y="274"/>
                    </a:lnTo>
                    <a:lnTo>
                      <a:pt x="211" y="274"/>
                    </a:lnTo>
                    <a:lnTo>
                      <a:pt x="211" y="273"/>
                    </a:lnTo>
                    <a:lnTo>
                      <a:pt x="206" y="271"/>
                    </a:lnTo>
                    <a:lnTo>
                      <a:pt x="206" y="270"/>
                    </a:lnTo>
                    <a:lnTo>
                      <a:pt x="209" y="266"/>
                    </a:lnTo>
                    <a:lnTo>
                      <a:pt x="211" y="266"/>
                    </a:lnTo>
                    <a:lnTo>
                      <a:pt x="209" y="263"/>
                    </a:lnTo>
                    <a:lnTo>
                      <a:pt x="206" y="260"/>
                    </a:lnTo>
                    <a:lnTo>
                      <a:pt x="205" y="260"/>
                    </a:lnTo>
                    <a:lnTo>
                      <a:pt x="202" y="260"/>
                    </a:lnTo>
                    <a:lnTo>
                      <a:pt x="198" y="259"/>
                    </a:lnTo>
                    <a:lnTo>
                      <a:pt x="195" y="257"/>
                    </a:lnTo>
                    <a:lnTo>
                      <a:pt x="194" y="255"/>
                    </a:lnTo>
                    <a:lnTo>
                      <a:pt x="189" y="254"/>
                    </a:lnTo>
                    <a:lnTo>
                      <a:pt x="183" y="252"/>
                    </a:lnTo>
                    <a:lnTo>
                      <a:pt x="173" y="249"/>
                    </a:lnTo>
                    <a:lnTo>
                      <a:pt x="168" y="248"/>
                    </a:lnTo>
                    <a:lnTo>
                      <a:pt x="165" y="246"/>
                    </a:lnTo>
                    <a:lnTo>
                      <a:pt x="162" y="246"/>
                    </a:lnTo>
                    <a:lnTo>
                      <a:pt x="156" y="244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5" y="244"/>
                    </a:lnTo>
                    <a:lnTo>
                      <a:pt x="142" y="241"/>
                    </a:lnTo>
                    <a:lnTo>
                      <a:pt x="138" y="241"/>
                    </a:lnTo>
                    <a:lnTo>
                      <a:pt x="135" y="241"/>
                    </a:lnTo>
                    <a:lnTo>
                      <a:pt x="134" y="243"/>
                    </a:lnTo>
                    <a:lnTo>
                      <a:pt x="131" y="244"/>
                    </a:lnTo>
                    <a:lnTo>
                      <a:pt x="127" y="246"/>
                    </a:lnTo>
                    <a:lnTo>
                      <a:pt x="126" y="244"/>
                    </a:lnTo>
                    <a:lnTo>
                      <a:pt x="124" y="243"/>
                    </a:lnTo>
                    <a:lnTo>
                      <a:pt x="123" y="243"/>
                    </a:lnTo>
                    <a:lnTo>
                      <a:pt x="123" y="243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5" y="246"/>
                    </a:lnTo>
                    <a:lnTo>
                      <a:pt x="112" y="248"/>
                    </a:lnTo>
                    <a:lnTo>
                      <a:pt x="109" y="248"/>
                    </a:lnTo>
                    <a:lnTo>
                      <a:pt x="109" y="248"/>
                    </a:lnTo>
                    <a:lnTo>
                      <a:pt x="107" y="248"/>
                    </a:lnTo>
                    <a:lnTo>
                      <a:pt x="105" y="248"/>
                    </a:lnTo>
                    <a:lnTo>
                      <a:pt x="104" y="246"/>
                    </a:lnTo>
                    <a:lnTo>
                      <a:pt x="102" y="244"/>
                    </a:lnTo>
                    <a:lnTo>
                      <a:pt x="101" y="244"/>
                    </a:lnTo>
                    <a:lnTo>
                      <a:pt x="99" y="244"/>
                    </a:lnTo>
                    <a:lnTo>
                      <a:pt x="98" y="244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48"/>
                    </a:lnTo>
                    <a:lnTo>
                      <a:pt x="90" y="246"/>
                    </a:lnTo>
                    <a:lnTo>
                      <a:pt x="86" y="244"/>
                    </a:lnTo>
                    <a:lnTo>
                      <a:pt x="85" y="244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6" y="251"/>
                    </a:lnTo>
                    <a:lnTo>
                      <a:pt x="90" y="252"/>
                    </a:lnTo>
                    <a:lnTo>
                      <a:pt x="86" y="252"/>
                    </a:lnTo>
                    <a:lnTo>
                      <a:pt x="68" y="249"/>
                    </a:lnTo>
                    <a:lnTo>
                      <a:pt x="64" y="249"/>
                    </a:lnTo>
                    <a:lnTo>
                      <a:pt x="61" y="248"/>
                    </a:lnTo>
                    <a:lnTo>
                      <a:pt x="58" y="246"/>
                    </a:lnTo>
                    <a:lnTo>
                      <a:pt x="53" y="243"/>
                    </a:lnTo>
                    <a:lnTo>
                      <a:pt x="50" y="241"/>
                    </a:lnTo>
                    <a:lnTo>
                      <a:pt x="49" y="240"/>
                    </a:lnTo>
                    <a:lnTo>
                      <a:pt x="49" y="240"/>
                    </a:lnTo>
                    <a:lnTo>
                      <a:pt x="50" y="238"/>
                    </a:lnTo>
                    <a:lnTo>
                      <a:pt x="57" y="235"/>
                    </a:lnTo>
                    <a:lnTo>
                      <a:pt x="60" y="233"/>
                    </a:lnTo>
                    <a:lnTo>
                      <a:pt x="66" y="233"/>
                    </a:lnTo>
                    <a:lnTo>
                      <a:pt x="68" y="232"/>
                    </a:lnTo>
                    <a:lnTo>
                      <a:pt x="68" y="232"/>
                    </a:lnTo>
                    <a:lnTo>
                      <a:pt x="66" y="232"/>
                    </a:lnTo>
                    <a:lnTo>
                      <a:pt x="58" y="232"/>
                    </a:lnTo>
                    <a:lnTo>
                      <a:pt x="52" y="230"/>
                    </a:lnTo>
                    <a:lnTo>
                      <a:pt x="45" y="229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38" y="225"/>
                    </a:lnTo>
                    <a:lnTo>
                      <a:pt x="34" y="227"/>
                    </a:lnTo>
                    <a:lnTo>
                      <a:pt x="31" y="227"/>
                    </a:lnTo>
                    <a:lnTo>
                      <a:pt x="30" y="225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7" y="222"/>
                    </a:lnTo>
                    <a:lnTo>
                      <a:pt x="25" y="221"/>
                    </a:lnTo>
                    <a:lnTo>
                      <a:pt x="23" y="219"/>
                    </a:lnTo>
                    <a:lnTo>
                      <a:pt x="25" y="218"/>
                    </a:lnTo>
                    <a:lnTo>
                      <a:pt x="27" y="216"/>
                    </a:lnTo>
                    <a:lnTo>
                      <a:pt x="28" y="216"/>
                    </a:lnTo>
                    <a:lnTo>
                      <a:pt x="33" y="216"/>
                    </a:lnTo>
                    <a:lnTo>
                      <a:pt x="45" y="214"/>
                    </a:lnTo>
                    <a:lnTo>
                      <a:pt x="55" y="216"/>
                    </a:lnTo>
                    <a:lnTo>
                      <a:pt x="60" y="211"/>
                    </a:lnTo>
                    <a:lnTo>
                      <a:pt x="61" y="211"/>
                    </a:lnTo>
                    <a:lnTo>
                      <a:pt x="68" y="210"/>
                    </a:lnTo>
                    <a:lnTo>
                      <a:pt x="79" y="210"/>
                    </a:lnTo>
                    <a:lnTo>
                      <a:pt x="85" y="210"/>
                    </a:lnTo>
                    <a:lnTo>
                      <a:pt x="88" y="211"/>
                    </a:lnTo>
                    <a:lnTo>
                      <a:pt x="93" y="213"/>
                    </a:lnTo>
                    <a:lnTo>
                      <a:pt x="93" y="213"/>
                    </a:lnTo>
                    <a:lnTo>
                      <a:pt x="93" y="211"/>
                    </a:lnTo>
                    <a:lnTo>
                      <a:pt x="93" y="210"/>
                    </a:lnTo>
                    <a:lnTo>
                      <a:pt x="94" y="207"/>
                    </a:lnTo>
                    <a:lnTo>
                      <a:pt x="94" y="205"/>
                    </a:lnTo>
                    <a:lnTo>
                      <a:pt x="94" y="203"/>
                    </a:lnTo>
                    <a:lnTo>
                      <a:pt x="93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5" y="200"/>
                    </a:lnTo>
                    <a:lnTo>
                      <a:pt x="82" y="202"/>
                    </a:lnTo>
                    <a:lnTo>
                      <a:pt x="77" y="205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205"/>
                    </a:lnTo>
                    <a:lnTo>
                      <a:pt x="66" y="205"/>
                    </a:lnTo>
                    <a:lnTo>
                      <a:pt x="63" y="203"/>
                    </a:lnTo>
                    <a:lnTo>
                      <a:pt x="61" y="203"/>
                    </a:lnTo>
                    <a:lnTo>
                      <a:pt x="60" y="203"/>
                    </a:lnTo>
                    <a:lnTo>
                      <a:pt x="58" y="205"/>
                    </a:lnTo>
                    <a:lnTo>
                      <a:pt x="55" y="207"/>
                    </a:lnTo>
                    <a:lnTo>
                      <a:pt x="53" y="207"/>
                    </a:lnTo>
                    <a:lnTo>
                      <a:pt x="52" y="207"/>
                    </a:lnTo>
                    <a:lnTo>
                      <a:pt x="50" y="207"/>
                    </a:lnTo>
                    <a:lnTo>
                      <a:pt x="41" y="205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36" y="200"/>
                    </a:lnTo>
                    <a:lnTo>
                      <a:pt x="33" y="200"/>
                    </a:lnTo>
                    <a:lnTo>
                      <a:pt x="33" y="199"/>
                    </a:lnTo>
                    <a:lnTo>
                      <a:pt x="36" y="197"/>
                    </a:lnTo>
                    <a:lnTo>
                      <a:pt x="39" y="196"/>
                    </a:lnTo>
                    <a:lnTo>
                      <a:pt x="39" y="196"/>
                    </a:lnTo>
                    <a:lnTo>
                      <a:pt x="34" y="196"/>
                    </a:lnTo>
                    <a:lnTo>
                      <a:pt x="31" y="197"/>
                    </a:lnTo>
                    <a:lnTo>
                      <a:pt x="30" y="197"/>
                    </a:lnTo>
                    <a:lnTo>
                      <a:pt x="27" y="197"/>
                    </a:lnTo>
                    <a:lnTo>
                      <a:pt x="22" y="197"/>
                    </a:lnTo>
                    <a:lnTo>
                      <a:pt x="20" y="196"/>
                    </a:lnTo>
                    <a:lnTo>
                      <a:pt x="19" y="194"/>
                    </a:lnTo>
                    <a:lnTo>
                      <a:pt x="17" y="194"/>
                    </a:lnTo>
                    <a:lnTo>
                      <a:pt x="11" y="192"/>
                    </a:lnTo>
                    <a:lnTo>
                      <a:pt x="9" y="192"/>
                    </a:lnTo>
                    <a:lnTo>
                      <a:pt x="8" y="191"/>
                    </a:lnTo>
                    <a:lnTo>
                      <a:pt x="3" y="188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3" y="181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1" y="178"/>
                    </a:lnTo>
                    <a:lnTo>
                      <a:pt x="4" y="175"/>
                    </a:lnTo>
                    <a:lnTo>
                      <a:pt x="6" y="175"/>
                    </a:lnTo>
                    <a:lnTo>
                      <a:pt x="12" y="173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0" y="170"/>
                    </a:lnTo>
                    <a:lnTo>
                      <a:pt x="28" y="170"/>
                    </a:lnTo>
                    <a:lnTo>
                      <a:pt x="30" y="170"/>
                    </a:lnTo>
                    <a:lnTo>
                      <a:pt x="31" y="169"/>
                    </a:lnTo>
                    <a:lnTo>
                      <a:pt x="34" y="167"/>
                    </a:lnTo>
                    <a:lnTo>
                      <a:pt x="41" y="166"/>
                    </a:lnTo>
                    <a:lnTo>
                      <a:pt x="55" y="164"/>
                    </a:lnTo>
                    <a:lnTo>
                      <a:pt x="57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8" y="159"/>
                    </a:lnTo>
                    <a:lnTo>
                      <a:pt x="64" y="158"/>
                    </a:lnTo>
                    <a:lnTo>
                      <a:pt x="69" y="156"/>
                    </a:lnTo>
                    <a:lnTo>
                      <a:pt x="72" y="156"/>
                    </a:lnTo>
                    <a:lnTo>
                      <a:pt x="74" y="156"/>
                    </a:lnTo>
                    <a:lnTo>
                      <a:pt x="77" y="155"/>
                    </a:lnTo>
                    <a:lnTo>
                      <a:pt x="79" y="155"/>
                    </a:lnTo>
                    <a:lnTo>
                      <a:pt x="90" y="155"/>
                    </a:lnTo>
                    <a:lnTo>
                      <a:pt x="96" y="155"/>
                    </a:lnTo>
                    <a:lnTo>
                      <a:pt x="98" y="155"/>
                    </a:lnTo>
                    <a:lnTo>
                      <a:pt x="99" y="155"/>
                    </a:lnTo>
                    <a:lnTo>
                      <a:pt x="101" y="153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9" y="145"/>
                    </a:lnTo>
                    <a:lnTo>
                      <a:pt x="112" y="140"/>
                    </a:lnTo>
                    <a:lnTo>
                      <a:pt x="113" y="134"/>
                    </a:lnTo>
                    <a:lnTo>
                      <a:pt x="115" y="129"/>
                    </a:lnTo>
                    <a:lnTo>
                      <a:pt x="115" y="128"/>
                    </a:lnTo>
                    <a:lnTo>
                      <a:pt x="116" y="126"/>
                    </a:lnTo>
                    <a:lnTo>
                      <a:pt x="118" y="125"/>
                    </a:lnTo>
                    <a:lnTo>
                      <a:pt x="121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3" y="121"/>
                    </a:lnTo>
                    <a:lnTo>
                      <a:pt x="121" y="121"/>
                    </a:lnTo>
                    <a:lnTo>
                      <a:pt x="120" y="121"/>
                    </a:lnTo>
                    <a:lnTo>
                      <a:pt x="116" y="123"/>
                    </a:lnTo>
                    <a:lnTo>
                      <a:pt x="113" y="123"/>
                    </a:lnTo>
                    <a:lnTo>
                      <a:pt x="110" y="123"/>
                    </a:lnTo>
                    <a:lnTo>
                      <a:pt x="107" y="123"/>
                    </a:lnTo>
                    <a:lnTo>
                      <a:pt x="105" y="125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3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2" y="117"/>
                    </a:lnTo>
                    <a:lnTo>
                      <a:pt x="83" y="114"/>
                    </a:lnTo>
                    <a:lnTo>
                      <a:pt x="85" y="112"/>
                    </a:lnTo>
                    <a:lnTo>
                      <a:pt x="90" y="109"/>
                    </a:lnTo>
                    <a:lnTo>
                      <a:pt x="93" y="107"/>
                    </a:lnTo>
                    <a:lnTo>
                      <a:pt x="96" y="106"/>
                    </a:lnTo>
                    <a:lnTo>
                      <a:pt x="99" y="104"/>
                    </a:lnTo>
                    <a:lnTo>
                      <a:pt x="102" y="104"/>
                    </a:lnTo>
                    <a:lnTo>
                      <a:pt x="104" y="103"/>
                    </a:lnTo>
                    <a:lnTo>
                      <a:pt x="109" y="101"/>
                    </a:lnTo>
                    <a:lnTo>
                      <a:pt x="112" y="98"/>
                    </a:lnTo>
                    <a:lnTo>
                      <a:pt x="118" y="93"/>
                    </a:lnTo>
                    <a:lnTo>
                      <a:pt x="120" y="93"/>
                    </a:lnTo>
                    <a:lnTo>
                      <a:pt x="129" y="90"/>
                    </a:lnTo>
                    <a:lnTo>
                      <a:pt x="132" y="90"/>
                    </a:lnTo>
                    <a:lnTo>
                      <a:pt x="134" y="92"/>
                    </a:lnTo>
                    <a:lnTo>
                      <a:pt x="135" y="9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40" y="95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42" y="85"/>
                    </a:lnTo>
                    <a:lnTo>
                      <a:pt x="143" y="85"/>
                    </a:lnTo>
                    <a:lnTo>
                      <a:pt x="146" y="85"/>
                    </a:lnTo>
                    <a:lnTo>
                      <a:pt x="153" y="85"/>
                    </a:lnTo>
                    <a:lnTo>
                      <a:pt x="156" y="87"/>
                    </a:lnTo>
                    <a:lnTo>
                      <a:pt x="159" y="88"/>
                    </a:lnTo>
                    <a:lnTo>
                      <a:pt x="162" y="88"/>
                    </a:lnTo>
                    <a:lnTo>
                      <a:pt x="164" y="88"/>
                    </a:lnTo>
                    <a:lnTo>
                      <a:pt x="165" y="88"/>
                    </a:lnTo>
                    <a:lnTo>
                      <a:pt x="167" y="87"/>
                    </a:lnTo>
                    <a:lnTo>
                      <a:pt x="168" y="84"/>
                    </a:lnTo>
                    <a:lnTo>
                      <a:pt x="170" y="79"/>
                    </a:lnTo>
                    <a:lnTo>
                      <a:pt x="168" y="74"/>
                    </a:lnTo>
                    <a:lnTo>
                      <a:pt x="168" y="71"/>
                    </a:lnTo>
                    <a:lnTo>
                      <a:pt x="167" y="68"/>
                    </a:lnTo>
                    <a:lnTo>
                      <a:pt x="168" y="66"/>
                    </a:lnTo>
                    <a:lnTo>
                      <a:pt x="170" y="65"/>
                    </a:lnTo>
                    <a:lnTo>
                      <a:pt x="173" y="63"/>
                    </a:lnTo>
                    <a:lnTo>
                      <a:pt x="179" y="60"/>
                    </a:lnTo>
                    <a:lnTo>
                      <a:pt x="184" y="60"/>
                    </a:lnTo>
                    <a:lnTo>
                      <a:pt x="187" y="60"/>
                    </a:lnTo>
                    <a:lnTo>
                      <a:pt x="191" y="62"/>
                    </a:lnTo>
                    <a:lnTo>
                      <a:pt x="195" y="62"/>
                    </a:lnTo>
                    <a:lnTo>
                      <a:pt x="200" y="65"/>
                    </a:lnTo>
                    <a:lnTo>
                      <a:pt x="208" y="69"/>
                    </a:lnTo>
                    <a:lnTo>
                      <a:pt x="213" y="71"/>
                    </a:lnTo>
                    <a:lnTo>
                      <a:pt x="217" y="73"/>
                    </a:lnTo>
                    <a:lnTo>
                      <a:pt x="222" y="74"/>
                    </a:lnTo>
                    <a:lnTo>
                      <a:pt x="227" y="77"/>
                    </a:lnTo>
                    <a:lnTo>
                      <a:pt x="232" y="79"/>
                    </a:lnTo>
                    <a:lnTo>
                      <a:pt x="233" y="81"/>
                    </a:lnTo>
                    <a:lnTo>
                      <a:pt x="235" y="81"/>
                    </a:lnTo>
                    <a:lnTo>
                      <a:pt x="233" y="79"/>
                    </a:lnTo>
                    <a:lnTo>
                      <a:pt x="232" y="77"/>
                    </a:lnTo>
                    <a:lnTo>
                      <a:pt x="227" y="74"/>
                    </a:lnTo>
                    <a:lnTo>
                      <a:pt x="216" y="69"/>
                    </a:lnTo>
                    <a:lnTo>
                      <a:pt x="211" y="66"/>
                    </a:lnTo>
                    <a:lnTo>
                      <a:pt x="206" y="63"/>
                    </a:lnTo>
                    <a:lnTo>
                      <a:pt x="203" y="60"/>
                    </a:lnTo>
                    <a:lnTo>
                      <a:pt x="195" y="58"/>
                    </a:lnTo>
                    <a:lnTo>
                      <a:pt x="197" y="58"/>
                    </a:lnTo>
                    <a:lnTo>
                      <a:pt x="203" y="55"/>
                    </a:lnTo>
                    <a:lnTo>
                      <a:pt x="219" y="52"/>
                    </a:lnTo>
                    <a:lnTo>
                      <a:pt x="235" y="51"/>
                    </a:lnTo>
                    <a:lnTo>
                      <a:pt x="239" y="51"/>
                    </a:lnTo>
                    <a:lnTo>
                      <a:pt x="250" y="49"/>
                    </a:lnTo>
                    <a:lnTo>
                      <a:pt x="250" y="47"/>
                    </a:lnTo>
                    <a:lnTo>
                      <a:pt x="252" y="47"/>
                    </a:lnTo>
                    <a:lnTo>
                      <a:pt x="261" y="46"/>
                    </a:lnTo>
                    <a:lnTo>
                      <a:pt x="265" y="46"/>
                    </a:lnTo>
                    <a:lnTo>
                      <a:pt x="268" y="46"/>
                    </a:lnTo>
                    <a:lnTo>
                      <a:pt x="273" y="47"/>
                    </a:lnTo>
                    <a:lnTo>
                      <a:pt x="274" y="49"/>
                    </a:lnTo>
                    <a:lnTo>
                      <a:pt x="277" y="52"/>
                    </a:lnTo>
                    <a:lnTo>
                      <a:pt x="279" y="55"/>
                    </a:lnTo>
                    <a:lnTo>
                      <a:pt x="277" y="66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0" y="69"/>
                    </a:lnTo>
                    <a:lnTo>
                      <a:pt x="282" y="66"/>
                    </a:lnTo>
                    <a:lnTo>
                      <a:pt x="285" y="65"/>
                    </a:lnTo>
                    <a:lnTo>
                      <a:pt x="287" y="63"/>
                    </a:lnTo>
                    <a:lnTo>
                      <a:pt x="287" y="58"/>
                    </a:lnTo>
                    <a:lnTo>
                      <a:pt x="288" y="57"/>
                    </a:lnTo>
                    <a:lnTo>
                      <a:pt x="285" y="54"/>
                    </a:lnTo>
                    <a:lnTo>
                      <a:pt x="285" y="49"/>
                    </a:lnTo>
                    <a:lnTo>
                      <a:pt x="287" y="46"/>
                    </a:lnTo>
                    <a:lnTo>
                      <a:pt x="290" y="46"/>
                    </a:lnTo>
                    <a:lnTo>
                      <a:pt x="304" y="55"/>
                    </a:lnTo>
                    <a:lnTo>
                      <a:pt x="310" y="57"/>
                    </a:lnTo>
                    <a:lnTo>
                      <a:pt x="317" y="62"/>
                    </a:lnTo>
                    <a:lnTo>
                      <a:pt x="325" y="62"/>
                    </a:lnTo>
                    <a:lnTo>
                      <a:pt x="332" y="62"/>
                    </a:lnTo>
                    <a:lnTo>
                      <a:pt x="336" y="62"/>
                    </a:lnTo>
                    <a:lnTo>
                      <a:pt x="337" y="60"/>
                    </a:lnTo>
                    <a:lnTo>
                      <a:pt x="334" y="58"/>
                    </a:lnTo>
                    <a:lnTo>
                      <a:pt x="325" y="54"/>
                    </a:lnTo>
                    <a:lnTo>
                      <a:pt x="320" y="49"/>
                    </a:lnTo>
                    <a:lnTo>
                      <a:pt x="317" y="44"/>
                    </a:lnTo>
                    <a:lnTo>
                      <a:pt x="315" y="41"/>
                    </a:lnTo>
                    <a:lnTo>
                      <a:pt x="318" y="41"/>
                    </a:lnTo>
                    <a:lnTo>
                      <a:pt x="329" y="41"/>
                    </a:lnTo>
                    <a:lnTo>
                      <a:pt x="347" y="44"/>
                    </a:lnTo>
                    <a:lnTo>
                      <a:pt x="369" y="52"/>
                    </a:lnTo>
                    <a:lnTo>
                      <a:pt x="378" y="55"/>
                    </a:lnTo>
                    <a:lnTo>
                      <a:pt x="399" y="63"/>
                    </a:lnTo>
                    <a:lnTo>
                      <a:pt x="403" y="65"/>
                    </a:lnTo>
                    <a:lnTo>
                      <a:pt x="407" y="66"/>
                    </a:lnTo>
                    <a:lnTo>
                      <a:pt x="408" y="65"/>
                    </a:lnTo>
                    <a:lnTo>
                      <a:pt x="410" y="63"/>
                    </a:lnTo>
                    <a:lnTo>
                      <a:pt x="410" y="62"/>
                    </a:lnTo>
                    <a:lnTo>
                      <a:pt x="408" y="60"/>
                    </a:lnTo>
                    <a:lnTo>
                      <a:pt x="408" y="57"/>
                    </a:lnTo>
                    <a:lnTo>
                      <a:pt x="408" y="54"/>
                    </a:lnTo>
                    <a:lnTo>
                      <a:pt x="408" y="49"/>
                    </a:lnTo>
                    <a:lnTo>
                      <a:pt x="411" y="47"/>
                    </a:lnTo>
                    <a:lnTo>
                      <a:pt x="413" y="44"/>
                    </a:lnTo>
                    <a:lnTo>
                      <a:pt x="411" y="41"/>
                    </a:lnTo>
                    <a:lnTo>
                      <a:pt x="408" y="38"/>
                    </a:lnTo>
                    <a:lnTo>
                      <a:pt x="394" y="32"/>
                    </a:lnTo>
                    <a:lnTo>
                      <a:pt x="394" y="32"/>
                    </a:lnTo>
                    <a:lnTo>
                      <a:pt x="397" y="30"/>
                    </a:lnTo>
                    <a:lnTo>
                      <a:pt x="402" y="30"/>
                    </a:lnTo>
                    <a:lnTo>
                      <a:pt x="437" y="32"/>
                    </a:lnTo>
                    <a:lnTo>
                      <a:pt x="443" y="32"/>
                    </a:lnTo>
                    <a:lnTo>
                      <a:pt x="444" y="33"/>
                    </a:lnTo>
                    <a:lnTo>
                      <a:pt x="446" y="33"/>
                    </a:lnTo>
                    <a:lnTo>
                      <a:pt x="448" y="33"/>
                    </a:lnTo>
                    <a:lnTo>
                      <a:pt x="455" y="33"/>
                    </a:lnTo>
                    <a:lnTo>
                      <a:pt x="455" y="32"/>
                    </a:lnTo>
                    <a:lnTo>
                      <a:pt x="454" y="30"/>
                    </a:lnTo>
                    <a:lnTo>
                      <a:pt x="413" y="27"/>
                    </a:lnTo>
                    <a:lnTo>
                      <a:pt x="405" y="27"/>
                    </a:lnTo>
                    <a:lnTo>
                      <a:pt x="402" y="27"/>
                    </a:lnTo>
                    <a:lnTo>
                      <a:pt x="397" y="27"/>
                    </a:lnTo>
                    <a:lnTo>
                      <a:pt x="389" y="27"/>
                    </a:lnTo>
                    <a:lnTo>
                      <a:pt x="386" y="27"/>
                    </a:lnTo>
                    <a:lnTo>
                      <a:pt x="381" y="24"/>
                    </a:lnTo>
                    <a:lnTo>
                      <a:pt x="386" y="21"/>
                    </a:lnTo>
                    <a:lnTo>
                      <a:pt x="389" y="21"/>
                    </a:lnTo>
                    <a:lnTo>
                      <a:pt x="396" y="22"/>
                    </a:lnTo>
                    <a:lnTo>
                      <a:pt x="400" y="19"/>
                    </a:lnTo>
                    <a:lnTo>
                      <a:pt x="407" y="17"/>
                    </a:lnTo>
                    <a:lnTo>
                      <a:pt x="414" y="17"/>
                    </a:lnTo>
                    <a:lnTo>
                      <a:pt x="429" y="13"/>
                    </a:lnTo>
                    <a:lnTo>
                      <a:pt x="432" y="13"/>
                    </a:lnTo>
                    <a:lnTo>
                      <a:pt x="435" y="13"/>
                    </a:lnTo>
                    <a:lnTo>
                      <a:pt x="441" y="14"/>
                    </a:lnTo>
                    <a:lnTo>
                      <a:pt x="444" y="14"/>
                    </a:lnTo>
                    <a:lnTo>
                      <a:pt x="448" y="17"/>
                    </a:lnTo>
                    <a:lnTo>
                      <a:pt x="451" y="17"/>
                    </a:lnTo>
                    <a:lnTo>
                      <a:pt x="452" y="17"/>
                    </a:lnTo>
                    <a:lnTo>
                      <a:pt x="455" y="19"/>
                    </a:lnTo>
                    <a:lnTo>
                      <a:pt x="460" y="16"/>
                    </a:lnTo>
                    <a:lnTo>
                      <a:pt x="465" y="13"/>
                    </a:lnTo>
                    <a:lnTo>
                      <a:pt x="470" y="10"/>
                    </a:lnTo>
                    <a:lnTo>
                      <a:pt x="476" y="11"/>
                    </a:lnTo>
                    <a:lnTo>
                      <a:pt x="481" y="13"/>
                    </a:lnTo>
                    <a:lnTo>
                      <a:pt x="484" y="14"/>
                    </a:lnTo>
                    <a:lnTo>
                      <a:pt x="490" y="16"/>
                    </a:lnTo>
                    <a:lnTo>
                      <a:pt x="500" y="22"/>
                    </a:lnTo>
                    <a:lnTo>
                      <a:pt x="501" y="22"/>
                    </a:lnTo>
                    <a:lnTo>
                      <a:pt x="503" y="22"/>
                    </a:lnTo>
                    <a:lnTo>
                      <a:pt x="503" y="21"/>
                    </a:lnTo>
                    <a:lnTo>
                      <a:pt x="503" y="19"/>
                    </a:lnTo>
                    <a:lnTo>
                      <a:pt x="504" y="16"/>
                    </a:lnTo>
                    <a:lnTo>
                      <a:pt x="503" y="16"/>
                    </a:lnTo>
                    <a:lnTo>
                      <a:pt x="495" y="13"/>
                    </a:lnTo>
                    <a:lnTo>
                      <a:pt x="495" y="11"/>
                    </a:lnTo>
                    <a:lnTo>
                      <a:pt x="493" y="10"/>
                    </a:lnTo>
                    <a:lnTo>
                      <a:pt x="493" y="8"/>
                    </a:lnTo>
                    <a:lnTo>
                      <a:pt x="493" y="8"/>
                    </a:lnTo>
                    <a:lnTo>
                      <a:pt x="495" y="6"/>
                    </a:lnTo>
                    <a:lnTo>
                      <a:pt x="501" y="8"/>
                    </a:lnTo>
                    <a:lnTo>
                      <a:pt x="503" y="6"/>
                    </a:lnTo>
                    <a:lnTo>
                      <a:pt x="504" y="6"/>
                    </a:lnTo>
                    <a:lnTo>
                      <a:pt x="506" y="5"/>
                    </a:lnTo>
                    <a:lnTo>
                      <a:pt x="507" y="3"/>
                    </a:lnTo>
                    <a:lnTo>
                      <a:pt x="511" y="3"/>
                    </a:lnTo>
                    <a:lnTo>
                      <a:pt x="515" y="5"/>
                    </a:lnTo>
                    <a:lnTo>
                      <a:pt x="520" y="5"/>
                    </a:lnTo>
                    <a:lnTo>
                      <a:pt x="522" y="5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41" y="3"/>
                    </a:lnTo>
                    <a:lnTo>
                      <a:pt x="544" y="2"/>
                    </a:lnTo>
                    <a:lnTo>
                      <a:pt x="547" y="2"/>
                    </a:lnTo>
                    <a:lnTo>
                      <a:pt x="552" y="2"/>
                    </a:lnTo>
                    <a:lnTo>
                      <a:pt x="555" y="2"/>
                    </a:lnTo>
                    <a:lnTo>
                      <a:pt x="560" y="3"/>
                    </a:lnTo>
                    <a:lnTo>
                      <a:pt x="564" y="3"/>
                    </a:lnTo>
                    <a:lnTo>
                      <a:pt x="571" y="2"/>
                    </a:lnTo>
                    <a:lnTo>
                      <a:pt x="57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" name="Freeform 270">
                <a:extLst>
                  <a:ext uri="{FF2B5EF4-FFF2-40B4-BE49-F238E27FC236}">
                    <a16:creationId xmlns:a16="http://schemas.microsoft.com/office/drawing/2014/main" id="{C068B70C-9D80-5645-BAC4-EC47E077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521" y="4385709"/>
                <a:ext cx="141907" cy="206209"/>
              </a:xfrm>
              <a:custGeom>
                <a:avLst/>
                <a:gdLst>
                  <a:gd name="T0" fmla="*/ 47 w 64"/>
                  <a:gd name="T1" fmla="*/ 1 h 93"/>
                  <a:gd name="T2" fmla="*/ 45 w 64"/>
                  <a:gd name="T3" fmla="*/ 6 h 93"/>
                  <a:gd name="T4" fmla="*/ 49 w 64"/>
                  <a:gd name="T5" fmla="*/ 11 h 93"/>
                  <a:gd name="T6" fmla="*/ 52 w 64"/>
                  <a:gd name="T7" fmla="*/ 12 h 93"/>
                  <a:gd name="T8" fmla="*/ 52 w 64"/>
                  <a:gd name="T9" fmla="*/ 18 h 93"/>
                  <a:gd name="T10" fmla="*/ 50 w 64"/>
                  <a:gd name="T11" fmla="*/ 22 h 93"/>
                  <a:gd name="T12" fmla="*/ 52 w 64"/>
                  <a:gd name="T13" fmla="*/ 22 h 93"/>
                  <a:gd name="T14" fmla="*/ 50 w 64"/>
                  <a:gd name="T15" fmla="*/ 25 h 93"/>
                  <a:gd name="T16" fmla="*/ 52 w 64"/>
                  <a:gd name="T17" fmla="*/ 23 h 93"/>
                  <a:gd name="T18" fmla="*/ 55 w 64"/>
                  <a:gd name="T19" fmla="*/ 26 h 93"/>
                  <a:gd name="T20" fmla="*/ 53 w 64"/>
                  <a:gd name="T21" fmla="*/ 33 h 93"/>
                  <a:gd name="T22" fmla="*/ 52 w 64"/>
                  <a:gd name="T23" fmla="*/ 34 h 93"/>
                  <a:gd name="T24" fmla="*/ 57 w 64"/>
                  <a:gd name="T25" fmla="*/ 41 h 93"/>
                  <a:gd name="T26" fmla="*/ 55 w 64"/>
                  <a:gd name="T27" fmla="*/ 44 h 93"/>
                  <a:gd name="T28" fmla="*/ 53 w 64"/>
                  <a:gd name="T29" fmla="*/ 53 h 93"/>
                  <a:gd name="T30" fmla="*/ 55 w 64"/>
                  <a:gd name="T31" fmla="*/ 56 h 93"/>
                  <a:gd name="T32" fmla="*/ 55 w 64"/>
                  <a:gd name="T33" fmla="*/ 59 h 93"/>
                  <a:gd name="T34" fmla="*/ 55 w 64"/>
                  <a:gd name="T35" fmla="*/ 63 h 93"/>
                  <a:gd name="T36" fmla="*/ 57 w 64"/>
                  <a:gd name="T37" fmla="*/ 66 h 93"/>
                  <a:gd name="T38" fmla="*/ 60 w 64"/>
                  <a:gd name="T39" fmla="*/ 69 h 93"/>
                  <a:gd name="T40" fmla="*/ 63 w 64"/>
                  <a:gd name="T41" fmla="*/ 72 h 93"/>
                  <a:gd name="T42" fmla="*/ 63 w 64"/>
                  <a:gd name="T43" fmla="*/ 74 h 93"/>
                  <a:gd name="T44" fmla="*/ 58 w 64"/>
                  <a:gd name="T45" fmla="*/ 78 h 93"/>
                  <a:gd name="T46" fmla="*/ 42 w 64"/>
                  <a:gd name="T47" fmla="*/ 81 h 93"/>
                  <a:gd name="T48" fmla="*/ 31 w 64"/>
                  <a:gd name="T49" fmla="*/ 86 h 93"/>
                  <a:gd name="T50" fmla="*/ 17 w 64"/>
                  <a:gd name="T51" fmla="*/ 93 h 93"/>
                  <a:gd name="T52" fmla="*/ 8 w 64"/>
                  <a:gd name="T53" fmla="*/ 88 h 93"/>
                  <a:gd name="T54" fmla="*/ 1 w 64"/>
                  <a:gd name="T55" fmla="*/ 86 h 93"/>
                  <a:gd name="T56" fmla="*/ 6 w 64"/>
                  <a:gd name="T57" fmla="*/ 86 h 93"/>
                  <a:gd name="T58" fmla="*/ 6 w 64"/>
                  <a:gd name="T59" fmla="*/ 83 h 93"/>
                  <a:gd name="T60" fmla="*/ 4 w 64"/>
                  <a:gd name="T61" fmla="*/ 80 h 93"/>
                  <a:gd name="T62" fmla="*/ 3 w 64"/>
                  <a:gd name="T63" fmla="*/ 75 h 93"/>
                  <a:gd name="T64" fmla="*/ 0 w 64"/>
                  <a:gd name="T65" fmla="*/ 66 h 93"/>
                  <a:gd name="T66" fmla="*/ 0 w 64"/>
                  <a:gd name="T67" fmla="*/ 63 h 93"/>
                  <a:gd name="T68" fmla="*/ 3 w 64"/>
                  <a:gd name="T69" fmla="*/ 56 h 93"/>
                  <a:gd name="T70" fmla="*/ 6 w 64"/>
                  <a:gd name="T71" fmla="*/ 48 h 93"/>
                  <a:gd name="T72" fmla="*/ 8 w 64"/>
                  <a:gd name="T73" fmla="*/ 45 h 93"/>
                  <a:gd name="T74" fmla="*/ 9 w 64"/>
                  <a:gd name="T75" fmla="*/ 44 h 93"/>
                  <a:gd name="T76" fmla="*/ 9 w 64"/>
                  <a:gd name="T77" fmla="*/ 39 h 93"/>
                  <a:gd name="T78" fmla="*/ 9 w 64"/>
                  <a:gd name="T79" fmla="*/ 31 h 93"/>
                  <a:gd name="T80" fmla="*/ 8 w 64"/>
                  <a:gd name="T81" fmla="*/ 28 h 93"/>
                  <a:gd name="T82" fmla="*/ 8 w 64"/>
                  <a:gd name="T83" fmla="*/ 25 h 93"/>
                  <a:gd name="T84" fmla="*/ 6 w 64"/>
                  <a:gd name="T85" fmla="*/ 20 h 93"/>
                  <a:gd name="T86" fmla="*/ 6 w 64"/>
                  <a:gd name="T87" fmla="*/ 14 h 93"/>
                  <a:gd name="T88" fmla="*/ 6 w 64"/>
                  <a:gd name="T89" fmla="*/ 11 h 93"/>
                  <a:gd name="T90" fmla="*/ 4 w 64"/>
                  <a:gd name="T91" fmla="*/ 9 h 93"/>
                  <a:gd name="T92" fmla="*/ 6 w 64"/>
                  <a:gd name="T93" fmla="*/ 3 h 93"/>
                  <a:gd name="T94" fmla="*/ 14 w 64"/>
                  <a:gd name="T95" fmla="*/ 3 h 93"/>
                  <a:gd name="T96" fmla="*/ 25 w 64"/>
                  <a:gd name="T97" fmla="*/ 1 h 93"/>
                  <a:gd name="T98" fmla="*/ 34 w 64"/>
                  <a:gd name="T99" fmla="*/ 3 h 93"/>
                  <a:gd name="T100" fmla="*/ 38 w 64"/>
                  <a:gd name="T101" fmla="*/ 3 h 93"/>
                  <a:gd name="T102" fmla="*/ 41 w 64"/>
                  <a:gd name="T103" fmla="*/ 1 h 93"/>
                  <a:gd name="T104" fmla="*/ 42 w 64"/>
                  <a:gd name="T10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93">
                    <a:moveTo>
                      <a:pt x="42" y="0"/>
                    </a:moveTo>
                    <a:lnTo>
                      <a:pt x="45" y="0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5" y="39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50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4" y="72"/>
                    </a:lnTo>
                    <a:lnTo>
                      <a:pt x="64" y="74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7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0" y="78"/>
                    </a:lnTo>
                    <a:lnTo>
                      <a:pt x="45" y="80"/>
                    </a:lnTo>
                    <a:lnTo>
                      <a:pt x="42" y="81"/>
                    </a:lnTo>
                    <a:lnTo>
                      <a:pt x="39" y="83"/>
                    </a:lnTo>
                    <a:lnTo>
                      <a:pt x="38" y="85"/>
                    </a:lnTo>
                    <a:lnTo>
                      <a:pt x="34" y="85"/>
                    </a:lnTo>
                    <a:lnTo>
                      <a:pt x="31" y="86"/>
                    </a:lnTo>
                    <a:lnTo>
                      <a:pt x="25" y="88"/>
                    </a:lnTo>
                    <a:lnTo>
                      <a:pt x="23" y="89"/>
                    </a:lnTo>
                    <a:lnTo>
                      <a:pt x="22" y="91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4" y="91"/>
                    </a:lnTo>
                    <a:lnTo>
                      <a:pt x="12" y="89"/>
                    </a:lnTo>
                    <a:lnTo>
                      <a:pt x="8" y="88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1" y="88"/>
                    </a:lnTo>
                    <a:lnTo>
                      <a:pt x="1" y="86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8" y="83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3" y="75"/>
                    </a:lnTo>
                    <a:lnTo>
                      <a:pt x="1" y="74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3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39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" name="Freeform 271">
                <a:extLst>
                  <a:ext uri="{FF2B5EF4-FFF2-40B4-BE49-F238E27FC236}">
                    <a16:creationId xmlns:a16="http://schemas.microsoft.com/office/drawing/2014/main" id="{7AF234D3-1513-F84D-A832-FD12D4C3B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067" y="4556440"/>
                <a:ext cx="95344" cy="117517"/>
              </a:xfrm>
              <a:custGeom>
                <a:avLst/>
                <a:gdLst>
                  <a:gd name="T0" fmla="*/ 17 w 43"/>
                  <a:gd name="T1" fmla="*/ 3 h 53"/>
                  <a:gd name="T2" fmla="*/ 25 w 43"/>
                  <a:gd name="T3" fmla="*/ 6 h 53"/>
                  <a:gd name="T4" fmla="*/ 32 w 43"/>
                  <a:gd name="T5" fmla="*/ 11 h 53"/>
                  <a:gd name="T6" fmla="*/ 33 w 43"/>
                  <a:gd name="T7" fmla="*/ 14 h 53"/>
                  <a:gd name="T8" fmla="*/ 35 w 43"/>
                  <a:gd name="T9" fmla="*/ 14 h 53"/>
                  <a:gd name="T10" fmla="*/ 38 w 43"/>
                  <a:gd name="T11" fmla="*/ 17 h 53"/>
                  <a:gd name="T12" fmla="*/ 38 w 43"/>
                  <a:gd name="T13" fmla="*/ 20 h 53"/>
                  <a:gd name="T14" fmla="*/ 38 w 43"/>
                  <a:gd name="T15" fmla="*/ 20 h 53"/>
                  <a:gd name="T16" fmla="*/ 39 w 43"/>
                  <a:gd name="T17" fmla="*/ 20 h 53"/>
                  <a:gd name="T18" fmla="*/ 39 w 43"/>
                  <a:gd name="T19" fmla="*/ 17 h 53"/>
                  <a:gd name="T20" fmla="*/ 41 w 43"/>
                  <a:gd name="T21" fmla="*/ 17 h 53"/>
                  <a:gd name="T22" fmla="*/ 43 w 43"/>
                  <a:gd name="T23" fmla="*/ 23 h 53"/>
                  <a:gd name="T24" fmla="*/ 43 w 43"/>
                  <a:gd name="T25" fmla="*/ 25 h 53"/>
                  <a:gd name="T26" fmla="*/ 43 w 43"/>
                  <a:gd name="T27" fmla="*/ 25 h 53"/>
                  <a:gd name="T28" fmla="*/ 41 w 43"/>
                  <a:gd name="T29" fmla="*/ 27 h 53"/>
                  <a:gd name="T30" fmla="*/ 39 w 43"/>
                  <a:gd name="T31" fmla="*/ 28 h 53"/>
                  <a:gd name="T32" fmla="*/ 39 w 43"/>
                  <a:gd name="T33" fmla="*/ 30 h 53"/>
                  <a:gd name="T34" fmla="*/ 38 w 43"/>
                  <a:gd name="T35" fmla="*/ 31 h 53"/>
                  <a:gd name="T36" fmla="*/ 36 w 43"/>
                  <a:gd name="T37" fmla="*/ 34 h 53"/>
                  <a:gd name="T38" fmla="*/ 35 w 43"/>
                  <a:gd name="T39" fmla="*/ 38 h 53"/>
                  <a:gd name="T40" fmla="*/ 33 w 43"/>
                  <a:gd name="T41" fmla="*/ 39 h 53"/>
                  <a:gd name="T42" fmla="*/ 32 w 43"/>
                  <a:gd name="T43" fmla="*/ 41 h 53"/>
                  <a:gd name="T44" fmla="*/ 32 w 43"/>
                  <a:gd name="T45" fmla="*/ 42 h 53"/>
                  <a:gd name="T46" fmla="*/ 30 w 43"/>
                  <a:gd name="T47" fmla="*/ 47 h 53"/>
                  <a:gd name="T48" fmla="*/ 28 w 43"/>
                  <a:gd name="T49" fmla="*/ 49 h 53"/>
                  <a:gd name="T50" fmla="*/ 27 w 43"/>
                  <a:gd name="T51" fmla="*/ 50 h 53"/>
                  <a:gd name="T52" fmla="*/ 25 w 43"/>
                  <a:gd name="T53" fmla="*/ 52 h 53"/>
                  <a:gd name="T54" fmla="*/ 24 w 43"/>
                  <a:gd name="T55" fmla="*/ 52 h 53"/>
                  <a:gd name="T56" fmla="*/ 21 w 43"/>
                  <a:gd name="T57" fmla="*/ 52 h 53"/>
                  <a:gd name="T58" fmla="*/ 21 w 43"/>
                  <a:gd name="T59" fmla="*/ 52 h 53"/>
                  <a:gd name="T60" fmla="*/ 19 w 43"/>
                  <a:gd name="T61" fmla="*/ 50 h 53"/>
                  <a:gd name="T62" fmla="*/ 17 w 43"/>
                  <a:gd name="T63" fmla="*/ 50 h 53"/>
                  <a:gd name="T64" fmla="*/ 16 w 43"/>
                  <a:gd name="T65" fmla="*/ 50 h 53"/>
                  <a:gd name="T66" fmla="*/ 13 w 43"/>
                  <a:gd name="T67" fmla="*/ 50 h 53"/>
                  <a:gd name="T68" fmla="*/ 13 w 43"/>
                  <a:gd name="T69" fmla="*/ 50 h 53"/>
                  <a:gd name="T70" fmla="*/ 11 w 43"/>
                  <a:gd name="T71" fmla="*/ 50 h 53"/>
                  <a:gd name="T72" fmla="*/ 10 w 43"/>
                  <a:gd name="T73" fmla="*/ 52 h 53"/>
                  <a:gd name="T74" fmla="*/ 8 w 43"/>
                  <a:gd name="T75" fmla="*/ 53 h 53"/>
                  <a:gd name="T76" fmla="*/ 6 w 43"/>
                  <a:gd name="T77" fmla="*/ 52 h 53"/>
                  <a:gd name="T78" fmla="*/ 3 w 43"/>
                  <a:gd name="T79" fmla="*/ 52 h 53"/>
                  <a:gd name="T80" fmla="*/ 2 w 43"/>
                  <a:gd name="T81" fmla="*/ 50 h 53"/>
                  <a:gd name="T82" fmla="*/ 0 w 43"/>
                  <a:gd name="T83" fmla="*/ 50 h 53"/>
                  <a:gd name="T84" fmla="*/ 2 w 43"/>
                  <a:gd name="T85" fmla="*/ 50 h 53"/>
                  <a:gd name="T86" fmla="*/ 2 w 43"/>
                  <a:gd name="T87" fmla="*/ 49 h 53"/>
                  <a:gd name="T88" fmla="*/ 5 w 43"/>
                  <a:gd name="T89" fmla="*/ 44 h 53"/>
                  <a:gd name="T90" fmla="*/ 6 w 43"/>
                  <a:gd name="T91" fmla="*/ 42 h 53"/>
                  <a:gd name="T92" fmla="*/ 6 w 43"/>
                  <a:gd name="T93" fmla="*/ 38 h 53"/>
                  <a:gd name="T94" fmla="*/ 8 w 43"/>
                  <a:gd name="T95" fmla="*/ 36 h 53"/>
                  <a:gd name="T96" fmla="*/ 10 w 43"/>
                  <a:gd name="T97" fmla="*/ 33 h 53"/>
                  <a:gd name="T98" fmla="*/ 10 w 43"/>
                  <a:gd name="T99" fmla="*/ 31 h 53"/>
                  <a:gd name="T100" fmla="*/ 8 w 43"/>
                  <a:gd name="T101" fmla="*/ 30 h 53"/>
                  <a:gd name="T102" fmla="*/ 6 w 43"/>
                  <a:gd name="T103" fmla="*/ 28 h 53"/>
                  <a:gd name="T104" fmla="*/ 5 w 43"/>
                  <a:gd name="T105" fmla="*/ 25 h 53"/>
                  <a:gd name="T106" fmla="*/ 3 w 43"/>
                  <a:gd name="T107" fmla="*/ 23 h 53"/>
                  <a:gd name="T108" fmla="*/ 3 w 43"/>
                  <a:gd name="T109" fmla="*/ 22 h 53"/>
                  <a:gd name="T110" fmla="*/ 3 w 43"/>
                  <a:gd name="T111" fmla="*/ 20 h 53"/>
                  <a:gd name="T112" fmla="*/ 3 w 43"/>
                  <a:gd name="T113" fmla="*/ 17 h 53"/>
                  <a:gd name="T114" fmla="*/ 2 w 43"/>
                  <a:gd name="T115" fmla="*/ 16 h 53"/>
                  <a:gd name="T116" fmla="*/ 2 w 43"/>
                  <a:gd name="T117" fmla="*/ 12 h 53"/>
                  <a:gd name="T118" fmla="*/ 3 w 43"/>
                  <a:gd name="T119" fmla="*/ 11 h 53"/>
                  <a:gd name="T120" fmla="*/ 6 w 43"/>
                  <a:gd name="T121" fmla="*/ 8 h 53"/>
                  <a:gd name="T122" fmla="*/ 8 w 43"/>
                  <a:gd name="T123" fmla="*/ 6 h 53"/>
                  <a:gd name="T124" fmla="*/ 10 w 43"/>
                  <a:gd name="T1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53">
                    <a:moveTo>
                      <a:pt x="11" y="0"/>
                    </a:moveTo>
                    <a:lnTo>
                      <a:pt x="17" y="3"/>
                    </a:lnTo>
                    <a:lnTo>
                      <a:pt x="19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" name="Freeform 272">
                <a:extLst>
                  <a:ext uri="{FF2B5EF4-FFF2-40B4-BE49-F238E27FC236}">
                    <a16:creationId xmlns:a16="http://schemas.microsoft.com/office/drawing/2014/main" id="{A4F5D2D6-E54C-3749-A266-D1240485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116" y="3259319"/>
                <a:ext cx="217296" cy="95344"/>
              </a:xfrm>
              <a:custGeom>
                <a:avLst/>
                <a:gdLst>
                  <a:gd name="T0" fmla="*/ 8 w 98"/>
                  <a:gd name="T1" fmla="*/ 0 h 43"/>
                  <a:gd name="T2" fmla="*/ 14 w 98"/>
                  <a:gd name="T3" fmla="*/ 2 h 43"/>
                  <a:gd name="T4" fmla="*/ 22 w 98"/>
                  <a:gd name="T5" fmla="*/ 5 h 43"/>
                  <a:gd name="T6" fmla="*/ 32 w 98"/>
                  <a:gd name="T7" fmla="*/ 7 h 43"/>
                  <a:gd name="T8" fmla="*/ 36 w 98"/>
                  <a:gd name="T9" fmla="*/ 5 h 43"/>
                  <a:gd name="T10" fmla="*/ 41 w 98"/>
                  <a:gd name="T11" fmla="*/ 7 h 43"/>
                  <a:gd name="T12" fmla="*/ 44 w 98"/>
                  <a:gd name="T13" fmla="*/ 8 h 43"/>
                  <a:gd name="T14" fmla="*/ 52 w 98"/>
                  <a:gd name="T15" fmla="*/ 13 h 43"/>
                  <a:gd name="T16" fmla="*/ 55 w 98"/>
                  <a:gd name="T17" fmla="*/ 14 h 43"/>
                  <a:gd name="T18" fmla="*/ 55 w 98"/>
                  <a:gd name="T19" fmla="*/ 16 h 43"/>
                  <a:gd name="T20" fmla="*/ 59 w 98"/>
                  <a:gd name="T21" fmla="*/ 18 h 43"/>
                  <a:gd name="T22" fmla="*/ 62 w 98"/>
                  <a:gd name="T23" fmla="*/ 16 h 43"/>
                  <a:gd name="T24" fmla="*/ 66 w 98"/>
                  <a:gd name="T25" fmla="*/ 14 h 43"/>
                  <a:gd name="T26" fmla="*/ 70 w 98"/>
                  <a:gd name="T27" fmla="*/ 16 h 43"/>
                  <a:gd name="T28" fmla="*/ 73 w 98"/>
                  <a:gd name="T29" fmla="*/ 14 h 43"/>
                  <a:gd name="T30" fmla="*/ 76 w 98"/>
                  <a:gd name="T31" fmla="*/ 16 h 43"/>
                  <a:gd name="T32" fmla="*/ 82 w 98"/>
                  <a:gd name="T33" fmla="*/ 18 h 43"/>
                  <a:gd name="T34" fmla="*/ 84 w 98"/>
                  <a:gd name="T35" fmla="*/ 21 h 43"/>
                  <a:gd name="T36" fmla="*/ 84 w 98"/>
                  <a:gd name="T37" fmla="*/ 24 h 43"/>
                  <a:gd name="T38" fmla="*/ 87 w 98"/>
                  <a:gd name="T39" fmla="*/ 27 h 43"/>
                  <a:gd name="T40" fmla="*/ 90 w 98"/>
                  <a:gd name="T41" fmla="*/ 27 h 43"/>
                  <a:gd name="T42" fmla="*/ 93 w 98"/>
                  <a:gd name="T43" fmla="*/ 29 h 43"/>
                  <a:gd name="T44" fmla="*/ 92 w 98"/>
                  <a:gd name="T45" fmla="*/ 32 h 43"/>
                  <a:gd name="T46" fmla="*/ 90 w 98"/>
                  <a:gd name="T47" fmla="*/ 32 h 43"/>
                  <a:gd name="T48" fmla="*/ 90 w 98"/>
                  <a:gd name="T49" fmla="*/ 33 h 43"/>
                  <a:gd name="T50" fmla="*/ 93 w 98"/>
                  <a:gd name="T51" fmla="*/ 36 h 43"/>
                  <a:gd name="T52" fmla="*/ 98 w 98"/>
                  <a:gd name="T53" fmla="*/ 40 h 43"/>
                  <a:gd name="T54" fmla="*/ 95 w 98"/>
                  <a:gd name="T55" fmla="*/ 43 h 43"/>
                  <a:gd name="T56" fmla="*/ 93 w 98"/>
                  <a:gd name="T57" fmla="*/ 43 h 43"/>
                  <a:gd name="T58" fmla="*/ 88 w 98"/>
                  <a:gd name="T59" fmla="*/ 41 h 43"/>
                  <a:gd name="T60" fmla="*/ 85 w 98"/>
                  <a:gd name="T61" fmla="*/ 40 h 43"/>
                  <a:gd name="T62" fmla="*/ 84 w 98"/>
                  <a:gd name="T63" fmla="*/ 38 h 43"/>
                  <a:gd name="T64" fmla="*/ 76 w 98"/>
                  <a:gd name="T65" fmla="*/ 36 h 43"/>
                  <a:gd name="T66" fmla="*/ 71 w 98"/>
                  <a:gd name="T67" fmla="*/ 40 h 43"/>
                  <a:gd name="T68" fmla="*/ 71 w 98"/>
                  <a:gd name="T69" fmla="*/ 41 h 43"/>
                  <a:gd name="T70" fmla="*/ 62 w 98"/>
                  <a:gd name="T71" fmla="*/ 41 h 43"/>
                  <a:gd name="T72" fmla="*/ 57 w 98"/>
                  <a:gd name="T73" fmla="*/ 41 h 43"/>
                  <a:gd name="T74" fmla="*/ 52 w 98"/>
                  <a:gd name="T75" fmla="*/ 43 h 43"/>
                  <a:gd name="T76" fmla="*/ 51 w 98"/>
                  <a:gd name="T77" fmla="*/ 41 h 43"/>
                  <a:gd name="T78" fmla="*/ 49 w 98"/>
                  <a:gd name="T79" fmla="*/ 41 h 43"/>
                  <a:gd name="T80" fmla="*/ 46 w 98"/>
                  <a:gd name="T81" fmla="*/ 40 h 43"/>
                  <a:gd name="T82" fmla="*/ 46 w 98"/>
                  <a:gd name="T83" fmla="*/ 38 h 43"/>
                  <a:gd name="T84" fmla="*/ 41 w 98"/>
                  <a:gd name="T85" fmla="*/ 35 h 43"/>
                  <a:gd name="T86" fmla="*/ 38 w 98"/>
                  <a:gd name="T87" fmla="*/ 35 h 43"/>
                  <a:gd name="T88" fmla="*/ 36 w 98"/>
                  <a:gd name="T89" fmla="*/ 36 h 43"/>
                  <a:gd name="T90" fmla="*/ 33 w 98"/>
                  <a:gd name="T91" fmla="*/ 36 h 43"/>
                  <a:gd name="T92" fmla="*/ 29 w 98"/>
                  <a:gd name="T93" fmla="*/ 35 h 43"/>
                  <a:gd name="T94" fmla="*/ 25 w 98"/>
                  <a:gd name="T95" fmla="*/ 36 h 43"/>
                  <a:gd name="T96" fmla="*/ 25 w 98"/>
                  <a:gd name="T97" fmla="*/ 32 h 43"/>
                  <a:gd name="T98" fmla="*/ 27 w 98"/>
                  <a:gd name="T99" fmla="*/ 27 h 43"/>
                  <a:gd name="T100" fmla="*/ 22 w 98"/>
                  <a:gd name="T101" fmla="*/ 16 h 43"/>
                  <a:gd name="T102" fmla="*/ 16 w 98"/>
                  <a:gd name="T103" fmla="*/ 11 h 43"/>
                  <a:gd name="T104" fmla="*/ 8 w 98"/>
                  <a:gd name="T105" fmla="*/ 7 h 43"/>
                  <a:gd name="T106" fmla="*/ 2 w 98"/>
                  <a:gd name="T10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" h="43">
                    <a:moveTo>
                      <a:pt x="3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9" y="11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6" y="38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6" y="41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2" y="41"/>
                    </a:lnTo>
                    <a:lnTo>
                      <a:pt x="90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5" y="40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4" y="38"/>
                    </a:lnTo>
                    <a:lnTo>
                      <a:pt x="79" y="36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29" y="35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5" y="32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4"/>
                    </a:lnTo>
                    <a:lnTo>
                      <a:pt x="24" y="21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" name="Freeform 273">
                <a:extLst>
                  <a:ext uri="{FF2B5EF4-FFF2-40B4-BE49-F238E27FC236}">
                    <a16:creationId xmlns:a16="http://schemas.microsoft.com/office/drawing/2014/main" id="{DD509C4F-692C-7346-AC46-06C116D0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467" y="4350232"/>
                <a:ext cx="6652" cy="6652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3 h 3"/>
                  <a:gd name="T10" fmla="*/ 2 w 3"/>
                  <a:gd name="T11" fmla="*/ 3 h 3"/>
                  <a:gd name="T12" fmla="*/ 2 w 3"/>
                  <a:gd name="T13" fmla="*/ 1 h 3"/>
                  <a:gd name="T14" fmla="*/ 2 w 3"/>
                  <a:gd name="T15" fmla="*/ 1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" name="Freeform 274">
                <a:extLst>
                  <a:ext uri="{FF2B5EF4-FFF2-40B4-BE49-F238E27FC236}">
                    <a16:creationId xmlns:a16="http://schemas.microsoft.com/office/drawing/2014/main" id="{3E0CFB21-DF59-664F-8998-5895C5BD5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7115" y="4667305"/>
                <a:ext cx="186254" cy="199557"/>
              </a:xfrm>
              <a:custGeom>
                <a:avLst/>
                <a:gdLst>
                  <a:gd name="T0" fmla="*/ 52 w 84"/>
                  <a:gd name="T1" fmla="*/ 0 h 90"/>
                  <a:gd name="T2" fmla="*/ 63 w 84"/>
                  <a:gd name="T3" fmla="*/ 0 h 90"/>
                  <a:gd name="T4" fmla="*/ 65 w 84"/>
                  <a:gd name="T5" fmla="*/ 6 h 90"/>
                  <a:gd name="T6" fmla="*/ 65 w 84"/>
                  <a:gd name="T7" fmla="*/ 14 h 90"/>
                  <a:gd name="T8" fmla="*/ 66 w 84"/>
                  <a:gd name="T9" fmla="*/ 16 h 90"/>
                  <a:gd name="T10" fmla="*/ 79 w 84"/>
                  <a:gd name="T11" fmla="*/ 14 h 90"/>
                  <a:gd name="T12" fmla="*/ 82 w 84"/>
                  <a:gd name="T13" fmla="*/ 21 h 90"/>
                  <a:gd name="T14" fmla="*/ 81 w 84"/>
                  <a:gd name="T15" fmla="*/ 24 h 90"/>
                  <a:gd name="T16" fmla="*/ 76 w 84"/>
                  <a:gd name="T17" fmla="*/ 27 h 90"/>
                  <a:gd name="T18" fmla="*/ 74 w 84"/>
                  <a:gd name="T19" fmla="*/ 35 h 90"/>
                  <a:gd name="T20" fmla="*/ 79 w 84"/>
                  <a:gd name="T21" fmla="*/ 38 h 90"/>
                  <a:gd name="T22" fmla="*/ 84 w 84"/>
                  <a:gd name="T23" fmla="*/ 43 h 90"/>
                  <a:gd name="T24" fmla="*/ 82 w 84"/>
                  <a:gd name="T25" fmla="*/ 54 h 90"/>
                  <a:gd name="T26" fmla="*/ 82 w 84"/>
                  <a:gd name="T27" fmla="*/ 60 h 90"/>
                  <a:gd name="T28" fmla="*/ 79 w 84"/>
                  <a:gd name="T29" fmla="*/ 65 h 90"/>
                  <a:gd name="T30" fmla="*/ 77 w 84"/>
                  <a:gd name="T31" fmla="*/ 68 h 90"/>
                  <a:gd name="T32" fmla="*/ 74 w 84"/>
                  <a:gd name="T33" fmla="*/ 68 h 90"/>
                  <a:gd name="T34" fmla="*/ 71 w 84"/>
                  <a:gd name="T35" fmla="*/ 65 h 90"/>
                  <a:gd name="T36" fmla="*/ 62 w 84"/>
                  <a:gd name="T37" fmla="*/ 66 h 90"/>
                  <a:gd name="T38" fmla="*/ 57 w 84"/>
                  <a:gd name="T39" fmla="*/ 60 h 90"/>
                  <a:gd name="T40" fmla="*/ 54 w 84"/>
                  <a:gd name="T41" fmla="*/ 63 h 90"/>
                  <a:gd name="T42" fmla="*/ 54 w 84"/>
                  <a:gd name="T43" fmla="*/ 66 h 90"/>
                  <a:gd name="T44" fmla="*/ 43 w 84"/>
                  <a:gd name="T45" fmla="*/ 68 h 90"/>
                  <a:gd name="T46" fmla="*/ 41 w 84"/>
                  <a:gd name="T47" fmla="*/ 71 h 90"/>
                  <a:gd name="T48" fmla="*/ 41 w 84"/>
                  <a:gd name="T49" fmla="*/ 74 h 90"/>
                  <a:gd name="T50" fmla="*/ 41 w 84"/>
                  <a:gd name="T51" fmla="*/ 79 h 90"/>
                  <a:gd name="T52" fmla="*/ 46 w 84"/>
                  <a:gd name="T53" fmla="*/ 82 h 90"/>
                  <a:gd name="T54" fmla="*/ 46 w 84"/>
                  <a:gd name="T55" fmla="*/ 85 h 90"/>
                  <a:gd name="T56" fmla="*/ 41 w 84"/>
                  <a:gd name="T57" fmla="*/ 87 h 90"/>
                  <a:gd name="T58" fmla="*/ 35 w 84"/>
                  <a:gd name="T59" fmla="*/ 87 h 90"/>
                  <a:gd name="T60" fmla="*/ 27 w 84"/>
                  <a:gd name="T61" fmla="*/ 82 h 90"/>
                  <a:gd name="T62" fmla="*/ 14 w 84"/>
                  <a:gd name="T63" fmla="*/ 69 h 90"/>
                  <a:gd name="T64" fmla="*/ 18 w 84"/>
                  <a:gd name="T65" fmla="*/ 69 h 90"/>
                  <a:gd name="T66" fmla="*/ 13 w 84"/>
                  <a:gd name="T67" fmla="*/ 66 h 90"/>
                  <a:gd name="T68" fmla="*/ 8 w 84"/>
                  <a:gd name="T69" fmla="*/ 60 h 90"/>
                  <a:gd name="T70" fmla="*/ 8 w 84"/>
                  <a:gd name="T71" fmla="*/ 60 h 90"/>
                  <a:gd name="T72" fmla="*/ 5 w 84"/>
                  <a:gd name="T73" fmla="*/ 54 h 90"/>
                  <a:gd name="T74" fmla="*/ 11 w 84"/>
                  <a:gd name="T75" fmla="*/ 57 h 90"/>
                  <a:gd name="T76" fmla="*/ 8 w 84"/>
                  <a:gd name="T77" fmla="*/ 55 h 90"/>
                  <a:gd name="T78" fmla="*/ 8 w 84"/>
                  <a:gd name="T79" fmla="*/ 54 h 90"/>
                  <a:gd name="T80" fmla="*/ 2 w 84"/>
                  <a:gd name="T81" fmla="*/ 47 h 90"/>
                  <a:gd name="T82" fmla="*/ 3 w 84"/>
                  <a:gd name="T83" fmla="*/ 43 h 90"/>
                  <a:gd name="T84" fmla="*/ 8 w 84"/>
                  <a:gd name="T85" fmla="*/ 38 h 90"/>
                  <a:gd name="T86" fmla="*/ 10 w 84"/>
                  <a:gd name="T87" fmla="*/ 29 h 90"/>
                  <a:gd name="T88" fmla="*/ 14 w 84"/>
                  <a:gd name="T89" fmla="*/ 32 h 90"/>
                  <a:gd name="T90" fmla="*/ 14 w 84"/>
                  <a:gd name="T91" fmla="*/ 30 h 90"/>
                  <a:gd name="T92" fmla="*/ 8 w 84"/>
                  <a:gd name="T93" fmla="*/ 24 h 90"/>
                  <a:gd name="T94" fmla="*/ 13 w 84"/>
                  <a:gd name="T95" fmla="*/ 25 h 90"/>
                  <a:gd name="T96" fmla="*/ 13 w 84"/>
                  <a:gd name="T97" fmla="*/ 19 h 90"/>
                  <a:gd name="T98" fmla="*/ 16 w 84"/>
                  <a:gd name="T99" fmla="*/ 19 h 90"/>
                  <a:gd name="T100" fmla="*/ 19 w 84"/>
                  <a:gd name="T101" fmla="*/ 19 h 90"/>
                  <a:gd name="T102" fmla="*/ 35 w 84"/>
                  <a:gd name="T103" fmla="*/ 19 h 90"/>
                  <a:gd name="T104" fmla="*/ 38 w 84"/>
                  <a:gd name="T105" fmla="*/ 8 h 90"/>
                  <a:gd name="T106" fmla="*/ 38 w 84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90">
                    <a:moveTo>
                      <a:pt x="41" y="0"/>
                    </a:moveTo>
                    <a:lnTo>
                      <a:pt x="46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3" y="10"/>
                    </a:lnTo>
                    <a:lnTo>
                      <a:pt x="65" y="11"/>
                    </a:lnTo>
                    <a:lnTo>
                      <a:pt x="65" y="13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70" y="14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7" y="13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5"/>
                    </a:lnTo>
                    <a:lnTo>
                      <a:pt x="79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79" y="40"/>
                    </a:lnTo>
                    <a:lnTo>
                      <a:pt x="81" y="40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4" y="43"/>
                    </a:lnTo>
                    <a:lnTo>
                      <a:pt x="82" y="44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82" y="54"/>
                    </a:lnTo>
                    <a:lnTo>
                      <a:pt x="82" y="55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2" y="58"/>
                    </a:lnTo>
                    <a:lnTo>
                      <a:pt x="82" y="60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9" y="63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3" y="65"/>
                    </a:lnTo>
                    <a:lnTo>
                      <a:pt x="73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3" y="68"/>
                    </a:lnTo>
                    <a:lnTo>
                      <a:pt x="62" y="66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59" y="62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5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3" y="77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84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1" y="84"/>
                    </a:lnTo>
                    <a:lnTo>
                      <a:pt x="40" y="84"/>
                    </a:lnTo>
                    <a:lnTo>
                      <a:pt x="36" y="85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5" y="90"/>
                    </a:lnTo>
                    <a:lnTo>
                      <a:pt x="33" y="88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4" y="77"/>
                    </a:lnTo>
                    <a:lnTo>
                      <a:pt x="19" y="73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7" y="55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7" y="19"/>
                    </a:lnTo>
                    <a:lnTo>
                      <a:pt x="30" y="19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" name="Freeform 275">
                <a:extLst>
                  <a:ext uri="{FF2B5EF4-FFF2-40B4-BE49-F238E27FC236}">
                    <a16:creationId xmlns:a16="http://schemas.microsoft.com/office/drawing/2014/main" id="{60C08D30-599A-C542-B71C-221471325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4740" y="2953333"/>
                <a:ext cx="456764" cy="390245"/>
              </a:xfrm>
              <a:custGeom>
                <a:avLst/>
                <a:gdLst>
                  <a:gd name="T0" fmla="*/ 206 w 206"/>
                  <a:gd name="T1" fmla="*/ 162 h 176"/>
                  <a:gd name="T2" fmla="*/ 197 w 206"/>
                  <a:gd name="T3" fmla="*/ 173 h 176"/>
                  <a:gd name="T4" fmla="*/ 195 w 206"/>
                  <a:gd name="T5" fmla="*/ 167 h 176"/>
                  <a:gd name="T6" fmla="*/ 194 w 206"/>
                  <a:gd name="T7" fmla="*/ 160 h 176"/>
                  <a:gd name="T8" fmla="*/ 200 w 206"/>
                  <a:gd name="T9" fmla="*/ 154 h 176"/>
                  <a:gd name="T10" fmla="*/ 205 w 206"/>
                  <a:gd name="T11" fmla="*/ 148 h 176"/>
                  <a:gd name="T12" fmla="*/ 105 w 206"/>
                  <a:gd name="T13" fmla="*/ 0 h 176"/>
                  <a:gd name="T14" fmla="*/ 112 w 206"/>
                  <a:gd name="T15" fmla="*/ 7 h 176"/>
                  <a:gd name="T16" fmla="*/ 121 w 206"/>
                  <a:gd name="T17" fmla="*/ 12 h 176"/>
                  <a:gd name="T18" fmla="*/ 129 w 206"/>
                  <a:gd name="T19" fmla="*/ 15 h 176"/>
                  <a:gd name="T20" fmla="*/ 129 w 206"/>
                  <a:gd name="T21" fmla="*/ 22 h 176"/>
                  <a:gd name="T22" fmla="*/ 138 w 206"/>
                  <a:gd name="T23" fmla="*/ 22 h 176"/>
                  <a:gd name="T24" fmla="*/ 145 w 206"/>
                  <a:gd name="T25" fmla="*/ 28 h 176"/>
                  <a:gd name="T26" fmla="*/ 154 w 206"/>
                  <a:gd name="T27" fmla="*/ 31 h 176"/>
                  <a:gd name="T28" fmla="*/ 162 w 206"/>
                  <a:gd name="T29" fmla="*/ 31 h 176"/>
                  <a:gd name="T30" fmla="*/ 170 w 206"/>
                  <a:gd name="T31" fmla="*/ 36 h 176"/>
                  <a:gd name="T32" fmla="*/ 178 w 206"/>
                  <a:gd name="T33" fmla="*/ 37 h 176"/>
                  <a:gd name="T34" fmla="*/ 181 w 206"/>
                  <a:gd name="T35" fmla="*/ 48 h 176"/>
                  <a:gd name="T36" fmla="*/ 179 w 206"/>
                  <a:gd name="T37" fmla="*/ 66 h 176"/>
                  <a:gd name="T38" fmla="*/ 170 w 206"/>
                  <a:gd name="T39" fmla="*/ 67 h 176"/>
                  <a:gd name="T40" fmla="*/ 165 w 206"/>
                  <a:gd name="T41" fmla="*/ 75 h 176"/>
                  <a:gd name="T42" fmla="*/ 157 w 206"/>
                  <a:gd name="T43" fmla="*/ 85 h 176"/>
                  <a:gd name="T44" fmla="*/ 157 w 206"/>
                  <a:gd name="T45" fmla="*/ 91 h 176"/>
                  <a:gd name="T46" fmla="*/ 167 w 206"/>
                  <a:gd name="T47" fmla="*/ 86 h 176"/>
                  <a:gd name="T48" fmla="*/ 170 w 206"/>
                  <a:gd name="T49" fmla="*/ 96 h 176"/>
                  <a:gd name="T50" fmla="*/ 172 w 206"/>
                  <a:gd name="T51" fmla="*/ 105 h 176"/>
                  <a:gd name="T52" fmla="*/ 165 w 206"/>
                  <a:gd name="T53" fmla="*/ 111 h 176"/>
                  <a:gd name="T54" fmla="*/ 170 w 206"/>
                  <a:gd name="T55" fmla="*/ 118 h 176"/>
                  <a:gd name="T56" fmla="*/ 172 w 206"/>
                  <a:gd name="T57" fmla="*/ 127 h 176"/>
                  <a:gd name="T58" fmla="*/ 176 w 206"/>
                  <a:gd name="T59" fmla="*/ 132 h 176"/>
                  <a:gd name="T60" fmla="*/ 173 w 206"/>
                  <a:gd name="T61" fmla="*/ 137 h 176"/>
                  <a:gd name="T62" fmla="*/ 153 w 206"/>
                  <a:gd name="T63" fmla="*/ 146 h 176"/>
                  <a:gd name="T64" fmla="*/ 140 w 206"/>
                  <a:gd name="T65" fmla="*/ 140 h 176"/>
                  <a:gd name="T66" fmla="*/ 131 w 206"/>
                  <a:gd name="T67" fmla="*/ 140 h 176"/>
                  <a:gd name="T68" fmla="*/ 113 w 206"/>
                  <a:gd name="T69" fmla="*/ 149 h 176"/>
                  <a:gd name="T70" fmla="*/ 108 w 206"/>
                  <a:gd name="T71" fmla="*/ 157 h 176"/>
                  <a:gd name="T72" fmla="*/ 97 w 206"/>
                  <a:gd name="T73" fmla="*/ 159 h 176"/>
                  <a:gd name="T74" fmla="*/ 91 w 206"/>
                  <a:gd name="T75" fmla="*/ 154 h 176"/>
                  <a:gd name="T76" fmla="*/ 79 w 206"/>
                  <a:gd name="T77" fmla="*/ 151 h 176"/>
                  <a:gd name="T78" fmla="*/ 67 w 206"/>
                  <a:gd name="T79" fmla="*/ 152 h 176"/>
                  <a:gd name="T80" fmla="*/ 58 w 206"/>
                  <a:gd name="T81" fmla="*/ 149 h 176"/>
                  <a:gd name="T82" fmla="*/ 49 w 206"/>
                  <a:gd name="T83" fmla="*/ 146 h 176"/>
                  <a:gd name="T84" fmla="*/ 45 w 206"/>
                  <a:gd name="T85" fmla="*/ 143 h 176"/>
                  <a:gd name="T86" fmla="*/ 52 w 206"/>
                  <a:gd name="T87" fmla="*/ 118 h 176"/>
                  <a:gd name="T88" fmla="*/ 56 w 206"/>
                  <a:gd name="T89" fmla="*/ 105 h 176"/>
                  <a:gd name="T90" fmla="*/ 52 w 206"/>
                  <a:gd name="T91" fmla="*/ 100 h 176"/>
                  <a:gd name="T92" fmla="*/ 52 w 206"/>
                  <a:gd name="T93" fmla="*/ 89 h 176"/>
                  <a:gd name="T94" fmla="*/ 39 w 206"/>
                  <a:gd name="T95" fmla="*/ 74 h 176"/>
                  <a:gd name="T96" fmla="*/ 34 w 206"/>
                  <a:gd name="T97" fmla="*/ 70 h 176"/>
                  <a:gd name="T98" fmla="*/ 28 w 206"/>
                  <a:gd name="T99" fmla="*/ 66 h 176"/>
                  <a:gd name="T100" fmla="*/ 20 w 206"/>
                  <a:gd name="T101" fmla="*/ 63 h 176"/>
                  <a:gd name="T102" fmla="*/ 1 w 206"/>
                  <a:gd name="T103" fmla="*/ 56 h 176"/>
                  <a:gd name="T104" fmla="*/ 4 w 206"/>
                  <a:gd name="T105" fmla="*/ 53 h 176"/>
                  <a:gd name="T106" fmla="*/ 1 w 206"/>
                  <a:gd name="T107" fmla="*/ 48 h 176"/>
                  <a:gd name="T108" fmla="*/ 30 w 206"/>
                  <a:gd name="T109" fmla="*/ 48 h 176"/>
                  <a:gd name="T110" fmla="*/ 47 w 206"/>
                  <a:gd name="T111" fmla="*/ 45 h 176"/>
                  <a:gd name="T112" fmla="*/ 49 w 206"/>
                  <a:gd name="T113" fmla="*/ 26 h 176"/>
                  <a:gd name="T114" fmla="*/ 69 w 206"/>
                  <a:gd name="T115" fmla="*/ 33 h 176"/>
                  <a:gd name="T116" fmla="*/ 82 w 206"/>
                  <a:gd name="T117" fmla="*/ 22 h 176"/>
                  <a:gd name="T118" fmla="*/ 94 w 206"/>
                  <a:gd name="T119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" h="176">
                    <a:moveTo>
                      <a:pt x="205" y="148"/>
                    </a:moveTo>
                    <a:lnTo>
                      <a:pt x="206" y="148"/>
                    </a:lnTo>
                    <a:lnTo>
                      <a:pt x="206" y="149"/>
                    </a:lnTo>
                    <a:lnTo>
                      <a:pt x="206" y="149"/>
                    </a:lnTo>
                    <a:lnTo>
                      <a:pt x="206" y="151"/>
                    </a:lnTo>
                    <a:lnTo>
                      <a:pt x="205" y="154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6" y="156"/>
                    </a:lnTo>
                    <a:lnTo>
                      <a:pt x="206" y="162"/>
                    </a:lnTo>
                    <a:lnTo>
                      <a:pt x="206" y="163"/>
                    </a:lnTo>
                    <a:lnTo>
                      <a:pt x="205" y="165"/>
                    </a:lnTo>
                    <a:lnTo>
                      <a:pt x="205" y="167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3" y="171"/>
                    </a:lnTo>
                    <a:lnTo>
                      <a:pt x="203" y="174"/>
                    </a:lnTo>
                    <a:lnTo>
                      <a:pt x="202" y="176"/>
                    </a:lnTo>
                    <a:lnTo>
                      <a:pt x="198" y="174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68"/>
                    </a:lnTo>
                    <a:lnTo>
                      <a:pt x="195" y="167"/>
                    </a:lnTo>
                    <a:lnTo>
                      <a:pt x="195" y="167"/>
                    </a:lnTo>
                    <a:lnTo>
                      <a:pt x="194" y="167"/>
                    </a:lnTo>
                    <a:lnTo>
                      <a:pt x="194" y="167"/>
                    </a:lnTo>
                    <a:lnTo>
                      <a:pt x="194" y="165"/>
                    </a:lnTo>
                    <a:lnTo>
                      <a:pt x="194" y="165"/>
                    </a:lnTo>
                    <a:lnTo>
                      <a:pt x="195" y="163"/>
                    </a:lnTo>
                    <a:lnTo>
                      <a:pt x="195" y="163"/>
                    </a:lnTo>
                    <a:lnTo>
                      <a:pt x="194" y="163"/>
                    </a:lnTo>
                    <a:lnTo>
                      <a:pt x="194" y="162"/>
                    </a:lnTo>
                    <a:lnTo>
                      <a:pt x="192" y="162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2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5" y="156"/>
                    </a:lnTo>
                    <a:lnTo>
                      <a:pt x="197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200" y="152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3" y="151"/>
                    </a:lnTo>
                    <a:lnTo>
                      <a:pt x="203" y="151"/>
                    </a:lnTo>
                    <a:lnTo>
                      <a:pt x="203" y="149"/>
                    </a:lnTo>
                    <a:lnTo>
                      <a:pt x="205" y="148"/>
                    </a:lnTo>
                    <a:lnTo>
                      <a:pt x="205" y="148"/>
                    </a:lnTo>
                    <a:close/>
                    <a:moveTo>
                      <a:pt x="49" y="94"/>
                    </a:moveTo>
                    <a:lnTo>
                      <a:pt x="50" y="94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0" y="96"/>
                    </a:lnTo>
                    <a:lnTo>
                      <a:pt x="49" y="96"/>
                    </a:lnTo>
                    <a:lnTo>
                      <a:pt x="49" y="94"/>
                    </a:lnTo>
                    <a:lnTo>
                      <a:pt x="49" y="94"/>
                    </a:lnTo>
                    <a:close/>
                    <a:moveTo>
                      <a:pt x="105" y="0"/>
                    </a:moveTo>
                    <a:lnTo>
                      <a:pt x="105" y="1"/>
                    </a:lnTo>
                    <a:lnTo>
                      <a:pt x="105" y="3"/>
                    </a:lnTo>
                    <a:lnTo>
                      <a:pt x="107" y="3"/>
                    </a:lnTo>
                    <a:lnTo>
                      <a:pt x="105" y="3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21" y="12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6" y="14"/>
                    </a:lnTo>
                    <a:lnTo>
                      <a:pt x="127" y="15"/>
                    </a:lnTo>
                    <a:lnTo>
                      <a:pt x="129" y="15"/>
                    </a:lnTo>
                    <a:lnTo>
                      <a:pt x="129" y="17"/>
                    </a:lnTo>
                    <a:lnTo>
                      <a:pt x="129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4" y="22"/>
                    </a:lnTo>
                    <a:lnTo>
                      <a:pt x="135" y="20"/>
                    </a:lnTo>
                    <a:lnTo>
                      <a:pt x="137" y="20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3" y="26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45" y="28"/>
                    </a:lnTo>
                    <a:lnTo>
                      <a:pt x="146" y="28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4" y="30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7" y="30"/>
                    </a:lnTo>
                    <a:lnTo>
                      <a:pt x="159" y="30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2" y="31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7" y="36"/>
                    </a:lnTo>
                    <a:lnTo>
                      <a:pt x="167" y="36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70" y="37"/>
                    </a:lnTo>
                    <a:lnTo>
                      <a:pt x="170" y="37"/>
                    </a:lnTo>
                    <a:lnTo>
                      <a:pt x="172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75" y="37"/>
                    </a:lnTo>
                    <a:lnTo>
                      <a:pt x="176" y="36"/>
                    </a:lnTo>
                    <a:lnTo>
                      <a:pt x="176" y="36"/>
                    </a:lnTo>
                    <a:lnTo>
                      <a:pt x="178" y="37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6" y="41"/>
                    </a:lnTo>
                    <a:lnTo>
                      <a:pt x="186" y="42"/>
                    </a:lnTo>
                    <a:lnTo>
                      <a:pt x="186" y="42"/>
                    </a:lnTo>
                    <a:lnTo>
                      <a:pt x="183" y="45"/>
                    </a:lnTo>
                    <a:lnTo>
                      <a:pt x="183" y="47"/>
                    </a:lnTo>
                    <a:lnTo>
                      <a:pt x="181" y="48"/>
                    </a:lnTo>
                    <a:lnTo>
                      <a:pt x="181" y="50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78" y="56"/>
                    </a:lnTo>
                    <a:lnTo>
                      <a:pt x="179" y="58"/>
                    </a:lnTo>
                    <a:lnTo>
                      <a:pt x="178" y="59"/>
                    </a:lnTo>
                    <a:lnTo>
                      <a:pt x="178" y="63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6" y="67"/>
                    </a:lnTo>
                    <a:lnTo>
                      <a:pt x="176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3" y="67"/>
                    </a:lnTo>
                    <a:lnTo>
                      <a:pt x="173" y="67"/>
                    </a:lnTo>
                    <a:lnTo>
                      <a:pt x="172" y="67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2"/>
                    </a:lnTo>
                    <a:lnTo>
                      <a:pt x="167" y="74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7"/>
                    </a:lnTo>
                    <a:lnTo>
                      <a:pt x="162" y="77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7" y="88"/>
                    </a:lnTo>
                    <a:lnTo>
                      <a:pt x="157" y="88"/>
                    </a:lnTo>
                    <a:lnTo>
                      <a:pt x="157" y="89"/>
                    </a:lnTo>
                    <a:lnTo>
                      <a:pt x="156" y="89"/>
                    </a:lnTo>
                    <a:lnTo>
                      <a:pt x="156" y="91"/>
                    </a:lnTo>
                    <a:lnTo>
                      <a:pt x="156" y="91"/>
                    </a:lnTo>
                    <a:lnTo>
                      <a:pt x="156" y="93"/>
                    </a:lnTo>
                    <a:lnTo>
                      <a:pt x="157" y="91"/>
                    </a:lnTo>
                    <a:lnTo>
                      <a:pt x="159" y="91"/>
                    </a:lnTo>
                    <a:lnTo>
                      <a:pt x="159" y="89"/>
                    </a:lnTo>
                    <a:lnTo>
                      <a:pt x="159" y="89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61" y="88"/>
                    </a:lnTo>
                    <a:lnTo>
                      <a:pt x="162" y="86"/>
                    </a:lnTo>
                    <a:lnTo>
                      <a:pt x="164" y="86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7" y="91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70" y="94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68" y="97"/>
                    </a:lnTo>
                    <a:lnTo>
                      <a:pt x="167" y="97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8" y="100"/>
                    </a:lnTo>
                    <a:lnTo>
                      <a:pt x="170" y="102"/>
                    </a:lnTo>
                    <a:lnTo>
                      <a:pt x="170" y="104"/>
                    </a:lnTo>
                    <a:lnTo>
                      <a:pt x="172" y="105"/>
                    </a:lnTo>
                    <a:lnTo>
                      <a:pt x="172" y="105"/>
                    </a:lnTo>
                    <a:lnTo>
                      <a:pt x="172" y="105"/>
                    </a:lnTo>
                    <a:lnTo>
                      <a:pt x="172" y="107"/>
                    </a:lnTo>
                    <a:lnTo>
                      <a:pt x="172" y="108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5" y="110"/>
                    </a:lnTo>
                    <a:lnTo>
                      <a:pt x="165" y="110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13"/>
                    </a:lnTo>
                    <a:lnTo>
                      <a:pt x="167" y="113"/>
                    </a:lnTo>
                    <a:lnTo>
                      <a:pt x="167" y="115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70" y="115"/>
                    </a:lnTo>
                    <a:lnTo>
                      <a:pt x="170" y="115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8" y="121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8" y="124"/>
                    </a:lnTo>
                    <a:lnTo>
                      <a:pt x="170" y="126"/>
                    </a:lnTo>
                    <a:lnTo>
                      <a:pt x="172" y="127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8" y="127"/>
                    </a:lnTo>
                    <a:lnTo>
                      <a:pt x="179" y="127"/>
                    </a:lnTo>
                    <a:lnTo>
                      <a:pt x="179" y="127"/>
                    </a:lnTo>
                    <a:lnTo>
                      <a:pt x="179" y="129"/>
                    </a:lnTo>
                    <a:lnTo>
                      <a:pt x="179" y="129"/>
                    </a:lnTo>
                    <a:lnTo>
                      <a:pt x="178" y="130"/>
                    </a:lnTo>
                    <a:lnTo>
                      <a:pt x="178" y="132"/>
                    </a:lnTo>
                    <a:lnTo>
                      <a:pt x="176" y="132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6" y="135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6" y="134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3" y="137"/>
                    </a:lnTo>
                    <a:lnTo>
                      <a:pt x="168" y="140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5" y="143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1" y="145"/>
                    </a:lnTo>
                    <a:lnTo>
                      <a:pt x="157" y="146"/>
                    </a:lnTo>
                    <a:lnTo>
                      <a:pt x="156" y="146"/>
                    </a:lnTo>
                    <a:lnTo>
                      <a:pt x="153" y="146"/>
                    </a:lnTo>
                    <a:lnTo>
                      <a:pt x="151" y="145"/>
                    </a:lnTo>
                    <a:lnTo>
                      <a:pt x="146" y="143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2" y="141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38" y="140"/>
                    </a:lnTo>
                    <a:lnTo>
                      <a:pt x="138" y="141"/>
                    </a:lnTo>
                    <a:lnTo>
                      <a:pt x="138" y="140"/>
                    </a:lnTo>
                    <a:lnTo>
                      <a:pt x="138" y="140"/>
                    </a:lnTo>
                    <a:lnTo>
                      <a:pt x="138" y="141"/>
                    </a:lnTo>
                    <a:lnTo>
                      <a:pt x="137" y="141"/>
                    </a:lnTo>
                    <a:lnTo>
                      <a:pt x="135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1" y="140"/>
                    </a:lnTo>
                    <a:lnTo>
                      <a:pt x="129" y="138"/>
                    </a:lnTo>
                    <a:lnTo>
                      <a:pt x="129" y="138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26" y="138"/>
                    </a:lnTo>
                    <a:lnTo>
                      <a:pt x="124" y="138"/>
                    </a:lnTo>
                    <a:lnTo>
                      <a:pt x="123" y="140"/>
                    </a:lnTo>
                    <a:lnTo>
                      <a:pt x="116" y="145"/>
                    </a:lnTo>
                    <a:lnTo>
                      <a:pt x="115" y="146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13" y="157"/>
                    </a:lnTo>
                    <a:lnTo>
                      <a:pt x="112" y="157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8" y="157"/>
                    </a:lnTo>
                    <a:lnTo>
                      <a:pt x="107" y="159"/>
                    </a:lnTo>
                    <a:lnTo>
                      <a:pt x="107" y="159"/>
                    </a:lnTo>
                    <a:lnTo>
                      <a:pt x="107" y="159"/>
                    </a:lnTo>
                    <a:lnTo>
                      <a:pt x="105" y="159"/>
                    </a:lnTo>
                    <a:lnTo>
                      <a:pt x="104" y="159"/>
                    </a:lnTo>
                    <a:lnTo>
                      <a:pt x="101" y="157"/>
                    </a:lnTo>
                    <a:lnTo>
                      <a:pt x="99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7" y="159"/>
                    </a:lnTo>
                    <a:lnTo>
                      <a:pt x="96" y="157"/>
                    </a:lnTo>
                    <a:lnTo>
                      <a:pt x="96" y="157"/>
                    </a:lnTo>
                    <a:lnTo>
                      <a:pt x="93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3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5" y="152"/>
                    </a:lnTo>
                    <a:lnTo>
                      <a:pt x="83" y="151"/>
                    </a:lnTo>
                    <a:lnTo>
                      <a:pt x="80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9" y="152"/>
                    </a:lnTo>
                    <a:lnTo>
                      <a:pt x="79" y="152"/>
                    </a:lnTo>
                    <a:lnTo>
                      <a:pt x="77" y="152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67" y="152"/>
                    </a:lnTo>
                    <a:lnTo>
                      <a:pt x="67" y="152"/>
                    </a:lnTo>
                    <a:lnTo>
                      <a:pt x="67" y="152"/>
                    </a:lnTo>
                    <a:lnTo>
                      <a:pt x="66" y="151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56" y="148"/>
                    </a:lnTo>
                    <a:lnTo>
                      <a:pt x="55" y="148"/>
                    </a:lnTo>
                    <a:lnTo>
                      <a:pt x="52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49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49" y="148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5" y="143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5" y="140"/>
                    </a:lnTo>
                    <a:lnTo>
                      <a:pt x="47" y="138"/>
                    </a:lnTo>
                    <a:lnTo>
                      <a:pt x="49" y="130"/>
                    </a:lnTo>
                    <a:lnTo>
                      <a:pt x="50" y="119"/>
                    </a:lnTo>
                    <a:lnTo>
                      <a:pt x="52" y="118"/>
                    </a:lnTo>
                    <a:lnTo>
                      <a:pt x="53" y="118"/>
                    </a:lnTo>
                    <a:lnTo>
                      <a:pt x="52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52" y="110"/>
                    </a:lnTo>
                    <a:lnTo>
                      <a:pt x="52" y="107"/>
                    </a:lnTo>
                    <a:lnTo>
                      <a:pt x="53" y="102"/>
                    </a:lnTo>
                    <a:lnTo>
                      <a:pt x="55" y="104"/>
                    </a:lnTo>
                    <a:lnTo>
                      <a:pt x="56" y="105"/>
                    </a:lnTo>
                    <a:lnTo>
                      <a:pt x="58" y="107"/>
                    </a:lnTo>
                    <a:lnTo>
                      <a:pt x="58" y="110"/>
                    </a:lnTo>
                    <a:lnTo>
                      <a:pt x="60" y="111"/>
                    </a:lnTo>
                    <a:lnTo>
                      <a:pt x="61" y="113"/>
                    </a:lnTo>
                    <a:lnTo>
                      <a:pt x="60" y="111"/>
                    </a:lnTo>
                    <a:lnTo>
                      <a:pt x="60" y="110"/>
                    </a:lnTo>
                    <a:lnTo>
                      <a:pt x="58" y="105"/>
                    </a:lnTo>
                    <a:lnTo>
                      <a:pt x="58" y="104"/>
                    </a:lnTo>
                    <a:lnTo>
                      <a:pt x="56" y="102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53" y="97"/>
                    </a:lnTo>
                    <a:lnTo>
                      <a:pt x="53" y="96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89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2" y="85"/>
                    </a:lnTo>
                    <a:lnTo>
                      <a:pt x="41" y="82"/>
                    </a:lnTo>
                    <a:lnTo>
                      <a:pt x="39" y="80"/>
                    </a:lnTo>
                    <a:lnTo>
                      <a:pt x="39" y="78"/>
                    </a:lnTo>
                    <a:lnTo>
                      <a:pt x="39" y="78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9" y="70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1" y="70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2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4" y="58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1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2" y="42"/>
                    </a:lnTo>
                    <a:lnTo>
                      <a:pt x="25" y="44"/>
                    </a:lnTo>
                    <a:lnTo>
                      <a:pt x="28" y="47"/>
                    </a:lnTo>
                    <a:lnTo>
                      <a:pt x="30" y="48"/>
                    </a:lnTo>
                    <a:lnTo>
                      <a:pt x="33" y="45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5" y="4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5" y="33"/>
                    </a:lnTo>
                    <a:lnTo>
                      <a:pt x="58" y="33"/>
                    </a:lnTo>
                    <a:lnTo>
                      <a:pt x="61" y="33"/>
                    </a:lnTo>
                    <a:lnTo>
                      <a:pt x="66" y="34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2" y="31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26"/>
                    </a:lnTo>
                    <a:lnTo>
                      <a:pt x="77" y="23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90" y="18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4" y="3"/>
                    </a:lnTo>
                    <a:lnTo>
                      <a:pt x="96" y="1"/>
                    </a:lnTo>
                    <a:lnTo>
                      <a:pt x="104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" name="Freeform 276">
                <a:extLst>
                  <a:ext uri="{FF2B5EF4-FFF2-40B4-BE49-F238E27FC236}">
                    <a16:creationId xmlns:a16="http://schemas.microsoft.com/office/drawing/2014/main" id="{4C948AA8-69A5-3E4E-AE26-E71871FD29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483" y="2438918"/>
                <a:ext cx="31042" cy="44346"/>
              </a:xfrm>
              <a:custGeom>
                <a:avLst/>
                <a:gdLst>
                  <a:gd name="T0" fmla="*/ 6 w 14"/>
                  <a:gd name="T1" fmla="*/ 16 h 20"/>
                  <a:gd name="T2" fmla="*/ 6 w 14"/>
                  <a:gd name="T3" fmla="*/ 16 h 20"/>
                  <a:gd name="T4" fmla="*/ 8 w 14"/>
                  <a:gd name="T5" fmla="*/ 16 h 20"/>
                  <a:gd name="T6" fmla="*/ 9 w 14"/>
                  <a:gd name="T7" fmla="*/ 17 h 20"/>
                  <a:gd name="T8" fmla="*/ 9 w 14"/>
                  <a:gd name="T9" fmla="*/ 17 h 20"/>
                  <a:gd name="T10" fmla="*/ 9 w 14"/>
                  <a:gd name="T11" fmla="*/ 17 h 20"/>
                  <a:gd name="T12" fmla="*/ 9 w 14"/>
                  <a:gd name="T13" fmla="*/ 19 h 20"/>
                  <a:gd name="T14" fmla="*/ 9 w 14"/>
                  <a:gd name="T15" fmla="*/ 20 h 20"/>
                  <a:gd name="T16" fmla="*/ 11 w 14"/>
                  <a:gd name="T17" fmla="*/ 20 h 20"/>
                  <a:gd name="T18" fmla="*/ 9 w 14"/>
                  <a:gd name="T19" fmla="*/ 20 h 20"/>
                  <a:gd name="T20" fmla="*/ 9 w 14"/>
                  <a:gd name="T21" fmla="*/ 20 h 20"/>
                  <a:gd name="T22" fmla="*/ 8 w 14"/>
                  <a:gd name="T23" fmla="*/ 17 h 20"/>
                  <a:gd name="T24" fmla="*/ 6 w 14"/>
                  <a:gd name="T25" fmla="*/ 16 h 20"/>
                  <a:gd name="T26" fmla="*/ 6 w 14"/>
                  <a:gd name="T27" fmla="*/ 16 h 20"/>
                  <a:gd name="T28" fmla="*/ 8 w 14"/>
                  <a:gd name="T29" fmla="*/ 9 h 20"/>
                  <a:gd name="T30" fmla="*/ 9 w 14"/>
                  <a:gd name="T31" fmla="*/ 9 h 20"/>
                  <a:gd name="T32" fmla="*/ 11 w 14"/>
                  <a:gd name="T33" fmla="*/ 11 h 20"/>
                  <a:gd name="T34" fmla="*/ 11 w 14"/>
                  <a:gd name="T35" fmla="*/ 11 h 20"/>
                  <a:gd name="T36" fmla="*/ 11 w 14"/>
                  <a:gd name="T37" fmla="*/ 13 h 20"/>
                  <a:gd name="T38" fmla="*/ 11 w 14"/>
                  <a:gd name="T39" fmla="*/ 13 h 20"/>
                  <a:gd name="T40" fmla="*/ 11 w 14"/>
                  <a:gd name="T41" fmla="*/ 13 h 20"/>
                  <a:gd name="T42" fmla="*/ 9 w 14"/>
                  <a:gd name="T43" fmla="*/ 11 h 20"/>
                  <a:gd name="T44" fmla="*/ 8 w 14"/>
                  <a:gd name="T45" fmla="*/ 11 h 20"/>
                  <a:gd name="T46" fmla="*/ 8 w 14"/>
                  <a:gd name="T47" fmla="*/ 11 h 20"/>
                  <a:gd name="T48" fmla="*/ 8 w 14"/>
                  <a:gd name="T49" fmla="*/ 9 h 20"/>
                  <a:gd name="T50" fmla="*/ 8 w 14"/>
                  <a:gd name="T51" fmla="*/ 9 h 20"/>
                  <a:gd name="T52" fmla="*/ 1 w 14"/>
                  <a:gd name="T53" fmla="*/ 5 h 20"/>
                  <a:gd name="T54" fmla="*/ 3 w 14"/>
                  <a:gd name="T55" fmla="*/ 5 h 20"/>
                  <a:gd name="T56" fmla="*/ 5 w 14"/>
                  <a:gd name="T57" fmla="*/ 5 h 20"/>
                  <a:gd name="T58" fmla="*/ 5 w 14"/>
                  <a:gd name="T59" fmla="*/ 6 h 20"/>
                  <a:gd name="T60" fmla="*/ 5 w 14"/>
                  <a:gd name="T61" fmla="*/ 6 h 20"/>
                  <a:gd name="T62" fmla="*/ 3 w 14"/>
                  <a:gd name="T63" fmla="*/ 6 h 20"/>
                  <a:gd name="T64" fmla="*/ 1 w 14"/>
                  <a:gd name="T65" fmla="*/ 6 h 20"/>
                  <a:gd name="T66" fmla="*/ 0 w 14"/>
                  <a:gd name="T67" fmla="*/ 6 h 20"/>
                  <a:gd name="T68" fmla="*/ 0 w 14"/>
                  <a:gd name="T69" fmla="*/ 5 h 20"/>
                  <a:gd name="T70" fmla="*/ 1 w 14"/>
                  <a:gd name="T71" fmla="*/ 5 h 20"/>
                  <a:gd name="T72" fmla="*/ 1 w 14"/>
                  <a:gd name="T73" fmla="*/ 5 h 20"/>
                  <a:gd name="T74" fmla="*/ 6 w 14"/>
                  <a:gd name="T75" fmla="*/ 0 h 20"/>
                  <a:gd name="T76" fmla="*/ 8 w 14"/>
                  <a:gd name="T77" fmla="*/ 2 h 20"/>
                  <a:gd name="T78" fmla="*/ 11 w 14"/>
                  <a:gd name="T79" fmla="*/ 3 h 20"/>
                  <a:gd name="T80" fmla="*/ 11 w 14"/>
                  <a:gd name="T81" fmla="*/ 5 h 20"/>
                  <a:gd name="T82" fmla="*/ 9 w 14"/>
                  <a:gd name="T83" fmla="*/ 5 h 20"/>
                  <a:gd name="T84" fmla="*/ 9 w 14"/>
                  <a:gd name="T85" fmla="*/ 5 h 20"/>
                  <a:gd name="T86" fmla="*/ 8 w 14"/>
                  <a:gd name="T87" fmla="*/ 5 h 20"/>
                  <a:gd name="T88" fmla="*/ 8 w 14"/>
                  <a:gd name="T89" fmla="*/ 5 h 20"/>
                  <a:gd name="T90" fmla="*/ 8 w 14"/>
                  <a:gd name="T91" fmla="*/ 5 h 20"/>
                  <a:gd name="T92" fmla="*/ 8 w 14"/>
                  <a:gd name="T93" fmla="*/ 6 h 20"/>
                  <a:gd name="T94" fmla="*/ 9 w 14"/>
                  <a:gd name="T95" fmla="*/ 8 h 20"/>
                  <a:gd name="T96" fmla="*/ 9 w 14"/>
                  <a:gd name="T97" fmla="*/ 8 h 20"/>
                  <a:gd name="T98" fmla="*/ 9 w 14"/>
                  <a:gd name="T99" fmla="*/ 9 h 20"/>
                  <a:gd name="T100" fmla="*/ 8 w 14"/>
                  <a:gd name="T101" fmla="*/ 8 h 20"/>
                  <a:gd name="T102" fmla="*/ 6 w 14"/>
                  <a:gd name="T103" fmla="*/ 5 h 20"/>
                  <a:gd name="T104" fmla="*/ 3 w 14"/>
                  <a:gd name="T105" fmla="*/ 2 h 20"/>
                  <a:gd name="T106" fmla="*/ 6 w 14"/>
                  <a:gd name="T107" fmla="*/ 0 h 20"/>
                  <a:gd name="T108" fmla="*/ 12 w 14"/>
                  <a:gd name="T109" fmla="*/ 0 h 20"/>
                  <a:gd name="T110" fmla="*/ 12 w 14"/>
                  <a:gd name="T111" fmla="*/ 2 h 20"/>
                  <a:gd name="T112" fmla="*/ 14 w 14"/>
                  <a:gd name="T113" fmla="*/ 2 h 20"/>
                  <a:gd name="T114" fmla="*/ 14 w 14"/>
                  <a:gd name="T115" fmla="*/ 3 h 20"/>
                  <a:gd name="T116" fmla="*/ 12 w 14"/>
                  <a:gd name="T117" fmla="*/ 3 h 20"/>
                  <a:gd name="T118" fmla="*/ 12 w 14"/>
                  <a:gd name="T119" fmla="*/ 3 h 20"/>
                  <a:gd name="T120" fmla="*/ 12 w 14"/>
                  <a:gd name="T121" fmla="*/ 3 h 20"/>
                  <a:gd name="T122" fmla="*/ 12 w 14"/>
                  <a:gd name="T123" fmla="*/ 2 h 20"/>
                  <a:gd name="T124" fmla="*/ 12 w 14"/>
                  <a:gd name="T1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0">
                    <a:moveTo>
                      <a:pt x="6" y="16"/>
                    </a:moveTo>
                    <a:lnTo>
                      <a:pt x="6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8" y="9"/>
                    </a:move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  <a:moveTo>
                      <a:pt x="1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  <a:moveTo>
                      <a:pt x="6" y="0"/>
                    </a:moveTo>
                    <a:lnTo>
                      <a:pt x="8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  <a:moveTo>
                      <a:pt x="12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" name="Freeform 277">
                <a:extLst>
                  <a:ext uri="{FF2B5EF4-FFF2-40B4-BE49-F238E27FC236}">
                    <a16:creationId xmlns:a16="http://schemas.microsoft.com/office/drawing/2014/main" id="{C5BF3616-1457-244D-A66D-E38B7D85B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11249" y="4434489"/>
                <a:ext cx="800447" cy="139691"/>
              </a:xfrm>
              <a:custGeom>
                <a:avLst/>
                <a:gdLst>
                  <a:gd name="T0" fmla="*/ 361 w 361"/>
                  <a:gd name="T1" fmla="*/ 61 h 63"/>
                  <a:gd name="T2" fmla="*/ 361 w 361"/>
                  <a:gd name="T3" fmla="*/ 63 h 63"/>
                  <a:gd name="T4" fmla="*/ 361 w 361"/>
                  <a:gd name="T5" fmla="*/ 63 h 63"/>
                  <a:gd name="T6" fmla="*/ 359 w 361"/>
                  <a:gd name="T7" fmla="*/ 63 h 63"/>
                  <a:gd name="T8" fmla="*/ 359 w 361"/>
                  <a:gd name="T9" fmla="*/ 63 h 63"/>
                  <a:gd name="T10" fmla="*/ 361 w 361"/>
                  <a:gd name="T11" fmla="*/ 61 h 63"/>
                  <a:gd name="T12" fmla="*/ 291 w 361"/>
                  <a:gd name="T13" fmla="*/ 37 h 63"/>
                  <a:gd name="T14" fmla="*/ 293 w 361"/>
                  <a:gd name="T15" fmla="*/ 39 h 63"/>
                  <a:gd name="T16" fmla="*/ 293 w 361"/>
                  <a:gd name="T17" fmla="*/ 39 h 63"/>
                  <a:gd name="T18" fmla="*/ 293 w 361"/>
                  <a:gd name="T19" fmla="*/ 41 h 63"/>
                  <a:gd name="T20" fmla="*/ 293 w 361"/>
                  <a:gd name="T21" fmla="*/ 41 h 63"/>
                  <a:gd name="T22" fmla="*/ 293 w 361"/>
                  <a:gd name="T23" fmla="*/ 41 h 63"/>
                  <a:gd name="T24" fmla="*/ 291 w 361"/>
                  <a:gd name="T25" fmla="*/ 41 h 63"/>
                  <a:gd name="T26" fmla="*/ 291 w 361"/>
                  <a:gd name="T27" fmla="*/ 39 h 63"/>
                  <a:gd name="T28" fmla="*/ 290 w 361"/>
                  <a:gd name="T29" fmla="*/ 39 h 63"/>
                  <a:gd name="T30" fmla="*/ 291 w 361"/>
                  <a:gd name="T31" fmla="*/ 39 h 63"/>
                  <a:gd name="T32" fmla="*/ 291 w 361"/>
                  <a:gd name="T33" fmla="*/ 37 h 63"/>
                  <a:gd name="T34" fmla="*/ 197 w 361"/>
                  <a:gd name="T35" fmla="*/ 33 h 63"/>
                  <a:gd name="T36" fmla="*/ 197 w 361"/>
                  <a:gd name="T37" fmla="*/ 33 h 63"/>
                  <a:gd name="T38" fmla="*/ 197 w 361"/>
                  <a:gd name="T39" fmla="*/ 33 h 63"/>
                  <a:gd name="T40" fmla="*/ 197 w 361"/>
                  <a:gd name="T41" fmla="*/ 33 h 63"/>
                  <a:gd name="T42" fmla="*/ 197 w 361"/>
                  <a:gd name="T43" fmla="*/ 33 h 63"/>
                  <a:gd name="T44" fmla="*/ 195 w 361"/>
                  <a:gd name="T45" fmla="*/ 33 h 63"/>
                  <a:gd name="T46" fmla="*/ 195 w 361"/>
                  <a:gd name="T47" fmla="*/ 33 h 63"/>
                  <a:gd name="T48" fmla="*/ 195 w 361"/>
                  <a:gd name="T49" fmla="*/ 33 h 63"/>
                  <a:gd name="T50" fmla="*/ 197 w 361"/>
                  <a:gd name="T51" fmla="*/ 33 h 63"/>
                  <a:gd name="T52" fmla="*/ 197 w 361"/>
                  <a:gd name="T53" fmla="*/ 33 h 63"/>
                  <a:gd name="T54" fmla="*/ 197 w 361"/>
                  <a:gd name="T55" fmla="*/ 33 h 63"/>
                  <a:gd name="T56" fmla="*/ 197 w 361"/>
                  <a:gd name="T57" fmla="*/ 33 h 63"/>
                  <a:gd name="T58" fmla="*/ 197 w 361"/>
                  <a:gd name="T59" fmla="*/ 33 h 63"/>
                  <a:gd name="T60" fmla="*/ 200 w 361"/>
                  <a:gd name="T61" fmla="*/ 31 h 63"/>
                  <a:gd name="T62" fmla="*/ 200 w 361"/>
                  <a:gd name="T63" fmla="*/ 31 h 63"/>
                  <a:gd name="T64" fmla="*/ 200 w 361"/>
                  <a:gd name="T65" fmla="*/ 31 h 63"/>
                  <a:gd name="T66" fmla="*/ 200 w 361"/>
                  <a:gd name="T67" fmla="*/ 31 h 63"/>
                  <a:gd name="T68" fmla="*/ 200 w 361"/>
                  <a:gd name="T69" fmla="*/ 31 h 63"/>
                  <a:gd name="T70" fmla="*/ 200 w 361"/>
                  <a:gd name="T71" fmla="*/ 31 h 63"/>
                  <a:gd name="T72" fmla="*/ 200 w 361"/>
                  <a:gd name="T73" fmla="*/ 31 h 63"/>
                  <a:gd name="T74" fmla="*/ 200 w 361"/>
                  <a:gd name="T75" fmla="*/ 31 h 63"/>
                  <a:gd name="T76" fmla="*/ 200 w 361"/>
                  <a:gd name="T77" fmla="*/ 31 h 63"/>
                  <a:gd name="T78" fmla="*/ 3 w 361"/>
                  <a:gd name="T79" fmla="*/ 0 h 63"/>
                  <a:gd name="T80" fmla="*/ 3 w 361"/>
                  <a:gd name="T81" fmla="*/ 1 h 63"/>
                  <a:gd name="T82" fmla="*/ 3 w 361"/>
                  <a:gd name="T83" fmla="*/ 1 h 63"/>
                  <a:gd name="T84" fmla="*/ 1 w 361"/>
                  <a:gd name="T85" fmla="*/ 1 h 63"/>
                  <a:gd name="T86" fmla="*/ 1 w 361"/>
                  <a:gd name="T87" fmla="*/ 3 h 63"/>
                  <a:gd name="T88" fmla="*/ 0 w 361"/>
                  <a:gd name="T89" fmla="*/ 3 h 63"/>
                  <a:gd name="T90" fmla="*/ 1 w 361"/>
                  <a:gd name="T91" fmla="*/ 1 h 63"/>
                  <a:gd name="T92" fmla="*/ 1 w 361"/>
                  <a:gd name="T93" fmla="*/ 1 h 63"/>
                  <a:gd name="T94" fmla="*/ 1 w 361"/>
                  <a:gd name="T95" fmla="*/ 1 h 63"/>
                  <a:gd name="T96" fmla="*/ 3 w 361"/>
                  <a:gd name="T9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1" h="63">
                    <a:moveTo>
                      <a:pt x="361" y="61"/>
                    </a:moveTo>
                    <a:lnTo>
                      <a:pt x="361" y="63"/>
                    </a:lnTo>
                    <a:lnTo>
                      <a:pt x="361" y="63"/>
                    </a:lnTo>
                    <a:lnTo>
                      <a:pt x="359" y="63"/>
                    </a:lnTo>
                    <a:lnTo>
                      <a:pt x="359" y="63"/>
                    </a:lnTo>
                    <a:lnTo>
                      <a:pt x="361" y="61"/>
                    </a:lnTo>
                    <a:close/>
                    <a:moveTo>
                      <a:pt x="291" y="37"/>
                    </a:move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41"/>
                    </a:lnTo>
                    <a:lnTo>
                      <a:pt x="293" y="41"/>
                    </a:lnTo>
                    <a:lnTo>
                      <a:pt x="293" y="41"/>
                    </a:lnTo>
                    <a:lnTo>
                      <a:pt x="291" y="41"/>
                    </a:lnTo>
                    <a:lnTo>
                      <a:pt x="291" y="39"/>
                    </a:lnTo>
                    <a:lnTo>
                      <a:pt x="290" y="39"/>
                    </a:lnTo>
                    <a:lnTo>
                      <a:pt x="291" y="39"/>
                    </a:lnTo>
                    <a:lnTo>
                      <a:pt x="291" y="37"/>
                    </a:lnTo>
                    <a:close/>
                    <a:moveTo>
                      <a:pt x="197" y="33"/>
                    </a:move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lnTo>
                      <a:pt x="197" y="33"/>
                    </a:lnTo>
                    <a:close/>
                    <a:moveTo>
                      <a:pt x="200" y="31"/>
                    </a:move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lnTo>
                      <a:pt x="200" y="31"/>
                    </a:lnTo>
                    <a:close/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" name="Freeform 278">
                <a:extLst>
                  <a:ext uri="{FF2B5EF4-FFF2-40B4-BE49-F238E27FC236}">
                    <a16:creationId xmlns:a16="http://schemas.microsoft.com/office/drawing/2014/main" id="{D95B29DF-3293-C04C-9B79-D37D343E8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5423" y="6536490"/>
                <a:ext cx="108648" cy="46564"/>
              </a:xfrm>
              <a:custGeom>
                <a:avLst/>
                <a:gdLst>
                  <a:gd name="T0" fmla="*/ 23 w 49"/>
                  <a:gd name="T1" fmla="*/ 17 h 21"/>
                  <a:gd name="T2" fmla="*/ 21 w 49"/>
                  <a:gd name="T3" fmla="*/ 19 h 21"/>
                  <a:gd name="T4" fmla="*/ 21 w 49"/>
                  <a:gd name="T5" fmla="*/ 17 h 21"/>
                  <a:gd name="T6" fmla="*/ 40 w 49"/>
                  <a:gd name="T7" fmla="*/ 14 h 21"/>
                  <a:gd name="T8" fmla="*/ 38 w 49"/>
                  <a:gd name="T9" fmla="*/ 14 h 21"/>
                  <a:gd name="T10" fmla="*/ 4 w 49"/>
                  <a:gd name="T11" fmla="*/ 10 h 21"/>
                  <a:gd name="T12" fmla="*/ 4 w 49"/>
                  <a:gd name="T13" fmla="*/ 13 h 21"/>
                  <a:gd name="T14" fmla="*/ 0 w 49"/>
                  <a:gd name="T15" fmla="*/ 11 h 21"/>
                  <a:gd name="T16" fmla="*/ 10 w 49"/>
                  <a:gd name="T17" fmla="*/ 2 h 21"/>
                  <a:gd name="T18" fmla="*/ 15 w 49"/>
                  <a:gd name="T19" fmla="*/ 5 h 21"/>
                  <a:gd name="T20" fmla="*/ 19 w 49"/>
                  <a:gd name="T21" fmla="*/ 3 h 21"/>
                  <a:gd name="T22" fmla="*/ 24 w 49"/>
                  <a:gd name="T23" fmla="*/ 3 h 21"/>
                  <a:gd name="T24" fmla="*/ 27 w 49"/>
                  <a:gd name="T25" fmla="*/ 2 h 21"/>
                  <a:gd name="T26" fmla="*/ 27 w 49"/>
                  <a:gd name="T27" fmla="*/ 5 h 21"/>
                  <a:gd name="T28" fmla="*/ 24 w 49"/>
                  <a:gd name="T29" fmla="*/ 6 h 21"/>
                  <a:gd name="T30" fmla="*/ 18 w 49"/>
                  <a:gd name="T31" fmla="*/ 14 h 21"/>
                  <a:gd name="T32" fmla="*/ 15 w 49"/>
                  <a:gd name="T33" fmla="*/ 14 h 21"/>
                  <a:gd name="T34" fmla="*/ 11 w 49"/>
                  <a:gd name="T35" fmla="*/ 17 h 21"/>
                  <a:gd name="T36" fmla="*/ 10 w 49"/>
                  <a:gd name="T37" fmla="*/ 17 h 21"/>
                  <a:gd name="T38" fmla="*/ 5 w 49"/>
                  <a:gd name="T39" fmla="*/ 17 h 21"/>
                  <a:gd name="T40" fmla="*/ 8 w 49"/>
                  <a:gd name="T41" fmla="*/ 13 h 21"/>
                  <a:gd name="T42" fmla="*/ 13 w 49"/>
                  <a:gd name="T43" fmla="*/ 10 h 21"/>
                  <a:gd name="T44" fmla="*/ 13 w 49"/>
                  <a:gd name="T45" fmla="*/ 8 h 21"/>
                  <a:gd name="T46" fmla="*/ 10 w 49"/>
                  <a:gd name="T47" fmla="*/ 10 h 21"/>
                  <a:gd name="T48" fmla="*/ 10 w 49"/>
                  <a:gd name="T49" fmla="*/ 8 h 21"/>
                  <a:gd name="T50" fmla="*/ 13 w 49"/>
                  <a:gd name="T51" fmla="*/ 6 h 21"/>
                  <a:gd name="T52" fmla="*/ 10 w 49"/>
                  <a:gd name="T53" fmla="*/ 3 h 21"/>
                  <a:gd name="T54" fmla="*/ 10 w 49"/>
                  <a:gd name="T55" fmla="*/ 2 h 21"/>
                  <a:gd name="T56" fmla="*/ 16 w 49"/>
                  <a:gd name="T57" fmla="*/ 2 h 21"/>
                  <a:gd name="T58" fmla="*/ 13 w 49"/>
                  <a:gd name="T59" fmla="*/ 2 h 21"/>
                  <a:gd name="T60" fmla="*/ 34 w 49"/>
                  <a:gd name="T61" fmla="*/ 0 h 21"/>
                  <a:gd name="T62" fmla="*/ 40 w 49"/>
                  <a:gd name="T63" fmla="*/ 2 h 21"/>
                  <a:gd name="T64" fmla="*/ 40 w 49"/>
                  <a:gd name="T65" fmla="*/ 3 h 21"/>
                  <a:gd name="T66" fmla="*/ 40 w 49"/>
                  <a:gd name="T67" fmla="*/ 5 h 21"/>
                  <a:gd name="T68" fmla="*/ 43 w 49"/>
                  <a:gd name="T69" fmla="*/ 5 h 21"/>
                  <a:gd name="T70" fmla="*/ 43 w 49"/>
                  <a:gd name="T71" fmla="*/ 3 h 21"/>
                  <a:gd name="T72" fmla="*/ 48 w 49"/>
                  <a:gd name="T73" fmla="*/ 3 h 21"/>
                  <a:gd name="T74" fmla="*/ 46 w 49"/>
                  <a:gd name="T75" fmla="*/ 6 h 21"/>
                  <a:gd name="T76" fmla="*/ 49 w 49"/>
                  <a:gd name="T77" fmla="*/ 8 h 21"/>
                  <a:gd name="T78" fmla="*/ 45 w 49"/>
                  <a:gd name="T79" fmla="*/ 10 h 21"/>
                  <a:gd name="T80" fmla="*/ 37 w 49"/>
                  <a:gd name="T81" fmla="*/ 13 h 21"/>
                  <a:gd name="T82" fmla="*/ 37 w 49"/>
                  <a:gd name="T83" fmla="*/ 16 h 21"/>
                  <a:gd name="T84" fmla="*/ 30 w 49"/>
                  <a:gd name="T85" fmla="*/ 17 h 21"/>
                  <a:gd name="T86" fmla="*/ 27 w 49"/>
                  <a:gd name="T87" fmla="*/ 17 h 21"/>
                  <a:gd name="T88" fmla="*/ 23 w 49"/>
                  <a:gd name="T89" fmla="*/ 17 h 21"/>
                  <a:gd name="T90" fmla="*/ 24 w 49"/>
                  <a:gd name="T91" fmla="*/ 13 h 21"/>
                  <a:gd name="T92" fmla="*/ 29 w 49"/>
                  <a:gd name="T93" fmla="*/ 8 h 21"/>
                  <a:gd name="T94" fmla="*/ 30 w 49"/>
                  <a:gd name="T95" fmla="*/ 8 h 21"/>
                  <a:gd name="T96" fmla="*/ 34 w 49"/>
                  <a:gd name="T9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21">
                    <a:moveTo>
                      <a:pt x="21" y="17"/>
                    </a:moveTo>
                    <a:lnTo>
                      <a:pt x="21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close/>
                    <a:moveTo>
                      <a:pt x="40" y="14"/>
                    </a:moveTo>
                    <a:lnTo>
                      <a:pt x="40" y="14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40" y="14"/>
                    </a:lnTo>
                    <a:close/>
                    <a:moveTo>
                      <a:pt x="2" y="10"/>
                    </a:moveTo>
                    <a:lnTo>
                      <a:pt x="4" y="10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0"/>
                    </a:lnTo>
                    <a:close/>
                    <a:moveTo>
                      <a:pt x="10" y="2"/>
                    </a:moveTo>
                    <a:lnTo>
                      <a:pt x="11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  <a:moveTo>
                      <a:pt x="15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  <a:moveTo>
                      <a:pt x="34" y="0"/>
                    </a:moveTo>
                    <a:lnTo>
                      <a:pt x="37" y="2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" name="Freeform 279">
                <a:extLst>
                  <a:ext uri="{FF2B5EF4-FFF2-40B4-BE49-F238E27FC236}">
                    <a16:creationId xmlns:a16="http://schemas.microsoft.com/office/drawing/2014/main" id="{ECA37BF5-C6C7-4D4D-B116-34E8802E7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81984" y="5139591"/>
                <a:ext cx="230599" cy="303771"/>
              </a:xfrm>
              <a:custGeom>
                <a:avLst/>
                <a:gdLst>
                  <a:gd name="T0" fmla="*/ 0 w 104"/>
                  <a:gd name="T1" fmla="*/ 137 h 137"/>
                  <a:gd name="T2" fmla="*/ 98 w 104"/>
                  <a:gd name="T3" fmla="*/ 121 h 137"/>
                  <a:gd name="T4" fmla="*/ 98 w 104"/>
                  <a:gd name="T5" fmla="*/ 121 h 137"/>
                  <a:gd name="T6" fmla="*/ 99 w 104"/>
                  <a:gd name="T7" fmla="*/ 98 h 137"/>
                  <a:gd name="T8" fmla="*/ 99 w 104"/>
                  <a:gd name="T9" fmla="*/ 99 h 137"/>
                  <a:gd name="T10" fmla="*/ 99 w 104"/>
                  <a:gd name="T11" fmla="*/ 98 h 137"/>
                  <a:gd name="T12" fmla="*/ 57 w 104"/>
                  <a:gd name="T13" fmla="*/ 96 h 137"/>
                  <a:gd name="T14" fmla="*/ 54 w 104"/>
                  <a:gd name="T15" fmla="*/ 98 h 137"/>
                  <a:gd name="T16" fmla="*/ 49 w 104"/>
                  <a:gd name="T17" fmla="*/ 98 h 137"/>
                  <a:gd name="T18" fmla="*/ 54 w 104"/>
                  <a:gd name="T19" fmla="*/ 96 h 137"/>
                  <a:gd name="T20" fmla="*/ 82 w 104"/>
                  <a:gd name="T21" fmla="*/ 96 h 137"/>
                  <a:gd name="T22" fmla="*/ 80 w 104"/>
                  <a:gd name="T23" fmla="*/ 96 h 137"/>
                  <a:gd name="T24" fmla="*/ 80 w 104"/>
                  <a:gd name="T25" fmla="*/ 96 h 137"/>
                  <a:gd name="T26" fmla="*/ 96 w 104"/>
                  <a:gd name="T27" fmla="*/ 85 h 137"/>
                  <a:gd name="T28" fmla="*/ 69 w 104"/>
                  <a:gd name="T29" fmla="*/ 82 h 137"/>
                  <a:gd name="T30" fmla="*/ 68 w 104"/>
                  <a:gd name="T31" fmla="*/ 82 h 137"/>
                  <a:gd name="T32" fmla="*/ 93 w 104"/>
                  <a:gd name="T33" fmla="*/ 82 h 137"/>
                  <a:gd name="T34" fmla="*/ 93 w 104"/>
                  <a:gd name="T35" fmla="*/ 80 h 137"/>
                  <a:gd name="T36" fmla="*/ 103 w 104"/>
                  <a:gd name="T37" fmla="*/ 80 h 137"/>
                  <a:gd name="T38" fmla="*/ 62 w 104"/>
                  <a:gd name="T39" fmla="*/ 77 h 137"/>
                  <a:gd name="T40" fmla="*/ 52 w 104"/>
                  <a:gd name="T41" fmla="*/ 71 h 137"/>
                  <a:gd name="T42" fmla="*/ 55 w 104"/>
                  <a:gd name="T43" fmla="*/ 72 h 137"/>
                  <a:gd name="T44" fmla="*/ 58 w 104"/>
                  <a:gd name="T45" fmla="*/ 77 h 137"/>
                  <a:gd name="T46" fmla="*/ 57 w 104"/>
                  <a:gd name="T47" fmla="*/ 83 h 137"/>
                  <a:gd name="T48" fmla="*/ 52 w 104"/>
                  <a:gd name="T49" fmla="*/ 85 h 137"/>
                  <a:gd name="T50" fmla="*/ 44 w 104"/>
                  <a:gd name="T51" fmla="*/ 83 h 137"/>
                  <a:gd name="T52" fmla="*/ 39 w 104"/>
                  <a:gd name="T53" fmla="*/ 80 h 137"/>
                  <a:gd name="T54" fmla="*/ 41 w 104"/>
                  <a:gd name="T55" fmla="*/ 79 h 137"/>
                  <a:gd name="T56" fmla="*/ 43 w 104"/>
                  <a:gd name="T57" fmla="*/ 74 h 137"/>
                  <a:gd name="T58" fmla="*/ 52 w 104"/>
                  <a:gd name="T59" fmla="*/ 71 h 137"/>
                  <a:gd name="T60" fmla="*/ 71 w 104"/>
                  <a:gd name="T61" fmla="*/ 72 h 137"/>
                  <a:gd name="T62" fmla="*/ 95 w 104"/>
                  <a:gd name="T63" fmla="*/ 69 h 137"/>
                  <a:gd name="T64" fmla="*/ 93 w 104"/>
                  <a:gd name="T65" fmla="*/ 71 h 137"/>
                  <a:gd name="T66" fmla="*/ 93 w 104"/>
                  <a:gd name="T67" fmla="*/ 69 h 137"/>
                  <a:gd name="T68" fmla="*/ 38 w 104"/>
                  <a:gd name="T69" fmla="*/ 68 h 137"/>
                  <a:gd name="T70" fmla="*/ 79 w 104"/>
                  <a:gd name="T71" fmla="*/ 64 h 137"/>
                  <a:gd name="T72" fmla="*/ 79 w 104"/>
                  <a:gd name="T73" fmla="*/ 63 h 137"/>
                  <a:gd name="T74" fmla="*/ 79 w 104"/>
                  <a:gd name="T75" fmla="*/ 66 h 137"/>
                  <a:gd name="T76" fmla="*/ 80 w 104"/>
                  <a:gd name="T77" fmla="*/ 60 h 137"/>
                  <a:gd name="T78" fmla="*/ 79 w 104"/>
                  <a:gd name="T79" fmla="*/ 60 h 137"/>
                  <a:gd name="T80" fmla="*/ 77 w 104"/>
                  <a:gd name="T81" fmla="*/ 57 h 137"/>
                  <a:gd name="T82" fmla="*/ 73 w 104"/>
                  <a:gd name="T83" fmla="*/ 63 h 137"/>
                  <a:gd name="T84" fmla="*/ 77 w 104"/>
                  <a:gd name="T85" fmla="*/ 60 h 137"/>
                  <a:gd name="T86" fmla="*/ 74 w 104"/>
                  <a:gd name="T87" fmla="*/ 63 h 137"/>
                  <a:gd name="T88" fmla="*/ 69 w 104"/>
                  <a:gd name="T89" fmla="*/ 63 h 137"/>
                  <a:gd name="T90" fmla="*/ 65 w 104"/>
                  <a:gd name="T91" fmla="*/ 64 h 137"/>
                  <a:gd name="T92" fmla="*/ 60 w 104"/>
                  <a:gd name="T93" fmla="*/ 66 h 137"/>
                  <a:gd name="T94" fmla="*/ 58 w 104"/>
                  <a:gd name="T95" fmla="*/ 63 h 137"/>
                  <a:gd name="T96" fmla="*/ 60 w 104"/>
                  <a:gd name="T97" fmla="*/ 61 h 137"/>
                  <a:gd name="T98" fmla="*/ 68 w 104"/>
                  <a:gd name="T99" fmla="*/ 58 h 137"/>
                  <a:gd name="T100" fmla="*/ 74 w 104"/>
                  <a:gd name="T101" fmla="*/ 55 h 137"/>
                  <a:gd name="T102" fmla="*/ 79 w 104"/>
                  <a:gd name="T103" fmla="*/ 53 h 137"/>
                  <a:gd name="T104" fmla="*/ 79 w 104"/>
                  <a:gd name="T105" fmla="*/ 53 h 137"/>
                  <a:gd name="T106" fmla="*/ 36 w 104"/>
                  <a:gd name="T107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" h="137">
                    <a:moveTo>
                      <a:pt x="0" y="137"/>
                    </a:move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  <a:moveTo>
                      <a:pt x="98" y="121"/>
                    </a:move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8" y="121"/>
                    </a:lnTo>
                    <a:close/>
                    <a:moveTo>
                      <a:pt x="99" y="98"/>
                    </a:move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close/>
                    <a:moveTo>
                      <a:pt x="55" y="96"/>
                    </a:moveTo>
                    <a:lnTo>
                      <a:pt x="55" y="96"/>
                    </a:lnTo>
                    <a:lnTo>
                      <a:pt x="57" y="96"/>
                    </a:lnTo>
                    <a:lnTo>
                      <a:pt x="57" y="96"/>
                    </a:lnTo>
                    <a:lnTo>
                      <a:pt x="55" y="98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5" y="96"/>
                    </a:lnTo>
                    <a:close/>
                    <a:moveTo>
                      <a:pt x="82" y="94"/>
                    </a:moveTo>
                    <a:lnTo>
                      <a:pt x="82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94"/>
                    </a:lnTo>
                    <a:close/>
                    <a:moveTo>
                      <a:pt x="96" y="85"/>
                    </a:move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6" y="85"/>
                    </a:lnTo>
                    <a:close/>
                    <a:moveTo>
                      <a:pt x="69" y="80"/>
                    </a:moveTo>
                    <a:lnTo>
                      <a:pt x="69" y="82"/>
                    </a:lnTo>
                    <a:lnTo>
                      <a:pt x="69" y="82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9" y="80"/>
                    </a:lnTo>
                    <a:close/>
                    <a:moveTo>
                      <a:pt x="93" y="80"/>
                    </a:moveTo>
                    <a:lnTo>
                      <a:pt x="93" y="80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1" y="80"/>
                    </a:lnTo>
                    <a:lnTo>
                      <a:pt x="93" y="80"/>
                    </a:lnTo>
                    <a:close/>
                    <a:moveTo>
                      <a:pt x="103" y="80"/>
                    </a:move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3" y="80"/>
                    </a:lnTo>
                    <a:lnTo>
                      <a:pt x="103" y="80"/>
                    </a:lnTo>
                    <a:close/>
                    <a:moveTo>
                      <a:pt x="62" y="75"/>
                    </a:moveTo>
                    <a:lnTo>
                      <a:pt x="62" y="77"/>
                    </a:lnTo>
                    <a:lnTo>
                      <a:pt x="62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2" y="75"/>
                    </a:lnTo>
                    <a:lnTo>
                      <a:pt x="62" y="75"/>
                    </a:lnTo>
                    <a:close/>
                    <a:moveTo>
                      <a:pt x="52" y="71"/>
                    </a:moveTo>
                    <a:lnTo>
                      <a:pt x="54" y="71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5" y="83"/>
                    </a:lnTo>
                    <a:lnTo>
                      <a:pt x="54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49" y="85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43" y="74"/>
                    </a:lnTo>
                    <a:lnTo>
                      <a:pt x="44" y="74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72"/>
                    </a:lnTo>
                    <a:lnTo>
                      <a:pt x="52" y="71"/>
                    </a:lnTo>
                    <a:close/>
                    <a:moveTo>
                      <a:pt x="69" y="71"/>
                    </a:moveTo>
                    <a:lnTo>
                      <a:pt x="71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9" y="71"/>
                    </a:lnTo>
                    <a:close/>
                    <a:moveTo>
                      <a:pt x="93" y="69"/>
                    </a:moveTo>
                    <a:lnTo>
                      <a:pt x="95" y="69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close/>
                    <a:moveTo>
                      <a:pt x="39" y="68"/>
                    </a:moveTo>
                    <a:lnTo>
                      <a:pt x="39" y="68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close/>
                    <a:moveTo>
                      <a:pt x="79" y="63"/>
                    </a:moveTo>
                    <a:lnTo>
                      <a:pt x="79" y="64"/>
                    </a:lnTo>
                    <a:lnTo>
                      <a:pt x="79" y="66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7" y="64"/>
                    </a:lnTo>
                    <a:lnTo>
                      <a:pt x="79" y="63"/>
                    </a:lnTo>
                    <a:close/>
                    <a:moveTo>
                      <a:pt x="80" y="61"/>
                    </a:moveTo>
                    <a:lnTo>
                      <a:pt x="82" y="63"/>
                    </a:lnTo>
                    <a:lnTo>
                      <a:pt x="80" y="64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9" y="63"/>
                    </a:lnTo>
                    <a:lnTo>
                      <a:pt x="80" y="63"/>
                    </a:lnTo>
                    <a:lnTo>
                      <a:pt x="80" y="61"/>
                    </a:lnTo>
                    <a:close/>
                    <a:moveTo>
                      <a:pt x="80" y="58"/>
                    </a:moveTo>
                    <a:lnTo>
                      <a:pt x="80" y="60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58"/>
                    </a:lnTo>
                    <a:lnTo>
                      <a:pt x="80" y="58"/>
                    </a:lnTo>
                    <a:close/>
                    <a:moveTo>
                      <a:pt x="79" y="53"/>
                    </a:moveTo>
                    <a:lnTo>
                      <a:pt x="79" y="55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4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3" y="63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5" y="64"/>
                    </a:lnTo>
                    <a:lnTo>
                      <a:pt x="65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0"/>
                    </a:lnTo>
                    <a:lnTo>
                      <a:pt x="63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71" y="57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6" y="55"/>
                    </a:lnTo>
                    <a:lnTo>
                      <a:pt x="77" y="55"/>
                    </a:lnTo>
                    <a:lnTo>
                      <a:pt x="79" y="53"/>
                    </a:lnTo>
                    <a:close/>
                    <a:moveTo>
                      <a:pt x="79" y="53"/>
                    </a:moveTo>
                    <a:lnTo>
                      <a:pt x="79" y="53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79" y="53"/>
                    </a:lnTo>
                    <a:lnTo>
                      <a:pt x="79" y="53"/>
                    </a:lnTo>
                    <a:close/>
                    <a:moveTo>
                      <a:pt x="36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" name="Freeform 280">
                <a:extLst>
                  <a:ext uri="{FF2B5EF4-FFF2-40B4-BE49-F238E27FC236}">
                    <a16:creationId xmlns:a16="http://schemas.microsoft.com/office/drawing/2014/main" id="{AAC945D6-2BEE-2C47-A64C-0731386EF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3014" y="2026500"/>
                <a:ext cx="385811" cy="534370"/>
              </a:xfrm>
              <a:custGeom>
                <a:avLst/>
                <a:gdLst>
                  <a:gd name="T0" fmla="*/ 13 w 174"/>
                  <a:gd name="T1" fmla="*/ 236 h 241"/>
                  <a:gd name="T2" fmla="*/ 30 w 174"/>
                  <a:gd name="T3" fmla="*/ 233 h 241"/>
                  <a:gd name="T4" fmla="*/ 2 w 174"/>
                  <a:gd name="T5" fmla="*/ 233 h 241"/>
                  <a:gd name="T6" fmla="*/ 38 w 174"/>
                  <a:gd name="T7" fmla="*/ 230 h 241"/>
                  <a:gd name="T8" fmla="*/ 38 w 174"/>
                  <a:gd name="T9" fmla="*/ 233 h 241"/>
                  <a:gd name="T10" fmla="*/ 7 w 174"/>
                  <a:gd name="T11" fmla="*/ 230 h 241"/>
                  <a:gd name="T12" fmla="*/ 10 w 174"/>
                  <a:gd name="T13" fmla="*/ 233 h 241"/>
                  <a:gd name="T14" fmla="*/ 2 w 174"/>
                  <a:gd name="T15" fmla="*/ 232 h 241"/>
                  <a:gd name="T16" fmla="*/ 3 w 174"/>
                  <a:gd name="T17" fmla="*/ 230 h 241"/>
                  <a:gd name="T18" fmla="*/ 35 w 174"/>
                  <a:gd name="T19" fmla="*/ 230 h 241"/>
                  <a:gd name="T20" fmla="*/ 27 w 174"/>
                  <a:gd name="T21" fmla="*/ 227 h 241"/>
                  <a:gd name="T22" fmla="*/ 24 w 174"/>
                  <a:gd name="T23" fmla="*/ 166 h 241"/>
                  <a:gd name="T24" fmla="*/ 26 w 174"/>
                  <a:gd name="T25" fmla="*/ 167 h 241"/>
                  <a:gd name="T26" fmla="*/ 78 w 174"/>
                  <a:gd name="T27" fmla="*/ 125 h 241"/>
                  <a:gd name="T28" fmla="*/ 126 w 174"/>
                  <a:gd name="T29" fmla="*/ 5 h 241"/>
                  <a:gd name="T30" fmla="*/ 134 w 174"/>
                  <a:gd name="T31" fmla="*/ 24 h 241"/>
                  <a:gd name="T32" fmla="*/ 133 w 174"/>
                  <a:gd name="T33" fmla="*/ 32 h 241"/>
                  <a:gd name="T34" fmla="*/ 142 w 174"/>
                  <a:gd name="T35" fmla="*/ 50 h 241"/>
                  <a:gd name="T36" fmla="*/ 141 w 174"/>
                  <a:gd name="T37" fmla="*/ 74 h 241"/>
                  <a:gd name="T38" fmla="*/ 145 w 174"/>
                  <a:gd name="T39" fmla="*/ 93 h 241"/>
                  <a:gd name="T40" fmla="*/ 152 w 174"/>
                  <a:gd name="T41" fmla="*/ 109 h 241"/>
                  <a:gd name="T42" fmla="*/ 145 w 174"/>
                  <a:gd name="T43" fmla="*/ 120 h 241"/>
                  <a:gd name="T44" fmla="*/ 145 w 174"/>
                  <a:gd name="T45" fmla="*/ 126 h 241"/>
                  <a:gd name="T46" fmla="*/ 152 w 174"/>
                  <a:gd name="T47" fmla="*/ 136 h 241"/>
                  <a:gd name="T48" fmla="*/ 158 w 174"/>
                  <a:gd name="T49" fmla="*/ 150 h 241"/>
                  <a:gd name="T50" fmla="*/ 169 w 174"/>
                  <a:gd name="T51" fmla="*/ 167 h 241"/>
                  <a:gd name="T52" fmla="*/ 169 w 174"/>
                  <a:gd name="T53" fmla="*/ 183 h 241"/>
                  <a:gd name="T54" fmla="*/ 144 w 174"/>
                  <a:gd name="T55" fmla="*/ 206 h 241"/>
                  <a:gd name="T56" fmla="*/ 120 w 174"/>
                  <a:gd name="T57" fmla="*/ 225 h 241"/>
                  <a:gd name="T58" fmla="*/ 104 w 174"/>
                  <a:gd name="T59" fmla="*/ 227 h 241"/>
                  <a:gd name="T60" fmla="*/ 100 w 174"/>
                  <a:gd name="T61" fmla="*/ 227 h 241"/>
                  <a:gd name="T62" fmla="*/ 92 w 174"/>
                  <a:gd name="T63" fmla="*/ 230 h 241"/>
                  <a:gd name="T64" fmla="*/ 78 w 174"/>
                  <a:gd name="T65" fmla="*/ 235 h 241"/>
                  <a:gd name="T66" fmla="*/ 56 w 174"/>
                  <a:gd name="T67" fmla="*/ 240 h 241"/>
                  <a:gd name="T68" fmla="*/ 51 w 174"/>
                  <a:gd name="T69" fmla="*/ 236 h 241"/>
                  <a:gd name="T70" fmla="*/ 44 w 174"/>
                  <a:gd name="T71" fmla="*/ 236 h 241"/>
                  <a:gd name="T72" fmla="*/ 44 w 174"/>
                  <a:gd name="T73" fmla="*/ 233 h 241"/>
                  <a:gd name="T74" fmla="*/ 35 w 174"/>
                  <a:gd name="T75" fmla="*/ 227 h 241"/>
                  <a:gd name="T76" fmla="*/ 27 w 174"/>
                  <a:gd name="T77" fmla="*/ 221 h 241"/>
                  <a:gd name="T78" fmla="*/ 29 w 174"/>
                  <a:gd name="T79" fmla="*/ 205 h 241"/>
                  <a:gd name="T80" fmla="*/ 29 w 174"/>
                  <a:gd name="T81" fmla="*/ 202 h 241"/>
                  <a:gd name="T82" fmla="*/ 24 w 174"/>
                  <a:gd name="T83" fmla="*/ 184 h 241"/>
                  <a:gd name="T84" fmla="*/ 30 w 174"/>
                  <a:gd name="T85" fmla="*/ 169 h 241"/>
                  <a:gd name="T86" fmla="*/ 40 w 174"/>
                  <a:gd name="T87" fmla="*/ 161 h 241"/>
                  <a:gd name="T88" fmla="*/ 51 w 174"/>
                  <a:gd name="T89" fmla="*/ 153 h 241"/>
                  <a:gd name="T90" fmla="*/ 68 w 174"/>
                  <a:gd name="T91" fmla="*/ 136 h 241"/>
                  <a:gd name="T92" fmla="*/ 84 w 174"/>
                  <a:gd name="T93" fmla="*/ 128 h 241"/>
                  <a:gd name="T94" fmla="*/ 84 w 174"/>
                  <a:gd name="T95" fmla="*/ 117 h 241"/>
                  <a:gd name="T96" fmla="*/ 73 w 174"/>
                  <a:gd name="T97" fmla="*/ 104 h 241"/>
                  <a:gd name="T98" fmla="*/ 60 w 174"/>
                  <a:gd name="T99" fmla="*/ 96 h 241"/>
                  <a:gd name="T100" fmla="*/ 63 w 174"/>
                  <a:gd name="T101" fmla="*/ 84 h 241"/>
                  <a:gd name="T102" fmla="*/ 59 w 174"/>
                  <a:gd name="T103" fmla="*/ 73 h 241"/>
                  <a:gd name="T104" fmla="*/ 57 w 174"/>
                  <a:gd name="T105" fmla="*/ 66 h 241"/>
                  <a:gd name="T106" fmla="*/ 59 w 174"/>
                  <a:gd name="T107" fmla="*/ 54 h 241"/>
                  <a:gd name="T108" fmla="*/ 48 w 174"/>
                  <a:gd name="T109" fmla="*/ 43 h 241"/>
                  <a:gd name="T110" fmla="*/ 26 w 174"/>
                  <a:gd name="T111" fmla="*/ 33 h 241"/>
                  <a:gd name="T112" fmla="*/ 22 w 174"/>
                  <a:gd name="T113" fmla="*/ 27 h 241"/>
                  <a:gd name="T114" fmla="*/ 30 w 174"/>
                  <a:gd name="T115" fmla="*/ 21 h 241"/>
                  <a:gd name="T116" fmla="*/ 51 w 174"/>
                  <a:gd name="T117" fmla="*/ 36 h 241"/>
                  <a:gd name="T118" fmla="*/ 70 w 174"/>
                  <a:gd name="T119" fmla="*/ 35 h 241"/>
                  <a:gd name="T120" fmla="*/ 85 w 174"/>
                  <a:gd name="T121" fmla="*/ 30 h 241"/>
                  <a:gd name="T122" fmla="*/ 93 w 174"/>
                  <a:gd name="T123" fmla="*/ 11 h 241"/>
                  <a:gd name="T124" fmla="*/ 109 w 174"/>
                  <a:gd name="T125" fmla="*/ 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4" h="241">
                    <a:moveTo>
                      <a:pt x="15" y="236"/>
                    </a:moveTo>
                    <a:lnTo>
                      <a:pt x="15" y="236"/>
                    </a:lnTo>
                    <a:lnTo>
                      <a:pt x="16" y="236"/>
                    </a:lnTo>
                    <a:lnTo>
                      <a:pt x="16" y="236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5" y="236"/>
                    </a:lnTo>
                    <a:close/>
                    <a:moveTo>
                      <a:pt x="30" y="233"/>
                    </a:moveTo>
                    <a:lnTo>
                      <a:pt x="30" y="233"/>
                    </a:lnTo>
                    <a:lnTo>
                      <a:pt x="30" y="235"/>
                    </a:lnTo>
                    <a:lnTo>
                      <a:pt x="30" y="235"/>
                    </a:lnTo>
                    <a:lnTo>
                      <a:pt x="29" y="235"/>
                    </a:lnTo>
                    <a:lnTo>
                      <a:pt x="29" y="235"/>
                    </a:lnTo>
                    <a:lnTo>
                      <a:pt x="29" y="235"/>
                    </a:lnTo>
                    <a:lnTo>
                      <a:pt x="30" y="233"/>
                    </a:lnTo>
                    <a:close/>
                    <a:moveTo>
                      <a:pt x="33" y="233"/>
                    </a:moveTo>
                    <a:lnTo>
                      <a:pt x="33" y="235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33"/>
                    </a:lnTo>
                    <a:lnTo>
                      <a:pt x="32" y="233"/>
                    </a:lnTo>
                    <a:lnTo>
                      <a:pt x="33" y="233"/>
                    </a:lnTo>
                    <a:close/>
                    <a:moveTo>
                      <a:pt x="2" y="232"/>
                    </a:moveTo>
                    <a:lnTo>
                      <a:pt x="2" y="233"/>
                    </a:lnTo>
                    <a:lnTo>
                      <a:pt x="2" y="233"/>
                    </a:lnTo>
                    <a:lnTo>
                      <a:pt x="2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3"/>
                    </a:lnTo>
                    <a:lnTo>
                      <a:pt x="0" y="232"/>
                    </a:lnTo>
                    <a:lnTo>
                      <a:pt x="2" y="232"/>
                    </a:lnTo>
                    <a:close/>
                    <a:moveTo>
                      <a:pt x="38" y="230"/>
                    </a:moveTo>
                    <a:lnTo>
                      <a:pt x="40" y="230"/>
                    </a:lnTo>
                    <a:lnTo>
                      <a:pt x="41" y="230"/>
                    </a:lnTo>
                    <a:lnTo>
                      <a:pt x="41" y="232"/>
                    </a:lnTo>
                    <a:lnTo>
                      <a:pt x="40" y="232"/>
                    </a:lnTo>
                    <a:lnTo>
                      <a:pt x="40" y="233"/>
                    </a:lnTo>
                    <a:lnTo>
                      <a:pt x="41" y="233"/>
                    </a:lnTo>
                    <a:lnTo>
                      <a:pt x="41" y="233"/>
                    </a:lnTo>
                    <a:lnTo>
                      <a:pt x="40" y="233"/>
                    </a:lnTo>
                    <a:lnTo>
                      <a:pt x="38" y="233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37" y="232"/>
                    </a:lnTo>
                    <a:lnTo>
                      <a:pt x="37" y="230"/>
                    </a:lnTo>
                    <a:lnTo>
                      <a:pt x="38" y="230"/>
                    </a:lnTo>
                    <a:lnTo>
                      <a:pt x="38" y="230"/>
                    </a:lnTo>
                    <a:close/>
                    <a:moveTo>
                      <a:pt x="5" y="229"/>
                    </a:moveTo>
                    <a:lnTo>
                      <a:pt x="7" y="230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7" y="230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1" y="232"/>
                    </a:lnTo>
                    <a:lnTo>
                      <a:pt x="10" y="233"/>
                    </a:lnTo>
                    <a:lnTo>
                      <a:pt x="10" y="233"/>
                    </a:lnTo>
                    <a:lnTo>
                      <a:pt x="8" y="233"/>
                    </a:lnTo>
                    <a:lnTo>
                      <a:pt x="8" y="233"/>
                    </a:lnTo>
                    <a:lnTo>
                      <a:pt x="8" y="233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3" y="236"/>
                    </a:lnTo>
                    <a:lnTo>
                      <a:pt x="3" y="235"/>
                    </a:lnTo>
                    <a:lnTo>
                      <a:pt x="2" y="232"/>
                    </a:lnTo>
                    <a:lnTo>
                      <a:pt x="2" y="232"/>
                    </a:lnTo>
                    <a:lnTo>
                      <a:pt x="3" y="232"/>
                    </a:lnTo>
                    <a:lnTo>
                      <a:pt x="3" y="232"/>
                    </a:lnTo>
                    <a:lnTo>
                      <a:pt x="3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5" y="232"/>
                    </a:lnTo>
                    <a:lnTo>
                      <a:pt x="5" y="230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5" y="229"/>
                    </a:lnTo>
                    <a:lnTo>
                      <a:pt x="5" y="229"/>
                    </a:lnTo>
                    <a:close/>
                    <a:moveTo>
                      <a:pt x="33" y="227"/>
                    </a:moveTo>
                    <a:lnTo>
                      <a:pt x="35" y="229"/>
                    </a:lnTo>
                    <a:lnTo>
                      <a:pt x="35" y="229"/>
                    </a:lnTo>
                    <a:lnTo>
                      <a:pt x="35" y="229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35" y="230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7"/>
                    </a:lnTo>
                    <a:close/>
                    <a:moveTo>
                      <a:pt x="26" y="224"/>
                    </a:moveTo>
                    <a:lnTo>
                      <a:pt x="26" y="224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7" y="227"/>
                    </a:lnTo>
                    <a:lnTo>
                      <a:pt x="26" y="227"/>
                    </a:lnTo>
                    <a:lnTo>
                      <a:pt x="26" y="225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6" y="224"/>
                    </a:lnTo>
                    <a:close/>
                    <a:moveTo>
                      <a:pt x="24" y="166"/>
                    </a:move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4" y="167"/>
                    </a:lnTo>
                    <a:lnTo>
                      <a:pt x="22" y="166"/>
                    </a:lnTo>
                    <a:lnTo>
                      <a:pt x="24" y="166"/>
                    </a:lnTo>
                    <a:close/>
                    <a:moveTo>
                      <a:pt x="76" y="123"/>
                    </a:moveTo>
                    <a:lnTo>
                      <a:pt x="79" y="123"/>
                    </a:lnTo>
                    <a:lnTo>
                      <a:pt x="79" y="125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74" y="126"/>
                    </a:lnTo>
                    <a:lnTo>
                      <a:pt x="73" y="126"/>
                    </a:lnTo>
                    <a:lnTo>
                      <a:pt x="73" y="125"/>
                    </a:lnTo>
                    <a:lnTo>
                      <a:pt x="74" y="123"/>
                    </a:lnTo>
                    <a:lnTo>
                      <a:pt x="76" y="123"/>
                    </a:lnTo>
                    <a:close/>
                    <a:moveTo>
                      <a:pt x="119" y="0"/>
                    </a:moveTo>
                    <a:lnTo>
                      <a:pt x="120" y="0"/>
                    </a:lnTo>
                    <a:lnTo>
                      <a:pt x="123" y="2"/>
                    </a:lnTo>
                    <a:lnTo>
                      <a:pt x="126" y="5"/>
                    </a:lnTo>
                    <a:lnTo>
                      <a:pt x="128" y="6"/>
                    </a:lnTo>
                    <a:lnTo>
                      <a:pt x="134" y="8"/>
                    </a:lnTo>
                    <a:lnTo>
                      <a:pt x="139" y="10"/>
                    </a:lnTo>
                    <a:lnTo>
                      <a:pt x="142" y="16"/>
                    </a:lnTo>
                    <a:lnTo>
                      <a:pt x="141" y="17"/>
                    </a:lnTo>
                    <a:lnTo>
                      <a:pt x="139" y="17"/>
                    </a:lnTo>
                    <a:lnTo>
                      <a:pt x="138" y="21"/>
                    </a:lnTo>
                    <a:lnTo>
                      <a:pt x="134" y="22"/>
                    </a:lnTo>
                    <a:lnTo>
                      <a:pt x="134" y="24"/>
                    </a:lnTo>
                    <a:lnTo>
                      <a:pt x="136" y="25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3" y="28"/>
                    </a:lnTo>
                    <a:lnTo>
                      <a:pt x="131" y="28"/>
                    </a:lnTo>
                    <a:lnTo>
                      <a:pt x="128" y="30"/>
                    </a:lnTo>
                    <a:lnTo>
                      <a:pt x="130" y="30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3" y="33"/>
                    </a:lnTo>
                    <a:lnTo>
                      <a:pt x="130" y="39"/>
                    </a:lnTo>
                    <a:lnTo>
                      <a:pt x="130" y="39"/>
                    </a:lnTo>
                    <a:lnTo>
                      <a:pt x="131" y="44"/>
                    </a:lnTo>
                    <a:lnTo>
                      <a:pt x="133" y="47"/>
                    </a:lnTo>
                    <a:lnTo>
                      <a:pt x="138" y="49"/>
                    </a:lnTo>
                    <a:lnTo>
                      <a:pt x="142" y="50"/>
                    </a:lnTo>
                    <a:lnTo>
                      <a:pt x="144" y="54"/>
                    </a:lnTo>
                    <a:lnTo>
                      <a:pt x="149" y="58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0" y="63"/>
                    </a:lnTo>
                    <a:lnTo>
                      <a:pt x="149" y="66"/>
                    </a:lnTo>
                    <a:lnTo>
                      <a:pt x="145" y="69"/>
                    </a:lnTo>
                    <a:lnTo>
                      <a:pt x="142" y="73"/>
                    </a:lnTo>
                    <a:lnTo>
                      <a:pt x="141" y="74"/>
                    </a:lnTo>
                    <a:lnTo>
                      <a:pt x="138" y="77"/>
                    </a:lnTo>
                    <a:lnTo>
                      <a:pt x="138" y="79"/>
                    </a:lnTo>
                    <a:lnTo>
                      <a:pt x="138" y="80"/>
                    </a:lnTo>
                    <a:lnTo>
                      <a:pt x="139" y="80"/>
                    </a:lnTo>
                    <a:lnTo>
                      <a:pt x="141" y="85"/>
                    </a:lnTo>
                    <a:lnTo>
                      <a:pt x="142" y="87"/>
                    </a:lnTo>
                    <a:lnTo>
                      <a:pt x="144" y="88"/>
                    </a:lnTo>
                    <a:lnTo>
                      <a:pt x="145" y="90"/>
                    </a:lnTo>
                    <a:lnTo>
                      <a:pt x="145" y="93"/>
                    </a:lnTo>
                    <a:lnTo>
                      <a:pt x="147" y="95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0" y="99"/>
                    </a:lnTo>
                    <a:lnTo>
                      <a:pt x="150" y="101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2" y="109"/>
                    </a:lnTo>
                    <a:lnTo>
                      <a:pt x="150" y="109"/>
                    </a:lnTo>
                    <a:lnTo>
                      <a:pt x="147" y="110"/>
                    </a:lnTo>
                    <a:lnTo>
                      <a:pt x="147" y="110"/>
                    </a:lnTo>
                    <a:lnTo>
                      <a:pt x="149" y="112"/>
                    </a:lnTo>
                    <a:lnTo>
                      <a:pt x="147" y="114"/>
                    </a:lnTo>
                    <a:lnTo>
                      <a:pt x="147" y="117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21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5" y="126"/>
                    </a:lnTo>
                    <a:lnTo>
                      <a:pt x="147" y="128"/>
                    </a:lnTo>
                    <a:lnTo>
                      <a:pt x="147" y="129"/>
                    </a:lnTo>
                    <a:lnTo>
                      <a:pt x="149" y="129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4"/>
                    </a:lnTo>
                    <a:lnTo>
                      <a:pt x="152" y="136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3" y="140"/>
                    </a:lnTo>
                    <a:lnTo>
                      <a:pt x="156" y="142"/>
                    </a:lnTo>
                    <a:lnTo>
                      <a:pt x="158" y="143"/>
                    </a:lnTo>
                    <a:lnTo>
                      <a:pt x="160" y="143"/>
                    </a:lnTo>
                    <a:lnTo>
                      <a:pt x="160" y="145"/>
                    </a:lnTo>
                    <a:lnTo>
                      <a:pt x="160" y="147"/>
                    </a:lnTo>
                    <a:lnTo>
                      <a:pt x="158" y="148"/>
                    </a:lnTo>
                    <a:lnTo>
                      <a:pt x="158" y="150"/>
                    </a:lnTo>
                    <a:lnTo>
                      <a:pt x="155" y="153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8" y="159"/>
                    </a:lnTo>
                    <a:lnTo>
                      <a:pt x="161" y="162"/>
                    </a:lnTo>
                    <a:lnTo>
                      <a:pt x="166" y="164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71" y="170"/>
                    </a:lnTo>
                    <a:lnTo>
                      <a:pt x="172" y="170"/>
                    </a:lnTo>
                    <a:lnTo>
                      <a:pt x="174" y="172"/>
                    </a:lnTo>
                    <a:lnTo>
                      <a:pt x="174" y="173"/>
                    </a:lnTo>
                    <a:lnTo>
                      <a:pt x="174" y="173"/>
                    </a:lnTo>
                    <a:lnTo>
                      <a:pt x="172" y="177"/>
                    </a:lnTo>
                    <a:lnTo>
                      <a:pt x="171" y="178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4" y="186"/>
                    </a:lnTo>
                    <a:lnTo>
                      <a:pt x="160" y="191"/>
                    </a:lnTo>
                    <a:lnTo>
                      <a:pt x="158" y="192"/>
                    </a:lnTo>
                    <a:lnTo>
                      <a:pt x="156" y="194"/>
                    </a:lnTo>
                    <a:lnTo>
                      <a:pt x="152" y="199"/>
                    </a:lnTo>
                    <a:lnTo>
                      <a:pt x="150" y="200"/>
                    </a:lnTo>
                    <a:lnTo>
                      <a:pt x="147" y="203"/>
                    </a:lnTo>
                    <a:lnTo>
                      <a:pt x="145" y="205"/>
                    </a:lnTo>
                    <a:lnTo>
                      <a:pt x="144" y="206"/>
                    </a:lnTo>
                    <a:lnTo>
                      <a:pt x="141" y="210"/>
                    </a:lnTo>
                    <a:lnTo>
                      <a:pt x="138" y="213"/>
                    </a:lnTo>
                    <a:lnTo>
                      <a:pt x="133" y="214"/>
                    </a:lnTo>
                    <a:lnTo>
                      <a:pt x="133" y="216"/>
                    </a:lnTo>
                    <a:lnTo>
                      <a:pt x="131" y="216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25" y="221"/>
                    </a:lnTo>
                    <a:lnTo>
                      <a:pt x="120" y="225"/>
                    </a:lnTo>
                    <a:lnTo>
                      <a:pt x="119" y="225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5" y="227"/>
                    </a:lnTo>
                    <a:lnTo>
                      <a:pt x="112" y="225"/>
                    </a:lnTo>
                    <a:lnTo>
                      <a:pt x="111" y="225"/>
                    </a:lnTo>
                    <a:lnTo>
                      <a:pt x="109" y="225"/>
                    </a:lnTo>
                    <a:lnTo>
                      <a:pt x="108" y="227"/>
                    </a:lnTo>
                    <a:lnTo>
                      <a:pt x="104" y="227"/>
                    </a:lnTo>
                    <a:lnTo>
                      <a:pt x="103" y="229"/>
                    </a:lnTo>
                    <a:lnTo>
                      <a:pt x="101" y="229"/>
                    </a:lnTo>
                    <a:lnTo>
                      <a:pt x="101" y="227"/>
                    </a:lnTo>
                    <a:lnTo>
                      <a:pt x="101" y="225"/>
                    </a:lnTo>
                    <a:lnTo>
                      <a:pt x="103" y="224"/>
                    </a:lnTo>
                    <a:lnTo>
                      <a:pt x="103" y="224"/>
                    </a:lnTo>
                    <a:lnTo>
                      <a:pt x="101" y="224"/>
                    </a:lnTo>
                    <a:lnTo>
                      <a:pt x="101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7" y="229"/>
                    </a:lnTo>
                    <a:lnTo>
                      <a:pt x="93" y="227"/>
                    </a:lnTo>
                    <a:lnTo>
                      <a:pt x="93" y="227"/>
                    </a:lnTo>
                    <a:lnTo>
                      <a:pt x="93" y="229"/>
                    </a:lnTo>
                    <a:lnTo>
                      <a:pt x="95" y="230"/>
                    </a:lnTo>
                    <a:lnTo>
                      <a:pt x="93" y="230"/>
                    </a:lnTo>
                    <a:lnTo>
                      <a:pt x="93" y="230"/>
                    </a:lnTo>
                    <a:lnTo>
                      <a:pt x="92" y="230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9" y="230"/>
                    </a:lnTo>
                    <a:lnTo>
                      <a:pt x="87" y="232"/>
                    </a:lnTo>
                    <a:lnTo>
                      <a:pt x="85" y="232"/>
                    </a:lnTo>
                    <a:lnTo>
                      <a:pt x="82" y="232"/>
                    </a:lnTo>
                    <a:lnTo>
                      <a:pt x="81" y="233"/>
                    </a:lnTo>
                    <a:lnTo>
                      <a:pt x="79" y="235"/>
                    </a:lnTo>
                    <a:lnTo>
                      <a:pt x="78" y="235"/>
                    </a:lnTo>
                    <a:lnTo>
                      <a:pt x="73" y="235"/>
                    </a:lnTo>
                    <a:lnTo>
                      <a:pt x="73" y="236"/>
                    </a:lnTo>
                    <a:lnTo>
                      <a:pt x="71" y="236"/>
                    </a:lnTo>
                    <a:lnTo>
                      <a:pt x="70" y="236"/>
                    </a:lnTo>
                    <a:lnTo>
                      <a:pt x="65" y="238"/>
                    </a:lnTo>
                    <a:lnTo>
                      <a:pt x="60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6" y="240"/>
                    </a:lnTo>
                    <a:lnTo>
                      <a:pt x="52" y="241"/>
                    </a:lnTo>
                    <a:lnTo>
                      <a:pt x="51" y="241"/>
                    </a:lnTo>
                    <a:lnTo>
                      <a:pt x="49" y="241"/>
                    </a:lnTo>
                    <a:lnTo>
                      <a:pt x="51" y="240"/>
                    </a:lnTo>
                    <a:lnTo>
                      <a:pt x="52" y="240"/>
                    </a:lnTo>
                    <a:lnTo>
                      <a:pt x="52" y="238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1" y="236"/>
                    </a:lnTo>
                    <a:lnTo>
                      <a:pt x="51" y="235"/>
                    </a:lnTo>
                    <a:lnTo>
                      <a:pt x="49" y="233"/>
                    </a:lnTo>
                    <a:lnTo>
                      <a:pt x="48" y="233"/>
                    </a:lnTo>
                    <a:lnTo>
                      <a:pt x="48" y="233"/>
                    </a:lnTo>
                    <a:lnTo>
                      <a:pt x="48" y="235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3"/>
                    </a:lnTo>
                    <a:lnTo>
                      <a:pt x="43" y="233"/>
                    </a:lnTo>
                    <a:lnTo>
                      <a:pt x="44" y="233"/>
                    </a:lnTo>
                    <a:lnTo>
                      <a:pt x="44" y="233"/>
                    </a:lnTo>
                    <a:lnTo>
                      <a:pt x="44" y="232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4" y="230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3" y="230"/>
                    </a:lnTo>
                    <a:lnTo>
                      <a:pt x="40" y="229"/>
                    </a:lnTo>
                    <a:lnTo>
                      <a:pt x="35" y="227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2" y="225"/>
                    </a:lnTo>
                    <a:lnTo>
                      <a:pt x="30" y="225"/>
                    </a:lnTo>
                    <a:lnTo>
                      <a:pt x="29" y="225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27" y="222"/>
                    </a:lnTo>
                    <a:lnTo>
                      <a:pt x="27" y="221"/>
                    </a:lnTo>
                    <a:lnTo>
                      <a:pt x="27" y="219"/>
                    </a:lnTo>
                    <a:lnTo>
                      <a:pt x="27" y="216"/>
                    </a:lnTo>
                    <a:lnTo>
                      <a:pt x="27" y="214"/>
                    </a:lnTo>
                    <a:lnTo>
                      <a:pt x="27" y="213"/>
                    </a:lnTo>
                    <a:lnTo>
                      <a:pt x="29" y="211"/>
                    </a:lnTo>
                    <a:lnTo>
                      <a:pt x="29" y="210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29" y="202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7" y="195"/>
                    </a:lnTo>
                    <a:lnTo>
                      <a:pt x="26" y="194"/>
                    </a:lnTo>
                    <a:lnTo>
                      <a:pt x="26" y="191"/>
                    </a:lnTo>
                    <a:lnTo>
                      <a:pt x="27" y="189"/>
                    </a:lnTo>
                    <a:lnTo>
                      <a:pt x="26" y="188"/>
                    </a:lnTo>
                    <a:lnTo>
                      <a:pt x="26" y="186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2" y="180"/>
                    </a:lnTo>
                    <a:lnTo>
                      <a:pt x="22" y="178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9" y="172"/>
                    </a:lnTo>
                    <a:lnTo>
                      <a:pt x="29" y="170"/>
                    </a:lnTo>
                    <a:lnTo>
                      <a:pt x="30" y="170"/>
                    </a:lnTo>
                    <a:lnTo>
                      <a:pt x="30" y="169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33" y="166"/>
                    </a:lnTo>
                    <a:lnTo>
                      <a:pt x="35" y="167"/>
                    </a:lnTo>
                    <a:lnTo>
                      <a:pt x="38" y="166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40" y="161"/>
                    </a:lnTo>
                    <a:lnTo>
                      <a:pt x="40" y="161"/>
                    </a:lnTo>
                    <a:lnTo>
                      <a:pt x="41" y="161"/>
                    </a:lnTo>
                    <a:lnTo>
                      <a:pt x="40" y="161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43" y="158"/>
                    </a:lnTo>
                    <a:lnTo>
                      <a:pt x="43" y="156"/>
                    </a:lnTo>
                    <a:lnTo>
                      <a:pt x="46" y="156"/>
                    </a:lnTo>
                    <a:lnTo>
                      <a:pt x="51" y="153"/>
                    </a:lnTo>
                    <a:lnTo>
                      <a:pt x="52" y="151"/>
                    </a:lnTo>
                    <a:lnTo>
                      <a:pt x="54" y="151"/>
                    </a:lnTo>
                    <a:lnTo>
                      <a:pt x="57" y="148"/>
                    </a:lnTo>
                    <a:lnTo>
                      <a:pt x="59" y="147"/>
                    </a:lnTo>
                    <a:lnTo>
                      <a:pt x="60" y="145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5" y="139"/>
                    </a:lnTo>
                    <a:lnTo>
                      <a:pt x="68" y="136"/>
                    </a:lnTo>
                    <a:lnTo>
                      <a:pt x="71" y="132"/>
                    </a:lnTo>
                    <a:lnTo>
                      <a:pt x="73" y="131"/>
                    </a:lnTo>
                    <a:lnTo>
                      <a:pt x="73" y="129"/>
                    </a:lnTo>
                    <a:lnTo>
                      <a:pt x="74" y="129"/>
                    </a:lnTo>
                    <a:lnTo>
                      <a:pt x="76" y="128"/>
                    </a:lnTo>
                    <a:lnTo>
                      <a:pt x="78" y="128"/>
                    </a:lnTo>
                    <a:lnTo>
                      <a:pt x="81" y="128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82" y="125"/>
                    </a:lnTo>
                    <a:lnTo>
                      <a:pt x="84" y="125"/>
                    </a:lnTo>
                    <a:lnTo>
                      <a:pt x="84" y="123"/>
                    </a:lnTo>
                    <a:lnTo>
                      <a:pt x="84" y="123"/>
                    </a:lnTo>
                    <a:lnTo>
                      <a:pt x="82" y="121"/>
                    </a:lnTo>
                    <a:lnTo>
                      <a:pt x="84" y="120"/>
                    </a:lnTo>
                    <a:lnTo>
                      <a:pt x="84" y="117"/>
                    </a:lnTo>
                    <a:lnTo>
                      <a:pt x="84" y="114"/>
                    </a:lnTo>
                    <a:lnTo>
                      <a:pt x="82" y="112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4" y="109"/>
                    </a:lnTo>
                    <a:lnTo>
                      <a:pt x="73" y="107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3" y="106"/>
                    </a:lnTo>
                    <a:lnTo>
                      <a:pt x="71" y="107"/>
                    </a:lnTo>
                    <a:lnTo>
                      <a:pt x="68" y="106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99"/>
                    </a:lnTo>
                    <a:lnTo>
                      <a:pt x="63" y="98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1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5" y="82"/>
                    </a:lnTo>
                    <a:lnTo>
                      <a:pt x="65" y="80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62" y="77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9" y="73"/>
                    </a:lnTo>
                    <a:lnTo>
                      <a:pt x="59" y="71"/>
                    </a:lnTo>
                    <a:lnTo>
                      <a:pt x="60" y="7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62"/>
                    </a:lnTo>
                    <a:lnTo>
                      <a:pt x="57" y="60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7" y="52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5" y="39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6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9" y="25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40" y="32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5" y="33"/>
                    </a:lnTo>
                    <a:lnTo>
                      <a:pt x="67" y="33"/>
                    </a:lnTo>
                    <a:lnTo>
                      <a:pt x="70" y="35"/>
                    </a:lnTo>
                    <a:lnTo>
                      <a:pt x="71" y="35"/>
                    </a:lnTo>
                    <a:lnTo>
                      <a:pt x="74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81" y="36"/>
                    </a:lnTo>
                    <a:lnTo>
                      <a:pt x="82" y="33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7" y="30"/>
                    </a:lnTo>
                    <a:lnTo>
                      <a:pt x="89" y="30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2"/>
                    </a:lnTo>
                    <a:lnTo>
                      <a:pt x="90" y="21"/>
                    </a:lnTo>
                    <a:lnTo>
                      <a:pt x="92" y="17"/>
                    </a:lnTo>
                    <a:lnTo>
                      <a:pt x="93" y="13"/>
                    </a:lnTo>
                    <a:lnTo>
                      <a:pt x="93" y="11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8" y="8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8" y="3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7" y="0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" name="Freeform 281">
                <a:extLst>
                  <a:ext uri="{FF2B5EF4-FFF2-40B4-BE49-F238E27FC236}">
                    <a16:creationId xmlns:a16="http://schemas.microsoft.com/office/drawing/2014/main" id="{A585D702-97D8-FB4E-8F34-60C01997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171" y="4265975"/>
                <a:ext cx="483371" cy="365855"/>
              </a:xfrm>
              <a:custGeom>
                <a:avLst/>
                <a:gdLst>
                  <a:gd name="T0" fmla="*/ 74 w 218"/>
                  <a:gd name="T1" fmla="*/ 2 h 165"/>
                  <a:gd name="T2" fmla="*/ 81 w 218"/>
                  <a:gd name="T3" fmla="*/ 6 h 165"/>
                  <a:gd name="T4" fmla="*/ 90 w 218"/>
                  <a:gd name="T5" fmla="*/ 3 h 165"/>
                  <a:gd name="T6" fmla="*/ 95 w 218"/>
                  <a:gd name="T7" fmla="*/ 5 h 165"/>
                  <a:gd name="T8" fmla="*/ 103 w 218"/>
                  <a:gd name="T9" fmla="*/ 5 h 165"/>
                  <a:gd name="T10" fmla="*/ 114 w 218"/>
                  <a:gd name="T11" fmla="*/ 9 h 165"/>
                  <a:gd name="T12" fmla="*/ 125 w 218"/>
                  <a:gd name="T13" fmla="*/ 22 h 165"/>
                  <a:gd name="T14" fmla="*/ 133 w 218"/>
                  <a:gd name="T15" fmla="*/ 30 h 165"/>
                  <a:gd name="T16" fmla="*/ 133 w 218"/>
                  <a:gd name="T17" fmla="*/ 39 h 165"/>
                  <a:gd name="T18" fmla="*/ 128 w 218"/>
                  <a:gd name="T19" fmla="*/ 47 h 165"/>
                  <a:gd name="T20" fmla="*/ 130 w 218"/>
                  <a:gd name="T21" fmla="*/ 57 h 165"/>
                  <a:gd name="T22" fmla="*/ 139 w 218"/>
                  <a:gd name="T23" fmla="*/ 55 h 165"/>
                  <a:gd name="T24" fmla="*/ 144 w 218"/>
                  <a:gd name="T25" fmla="*/ 55 h 165"/>
                  <a:gd name="T26" fmla="*/ 141 w 218"/>
                  <a:gd name="T27" fmla="*/ 61 h 165"/>
                  <a:gd name="T28" fmla="*/ 142 w 218"/>
                  <a:gd name="T29" fmla="*/ 66 h 165"/>
                  <a:gd name="T30" fmla="*/ 148 w 218"/>
                  <a:gd name="T31" fmla="*/ 72 h 165"/>
                  <a:gd name="T32" fmla="*/ 153 w 218"/>
                  <a:gd name="T33" fmla="*/ 80 h 165"/>
                  <a:gd name="T34" fmla="*/ 164 w 218"/>
                  <a:gd name="T35" fmla="*/ 87 h 165"/>
                  <a:gd name="T36" fmla="*/ 186 w 218"/>
                  <a:gd name="T37" fmla="*/ 95 h 165"/>
                  <a:gd name="T38" fmla="*/ 218 w 218"/>
                  <a:gd name="T39" fmla="*/ 99 h 165"/>
                  <a:gd name="T40" fmla="*/ 199 w 218"/>
                  <a:gd name="T41" fmla="*/ 118 h 165"/>
                  <a:gd name="T42" fmla="*/ 180 w 218"/>
                  <a:gd name="T43" fmla="*/ 135 h 165"/>
                  <a:gd name="T44" fmla="*/ 166 w 218"/>
                  <a:gd name="T45" fmla="*/ 143 h 165"/>
                  <a:gd name="T46" fmla="*/ 153 w 218"/>
                  <a:gd name="T47" fmla="*/ 145 h 165"/>
                  <a:gd name="T48" fmla="*/ 144 w 218"/>
                  <a:gd name="T49" fmla="*/ 151 h 165"/>
                  <a:gd name="T50" fmla="*/ 134 w 218"/>
                  <a:gd name="T51" fmla="*/ 154 h 165"/>
                  <a:gd name="T52" fmla="*/ 123 w 218"/>
                  <a:gd name="T53" fmla="*/ 158 h 165"/>
                  <a:gd name="T54" fmla="*/ 117 w 218"/>
                  <a:gd name="T55" fmla="*/ 158 h 165"/>
                  <a:gd name="T56" fmla="*/ 106 w 218"/>
                  <a:gd name="T57" fmla="*/ 156 h 165"/>
                  <a:gd name="T58" fmla="*/ 95 w 218"/>
                  <a:gd name="T59" fmla="*/ 164 h 165"/>
                  <a:gd name="T60" fmla="*/ 84 w 218"/>
                  <a:gd name="T61" fmla="*/ 164 h 165"/>
                  <a:gd name="T62" fmla="*/ 73 w 218"/>
                  <a:gd name="T63" fmla="*/ 161 h 165"/>
                  <a:gd name="T64" fmla="*/ 57 w 218"/>
                  <a:gd name="T65" fmla="*/ 151 h 165"/>
                  <a:gd name="T66" fmla="*/ 46 w 218"/>
                  <a:gd name="T67" fmla="*/ 151 h 165"/>
                  <a:gd name="T68" fmla="*/ 41 w 218"/>
                  <a:gd name="T69" fmla="*/ 145 h 165"/>
                  <a:gd name="T70" fmla="*/ 41 w 218"/>
                  <a:gd name="T71" fmla="*/ 139 h 165"/>
                  <a:gd name="T72" fmla="*/ 35 w 218"/>
                  <a:gd name="T73" fmla="*/ 137 h 165"/>
                  <a:gd name="T74" fmla="*/ 33 w 218"/>
                  <a:gd name="T75" fmla="*/ 135 h 165"/>
                  <a:gd name="T76" fmla="*/ 29 w 218"/>
                  <a:gd name="T77" fmla="*/ 128 h 165"/>
                  <a:gd name="T78" fmla="*/ 24 w 218"/>
                  <a:gd name="T79" fmla="*/ 118 h 165"/>
                  <a:gd name="T80" fmla="*/ 16 w 218"/>
                  <a:gd name="T81" fmla="*/ 110 h 165"/>
                  <a:gd name="T82" fmla="*/ 10 w 218"/>
                  <a:gd name="T83" fmla="*/ 104 h 165"/>
                  <a:gd name="T84" fmla="*/ 2 w 218"/>
                  <a:gd name="T85" fmla="*/ 102 h 165"/>
                  <a:gd name="T86" fmla="*/ 3 w 218"/>
                  <a:gd name="T87" fmla="*/ 96 h 165"/>
                  <a:gd name="T88" fmla="*/ 10 w 218"/>
                  <a:gd name="T89" fmla="*/ 93 h 165"/>
                  <a:gd name="T90" fmla="*/ 16 w 218"/>
                  <a:gd name="T91" fmla="*/ 91 h 165"/>
                  <a:gd name="T92" fmla="*/ 16 w 218"/>
                  <a:gd name="T93" fmla="*/ 79 h 165"/>
                  <a:gd name="T94" fmla="*/ 18 w 218"/>
                  <a:gd name="T95" fmla="*/ 71 h 165"/>
                  <a:gd name="T96" fmla="*/ 21 w 218"/>
                  <a:gd name="T97" fmla="*/ 61 h 165"/>
                  <a:gd name="T98" fmla="*/ 26 w 218"/>
                  <a:gd name="T99" fmla="*/ 58 h 165"/>
                  <a:gd name="T100" fmla="*/ 29 w 218"/>
                  <a:gd name="T101" fmla="*/ 57 h 165"/>
                  <a:gd name="T102" fmla="*/ 30 w 218"/>
                  <a:gd name="T103" fmla="*/ 46 h 165"/>
                  <a:gd name="T104" fmla="*/ 38 w 218"/>
                  <a:gd name="T105" fmla="*/ 33 h 165"/>
                  <a:gd name="T106" fmla="*/ 46 w 218"/>
                  <a:gd name="T107" fmla="*/ 31 h 165"/>
                  <a:gd name="T108" fmla="*/ 48 w 218"/>
                  <a:gd name="T109" fmla="*/ 22 h 165"/>
                  <a:gd name="T110" fmla="*/ 51 w 218"/>
                  <a:gd name="T111" fmla="*/ 14 h 165"/>
                  <a:gd name="T112" fmla="*/ 55 w 218"/>
                  <a:gd name="T113" fmla="*/ 8 h 165"/>
                  <a:gd name="T114" fmla="*/ 60 w 218"/>
                  <a:gd name="T115" fmla="*/ 6 h 165"/>
                  <a:gd name="T116" fmla="*/ 66 w 218"/>
                  <a:gd name="T117" fmla="*/ 9 h 165"/>
                  <a:gd name="T118" fmla="*/ 71 w 218"/>
                  <a:gd name="T11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8" h="165">
                    <a:moveTo>
                      <a:pt x="71" y="0"/>
                    </a:moveTo>
                    <a:lnTo>
                      <a:pt x="73" y="0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5" y="5"/>
                    </a:lnTo>
                    <a:lnTo>
                      <a:pt x="87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6" y="6"/>
                    </a:lnTo>
                    <a:lnTo>
                      <a:pt x="107" y="8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4" y="11"/>
                    </a:lnTo>
                    <a:lnTo>
                      <a:pt x="115" y="13"/>
                    </a:lnTo>
                    <a:lnTo>
                      <a:pt x="119" y="16"/>
                    </a:lnTo>
                    <a:lnTo>
                      <a:pt x="122" y="19"/>
                    </a:lnTo>
                    <a:lnTo>
                      <a:pt x="125" y="22"/>
                    </a:lnTo>
                    <a:lnTo>
                      <a:pt x="128" y="24"/>
                    </a:lnTo>
                    <a:lnTo>
                      <a:pt x="130" y="27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3" y="30"/>
                    </a:lnTo>
                    <a:lnTo>
                      <a:pt x="134" y="31"/>
                    </a:lnTo>
                    <a:lnTo>
                      <a:pt x="134" y="33"/>
                    </a:lnTo>
                    <a:lnTo>
                      <a:pt x="136" y="35"/>
                    </a:lnTo>
                    <a:lnTo>
                      <a:pt x="134" y="36"/>
                    </a:lnTo>
                    <a:lnTo>
                      <a:pt x="133" y="39"/>
                    </a:lnTo>
                    <a:lnTo>
                      <a:pt x="131" y="43"/>
                    </a:lnTo>
                    <a:lnTo>
                      <a:pt x="130" y="44"/>
                    </a:lnTo>
                    <a:lnTo>
                      <a:pt x="128" y="46"/>
                    </a:lnTo>
                    <a:lnTo>
                      <a:pt x="128" y="46"/>
                    </a:lnTo>
                    <a:lnTo>
                      <a:pt x="128" y="47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28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1" y="57"/>
                    </a:lnTo>
                    <a:lnTo>
                      <a:pt x="133" y="57"/>
                    </a:lnTo>
                    <a:lnTo>
                      <a:pt x="136" y="55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4" y="57"/>
                    </a:lnTo>
                    <a:lnTo>
                      <a:pt x="144" y="55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2" y="58"/>
                    </a:lnTo>
                    <a:lnTo>
                      <a:pt x="142" y="58"/>
                    </a:lnTo>
                    <a:lnTo>
                      <a:pt x="141" y="61"/>
                    </a:lnTo>
                    <a:lnTo>
                      <a:pt x="141" y="61"/>
                    </a:lnTo>
                    <a:lnTo>
                      <a:pt x="141" y="61"/>
                    </a:lnTo>
                    <a:lnTo>
                      <a:pt x="141" y="63"/>
                    </a:lnTo>
                    <a:lnTo>
                      <a:pt x="142" y="65"/>
                    </a:lnTo>
                    <a:lnTo>
                      <a:pt x="142" y="66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5" y="71"/>
                    </a:lnTo>
                    <a:lnTo>
                      <a:pt x="147" y="71"/>
                    </a:lnTo>
                    <a:lnTo>
                      <a:pt x="148" y="72"/>
                    </a:lnTo>
                    <a:lnTo>
                      <a:pt x="148" y="74"/>
                    </a:lnTo>
                    <a:lnTo>
                      <a:pt x="150" y="76"/>
                    </a:lnTo>
                    <a:lnTo>
                      <a:pt x="152" y="77"/>
                    </a:lnTo>
                    <a:lnTo>
                      <a:pt x="152" y="79"/>
                    </a:lnTo>
                    <a:lnTo>
                      <a:pt x="153" y="80"/>
                    </a:lnTo>
                    <a:lnTo>
                      <a:pt x="155" y="80"/>
                    </a:lnTo>
                    <a:lnTo>
                      <a:pt x="158" y="82"/>
                    </a:lnTo>
                    <a:lnTo>
                      <a:pt x="160" y="85"/>
                    </a:lnTo>
                    <a:lnTo>
                      <a:pt x="160" y="85"/>
                    </a:lnTo>
                    <a:lnTo>
                      <a:pt x="164" y="87"/>
                    </a:lnTo>
                    <a:lnTo>
                      <a:pt x="169" y="88"/>
                    </a:lnTo>
                    <a:lnTo>
                      <a:pt x="172" y="90"/>
                    </a:lnTo>
                    <a:lnTo>
                      <a:pt x="177" y="91"/>
                    </a:lnTo>
                    <a:lnTo>
                      <a:pt x="182" y="93"/>
                    </a:lnTo>
                    <a:lnTo>
                      <a:pt x="186" y="95"/>
                    </a:lnTo>
                    <a:lnTo>
                      <a:pt x="193" y="96"/>
                    </a:lnTo>
                    <a:lnTo>
                      <a:pt x="197" y="98"/>
                    </a:lnTo>
                    <a:lnTo>
                      <a:pt x="202" y="99"/>
                    </a:lnTo>
                    <a:lnTo>
                      <a:pt x="202" y="99"/>
                    </a:lnTo>
                    <a:lnTo>
                      <a:pt x="218" y="99"/>
                    </a:lnTo>
                    <a:lnTo>
                      <a:pt x="213" y="102"/>
                    </a:lnTo>
                    <a:lnTo>
                      <a:pt x="210" y="107"/>
                    </a:lnTo>
                    <a:lnTo>
                      <a:pt x="205" y="110"/>
                    </a:lnTo>
                    <a:lnTo>
                      <a:pt x="202" y="113"/>
                    </a:lnTo>
                    <a:lnTo>
                      <a:pt x="199" y="118"/>
                    </a:lnTo>
                    <a:lnTo>
                      <a:pt x="194" y="121"/>
                    </a:lnTo>
                    <a:lnTo>
                      <a:pt x="191" y="124"/>
                    </a:lnTo>
                    <a:lnTo>
                      <a:pt x="188" y="128"/>
                    </a:lnTo>
                    <a:lnTo>
                      <a:pt x="183" y="132"/>
                    </a:lnTo>
                    <a:lnTo>
                      <a:pt x="180" y="135"/>
                    </a:lnTo>
                    <a:lnTo>
                      <a:pt x="177" y="140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69" y="143"/>
                    </a:lnTo>
                    <a:lnTo>
                      <a:pt x="166" y="143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3" y="145"/>
                    </a:lnTo>
                    <a:lnTo>
                      <a:pt x="153" y="145"/>
                    </a:lnTo>
                    <a:lnTo>
                      <a:pt x="150" y="147"/>
                    </a:lnTo>
                    <a:lnTo>
                      <a:pt x="147" y="148"/>
                    </a:lnTo>
                    <a:lnTo>
                      <a:pt x="145" y="148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3"/>
                    </a:lnTo>
                    <a:lnTo>
                      <a:pt x="142" y="153"/>
                    </a:lnTo>
                    <a:lnTo>
                      <a:pt x="136" y="154"/>
                    </a:lnTo>
                    <a:lnTo>
                      <a:pt x="134" y="154"/>
                    </a:lnTo>
                    <a:lnTo>
                      <a:pt x="131" y="154"/>
                    </a:lnTo>
                    <a:lnTo>
                      <a:pt x="130" y="156"/>
                    </a:lnTo>
                    <a:lnTo>
                      <a:pt x="130" y="158"/>
                    </a:lnTo>
                    <a:lnTo>
                      <a:pt x="126" y="158"/>
                    </a:lnTo>
                    <a:lnTo>
                      <a:pt x="123" y="158"/>
                    </a:lnTo>
                    <a:lnTo>
                      <a:pt x="122" y="158"/>
                    </a:lnTo>
                    <a:lnTo>
                      <a:pt x="122" y="158"/>
                    </a:lnTo>
                    <a:lnTo>
                      <a:pt x="120" y="158"/>
                    </a:lnTo>
                    <a:lnTo>
                      <a:pt x="119" y="158"/>
                    </a:lnTo>
                    <a:lnTo>
                      <a:pt x="117" y="158"/>
                    </a:lnTo>
                    <a:lnTo>
                      <a:pt x="117" y="156"/>
                    </a:lnTo>
                    <a:lnTo>
                      <a:pt x="115" y="154"/>
                    </a:lnTo>
                    <a:lnTo>
                      <a:pt x="114" y="153"/>
                    </a:lnTo>
                    <a:lnTo>
                      <a:pt x="109" y="154"/>
                    </a:lnTo>
                    <a:lnTo>
                      <a:pt x="106" y="156"/>
                    </a:lnTo>
                    <a:lnTo>
                      <a:pt x="103" y="158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6" y="162"/>
                    </a:lnTo>
                    <a:lnTo>
                      <a:pt x="95" y="164"/>
                    </a:lnTo>
                    <a:lnTo>
                      <a:pt x="95" y="165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87" y="164"/>
                    </a:lnTo>
                    <a:lnTo>
                      <a:pt x="84" y="164"/>
                    </a:lnTo>
                    <a:lnTo>
                      <a:pt x="82" y="162"/>
                    </a:lnTo>
                    <a:lnTo>
                      <a:pt x="79" y="162"/>
                    </a:lnTo>
                    <a:lnTo>
                      <a:pt x="76" y="162"/>
                    </a:lnTo>
                    <a:lnTo>
                      <a:pt x="74" y="162"/>
                    </a:lnTo>
                    <a:lnTo>
                      <a:pt x="73" y="161"/>
                    </a:lnTo>
                    <a:lnTo>
                      <a:pt x="70" y="159"/>
                    </a:lnTo>
                    <a:lnTo>
                      <a:pt x="66" y="158"/>
                    </a:lnTo>
                    <a:lnTo>
                      <a:pt x="65" y="156"/>
                    </a:lnTo>
                    <a:lnTo>
                      <a:pt x="60" y="153"/>
                    </a:lnTo>
                    <a:lnTo>
                      <a:pt x="57" y="151"/>
                    </a:lnTo>
                    <a:lnTo>
                      <a:pt x="57" y="151"/>
                    </a:lnTo>
                    <a:lnTo>
                      <a:pt x="55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3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39"/>
                    </a:lnTo>
                    <a:lnTo>
                      <a:pt x="40" y="137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5"/>
                    </a:lnTo>
                    <a:lnTo>
                      <a:pt x="33" y="135"/>
                    </a:lnTo>
                    <a:lnTo>
                      <a:pt x="33" y="135"/>
                    </a:lnTo>
                    <a:lnTo>
                      <a:pt x="32" y="134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29" y="128"/>
                    </a:lnTo>
                    <a:lnTo>
                      <a:pt x="29" y="126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4" y="118"/>
                    </a:lnTo>
                    <a:lnTo>
                      <a:pt x="24" y="117"/>
                    </a:lnTo>
                    <a:lnTo>
                      <a:pt x="22" y="115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9"/>
                    </a:lnTo>
                    <a:lnTo>
                      <a:pt x="16" y="109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3" y="102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6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8" y="93"/>
                    </a:lnTo>
                    <a:lnTo>
                      <a:pt x="10" y="93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6" y="93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8"/>
                    </a:lnTo>
                    <a:lnTo>
                      <a:pt x="16" y="85"/>
                    </a:lnTo>
                    <a:lnTo>
                      <a:pt x="16" y="82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30" y="50"/>
                    </a:lnTo>
                    <a:lnTo>
                      <a:pt x="30" y="47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3" y="43"/>
                    </a:lnTo>
                    <a:lnTo>
                      <a:pt x="35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8"/>
                    </a:lnTo>
                    <a:lnTo>
                      <a:pt x="46" y="25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8"/>
                    </a:lnTo>
                    <a:lnTo>
                      <a:pt x="68" y="5"/>
                    </a:lnTo>
                    <a:lnTo>
                      <a:pt x="71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" name="Freeform 282">
                <a:extLst>
                  <a:ext uri="{FF2B5EF4-FFF2-40B4-BE49-F238E27FC236}">
                    <a16:creationId xmlns:a16="http://schemas.microsoft.com/office/drawing/2014/main" id="{733AF0F1-5334-8746-B23C-6B2ED1217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584" y="3250450"/>
                <a:ext cx="720624" cy="589802"/>
              </a:xfrm>
              <a:custGeom>
                <a:avLst/>
                <a:gdLst>
                  <a:gd name="T0" fmla="*/ 39 w 325"/>
                  <a:gd name="T1" fmla="*/ 258 h 266"/>
                  <a:gd name="T2" fmla="*/ 34 w 325"/>
                  <a:gd name="T3" fmla="*/ 261 h 266"/>
                  <a:gd name="T4" fmla="*/ 16 w 325"/>
                  <a:gd name="T5" fmla="*/ 258 h 266"/>
                  <a:gd name="T6" fmla="*/ 30 w 325"/>
                  <a:gd name="T7" fmla="*/ 250 h 266"/>
                  <a:gd name="T8" fmla="*/ 19 w 325"/>
                  <a:gd name="T9" fmla="*/ 255 h 266"/>
                  <a:gd name="T10" fmla="*/ 63 w 325"/>
                  <a:gd name="T11" fmla="*/ 248 h 266"/>
                  <a:gd name="T12" fmla="*/ 57 w 325"/>
                  <a:gd name="T13" fmla="*/ 256 h 266"/>
                  <a:gd name="T14" fmla="*/ 6 w 325"/>
                  <a:gd name="T15" fmla="*/ 248 h 266"/>
                  <a:gd name="T16" fmla="*/ 68 w 325"/>
                  <a:gd name="T17" fmla="*/ 241 h 266"/>
                  <a:gd name="T18" fmla="*/ 63 w 325"/>
                  <a:gd name="T19" fmla="*/ 244 h 266"/>
                  <a:gd name="T20" fmla="*/ 285 w 325"/>
                  <a:gd name="T21" fmla="*/ 88 h 266"/>
                  <a:gd name="T22" fmla="*/ 284 w 325"/>
                  <a:gd name="T23" fmla="*/ 83 h 266"/>
                  <a:gd name="T24" fmla="*/ 285 w 325"/>
                  <a:gd name="T25" fmla="*/ 80 h 266"/>
                  <a:gd name="T26" fmla="*/ 310 w 325"/>
                  <a:gd name="T27" fmla="*/ 69 h 266"/>
                  <a:gd name="T28" fmla="*/ 309 w 325"/>
                  <a:gd name="T29" fmla="*/ 77 h 266"/>
                  <a:gd name="T30" fmla="*/ 299 w 325"/>
                  <a:gd name="T31" fmla="*/ 74 h 266"/>
                  <a:gd name="T32" fmla="*/ 325 w 325"/>
                  <a:gd name="T33" fmla="*/ 64 h 266"/>
                  <a:gd name="T34" fmla="*/ 318 w 325"/>
                  <a:gd name="T35" fmla="*/ 64 h 266"/>
                  <a:gd name="T36" fmla="*/ 167 w 325"/>
                  <a:gd name="T37" fmla="*/ 3 h 266"/>
                  <a:gd name="T38" fmla="*/ 200 w 325"/>
                  <a:gd name="T39" fmla="*/ 6 h 266"/>
                  <a:gd name="T40" fmla="*/ 220 w 325"/>
                  <a:gd name="T41" fmla="*/ 6 h 266"/>
                  <a:gd name="T42" fmla="*/ 238 w 325"/>
                  <a:gd name="T43" fmla="*/ 9 h 266"/>
                  <a:gd name="T44" fmla="*/ 241 w 325"/>
                  <a:gd name="T45" fmla="*/ 12 h 266"/>
                  <a:gd name="T46" fmla="*/ 246 w 325"/>
                  <a:gd name="T47" fmla="*/ 14 h 266"/>
                  <a:gd name="T48" fmla="*/ 258 w 325"/>
                  <a:gd name="T49" fmla="*/ 17 h 266"/>
                  <a:gd name="T50" fmla="*/ 268 w 325"/>
                  <a:gd name="T51" fmla="*/ 18 h 266"/>
                  <a:gd name="T52" fmla="*/ 277 w 325"/>
                  <a:gd name="T53" fmla="*/ 17 h 266"/>
                  <a:gd name="T54" fmla="*/ 284 w 325"/>
                  <a:gd name="T55" fmla="*/ 23 h 266"/>
                  <a:gd name="T56" fmla="*/ 291 w 325"/>
                  <a:gd name="T57" fmla="*/ 25 h 266"/>
                  <a:gd name="T58" fmla="*/ 301 w 325"/>
                  <a:gd name="T59" fmla="*/ 25 h 266"/>
                  <a:gd name="T60" fmla="*/ 310 w 325"/>
                  <a:gd name="T61" fmla="*/ 25 h 266"/>
                  <a:gd name="T62" fmla="*/ 310 w 325"/>
                  <a:gd name="T63" fmla="*/ 33 h 266"/>
                  <a:gd name="T64" fmla="*/ 274 w 325"/>
                  <a:gd name="T65" fmla="*/ 50 h 266"/>
                  <a:gd name="T66" fmla="*/ 268 w 325"/>
                  <a:gd name="T67" fmla="*/ 59 h 266"/>
                  <a:gd name="T68" fmla="*/ 265 w 325"/>
                  <a:gd name="T69" fmla="*/ 85 h 266"/>
                  <a:gd name="T70" fmla="*/ 252 w 325"/>
                  <a:gd name="T71" fmla="*/ 100 h 266"/>
                  <a:gd name="T72" fmla="*/ 239 w 325"/>
                  <a:gd name="T73" fmla="*/ 110 h 266"/>
                  <a:gd name="T74" fmla="*/ 222 w 325"/>
                  <a:gd name="T75" fmla="*/ 121 h 266"/>
                  <a:gd name="T76" fmla="*/ 198 w 325"/>
                  <a:gd name="T77" fmla="*/ 122 h 266"/>
                  <a:gd name="T78" fmla="*/ 184 w 325"/>
                  <a:gd name="T79" fmla="*/ 130 h 266"/>
                  <a:gd name="T80" fmla="*/ 172 w 325"/>
                  <a:gd name="T81" fmla="*/ 124 h 266"/>
                  <a:gd name="T82" fmla="*/ 170 w 325"/>
                  <a:gd name="T83" fmla="*/ 118 h 266"/>
                  <a:gd name="T84" fmla="*/ 154 w 325"/>
                  <a:gd name="T85" fmla="*/ 108 h 266"/>
                  <a:gd name="T86" fmla="*/ 162 w 325"/>
                  <a:gd name="T87" fmla="*/ 97 h 266"/>
                  <a:gd name="T88" fmla="*/ 159 w 325"/>
                  <a:gd name="T89" fmla="*/ 86 h 266"/>
                  <a:gd name="T90" fmla="*/ 156 w 325"/>
                  <a:gd name="T91" fmla="*/ 74 h 266"/>
                  <a:gd name="T92" fmla="*/ 162 w 325"/>
                  <a:gd name="T93" fmla="*/ 66 h 266"/>
                  <a:gd name="T94" fmla="*/ 164 w 325"/>
                  <a:gd name="T95" fmla="*/ 59 h 266"/>
                  <a:gd name="T96" fmla="*/ 162 w 325"/>
                  <a:gd name="T97" fmla="*/ 47 h 266"/>
                  <a:gd name="T98" fmla="*/ 173 w 325"/>
                  <a:gd name="T99" fmla="*/ 39 h 266"/>
                  <a:gd name="T100" fmla="*/ 168 w 325"/>
                  <a:gd name="T101" fmla="*/ 33 h 266"/>
                  <a:gd name="T102" fmla="*/ 159 w 325"/>
                  <a:gd name="T103" fmla="*/ 31 h 266"/>
                  <a:gd name="T104" fmla="*/ 151 w 325"/>
                  <a:gd name="T105" fmla="*/ 33 h 266"/>
                  <a:gd name="T106" fmla="*/ 143 w 325"/>
                  <a:gd name="T107" fmla="*/ 33 h 266"/>
                  <a:gd name="T108" fmla="*/ 138 w 325"/>
                  <a:gd name="T109" fmla="*/ 29 h 266"/>
                  <a:gd name="T110" fmla="*/ 135 w 325"/>
                  <a:gd name="T111" fmla="*/ 26 h 266"/>
                  <a:gd name="T112" fmla="*/ 132 w 325"/>
                  <a:gd name="T113" fmla="*/ 20 h 266"/>
                  <a:gd name="T114" fmla="*/ 129 w 325"/>
                  <a:gd name="T115" fmla="*/ 14 h 266"/>
                  <a:gd name="T116" fmla="*/ 143 w 325"/>
                  <a:gd name="T117" fmla="*/ 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5" h="266">
                    <a:moveTo>
                      <a:pt x="3" y="263"/>
                    </a:moveTo>
                    <a:lnTo>
                      <a:pt x="4" y="263"/>
                    </a:lnTo>
                    <a:lnTo>
                      <a:pt x="3" y="266"/>
                    </a:lnTo>
                    <a:lnTo>
                      <a:pt x="1" y="264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1" y="263"/>
                    </a:lnTo>
                    <a:lnTo>
                      <a:pt x="3" y="263"/>
                    </a:lnTo>
                    <a:close/>
                    <a:moveTo>
                      <a:pt x="39" y="258"/>
                    </a:move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1"/>
                    </a:lnTo>
                    <a:lnTo>
                      <a:pt x="39" y="263"/>
                    </a:lnTo>
                    <a:lnTo>
                      <a:pt x="38" y="264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4" y="261"/>
                    </a:lnTo>
                    <a:lnTo>
                      <a:pt x="34" y="259"/>
                    </a:lnTo>
                    <a:lnTo>
                      <a:pt x="36" y="259"/>
                    </a:lnTo>
                    <a:lnTo>
                      <a:pt x="36" y="258"/>
                    </a:lnTo>
                    <a:lnTo>
                      <a:pt x="39" y="258"/>
                    </a:lnTo>
                    <a:lnTo>
                      <a:pt x="39" y="258"/>
                    </a:lnTo>
                    <a:lnTo>
                      <a:pt x="39" y="258"/>
                    </a:lnTo>
                    <a:close/>
                    <a:moveTo>
                      <a:pt x="14" y="256"/>
                    </a:moveTo>
                    <a:lnTo>
                      <a:pt x="14" y="256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14" y="259"/>
                    </a:lnTo>
                    <a:lnTo>
                      <a:pt x="14" y="259"/>
                    </a:lnTo>
                    <a:lnTo>
                      <a:pt x="12" y="259"/>
                    </a:lnTo>
                    <a:lnTo>
                      <a:pt x="12" y="258"/>
                    </a:lnTo>
                    <a:lnTo>
                      <a:pt x="12" y="256"/>
                    </a:lnTo>
                    <a:lnTo>
                      <a:pt x="14" y="256"/>
                    </a:lnTo>
                    <a:close/>
                    <a:moveTo>
                      <a:pt x="30" y="250"/>
                    </a:moveTo>
                    <a:lnTo>
                      <a:pt x="30" y="252"/>
                    </a:lnTo>
                    <a:lnTo>
                      <a:pt x="27" y="253"/>
                    </a:lnTo>
                    <a:lnTo>
                      <a:pt x="25" y="258"/>
                    </a:lnTo>
                    <a:lnTo>
                      <a:pt x="25" y="259"/>
                    </a:lnTo>
                    <a:lnTo>
                      <a:pt x="23" y="259"/>
                    </a:lnTo>
                    <a:lnTo>
                      <a:pt x="22" y="259"/>
                    </a:lnTo>
                    <a:lnTo>
                      <a:pt x="20" y="258"/>
                    </a:lnTo>
                    <a:lnTo>
                      <a:pt x="19" y="255"/>
                    </a:lnTo>
                    <a:lnTo>
                      <a:pt x="19" y="255"/>
                    </a:lnTo>
                    <a:lnTo>
                      <a:pt x="19" y="253"/>
                    </a:lnTo>
                    <a:lnTo>
                      <a:pt x="20" y="253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27" y="252"/>
                    </a:lnTo>
                    <a:lnTo>
                      <a:pt x="30" y="250"/>
                    </a:lnTo>
                    <a:close/>
                    <a:moveTo>
                      <a:pt x="61" y="248"/>
                    </a:moveTo>
                    <a:lnTo>
                      <a:pt x="63" y="248"/>
                    </a:lnTo>
                    <a:lnTo>
                      <a:pt x="63" y="248"/>
                    </a:lnTo>
                    <a:lnTo>
                      <a:pt x="63" y="250"/>
                    </a:lnTo>
                    <a:lnTo>
                      <a:pt x="63" y="253"/>
                    </a:lnTo>
                    <a:lnTo>
                      <a:pt x="61" y="256"/>
                    </a:lnTo>
                    <a:lnTo>
                      <a:pt x="58" y="256"/>
                    </a:lnTo>
                    <a:lnTo>
                      <a:pt x="55" y="259"/>
                    </a:lnTo>
                    <a:lnTo>
                      <a:pt x="53" y="258"/>
                    </a:lnTo>
                    <a:lnTo>
                      <a:pt x="53" y="258"/>
                    </a:lnTo>
                    <a:lnTo>
                      <a:pt x="55" y="258"/>
                    </a:lnTo>
                    <a:lnTo>
                      <a:pt x="57" y="256"/>
                    </a:lnTo>
                    <a:lnTo>
                      <a:pt x="58" y="253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1" y="248"/>
                    </a:lnTo>
                    <a:lnTo>
                      <a:pt x="61" y="248"/>
                    </a:lnTo>
                    <a:close/>
                    <a:moveTo>
                      <a:pt x="6" y="247"/>
                    </a:moveTo>
                    <a:lnTo>
                      <a:pt x="6" y="247"/>
                    </a:lnTo>
                    <a:lnTo>
                      <a:pt x="6" y="248"/>
                    </a:lnTo>
                    <a:lnTo>
                      <a:pt x="6" y="248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3" y="248"/>
                    </a:lnTo>
                    <a:lnTo>
                      <a:pt x="3" y="247"/>
                    </a:lnTo>
                    <a:lnTo>
                      <a:pt x="6" y="247"/>
                    </a:lnTo>
                    <a:close/>
                    <a:moveTo>
                      <a:pt x="68" y="241"/>
                    </a:moveTo>
                    <a:lnTo>
                      <a:pt x="69" y="241"/>
                    </a:lnTo>
                    <a:lnTo>
                      <a:pt x="68" y="242"/>
                    </a:lnTo>
                    <a:lnTo>
                      <a:pt x="68" y="244"/>
                    </a:lnTo>
                    <a:lnTo>
                      <a:pt x="68" y="245"/>
                    </a:lnTo>
                    <a:lnTo>
                      <a:pt x="64" y="245"/>
                    </a:lnTo>
                    <a:lnTo>
                      <a:pt x="63" y="247"/>
                    </a:lnTo>
                    <a:lnTo>
                      <a:pt x="63" y="247"/>
                    </a:lnTo>
                    <a:lnTo>
                      <a:pt x="63" y="244"/>
                    </a:lnTo>
                    <a:lnTo>
                      <a:pt x="63" y="244"/>
                    </a:lnTo>
                    <a:lnTo>
                      <a:pt x="66" y="242"/>
                    </a:lnTo>
                    <a:lnTo>
                      <a:pt x="68" y="242"/>
                    </a:lnTo>
                    <a:lnTo>
                      <a:pt x="68" y="241"/>
                    </a:lnTo>
                    <a:lnTo>
                      <a:pt x="68" y="241"/>
                    </a:lnTo>
                    <a:close/>
                    <a:moveTo>
                      <a:pt x="284" y="86"/>
                    </a:move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4" y="88"/>
                    </a:lnTo>
                    <a:lnTo>
                      <a:pt x="284" y="88"/>
                    </a:lnTo>
                    <a:lnTo>
                      <a:pt x="284" y="86"/>
                    </a:lnTo>
                    <a:lnTo>
                      <a:pt x="284" y="86"/>
                    </a:lnTo>
                    <a:close/>
                    <a:moveTo>
                      <a:pt x="285" y="80"/>
                    </a:moveTo>
                    <a:lnTo>
                      <a:pt x="287" y="80"/>
                    </a:lnTo>
                    <a:lnTo>
                      <a:pt x="287" y="81"/>
                    </a:lnTo>
                    <a:lnTo>
                      <a:pt x="284" y="83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0" y="85"/>
                    </a:lnTo>
                    <a:lnTo>
                      <a:pt x="280" y="83"/>
                    </a:lnTo>
                    <a:lnTo>
                      <a:pt x="280" y="83"/>
                    </a:lnTo>
                    <a:lnTo>
                      <a:pt x="282" y="8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5" y="80"/>
                    </a:lnTo>
                    <a:close/>
                    <a:moveTo>
                      <a:pt x="309" y="66"/>
                    </a:moveTo>
                    <a:lnTo>
                      <a:pt x="309" y="66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7"/>
                    </a:lnTo>
                    <a:lnTo>
                      <a:pt x="309" y="69"/>
                    </a:lnTo>
                    <a:lnTo>
                      <a:pt x="310" y="69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4" y="70"/>
                    </a:lnTo>
                    <a:lnTo>
                      <a:pt x="312" y="72"/>
                    </a:lnTo>
                    <a:lnTo>
                      <a:pt x="310" y="72"/>
                    </a:lnTo>
                    <a:lnTo>
                      <a:pt x="310" y="74"/>
                    </a:lnTo>
                    <a:lnTo>
                      <a:pt x="310" y="75"/>
                    </a:lnTo>
                    <a:lnTo>
                      <a:pt x="309" y="77"/>
                    </a:lnTo>
                    <a:lnTo>
                      <a:pt x="307" y="77"/>
                    </a:lnTo>
                    <a:lnTo>
                      <a:pt x="304" y="75"/>
                    </a:lnTo>
                    <a:lnTo>
                      <a:pt x="302" y="75"/>
                    </a:lnTo>
                    <a:lnTo>
                      <a:pt x="302" y="75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301" y="72"/>
                    </a:lnTo>
                    <a:lnTo>
                      <a:pt x="299" y="74"/>
                    </a:lnTo>
                    <a:lnTo>
                      <a:pt x="299" y="74"/>
                    </a:lnTo>
                    <a:lnTo>
                      <a:pt x="298" y="74"/>
                    </a:lnTo>
                    <a:lnTo>
                      <a:pt x="298" y="74"/>
                    </a:lnTo>
                    <a:lnTo>
                      <a:pt x="298" y="72"/>
                    </a:lnTo>
                    <a:lnTo>
                      <a:pt x="298" y="72"/>
                    </a:lnTo>
                    <a:lnTo>
                      <a:pt x="302" y="67"/>
                    </a:lnTo>
                    <a:lnTo>
                      <a:pt x="304" y="67"/>
                    </a:lnTo>
                    <a:lnTo>
                      <a:pt x="309" y="66"/>
                    </a:lnTo>
                    <a:close/>
                    <a:moveTo>
                      <a:pt x="321" y="64"/>
                    </a:moveTo>
                    <a:lnTo>
                      <a:pt x="325" y="64"/>
                    </a:lnTo>
                    <a:lnTo>
                      <a:pt x="325" y="67"/>
                    </a:lnTo>
                    <a:lnTo>
                      <a:pt x="325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0" y="66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8" y="64"/>
                    </a:lnTo>
                    <a:lnTo>
                      <a:pt x="318" y="64"/>
                    </a:lnTo>
                    <a:lnTo>
                      <a:pt x="321" y="64"/>
                    </a:lnTo>
                    <a:close/>
                    <a:moveTo>
                      <a:pt x="151" y="0"/>
                    </a:moveTo>
                    <a:lnTo>
                      <a:pt x="153" y="1"/>
                    </a:lnTo>
                    <a:lnTo>
                      <a:pt x="154" y="1"/>
                    </a:lnTo>
                    <a:lnTo>
                      <a:pt x="156" y="1"/>
                    </a:lnTo>
                    <a:lnTo>
                      <a:pt x="157" y="3"/>
                    </a:lnTo>
                    <a:lnTo>
                      <a:pt x="161" y="4"/>
                    </a:lnTo>
                    <a:lnTo>
                      <a:pt x="164" y="3"/>
                    </a:lnTo>
                    <a:lnTo>
                      <a:pt x="167" y="3"/>
                    </a:lnTo>
                    <a:lnTo>
                      <a:pt x="168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3"/>
                    </a:lnTo>
                    <a:lnTo>
                      <a:pt x="181" y="3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5" y="6"/>
                    </a:lnTo>
                    <a:lnTo>
                      <a:pt x="206" y="4"/>
                    </a:lnTo>
                    <a:lnTo>
                      <a:pt x="208" y="6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3" y="6"/>
                    </a:lnTo>
                    <a:lnTo>
                      <a:pt x="219" y="7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28" y="7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9"/>
                    </a:lnTo>
                    <a:lnTo>
                      <a:pt x="243" y="9"/>
                    </a:lnTo>
                    <a:lnTo>
                      <a:pt x="243" y="11"/>
                    </a:lnTo>
                    <a:lnTo>
                      <a:pt x="243" y="11"/>
                    </a:lnTo>
                    <a:lnTo>
                      <a:pt x="241" y="12"/>
                    </a:lnTo>
                    <a:lnTo>
                      <a:pt x="241" y="12"/>
                    </a:lnTo>
                    <a:lnTo>
                      <a:pt x="241" y="12"/>
                    </a:lnTo>
                    <a:lnTo>
                      <a:pt x="243" y="14"/>
                    </a:lnTo>
                    <a:lnTo>
                      <a:pt x="243" y="14"/>
                    </a:lnTo>
                    <a:lnTo>
                      <a:pt x="243" y="12"/>
                    </a:lnTo>
                    <a:lnTo>
                      <a:pt x="243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0" y="14"/>
                    </a:lnTo>
                    <a:lnTo>
                      <a:pt x="252" y="15"/>
                    </a:lnTo>
                    <a:lnTo>
                      <a:pt x="252" y="15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60" y="17"/>
                    </a:lnTo>
                    <a:lnTo>
                      <a:pt x="261" y="18"/>
                    </a:lnTo>
                    <a:lnTo>
                      <a:pt x="261" y="18"/>
                    </a:lnTo>
                    <a:lnTo>
                      <a:pt x="261" y="1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71" y="18"/>
                    </a:lnTo>
                    <a:lnTo>
                      <a:pt x="273" y="18"/>
                    </a:lnTo>
                    <a:lnTo>
                      <a:pt x="273" y="18"/>
                    </a:lnTo>
                    <a:lnTo>
                      <a:pt x="273" y="17"/>
                    </a:lnTo>
                    <a:lnTo>
                      <a:pt x="273" y="17"/>
                    </a:lnTo>
                    <a:lnTo>
                      <a:pt x="273" y="17"/>
                    </a:lnTo>
                    <a:lnTo>
                      <a:pt x="274" y="17"/>
                    </a:lnTo>
                    <a:lnTo>
                      <a:pt x="277" y="17"/>
                    </a:lnTo>
                    <a:lnTo>
                      <a:pt x="279" y="18"/>
                    </a:lnTo>
                    <a:lnTo>
                      <a:pt x="280" y="18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4" y="20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5" y="23"/>
                    </a:lnTo>
                    <a:lnTo>
                      <a:pt x="285" y="23"/>
                    </a:lnTo>
                    <a:lnTo>
                      <a:pt x="287" y="22"/>
                    </a:lnTo>
                    <a:lnTo>
                      <a:pt x="287" y="22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91" y="25"/>
                    </a:lnTo>
                    <a:lnTo>
                      <a:pt x="291" y="25"/>
                    </a:lnTo>
                    <a:lnTo>
                      <a:pt x="291" y="25"/>
                    </a:lnTo>
                    <a:lnTo>
                      <a:pt x="293" y="25"/>
                    </a:lnTo>
                    <a:lnTo>
                      <a:pt x="295" y="23"/>
                    </a:lnTo>
                    <a:lnTo>
                      <a:pt x="298" y="25"/>
                    </a:lnTo>
                    <a:lnTo>
                      <a:pt x="299" y="25"/>
                    </a:lnTo>
                    <a:lnTo>
                      <a:pt x="301" y="25"/>
                    </a:lnTo>
                    <a:lnTo>
                      <a:pt x="301" y="25"/>
                    </a:lnTo>
                    <a:lnTo>
                      <a:pt x="301" y="25"/>
                    </a:lnTo>
                    <a:lnTo>
                      <a:pt x="302" y="23"/>
                    </a:lnTo>
                    <a:lnTo>
                      <a:pt x="302" y="23"/>
                    </a:lnTo>
                    <a:lnTo>
                      <a:pt x="304" y="23"/>
                    </a:lnTo>
                    <a:lnTo>
                      <a:pt x="304" y="23"/>
                    </a:lnTo>
                    <a:lnTo>
                      <a:pt x="306" y="23"/>
                    </a:lnTo>
                    <a:lnTo>
                      <a:pt x="307" y="23"/>
                    </a:lnTo>
                    <a:lnTo>
                      <a:pt x="309" y="23"/>
                    </a:lnTo>
                    <a:lnTo>
                      <a:pt x="309" y="23"/>
                    </a:lnTo>
                    <a:lnTo>
                      <a:pt x="310" y="25"/>
                    </a:lnTo>
                    <a:lnTo>
                      <a:pt x="310" y="25"/>
                    </a:lnTo>
                    <a:lnTo>
                      <a:pt x="310" y="26"/>
                    </a:lnTo>
                    <a:lnTo>
                      <a:pt x="309" y="26"/>
                    </a:lnTo>
                    <a:lnTo>
                      <a:pt x="309" y="26"/>
                    </a:lnTo>
                    <a:lnTo>
                      <a:pt x="309" y="28"/>
                    </a:lnTo>
                    <a:lnTo>
                      <a:pt x="309" y="28"/>
                    </a:lnTo>
                    <a:lnTo>
                      <a:pt x="309" y="29"/>
                    </a:lnTo>
                    <a:lnTo>
                      <a:pt x="309" y="29"/>
                    </a:lnTo>
                    <a:lnTo>
                      <a:pt x="310" y="33"/>
                    </a:lnTo>
                    <a:lnTo>
                      <a:pt x="309" y="33"/>
                    </a:lnTo>
                    <a:lnTo>
                      <a:pt x="306" y="34"/>
                    </a:lnTo>
                    <a:lnTo>
                      <a:pt x="296" y="40"/>
                    </a:lnTo>
                    <a:lnTo>
                      <a:pt x="293" y="42"/>
                    </a:lnTo>
                    <a:lnTo>
                      <a:pt x="293" y="44"/>
                    </a:lnTo>
                    <a:lnTo>
                      <a:pt x="285" y="45"/>
                    </a:lnTo>
                    <a:lnTo>
                      <a:pt x="280" y="47"/>
                    </a:lnTo>
                    <a:lnTo>
                      <a:pt x="277" y="47"/>
                    </a:lnTo>
                    <a:lnTo>
                      <a:pt x="274" y="50"/>
                    </a:lnTo>
                    <a:lnTo>
                      <a:pt x="273" y="51"/>
                    </a:lnTo>
                    <a:lnTo>
                      <a:pt x="274" y="51"/>
                    </a:lnTo>
                    <a:lnTo>
                      <a:pt x="276" y="53"/>
                    </a:lnTo>
                    <a:lnTo>
                      <a:pt x="276" y="53"/>
                    </a:lnTo>
                    <a:lnTo>
                      <a:pt x="273" y="55"/>
                    </a:lnTo>
                    <a:lnTo>
                      <a:pt x="273" y="55"/>
                    </a:lnTo>
                    <a:lnTo>
                      <a:pt x="273" y="55"/>
                    </a:lnTo>
                    <a:lnTo>
                      <a:pt x="271" y="55"/>
                    </a:lnTo>
                    <a:lnTo>
                      <a:pt x="268" y="59"/>
                    </a:lnTo>
                    <a:lnTo>
                      <a:pt x="265" y="64"/>
                    </a:lnTo>
                    <a:lnTo>
                      <a:pt x="263" y="66"/>
                    </a:lnTo>
                    <a:lnTo>
                      <a:pt x="261" y="67"/>
                    </a:lnTo>
                    <a:lnTo>
                      <a:pt x="258" y="74"/>
                    </a:lnTo>
                    <a:lnTo>
                      <a:pt x="258" y="75"/>
                    </a:lnTo>
                    <a:lnTo>
                      <a:pt x="260" y="81"/>
                    </a:lnTo>
                    <a:lnTo>
                      <a:pt x="261" y="83"/>
                    </a:lnTo>
                    <a:lnTo>
                      <a:pt x="261" y="85"/>
                    </a:lnTo>
                    <a:lnTo>
                      <a:pt x="265" y="85"/>
                    </a:lnTo>
                    <a:lnTo>
                      <a:pt x="266" y="86"/>
                    </a:lnTo>
                    <a:lnTo>
                      <a:pt x="265" y="88"/>
                    </a:lnTo>
                    <a:lnTo>
                      <a:pt x="261" y="89"/>
                    </a:lnTo>
                    <a:lnTo>
                      <a:pt x="257" y="91"/>
                    </a:lnTo>
                    <a:lnTo>
                      <a:pt x="255" y="94"/>
                    </a:lnTo>
                    <a:lnTo>
                      <a:pt x="255" y="96"/>
                    </a:lnTo>
                    <a:lnTo>
                      <a:pt x="254" y="96"/>
                    </a:lnTo>
                    <a:lnTo>
                      <a:pt x="254" y="99"/>
                    </a:lnTo>
                    <a:lnTo>
                      <a:pt x="252" y="100"/>
                    </a:lnTo>
                    <a:lnTo>
                      <a:pt x="252" y="102"/>
                    </a:lnTo>
                    <a:lnTo>
                      <a:pt x="250" y="103"/>
                    </a:lnTo>
                    <a:lnTo>
                      <a:pt x="250" y="103"/>
                    </a:lnTo>
                    <a:lnTo>
                      <a:pt x="252" y="105"/>
                    </a:lnTo>
                    <a:lnTo>
                      <a:pt x="252" y="105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4" y="107"/>
                    </a:lnTo>
                    <a:lnTo>
                      <a:pt x="239" y="110"/>
                    </a:lnTo>
                    <a:lnTo>
                      <a:pt x="236" y="111"/>
                    </a:lnTo>
                    <a:lnTo>
                      <a:pt x="235" y="116"/>
                    </a:lnTo>
                    <a:lnTo>
                      <a:pt x="232" y="119"/>
                    </a:lnTo>
                    <a:lnTo>
                      <a:pt x="232" y="119"/>
                    </a:lnTo>
                    <a:lnTo>
                      <a:pt x="230" y="119"/>
                    </a:lnTo>
                    <a:lnTo>
                      <a:pt x="227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2" y="121"/>
                    </a:lnTo>
                    <a:lnTo>
                      <a:pt x="220" y="119"/>
                    </a:lnTo>
                    <a:lnTo>
                      <a:pt x="217" y="119"/>
                    </a:lnTo>
                    <a:lnTo>
                      <a:pt x="216" y="119"/>
                    </a:lnTo>
                    <a:lnTo>
                      <a:pt x="213" y="121"/>
                    </a:lnTo>
                    <a:lnTo>
                      <a:pt x="211" y="119"/>
                    </a:lnTo>
                    <a:lnTo>
                      <a:pt x="208" y="119"/>
                    </a:lnTo>
                    <a:lnTo>
                      <a:pt x="200" y="121"/>
                    </a:lnTo>
                    <a:lnTo>
                      <a:pt x="198" y="121"/>
                    </a:lnTo>
                    <a:lnTo>
                      <a:pt x="198" y="122"/>
                    </a:lnTo>
                    <a:lnTo>
                      <a:pt x="195" y="124"/>
                    </a:lnTo>
                    <a:lnTo>
                      <a:pt x="192" y="124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86" y="129"/>
                    </a:lnTo>
                    <a:lnTo>
                      <a:pt x="186" y="130"/>
                    </a:lnTo>
                    <a:lnTo>
                      <a:pt x="184" y="130"/>
                    </a:lnTo>
                    <a:lnTo>
                      <a:pt x="184" y="129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0"/>
                    </a:lnTo>
                    <a:lnTo>
                      <a:pt x="176" y="129"/>
                    </a:lnTo>
                    <a:lnTo>
                      <a:pt x="175" y="129"/>
                    </a:lnTo>
                    <a:lnTo>
                      <a:pt x="173" y="127"/>
                    </a:lnTo>
                    <a:lnTo>
                      <a:pt x="173" y="126"/>
                    </a:lnTo>
                    <a:lnTo>
                      <a:pt x="172" y="124"/>
                    </a:lnTo>
                    <a:lnTo>
                      <a:pt x="172" y="122"/>
                    </a:lnTo>
                    <a:lnTo>
                      <a:pt x="172" y="122"/>
                    </a:lnTo>
                    <a:lnTo>
                      <a:pt x="170" y="121"/>
                    </a:lnTo>
                    <a:lnTo>
                      <a:pt x="170" y="119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3" y="118"/>
                    </a:lnTo>
                    <a:lnTo>
                      <a:pt x="172" y="118"/>
                    </a:lnTo>
                    <a:lnTo>
                      <a:pt x="170" y="118"/>
                    </a:lnTo>
                    <a:lnTo>
                      <a:pt x="168" y="116"/>
                    </a:lnTo>
                    <a:lnTo>
                      <a:pt x="164" y="113"/>
                    </a:lnTo>
                    <a:lnTo>
                      <a:pt x="164" y="111"/>
                    </a:lnTo>
                    <a:lnTo>
                      <a:pt x="164" y="111"/>
                    </a:lnTo>
                    <a:lnTo>
                      <a:pt x="162" y="111"/>
                    </a:lnTo>
                    <a:lnTo>
                      <a:pt x="162" y="113"/>
                    </a:lnTo>
                    <a:lnTo>
                      <a:pt x="159" y="111"/>
                    </a:lnTo>
                    <a:lnTo>
                      <a:pt x="156" y="113"/>
                    </a:lnTo>
                    <a:lnTo>
                      <a:pt x="154" y="108"/>
                    </a:lnTo>
                    <a:lnTo>
                      <a:pt x="154" y="107"/>
                    </a:lnTo>
                    <a:lnTo>
                      <a:pt x="154" y="105"/>
                    </a:lnTo>
                    <a:lnTo>
                      <a:pt x="156" y="103"/>
                    </a:lnTo>
                    <a:lnTo>
                      <a:pt x="156" y="102"/>
                    </a:lnTo>
                    <a:lnTo>
                      <a:pt x="157" y="100"/>
                    </a:lnTo>
                    <a:lnTo>
                      <a:pt x="159" y="9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2" y="97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1" y="96"/>
                    </a:lnTo>
                    <a:lnTo>
                      <a:pt x="156" y="91"/>
                    </a:lnTo>
                    <a:lnTo>
                      <a:pt x="157" y="91"/>
                    </a:lnTo>
                    <a:lnTo>
                      <a:pt x="157" y="89"/>
                    </a:lnTo>
                    <a:lnTo>
                      <a:pt x="157" y="88"/>
                    </a:lnTo>
                    <a:lnTo>
                      <a:pt x="157" y="86"/>
                    </a:lnTo>
                    <a:lnTo>
                      <a:pt x="159" y="86"/>
                    </a:lnTo>
                    <a:lnTo>
                      <a:pt x="159" y="85"/>
                    </a:lnTo>
                    <a:lnTo>
                      <a:pt x="161" y="83"/>
                    </a:lnTo>
                    <a:lnTo>
                      <a:pt x="162" y="83"/>
                    </a:lnTo>
                    <a:lnTo>
                      <a:pt x="162" y="81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7" y="77"/>
                    </a:lnTo>
                    <a:lnTo>
                      <a:pt x="157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61" y="70"/>
                    </a:lnTo>
                    <a:lnTo>
                      <a:pt x="162" y="69"/>
                    </a:lnTo>
                    <a:lnTo>
                      <a:pt x="162" y="66"/>
                    </a:lnTo>
                    <a:lnTo>
                      <a:pt x="164" y="64"/>
                    </a:lnTo>
                    <a:lnTo>
                      <a:pt x="162" y="64"/>
                    </a:lnTo>
                    <a:lnTo>
                      <a:pt x="161" y="63"/>
                    </a:lnTo>
                    <a:lnTo>
                      <a:pt x="161" y="63"/>
                    </a:lnTo>
                    <a:lnTo>
                      <a:pt x="161" y="61"/>
                    </a:lnTo>
                    <a:lnTo>
                      <a:pt x="162" y="61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4" y="56"/>
                    </a:lnTo>
                    <a:lnTo>
                      <a:pt x="164" y="55"/>
                    </a:lnTo>
                    <a:lnTo>
                      <a:pt x="164" y="55"/>
                    </a:lnTo>
                    <a:lnTo>
                      <a:pt x="164" y="51"/>
                    </a:lnTo>
                    <a:lnTo>
                      <a:pt x="164" y="50"/>
                    </a:lnTo>
                    <a:lnTo>
                      <a:pt x="162" y="48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5" y="45"/>
                    </a:lnTo>
                    <a:lnTo>
                      <a:pt x="168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0" y="37"/>
                    </a:lnTo>
                    <a:lnTo>
                      <a:pt x="168" y="37"/>
                    </a:lnTo>
                    <a:lnTo>
                      <a:pt x="168" y="37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3"/>
                    </a:lnTo>
                    <a:lnTo>
                      <a:pt x="159" y="33"/>
                    </a:lnTo>
                    <a:lnTo>
                      <a:pt x="157" y="33"/>
                    </a:lnTo>
                    <a:lnTo>
                      <a:pt x="156" y="34"/>
                    </a:lnTo>
                    <a:lnTo>
                      <a:pt x="154" y="34"/>
                    </a:lnTo>
                    <a:lnTo>
                      <a:pt x="153" y="34"/>
                    </a:lnTo>
                    <a:lnTo>
                      <a:pt x="153" y="33"/>
                    </a:lnTo>
                    <a:lnTo>
                      <a:pt x="151" y="33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3" y="33"/>
                    </a:lnTo>
                    <a:lnTo>
                      <a:pt x="143" y="33"/>
                    </a:lnTo>
                    <a:lnTo>
                      <a:pt x="145" y="31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42" y="29"/>
                    </a:lnTo>
                    <a:lnTo>
                      <a:pt x="140" y="29"/>
                    </a:lnTo>
                    <a:lnTo>
                      <a:pt x="138" y="29"/>
                    </a:lnTo>
                    <a:lnTo>
                      <a:pt x="137" y="31"/>
                    </a:lnTo>
                    <a:lnTo>
                      <a:pt x="135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4" y="29"/>
                    </a:lnTo>
                    <a:lnTo>
                      <a:pt x="135" y="28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7" y="23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2" y="17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29" y="14"/>
                    </a:lnTo>
                    <a:lnTo>
                      <a:pt x="129" y="14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2" y="9"/>
                    </a:lnTo>
                    <a:lnTo>
                      <a:pt x="134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3" y="4"/>
                    </a:lnTo>
                    <a:lnTo>
                      <a:pt x="143" y="4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1"/>
                    </a:lnTo>
                    <a:lnTo>
                      <a:pt x="150" y="1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" name="Freeform 283">
                <a:extLst>
                  <a:ext uri="{FF2B5EF4-FFF2-40B4-BE49-F238E27FC236}">
                    <a16:creationId xmlns:a16="http://schemas.microsoft.com/office/drawing/2014/main" id="{B3F31B02-DBD6-BB46-A5F1-76F1913D6E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6251" y="4161761"/>
                <a:ext cx="212861" cy="184037"/>
              </a:xfrm>
              <a:custGeom>
                <a:avLst/>
                <a:gdLst>
                  <a:gd name="T0" fmla="*/ 53 w 96"/>
                  <a:gd name="T1" fmla="*/ 33 h 83"/>
                  <a:gd name="T2" fmla="*/ 55 w 96"/>
                  <a:gd name="T3" fmla="*/ 34 h 83"/>
                  <a:gd name="T4" fmla="*/ 55 w 96"/>
                  <a:gd name="T5" fmla="*/ 36 h 83"/>
                  <a:gd name="T6" fmla="*/ 50 w 96"/>
                  <a:gd name="T7" fmla="*/ 34 h 83"/>
                  <a:gd name="T8" fmla="*/ 52 w 96"/>
                  <a:gd name="T9" fmla="*/ 34 h 83"/>
                  <a:gd name="T10" fmla="*/ 52 w 96"/>
                  <a:gd name="T11" fmla="*/ 33 h 83"/>
                  <a:gd name="T12" fmla="*/ 53 w 96"/>
                  <a:gd name="T13" fmla="*/ 30 h 83"/>
                  <a:gd name="T14" fmla="*/ 52 w 96"/>
                  <a:gd name="T15" fmla="*/ 28 h 83"/>
                  <a:gd name="T16" fmla="*/ 39 w 96"/>
                  <a:gd name="T17" fmla="*/ 19 h 83"/>
                  <a:gd name="T18" fmla="*/ 44 w 96"/>
                  <a:gd name="T19" fmla="*/ 36 h 83"/>
                  <a:gd name="T20" fmla="*/ 49 w 96"/>
                  <a:gd name="T21" fmla="*/ 42 h 83"/>
                  <a:gd name="T22" fmla="*/ 49 w 96"/>
                  <a:gd name="T23" fmla="*/ 39 h 83"/>
                  <a:gd name="T24" fmla="*/ 52 w 96"/>
                  <a:gd name="T25" fmla="*/ 41 h 83"/>
                  <a:gd name="T26" fmla="*/ 58 w 96"/>
                  <a:gd name="T27" fmla="*/ 45 h 83"/>
                  <a:gd name="T28" fmla="*/ 68 w 96"/>
                  <a:gd name="T29" fmla="*/ 50 h 83"/>
                  <a:gd name="T30" fmla="*/ 85 w 96"/>
                  <a:gd name="T31" fmla="*/ 67 h 83"/>
                  <a:gd name="T32" fmla="*/ 91 w 96"/>
                  <a:gd name="T33" fmla="*/ 75 h 83"/>
                  <a:gd name="T34" fmla="*/ 96 w 96"/>
                  <a:gd name="T35" fmla="*/ 78 h 83"/>
                  <a:gd name="T36" fmla="*/ 91 w 96"/>
                  <a:gd name="T37" fmla="*/ 80 h 83"/>
                  <a:gd name="T38" fmla="*/ 86 w 96"/>
                  <a:gd name="T39" fmla="*/ 82 h 83"/>
                  <a:gd name="T40" fmla="*/ 83 w 96"/>
                  <a:gd name="T41" fmla="*/ 80 h 83"/>
                  <a:gd name="T42" fmla="*/ 79 w 96"/>
                  <a:gd name="T43" fmla="*/ 75 h 83"/>
                  <a:gd name="T44" fmla="*/ 71 w 96"/>
                  <a:gd name="T45" fmla="*/ 66 h 83"/>
                  <a:gd name="T46" fmla="*/ 63 w 96"/>
                  <a:gd name="T47" fmla="*/ 56 h 83"/>
                  <a:gd name="T48" fmla="*/ 53 w 96"/>
                  <a:gd name="T49" fmla="*/ 52 h 83"/>
                  <a:gd name="T50" fmla="*/ 47 w 96"/>
                  <a:gd name="T51" fmla="*/ 52 h 83"/>
                  <a:gd name="T52" fmla="*/ 41 w 96"/>
                  <a:gd name="T53" fmla="*/ 52 h 83"/>
                  <a:gd name="T54" fmla="*/ 38 w 96"/>
                  <a:gd name="T55" fmla="*/ 50 h 83"/>
                  <a:gd name="T56" fmla="*/ 30 w 96"/>
                  <a:gd name="T57" fmla="*/ 53 h 83"/>
                  <a:gd name="T58" fmla="*/ 25 w 96"/>
                  <a:gd name="T59" fmla="*/ 49 h 83"/>
                  <a:gd name="T60" fmla="*/ 22 w 96"/>
                  <a:gd name="T61" fmla="*/ 47 h 83"/>
                  <a:gd name="T62" fmla="*/ 17 w 96"/>
                  <a:gd name="T63" fmla="*/ 55 h 83"/>
                  <a:gd name="T64" fmla="*/ 12 w 96"/>
                  <a:gd name="T65" fmla="*/ 53 h 83"/>
                  <a:gd name="T66" fmla="*/ 9 w 96"/>
                  <a:gd name="T67" fmla="*/ 55 h 83"/>
                  <a:gd name="T68" fmla="*/ 4 w 96"/>
                  <a:gd name="T69" fmla="*/ 55 h 83"/>
                  <a:gd name="T70" fmla="*/ 0 w 96"/>
                  <a:gd name="T71" fmla="*/ 52 h 83"/>
                  <a:gd name="T72" fmla="*/ 1 w 96"/>
                  <a:gd name="T73" fmla="*/ 41 h 83"/>
                  <a:gd name="T74" fmla="*/ 4 w 96"/>
                  <a:gd name="T75" fmla="*/ 30 h 83"/>
                  <a:gd name="T76" fmla="*/ 6 w 96"/>
                  <a:gd name="T77" fmla="*/ 20 h 83"/>
                  <a:gd name="T78" fmla="*/ 8 w 96"/>
                  <a:gd name="T79" fmla="*/ 15 h 83"/>
                  <a:gd name="T80" fmla="*/ 11 w 96"/>
                  <a:gd name="T81" fmla="*/ 14 h 83"/>
                  <a:gd name="T82" fmla="*/ 15 w 96"/>
                  <a:gd name="T83" fmla="*/ 11 h 83"/>
                  <a:gd name="T84" fmla="*/ 19 w 96"/>
                  <a:gd name="T85" fmla="*/ 9 h 83"/>
                  <a:gd name="T86" fmla="*/ 20 w 96"/>
                  <a:gd name="T87" fmla="*/ 8 h 83"/>
                  <a:gd name="T88" fmla="*/ 25 w 96"/>
                  <a:gd name="T89" fmla="*/ 8 h 83"/>
                  <a:gd name="T90" fmla="*/ 27 w 96"/>
                  <a:gd name="T91" fmla="*/ 6 h 83"/>
                  <a:gd name="T92" fmla="*/ 28 w 96"/>
                  <a:gd name="T93" fmla="*/ 4 h 83"/>
                  <a:gd name="T94" fmla="*/ 31 w 96"/>
                  <a:gd name="T9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83">
                    <a:moveTo>
                      <a:pt x="50" y="31"/>
                    </a:moveTo>
                    <a:lnTo>
                      <a:pt x="52" y="31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0" y="31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2" y="28"/>
                    </a:lnTo>
                    <a:lnTo>
                      <a:pt x="52" y="28"/>
                    </a:lnTo>
                    <a:close/>
                    <a:moveTo>
                      <a:pt x="31" y="0"/>
                    </a:moveTo>
                    <a:lnTo>
                      <a:pt x="36" y="9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39" y="26"/>
                    </a:lnTo>
                    <a:lnTo>
                      <a:pt x="41" y="31"/>
                    </a:lnTo>
                    <a:lnTo>
                      <a:pt x="42" y="33"/>
                    </a:lnTo>
                    <a:lnTo>
                      <a:pt x="44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7" y="41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3" y="44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3" y="49"/>
                    </a:lnTo>
                    <a:lnTo>
                      <a:pt x="68" y="50"/>
                    </a:lnTo>
                    <a:lnTo>
                      <a:pt x="72" y="55"/>
                    </a:lnTo>
                    <a:lnTo>
                      <a:pt x="75" y="60"/>
                    </a:lnTo>
                    <a:lnTo>
                      <a:pt x="83" y="66"/>
                    </a:lnTo>
                    <a:lnTo>
                      <a:pt x="85" y="67"/>
                    </a:lnTo>
                    <a:lnTo>
                      <a:pt x="86" y="71"/>
                    </a:lnTo>
                    <a:lnTo>
                      <a:pt x="88" y="71"/>
                    </a:lnTo>
                    <a:lnTo>
                      <a:pt x="91" y="74"/>
                    </a:lnTo>
                    <a:lnTo>
                      <a:pt x="91" y="75"/>
                    </a:lnTo>
                    <a:lnTo>
                      <a:pt x="94" y="77"/>
                    </a:lnTo>
                    <a:lnTo>
                      <a:pt x="94" y="75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1" y="80"/>
                    </a:lnTo>
                    <a:lnTo>
                      <a:pt x="91" y="82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6" y="82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5" y="82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2" y="77"/>
                    </a:lnTo>
                    <a:lnTo>
                      <a:pt x="80" y="77"/>
                    </a:lnTo>
                    <a:lnTo>
                      <a:pt x="79" y="75"/>
                    </a:lnTo>
                    <a:lnTo>
                      <a:pt x="79" y="74"/>
                    </a:lnTo>
                    <a:lnTo>
                      <a:pt x="77" y="71"/>
                    </a:lnTo>
                    <a:lnTo>
                      <a:pt x="74" y="69"/>
                    </a:lnTo>
                    <a:lnTo>
                      <a:pt x="71" y="66"/>
                    </a:lnTo>
                    <a:lnTo>
                      <a:pt x="68" y="63"/>
                    </a:lnTo>
                    <a:lnTo>
                      <a:pt x="64" y="60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58" y="56"/>
                    </a:lnTo>
                    <a:lnTo>
                      <a:pt x="56" y="55"/>
                    </a:lnTo>
                    <a:lnTo>
                      <a:pt x="55" y="53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0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17" y="52"/>
                    </a:lnTo>
                    <a:lnTo>
                      <a:pt x="17" y="55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" name="Freeform 284">
                <a:extLst>
                  <a:ext uri="{FF2B5EF4-FFF2-40B4-BE49-F238E27FC236}">
                    <a16:creationId xmlns:a16="http://schemas.microsoft.com/office/drawing/2014/main" id="{1390D49A-E249-7145-9961-89921D48A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061" y="3840252"/>
                <a:ext cx="268294" cy="230599"/>
              </a:xfrm>
              <a:custGeom>
                <a:avLst/>
                <a:gdLst>
                  <a:gd name="T0" fmla="*/ 121 w 121"/>
                  <a:gd name="T1" fmla="*/ 0 h 104"/>
                  <a:gd name="T2" fmla="*/ 121 w 121"/>
                  <a:gd name="T3" fmla="*/ 8 h 104"/>
                  <a:gd name="T4" fmla="*/ 121 w 121"/>
                  <a:gd name="T5" fmla="*/ 14 h 104"/>
                  <a:gd name="T6" fmla="*/ 121 w 121"/>
                  <a:gd name="T7" fmla="*/ 20 h 104"/>
                  <a:gd name="T8" fmla="*/ 121 w 121"/>
                  <a:gd name="T9" fmla="*/ 25 h 104"/>
                  <a:gd name="T10" fmla="*/ 74 w 121"/>
                  <a:gd name="T11" fmla="*/ 61 h 104"/>
                  <a:gd name="T12" fmla="*/ 72 w 121"/>
                  <a:gd name="T13" fmla="*/ 64 h 104"/>
                  <a:gd name="T14" fmla="*/ 67 w 121"/>
                  <a:gd name="T15" fmla="*/ 66 h 104"/>
                  <a:gd name="T16" fmla="*/ 64 w 121"/>
                  <a:gd name="T17" fmla="*/ 66 h 104"/>
                  <a:gd name="T18" fmla="*/ 61 w 121"/>
                  <a:gd name="T19" fmla="*/ 69 h 104"/>
                  <a:gd name="T20" fmla="*/ 58 w 121"/>
                  <a:gd name="T21" fmla="*/ 72 h 104"/>
                  <a:gd name="T22" fmla="*/ 56 w 121"/>
                  <a:gd name="T23" fmla="*/ 74 h 104"/>
                  <a:gd name="T24" fmla="*/ 58 w 121"/>
                  <a:gd name="T25" fmla="*/ 77 h 104"/>
                  <a:gd name="T26" fmla="*/ 58 w 121"/>
                  <a:gd name="T27" fmla="*/ 80 h 104"/>
                  <a:gd name="T28" fmla="*/ 58 w 121"/>
                  <a:gd name="T29" fmla="*/ 83 h 104"/>
                  <a:gd name="T30" fmla="*/ 58 w 121"/>
                  <a:gd name="T31" fmla="*/ 88 h 104"/>
                  <a:gd name="T32" fmla="*/ 58 w 121"/>
                  <a:gd name="T33" fmla="*/ 91 h 104"/>
                  <a:gd name="T34" fmla="*/ 58 w 121"/>
                  <a:gd name="T35" fmla="*/ 96 h 104"/>
                  <a:gd name="T36" fmla="*/ 50 w 121"/>
                  <a:gd name="T37" fmla="*/ 96 h 104"/>
                  <a:gd name="T38" fmla="*/ 41 w 121"/>
                  <a:gd name="T39" fmla="*/ 96 h 104"/>
                  <a:gd name="T40" fmla="*/ 33 w 121"/>
                  <a:gd name="T41" fmla="*/ 96 h 104"/>
                  <a:gd name="T42" fmla="*/ 26 w 121"/>
                  <a:gd name="T43" fmla="*/ 96 h 104"/>
                  <a:gd name="T44" fmla="*/ 20 w 121"/>
                  <a:gd name="T45" fmla="*/ 96 h 104"/>
                  <a:gd name="T46" fmla="*/ 14 w 121"/>
                  <a:gd name="T47" fmla="*/ 96 h 104"/>
                  <a:gd name="T48" fmla="*/ 7 w 121"/>
                  <a:gd name="T49" fmla="*/ 96 h 104"/>
                  <a:gd name="T50" fmla="*/ 1 w 121"/>
                  <a:gd name="T51" fmla="*/ 99 h 104"/>
                  <a:gd name="T52" fmla="*/ 0 w 121"/>
                  <a:gd name="T53" fmla="*/ 102 h 104"/>
                  <a:gd name="T54" fmla="*/ 0 w 121"/>
                  <a:gd name="T55" fmla="*/ 102 h 104"/>
                  <a:gd name="T56" fmla="*/ 3 w 121"/>
                  <a:gd name="T57" fmla="*/ 86 h 104"/>
                  <a:gd name="T58" fmla="*/ 6 w 121"/>
                  <a:gd name="T59" fmla="*/ 82 h 104"/>
                  <a:gd name="T60" fmla="*/ 11 w 121"/>
                  <a:gd name="T61" fmla="*/ 77 h 104"/>
                  <a:gd name="T62" fmla="*/ 12 w 121"/>
                  <a:gd name="T63" fmla="*/ 71 h 104"/>
                  <a:gd name="T64" fmla="*/ 12 w 121"/>
                  <a:gd name="T65" fmla="*/ 69 h 104"/>
                  <a:gd name="T66" fmla="*/ 15 w 121"/>
                  <a:gd name="T67" fmla="*/ 64 h 104"/>
                  <a:gd name="T68" fmla="*/ 18 w 121"/>
                  <a:gd name="T69" fmla="*/ 60 h 104"/>
                  <a:gd name="T70" fmla="*/ 18 w 121"/>
                  <a:gd name="T71" fmla="*/ 58 h 104"/>
                  <a:gd name="T72" fmla="*/ 17 w 121"/>
                  <a:gd name="T73" fmla="*/ 60 h 104"/>
                  <a:gd name="T74" fmla="*/ 17 w 121"/>
                  <a:gd name="T75" fmla="*/ 60 h 104"/>
                  <a:gd name="T76" fmla="*/ 18 w 121"/>
                  <a:gd name="T77" fmla="*/ 56 h 104"/>
                  <a:gd name="T78" fmla="*/ 28 w 121"/>
                  <a:gd name="T79" fmla="*/ 49 h 104"/>
                  <a:gd name="T80" fmla="*/ 31 w 121"/>
                  <a:gd name="T81" fmla="*/ 44 h 104"/>
                  <a:gd name="T82" fmla="*/ 33 w 121"/>
                  <a:gd name="T83" fmla="*/ 36 h 104"/>
                  <a:gd name="T84" fmla="*/ 34 w 121"/>
                  <a:gd name="T85" fmla="*/ 31 h 104"/>
                  <a:gd name="T86" fmla="*/ 37 w 121"/>
                  <a:gd name="T87" fmla="*/ 25 h 104"/>
                  <a:gd name="T88" fmla="*/ 39 w 121"/>
                  <a:gd name="T89" fmla="*/ 20 h 104"/>
                  <a:gd name="T90" fmla="*/ 42 w 121"/>
                  <a:gd name="T91" fmla="*/ 19 h 104"/>
                  <a:gd name="T92" fmla="*/ 48 w 121"/>
                  <a:gd name="T93" fmla="*/ 14 h 104"/>
                  <a:gd name="T94" fmla="*/ 52 w 121"/>
                  <a:gd name="T95" fmla="*/ 11 h 104"/>
                  <a:gd name="T96" fmla="*/ 55 w 121"/>
                  <a:gd name="T97" fmla="*/ 3 h 104"/>
                  <a:gd name="T98" fmla="*/ 93 w 121"/>
                  <a:gd name="T9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" h="104">
                    <a:moveTo>
                      <a:pt x="97" y="0"/>
                    </a:moveTo>
                    <a:lnTo>
                      <a:pt x="121" y="0"/>
                    </a:lnTo>
                    <a:lnTo>
                      <a:pt x="121" y="4"/>
                    </a:lnTo>
                    <a:lnTo>
                      <a:pt x="121" y="8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21" y="17"/>
                    </a:lnTo>
                    <a:lnTo>
                      <a:pt x="121" y="20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74" y="25"/>
                    </a:lnTo>
                    <a:lnTo>
                      <a:pt x="74" y="61"/>
                    </a:lnTo>
                    <a:lnTo>
                      <a:pt x="74" y="63"/>
                    </a:lnTo>
                    <a:lnTo>
                      <a:pt x="72" y="64"/>
                    </a:lnTo>
                    <a:lnTo>
                      <a:pt x="70" y="64"/>
                    </a:lnTo>
                    <a:lnTo>
                      <a:pt x="67" y="66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3" y="68"/>
                    </a:lnTo>
                    <a:lnTo>
                      <a:pt x="61" y="69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2"/>
                    </a:lnTo>
                    <a:lnTo>
                      <a:pt x="58" y="83"/>
                    </a:lnTo>
                    <a:lnTo>
                      <a:pt x="58" y="85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91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3" y="96"/>
                    </a:lnTo>
                    <a:lnTo>
                      <a:pt x="29" y="96"/>
                    </a:lnTo>
                    <a:lnTo>
                      <a:pt x="26" y="96"/>
                    </a:lnTo>
                    <a:lnTo>
                      <a:pt x="23" y="96"/>
                    </a:lnTo>
                    <a:lnTo>
                      <a:pt x="20" y="96"/>
                    </a:lnTo>
                    <a:lnTo>
                      <a:pt x="17" y="96"/>
                    </a:lnTo>
                    <a:lnTo>
                      <a:pt x="14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1" y="96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0" y="102"/>
                    </a:lnTo>
                    <a:lnTo>
                      <a:pt x="1" y="94"/>
                    </a:lnTo>
                    <a:lnTo>
                      <a:pt x="3" y="86"/>
                    </a:lnTo>
                    <a:lnTo>
                      <a:pt x="4" y="83"/>
                    </a:lnTo>
                    <a:lnTo>
                      <a:pt x="6" y="82"/>
                    </a:lnTo>
                    <a:lnTo>
                      <a:pt x="7" y="80"/>
                    </a:lnTo>
                    <a:lnTo>
                      <a:pt x="11" y="77"/>
                    </a:lnTo>
                    <a:lnTo>
                      <a:pt x="11" y="72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2" y="69"/>
                    </a:lnTo>
                    <a:lnTo>
                      <a:pt x="14" y="68"/>
                    </a:lnTo>
                    <a:lnTo>
                      <a:pt x="15" y="64"/>
                    </a:lnTo>
                    <a:lnTo>
                      <a:pt x="17" y="6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8" y="56"/>
                    </a:lnTo>
                    <a:lnTo>
                      <a:pt x="22" y="53"/>
                    </a:lnTo>
                    <a:lnTo>
                      <a:pt x="28" y="49"/>
                    </a:lnTo>
                    <a:lnTo>
                      <a:pt x="29" y="47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3" y="36"/>
                    </a:lnTo>
                    <a:lnTo>
                      <a:pt x="33" y="34"/>
                    </a:lnTo>
                    <a:lnTo>
                      <a:pt x="34" y="31"/>
                    </a:lnTo>
                    <a:lnTo>
                      <a:pt x="36" y="28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1"/>
                    </a:lnTo>
                    <a:lnTo>
                      <a:pt x="53" y="8"/>
                    </a:lnTo>
                    <a:lnTo>
                      <a:pt x="55" y="3"/>
                    </a:lnTo>
                    <a:lnTo>
                      <a:pt x="56" y="0"/>
                    </a:lnTo>
                    <a:lnTo>
                      <a:pt x="93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" name="Freeform 285">
                <a:extLst>
                  <a:ext uri="{FF2B5EF4-FFF2-40B4-BE49-F238E27FC236}">
                    <a16:creationId xmlns:a16="http://schemas.microsoft.com/office/drawing/2014/main" id="{DCA7B793-2EF9-CE44-AF3A-41D3873C7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94" y="3700562"/>
                <a:ext cx="392463" cy="328161"/>
              </a:xfrm>
              <a:custGeom>
                <a:avLst/>
                <a:gdLst>
                  <a:gd name="T0" fmla="*/ 18 w 177"/>
                  <a:gd name="T1" fmla="*/ 0 h 148"/>
                  <a:gd name="T2" fmla="*/ 41 w 177"/>
                  <a:gd name="T3" fmla="*/ 6 h 148"/>
                  <a:gd name="T4" fmla="*/ 56 w 177"/>
                  <a:gd name="T5" fmla="*/ 9 h 148"/>
                  <a:gd name="T6" fmla="*/ 65 w 177"/>
                  <a:gd name="T7" fmla="*/ 12 h 148"/>
                  <a:gd name="T8" fmla="*/ 76 w 177"/>
                  <a:gd name="T9" fmla="*/ 6 h 148"/>
                  <a:gd name="T10" fmla="*/ 81 w 177"/>
                  <a:gd name="T11" fmla="*/ 4 h 148"/>
                  <a:gd name="T12" fmla="*/ 86 w 177"/>
                  <a:gd name="T13" fmla="*/ 3 h 148"/>
                  <a:gd name="T14" fmla="*/ 87 w 177"/>
                  <a:gd name="T15" fmla="*/ 3 h 148"/>
                  <a:gd name="T16" fmla="*/ 92 w 177"/>
                  <a:gd name="T17" fmla="*/ 0 h 148"/>
                  <a:gd name="T18" fmla="*/ 101 w 177"/>
                  <a:gd name="T19" fmla="*/ 3 h 148"/>
                  <a:gd name="T20" fmla="*/ 108 w 177"/>
                  <a:gd name="T21" fmla="*/ 4 h 148"/>
                  <a:gd name="T22" fmla="*/ 103 w 177"/>
                  <a:gd name="T23" fmla="*/ 4 h 148"/>
                  <a:gd name="T24" fmla="*/ 108 w 177"/>
                  <a:gd name="T25" fmla="*/ 8 h 148"/>
                  <a:gd name="T26" fmla="*/ 109 w 177"/>
                  <a:gd name="T27" fmla="*/ 4 h 148"/>
                  <a:gd name="T28" fmla="*/ 116 w 177"/>
                  <a:gd name="T29" fmla="*/ 9 h 148"/>
                  <a:gd name="T30" fmla="*/ 123 w 177"/>
                  <a:gd name="T31" fmla="*/ 8 h 148"/>
                  <a:gd name="T32" fmla="*/ 130 w 177"/>
                  <a:gd name="T33" fmla="*/ 8 h 148"/>
                  <a:gd name="T34" fmla="*/ 138 w 177"/>
                  <a:gd name="T35" fmla="*/ 4 h 148"/>
                  <a:gd name="T36" fmla="*/ 142 w 177"/>
                  <a:gd name="T37" fmla="*/ 16 h 148"/>
                  <a:gd name="T38" fmla="*/ 146 w 177"/>
                  <a:gd name="T39" fmla="*/ 25 h 148"/>
                  <a:gd name="T40" fmla="*/ 147 w 177"/>
                  <a:gd name="T41" fmla="*/ 34 h 148"/>
                  <a:gd name="T42" fmla="*/ 141 w 177"/>
                  <a:gd name="T43" fmla="*/ 55 h 148"/>
                  <a:gd name="T44" fmla="*/ 136 w 177"/>
                  <a:gd name="T45" fmla="*/ 60 h 148"/>
                  <a:gd name="T46" fmla="*/ 125 w 177"/>
                  <a:gd name="T47" fmla="*/ 49 h 148"/>
                  <a:gd name="T48" fmla="*/ 122 w 177"/>
                  <a:gd name="T49" fmla="*/ 41 h 148"/>
                  <a:gd name="T50" fmla="*/ 117 w 177"/>
                  <a:gd name="T51" fmla="*/ 33 h 148"/>
                  <a:gd name="T52" fmla="*/ 114 w 177"/>
                  <a:gd name="T53" fmla="*/ 28 h 148"/>
                  <a:gd name="T54" fmla="*/ 114 w 177"/>
                  <a:gd name="T55" fmla="*/ 34 h 148"/>
                  <a:gd name="T56" fmla="*/ 116 w 177"/>
                  <a:gd name="T57" fmla="*/ 42 h 148"/>
                  <a:gd name="T58" fmla="*/ 119 w 177"/>
                  <a:gd name="T59" fmla="*/ 49 h 148"/>
                  <a:gd name="T60" fmla="*/ 128 w 177"/>
                  <a:gd name="T61" fmla="*/ 56 h 148"/>
                  <a:gd name="T62" fmla="*/ 130 w 177"/>
                  <a:gd name="T63" fmla="*/ 66 h 148"/>
                  <a:gd name="T64" fmla="*/ 134 w 177"/>
                  <a:gd name="T65" fmla="*/ 72 h 148"/>
                  <a:gd name="T66" fmla="*/ 144 w 177"/>
                  <a:gd name="T67" fmla="*/ 93 h 148"/>
                  <a:gd name="T68" fmla="*/ 155 w 177"/>
                  <a:gd name="T69" fmla="*/ 115 h 148"/>
                  <a:gd name="T70" fmla="*/ 158 w 177"/>
                  <a:gd name="T71" fmla="*/ 119 h 148"/>
                  <a:gd name="T72" fmla="*/ 157 w 177"/>
                  <a:gd name="T73" fmla="*/ 121 h 148"/>
                  <a:gd name="T74" fmla="*/ 161 w 177"/>
                  <a:gd name="T75" fmla="*/ 135 h 148"/>
                  <a:gd name="T76" fmla="*/ 171 w 177"/>
                  <a:gd name="T77" fmla="*/ 143 h 148"/>
                  <a:gd name="T78" fmla="*/ 149 w 177"/>
                  <a:gd name="T79" fmla="*/ 148 h 148"/>
                  <a:gd name="T80" fmla="*/ 98 w 177"/>
                  <a:gd name="T81" fmla="*/ 146 h 148"/>
                  <a:gd name="T82" fmla="*/ 95 w 177"/>
                  <a:gd name="T83" fmla="*/ 148 h 148"/>
                  <a:gd name="T84" fmla="*/ 16 w 177"/>
                  <a:gd name="T85" fmla="*/ 148 h 148"/>
                  <a:gd name="T86" fmla="*/ 5 w 177"/>
                  <a:gd name="T87" fmla="*/ 38 h 148"/>
                  <a:gd name="T88" fmla="*/ 2 w 177"/>
                  <a:gd name="T89" fmla="*/ 27 h 148"/>
                  <a:gd name="T90" fmla="*/ 4 w 177"/>
                  <a:gd name="T91" fmla="*/ 19 h 148"/>
                  <a:gd name="T92" fmla="*/ 4 w 177"/>
                  <a:gd name="T93" fmla="*/ 11 h 148"/>
                  <a:gd name="T94" fmla="*/ 4 w 177"/>
                  <a:gd name="T95" fmla="*/ 3 h 148"/>
                  <a:gd name="T96" fmla="*/ 7 w 177"/>
                  <a:gd name="T9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7" h="148">
                    <a:moveTo>
                      <a:pt x="7" y="0"/>
                    </a:moveTo>
                    <a:lnTo>
                      <a:pt x="8" y="1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8" y="3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6" y="9"/>
                    </a:lnTo>
                    <a:lnTo>
                      <a:pt x="60" y="11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70" y="11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6" y="3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5" y="1"/>
                    </a:lnTo>
                    <a:lnTo>
                      <a:pt x="105" y="3"/>
                    </a:lnTo>
                    <a:lnTo>
                      <a:pt x="103" y="4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11" y="6"/>
                    </a:lnTo>
                    <a:lnTo>
                      <a:pt x="109" y="6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6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7" y="8"/>
                    </a:lnTo>
                    <a:lnTo>
                      <a:pt x="130" y="8"/>
                    </a:lnTo>
                    <a:lnTo>
                      <a:pt x="134" y="6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9" y="6"/>
                    </a:lnTo>
                    <a:lnTo>
                      <a:pt x="141" y="9"/>
                    </a:lnTo>
                    <a:lnTo>
                      <a:pt x="141" y="12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2" y="19"/>
                    </a:lnTo>
                    <a:lnTo>
                      <a:pt x="146" y="22"/>
                    </a:lnTo>
                    <a:lnTo>
                      <a:pt x="146" y="25"/>
                    </a:lnTo>
                    <a:lnTo>
                      <a:pt x="147" y="28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47" y="34"/>
                    </a:lnTo>
                    <a:lnTo>
                      <a:pt x="146" y="38"/>
                    </a:lnTo>
                    <a:lnTo>
                      <a:pt x="144" y="45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41" y="56"/>
                    </a:lnTo>
                    <a:lnTo>
                      <a:pt x="139" y="58"/>
                    </a:lnTo>
                    <a:lnTo>
                      <a:pt x="139" y="60"/>
                    </a:lnTo>
                    <a:lnTo>
                      <a:pt x="136" y="60"/>
                    </a:lnTo>
                    <a:lnTo>
                      <a:pt x="131" y="56"/>
                    </a:lnTo>
                    <a:lnTo>
                      <a:pt x="130" y="53"/>
                    </a:lnTo>
                    <a:lnTo>
                      <a:pt x="127" y="50"/>
                    </a:lnTo>
                    <a:lnTo>
                      <a:pt x="125" y="49"/>
                    </a:lnTo>
                    <a:lnTo>
                      <a:pt x="123" y="45"/>
                    </a:lnTo>
                    <a:lnTo>
                      <a:pt x="123" y="44"/>
                    </a:lnTo>
                    <a:lnTo>
                      <a:pt x="123" y="41"/>
                    </a:lnTo>
                    <a:lnTo>
                      <a:pt x="122" y="41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12" y="27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1" y="31"/>
                    </a:lnTo>
                    <a:lnTo>
                      <a:pt x="112" y="33"/>
                    </a:lnTo>
                    <a:lnTo>
                      <a:pt x="114" y="34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7" y="44"/>
                    </a:lnTo>
                    <a:lnTo>
                      <a:pt x="119" y="45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22" y="50"/>
                    </a:lnTo>
                    <a:lnTo>
                      <a:pt x="123" y="53"/>
                    </a:lnTo>
                    <a:lnTo>
                      <a:pt x="127" y="56"/>
                    </a:lnTo>
                    <a:lnTo>
                      <a:pt x="128" y="56"/>
                    </a:lnTo>
                    <a:lnTo>
                      <a:pt x="128" y="58"/>
                    </a:lnTo>
                    <a:lnTo>
                      <a:pt x="128" y="61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1" y="67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4" y="72"/>
                    </a:lnTo>
                    <a:lnTo>
                      <a:pt x="134" y="77"/>
                    </a:lnTo>
                    <a:lnTo>
                      <a:pt x="136" y="79"/>
                    </a:lnTo>
                    <a:lnTo>
                      <a:pt x="141" y="88"/>
                    </a:lnTo>
                    <a:lnTo>
                      <a:pt x="144" y="93"/>
                    </a:lnTo>
                    <a:lnTo>
                      <a:pt x="146" y="96"/>
                    </a:lnTo>
                    <a:lnTo>
                      <a:pt x="147" y="101"/>
                    </a:lnTo>
                    <a:lnTo>
                      <a:pt x="152" y="112"/>
                    </a:lnTo>
                    <a:lnTo>
                      <a:pt x="155" y="115"/>
                    </a:lnTo>
                    <a:lnTo>
                      <a:pt x="157" y="116"/>
                    </a:lnTo>
                    <a:lnTo>
                      <a:pt x="158" y="118"/>
                    </a:lnTo>
                    <a:lnTo>
                      <a:pt x="161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57" y="121"/>
                    </a:lnTo>
                    <a:lnTo>
                      <a:pt x="157" y="121"/>
                    </a:lnTo>
                    <a:lnTo>
                      <a:pt x="157" y="127"/>
                    </a:lnTo>
                    <a:lnTo>
                      <a:pt x="158" y="129"/>
                    </a:lnTo>
                    <a:lnTo>
                      <a:pt x="160" y="134"/>
                    </a:lnTo>
                    <a:lnTo>
                      <a:pt x="161" y="135"/>
                    </a:lnTo>
                    <a:lnTo>
                      <a:pt x="161" y="137"/>
                    </a:lnTo>
                    <a:lnTo>
                      <a:pt x="163" y="137"/>
                    </a:lnTo>
                    <a:lnTo>
                      <a:pt x="168" y="138"/>
                    </a:lnTo>
                    <a:lnTo>
                      <a:pt x="171" y="143"/>
                    </a:lnTo>
                    <a:lnTo>
                      <a:pt x="175" y="146"/>
                    </a:lnTo>
                    <a:lnTo>
                      <a:pt x="177" y="148"/>
                    </a:lnTo>
                    <a:lnTo>
                      <a:pt x="177" y="148"/>
                    </a:lnTo>
                    <a:lnTo>
                      <a:pt x="149" y="148"/>
                    </a:lnTo>
                    <a:lnTo>
                      <a:pt x="144" y="148"/>
                    </a:lnTo>
                    <a:lnTo>
                      <a:pt x="98" y="148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8" y="145"/>
                    </a:lnTo>
                    <a:lnTo>
                      <a:pt x="97" y="146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60" y="148"/>
                    </a:lnTo>
                    <a:lnTo>
                      <a:pt x="54" y="148"/>
                    </a:lnTo>
                    <a:lnTo>
                      <a:pt x="16" y="148"/>
                    </a:lnTo>
                    <a:lnTo>
                      <a:pt x="10" y="148"/>
                    </a:lnTo>
                    <a:lnTo>
                      <a:pt x="5" y="14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4" y="36"/>
                    </a:lnTo>
                    <a:lnTo>
                      <a:pt x="4" y="33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" name="Freeform 286">
                <a:extLst>
                  <a:ext uri="{FF2B5EF4-FFF2-40B4-BE49-F238E27FC236}">
                    <a16:creationId xmlns:a16="http://schemas.microsoft.com/office/drawing/2014/main" id="{25BB05BA-1034-AA43-BC3A-1658DEB393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6184" y="2571957"/>
                <a:ext cx="203991" cy="97562"/>
              </a:xfrm>
              <a:custGeom>
                <a:avLst/>
                <a:gdLst>
                  <a:gd name="T0" fmla="*/ 13 w 92"/>
                  <a:gd name="T1" fmla="*/ 22 h 44"/>
                  <a:gd name="T2" fmla="*/ 23 w 92"/>
                  <a:gd name="T3" fmla="*/ 25 h 44"/>
                  <a:gd name="T4" fmla="*/ 16 w 92"/>
                  <a:gd name="T5" fmla="*/ 27 h 44"/>
                  <a:gd name="T6" fmla="*/ 10 w 92"/>
                  <a:gd name="T7" fmla="*/ 30 h 44"/>
                  <a:gd name="T8" fmla="*/ 5 w 92"/>
                  <a:gd name="T9" fmla="*/ 35 h 44"/>
                  <a:gd name="T10" fmla="*/ 2 w 92"/>
                  <a:gd name="T11" fmla="*/ 35 h 44"/>
                  <a:gd name="T12" fmla="*/ 4 w 92"/>
                  <a:gd name="T13" fmla="*/ 30 h 44"/>
                  <a:gd name="T14" fmla="*/ 2 w 92"/>
                  <a:gd name="T15" fmla="*/ 27 h 44"/>
                  <a:gd name="T16" fmla="*/ 2 w 92"/>
                  <a:gd name="T17" fmla="*/ 23 h 44"/>
                  <a:gd name="T18" fmla="*/ 5 w 92"/>
                  <a:gd name="T19" fmla="*/ 23 h 44"/>
                  <a:gd name="T20" fmla="*/ 10 w 92"/>
                  <a:gd name="T21" fmla="*/ 20 h 44"/>
                  <a:gd name="T22" fmla="*/ 23 w 92"/>
                  <a:gd name="T23" fmla="*/ 22 h 44"/>
                  <a:gd name="T24" fmla="*/ 19 w 92"/>
                  <a:gd name="T25" fmla="*/ 20 h 44"/>
                  <a:gd name="T26" fmla="*/ 13 w 92"/>
                  <a:gd name="T27" fmla="*/ 12 h 44"/>
                  <a:gd name="T28" fmla="*/ 16 w 92"/>
                  <a:gd name="T29" fmla="*/ 17 h 44"/>
                  <a:gd name="T30" fmla="*/ 13 w 92"/>
                  <a:gd name="T31" fmla="*/ 19 h 44"/>
                  <a:gd name="T32" fmla="*/ 8 w 92"/>
                  <a:gd name="T33" fmla="*/ 16 h 44"/>
                  <a:gd name="T34" fmla="*/ 10 w 92"/>
                  <a:gd name="T35" fmla="*/ 14 h 44"/>
                  <a:gd name="T36" fmla="*/ 54 w 92"/>
                  <a:gd name="T37" fmla="*/ 0 h 44"/>
                  <a:gd name="T38" fmla="*/ 70 w 92"/>
                  <a:gd name="T39" fmla="*/ 1 h 44"/>
                  <a:gd name="T40" fmla="*/ 89 w 92"/>
                  <a:gd name="T41" fmla="*/ 5 h 44"/>
                  <a:gd name="T42" fmla="*/ 92 w 92"/>
                  <a:gd name="T43" fmla="*/ 5 h 44"/>
                  <a:gd name="T44" fmla="*/ 90 w 92"/>
                  <a:gd name="T45" fmla="*/ 6 h 44"/>
                  <a:gd name="T46" fmla="*/ 87 w 92"/>
                  <a:gd name="T47" fmla="*/ 9 h 44"/>
                  <a:gd name="T48" fmla="*/ 79 w 92"/>
                  <a:gd name="T49" fmla="*/ 12 h 44"/>
                  <a:gd name="T50" fmla="*/ 78 w 92"/>
                  <a:gd name="T51" fmla="*/ 20 h 44"/>
                  <a:gd name="T52" fmla="*/ 82 w 92"/>
                  <a:gd name="T53" fmla="*/ 30 h 44"/>
                  <a:gd name="T54" fmla="*/ 84 w 92"/>
                  <a:gd name="T55" fmla="*/ 35 h 44"/>
                  <a:gd name="T56" fmla="*/ 86 w 92"/>
                  <a:gd name="T57" fmla="*/ 36 h 44"/>
                  <a:gd name="T58" fmla="*/ 82 w 92"/>
                  <a:gd name="T59" fmla="*/ 39 h 44"/>
                  <a:gd name="T60" fmla="*/ 81 w 92"/>
                  <a:gd name="T61" fmla="*/ 44 h 44"/>
                  <a:gd name="T62" fmla="*/ 76 w 92"/>
                  <a:gd name="T63" fmla="*/ 42 h 44"/>
                  <a:gd name="T64" fmla="*/ 68 w 92"/>
                  <a:gd name="T65" fmla="*/ 44 h 44"/>
                  <a:gd name="T66" fmla="*/ 60 w 92"/>
                  <a:gd name="T67" fmla="*/ 39 h 44"/>
                  <a:gd name="T68" fmla="*/ 57 w 92"/>
                  <a:gd name="T69" fmla="*/ 36 h 44"/>
                  <a:gd name="T70" fmla="*/ 51 w 92"/>
                  <a:gd name="T71" fmla="*/ 33 h 44"/>
                  <a:gd name="T72" fmla="*/ 49 w 92"/>
                  <a:gd name="T73" fmla="*/ 35 h 44"/>
                  <a:gd name="T74" fmla="*/ 45 w 92"/>
                  <a:gd name="T75" fmla="*/ 35 h 44"/>
                  <a:gd name="T76" fmla="*/ 37 w 92"/>
                  <a:gd name="T77" fmla="*/ 36 h 44"/>
                  <a:gd name="T78" fmla="*/ 40 w 92"/>
                  <a:gd name="T79" fmla="*/ 28 h 44"/>
                  <a:gd name="T80" fmla="*/ 37 w 92"/>
                  <a:gd name="T81" fmla="*/ 27 h 44"/>
                  <a:gd name="T82" fmla="*/ 32 w 92"/>
                  <a:gd name="T83" fmla="*/ 28 h 44"/>
                  <a:gd name="T84" fmla="*/ 26 w 92"/>
                  <a:gd name="T85" fmla="*/ 22 h 44"/>
                  <a:gd name="T86" fmla="*/ 27 w 92"/>
                  <a:gd name="T87" fmla="*/ 17 h 44"/>
                  <a:gd name="T88" fmla="*/ 24 w 92"/>
                  <a:gd name="T89" fmla="*/ 14 h 44"/>
                  <a:gd name="T90" fmla="*/ 24 w 92"/>
                  <a:gd name="T91" fmla="*/ 11 h 44"/>
                  <a:gd name="T92" fmla="*/ 29 w 92"/>
                  <a:gd name="T93" fmla="*/ 8 h 44"/>
                  <a:gd name="T94" fmla="*/ 37 w 92"/>
                  <a:gd name="T95" fmla="*/ 3 h 44"/>
                  <a:gd name="T96" fmla="*/ 54 w 92"/>
                  <a:gd name="T9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44">
                    <a:moveTo>
                      <a:pt x="10" y="20"/>
                    </a:moveTo>
                    <a:lnTo>
                      <a:pt x="11" y="20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16" y="22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0" y="20"/>
                    </a:lnTo>
                    <a:close/>
                    <a:moveTo>
                      <a:pt x="19" y="20"/>
                    </a:moveTo>
                    <a:lnTo>
                      <a:pt x="23" y="20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  <a:moveTo>
                      <a:pt x="11" y="11"/>
                    </a:moveTo>
                    <a:lnTo>
                      <a:pt x="13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1"/>
                    </a:lnTo>
                    <a:close/>
                    <a:moveTo>
                      <a:pt x="54" y="0"/>
                    </a:moveTo>
                    <a:lnTo>
                      <a:pt x="56" y="0"/>
                    </a:lnTo>
                    <a:lnTo>
                      <a:pt x="57" y="0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9" y="3"/>
                    </a:lnTo>
                    <a:lnTo>
                      <a:pt x="89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7" y="9"/>
                    </a:lnTo>
                    <a:lnTo>
                      <a:pt x="86" y="12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6" y="14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78" y="20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1" y="2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4" y="35"/>
                    </a:lnTo>
                    <a:lnTo>
                      <a:pt x="84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1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8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3"/>
                    </a:lnTo>
                    <a:lnTo>
                      <a:pt x="48" y="33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4" y="6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5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" name="Freeform 287">
                <a:extLst>
                  <a:ext uri="{FF2B5EF4-FFF2-40B4-BE49-F238E27FC236}">
                    <a16:creationId xmlns:a16="http://schemas.microsoft.com/office/drawing/2014/main" id="{3884EB42-C107-4240-8C0C-0D57ECE4E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2028" y="4696131"/>
                <a:ext cx="523283" cy="206209"/>
              </a:xfrm>
              <a:custGeom>
                <a:avLst/>
                <a:gdLst>
                  <a:gd name="T0" fmla="*/ 167 w 236"/>
                  <a:gd name="T1" fmla="*/ 61 h 93"/>
                  <a:gd name="T2" fmla="*/ 164 w 236"/>
                  <a:gd name="T3" fmla="*/ 61 h 93"/>
                  <a:gd name="T4" fmla="*/ 17 w 236"/>
                  <a:gd name="T5" fmla="*/ 39 h 93"/>
                  <a:gd name="T6" fmla="*/ 33 w 236"/>
                  <a:gd name="T7" fmla="*/ 30 h 93"/>
                  <a:gd name="T8" fmla="*/ 31 w 236"/>
                  <a:gd name="T9" fmla="*/ 33 h 93"/>
                  <a:gd name="T10" fmla="*/ 29 w 236"/>
                  <a:gd name="T11" fmla="*/ 31 h 93"/>
                  <a:gd name="T12" fmla="*/ 18 w 236"/>
                  <a:gd name="T13" fmla="*/ 31 h 93"/>
                  <a:gd name="T14" fmla="*/ 15 w 236"/>
                  <a:gd name="T15" fmla="*/ 28 h 93"/>
                  <a:gd name="T16" fmla="*/ 1 w 236"/>
                  <a:gd name="T17" fmla="*/ 27 h 93"/>
                  <a:gd name="T18" fmla="*/ 12 w 236"/>
                  <a:gd name="T19" fmla="*/ 23 h 93"/>
                  <a:gd name="T20" fmla="*/ 11 w 236"/>
                  <a:gd name="T21" fmla="*/ 25 h 93"/>
                  <a:gd name="T22" fmla="*/ 6 w 236"/>
                  <a:gd name="T23" fmla="*/ 20 h 93"/>
                  <a:gd name="T24" fmla="*/ 11 w 236"/>
                  <a:gd name="T25" fmla="*/ 30 h 93"/>
                  <a:gd name="T26" fmla="*/ 1 w 236"/>
                  <a:gd name="T27" fmla="*/ 33 h 93"/>
                  <a:gd name="T28" fmla="*/ 6 w 236"/>
                  <a:gd name="T29" fmla="*/ 28 h 93"/>
                  <a:gd name="T30" fmla="*/ 0 w 236"/>
                  <a:gd name="T31" fmla="*/ 20 h 93"/>
                  <a:gd name="T32" fmla="*/ 182 w 236"/>
                  <a:gd name="T33" fmla="*/ 3 h 93"/>
                  <a:gd name="T34" fmla="*/ 184 w 236"/>
                  <a:gd name="T35" fmla="*/ 0 h 93"/>
                  <a:gd name="T36" fmla="*/ 193 w 236"/>
                  <a:gd name="T37" fmla="*/ 6 h 93"/>
                  <a:gd name="T38" fmla="*/ 201 w 236"/>
                  <a:gd name="T39" fmla="*/ 11 h 93"/>
                  <a:gd name="T40" fmla="*/ 206 w 236"/>
                  <a:gd name="T41" fmla="*/ 16 h 93"/>
                  <a:gd name="T42" fmla="*/ 214 w 236"/>
                  <a:gd name="T43" fmla="*/ 17 h 93"/>
                  <a:gd name="T44" fmla="*/ 219 w 236"/>
                  <a:gd name="T45" fmla="*/ 17 h 93"/>
                  <a:gd name="T46" fmla="*/ 223 w 236"/>
                  <a:gd name="T47" fmla="*/ 16 h 93"/>
                  <a:gd name="T48" fmla="*/ 233 w 236"/>
                  <a:gd name="T49" fmla="*/ 20 h 93"/>
                  <a:gd name="T50" fmla="*/ 230 w 236"/>
                  <a:gd name="T51" fmla="*/ 22 h 93"/>
                  <a:gd name="T52" fmla="*/ 234 w 236"/>
                  <a:gd name="T53" fmla="*/ 28 h 93"/>
                  <a:gd name="T54" fmla="*/ 236 w 236"/>
                  <a:gd name="T55" fmla="*/ 34 h 93"/>
                  <a:gd name="T56" fmla="*/ 233 w 236"/>
                  <a:gd name="T57" fmla="*/ 36 h 93"/>
                  <a:gd name="T58" fmla="*/ 223 w 236"/>
                  <a:gd name="T59" fmla="*/ 50 h 93"/>
                  <a:gd name="T60" fmla="*/ 208 w 236"/>
                  <a:gd name="T61" fmla="*/ 60 h 93"/>
                  <a:gd name="T62" fmla="*/ 195 w 236"/>
                  <a:gd name="T63" fmla="*/ 66 h 93"/>
                  <a:gd name="T64" fmla="*/ 193 w 236"/>
                  <a:gd name="T65" fmla="*/ 71 h 93"/>
                  <a:gd name="T66" fmla="*/ 192 w 236"/>
                  <a:gd name="T67" fmla="*/ 69 h 93"/>
                  <a:gd name="T68" fmla="*/ 190 w 236"/>
                  <a:gd name="T69" fmla="*/ 74 h 93"/>
                  <a:gd name="T70" fmla="*/ 187 w 236"/>
                  <a:gd name="T71" fmla="*/ 80 h 93"/>
                  <a:gd name="T72" fmla="*/ 187 w 236"/>
                  <a:gd name="T73" fmla="*/ 85 h 93"/>
                  <a:gd name="T74" fmla="*/ 182 w 236"/>
                  <a:gd name="T75" fmla="*/ 90 h 93"/>
                  <a:gd name="T76" fmla="*/ 179 w 236"/>
                  <a:gd name="T77" fmla="*/ 91 h 93"/>
                  <a:gd name="T78" fmla="*/ 175 w 236"/>
                  <a:gd name="T79" fmla="*/ 85 h 93"/>
                  <a:gd name="T80" fmla="*/ 168 w 236"/>
                  <a:gd name="T81" fmla="*/ 83 h 93"/>
                  <a:gd name="T82" fmla="*/ 162 w 236"/>
                  <a:gd name="T83" fmla="*/ 85 h 93"/>
                  <a:gd name="T84" fmla="*/ 160 w 236"/>
                  <a:gd name="T85" fmla="*/ 80 h 93"/>
                  <a:gd name="T86" fmla="*/ 162 w 236"/>
                  <a:gd name="T87" fmla="*/ 79 h 93"/>
                  <a:gd name="T88" fmla="*/ 164 w 236"/>
                  <a:gd name="T89" fmla="*/ 75 h 93"/>
                  <a:gd name="T90" fmla="*/ 164 w 236"/>
                  <a:gd name="T91" fmla="*/ 71 h 93"/>
                  <a:gd name="T92" fmla="*/ 164 w 236"/>
                  <a:gd name="T93" fmla="*/ 69 h 93"/>
                  <a:gd name="T94" fmla="*/ 170 w 236"/>
                  <a:gd name="T95" fmla="*/ 60 h 93"/>
                  <a:gd name="T96" fmla="*/ 170 w 236"/>
                  <a:gd name="T97" fmla="*/ 50 h 93"/>
                  <a:gd name="T98" fmla="*/ 167 w 236"/>
                  <a:gd name="T99" fmla="*/ 53 h 93"/>
                  <a:gd name="T100" fmla="*/ 162 w 236"/>
                  <a:gd name="T101" fmla="*/ 58 h 93"/>
                  <a:gd name="T102" fmla="*/ 154 w 236"/>
                  <a:gd name="T103" fmla="*/ 52 h 93"/>
                  <a:gd name="T104" fmla="*/ 156 w 236"/>
                  <a:gd name="T105" fmla="*/ 41 h 93"/>
                  <a:gd name="T106" fmla="*/ 160 w 236"/>
                  <a:gd name="T107" fmla="*/ 30 h 93"/>
                  <a:gd name="T108" fmla="*/ 160 w 236"/>
                  <a:gd name="T109" fmla="*/ 25 h 93"/>
                  <a:gd name="T110" fmla="*/ 167 w 236"/>
                  <a:gd name="T111" fmla="*/ 12 h 93"/>
                  <a:gd name="T112" fmla="*/ 173 w 236"/>
                  <a:gd name="T113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6" h="93">
                    <a:moveTo>
                      <a:pt x="167" y="58"/>
                    </a:moveTo>
                    <a:lnTo>
                      <a:pt x="167" y="58"/>
                    </a:lnTo>
                    <a:lnTo>
                      <a:pt x="168" y="60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5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4" y="63"/>
                    </a:lnTo>
                    <a:lnTo>
                      <a:pt x="164" y="63"/>
                    </a:lnTo>
                    <a:lnTo>
                      <a:pt x="164" y="61"/>
                    </a:lnTo>
                    <a:lnTo>
                      <a:pt x="164" y="60"/>
                    </a:lnTo>
                    <a:lnTo>
                      <a:pt x="165" y="60"/>
                    </a:lnTo>
                    <a:lnTo>
                      <a:pt x="167" y="58"/>
                    </a:lnTo>
                    <a:close/>
                    <a:moveTo>
                      <a:pt x="15" y="38"/>
                    </a:moveTo>
                    <a:lnTo>
                      <a:pt x="17" y="38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8"/>
                    </a:lnTo>
                    <a:close/>
                    <a:moveTo>
                      <a:pt x="33" y="30"/>
                    </a:moveTo>
                    <a:lnTo>
                      <a:pt x="33" y="30"/>
                    </a:lnTo>
                    <a:lnTo>
                      <a:pt x="33" y="30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0"/>
                    </a:lnTo>
                    <a:close/>
                    <a:moveTo>
                      <a:pt x="18" y="27"/>
                    </a:moveTo>
                    <a:lnTo>
                      <a:pt x="20" y="28"/>
                    </a:lnTo>
                    <a:lnTo>
                      <a:pt x="20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close/>
                    <a:moveTo>
                      <a:pt x="1" y="23"/>
                    </a:moveTo>
                    <a:lnTo>
                      <a:pt x="3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3"/>
                    </a:lnTo>
                    <a:close/>
                    <a:moveTo>
                      <a:pt x="12" y="23"/>
                    </a:moveTo>
                    <a:lnTo>
                      <a:pt x="14" y="23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2" y="23"/>
                    </a:lnTo>
                    <a:close/>
                    <a:moveTo>
                      <a:pt x="3" y="19"/>
                    </a:moveTo>
                    <a:lnTo>
                      <a:pt x="4" y="19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close/>
                    <a:moveTo>
                      <a:pt x="182" y="1"/>
                    </a:moveTo>
                    <a:lnTo>
                      <a:pt x="182" y="3"/>
                    </a:lnTo>
                    <a:lnTo>
                      <a:pt x="182" y="3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  <a:moveTo>
                      <a:pt x="184" y="0"/>
                    </a:moveTo>
                    <a:lnTo>
                      <a:pt x="184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92" y="6"/>
                    </a:lnTo>
                    <a:lnTo>
                      <a:pt x="193" y="6"/>
                    </a:lnTo>
                    <a:lnTo>
                      <a:pt x="195" y="8"/>
                    </a:lnTo>
                    <a:lnTo>
                      <a:pt x="198" y="9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1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3" y="11"/>
                    </a:lnTo>
                    <a:lnTo>
                      <a:pt x="205" y="11"/>
                    </a:lnTo>
                    <a:lnTo>
                      <a:pt x="205" y="14"/>
                    </a:lnTo>
                    <a:lnTo>
                      <a:pt x="205" y="14"/>
                    </a:lnTo>
                    <a:lnTo>
                      <a:pt x="206" y="16"/>
                    </a:lnTo>
                    <a:lnTo>
                      <a:pt x="208" y="16"/>
                    </a:lnTo>
                    <a:lnTo>
                      <a:pt x="209" y="16"/>
                    </a:lnTo>
                    <a:lnTo>
                      <a:pt x="211" y="16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22" y="14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5" y="17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1" y="19"/>
                    </a:lnTo>
                    <a:lnTo>
                      <a:pt x="233" y="20"/>
                    </a:lnTo>
                    <a:lnTo>
                      <a:pt x="236" y="22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3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3"/>
                    </a:lnTo>
                    <a:lnTo>
                      <a:pt x="233" y="23"/>
                    </a:lnTo>
                    <a:lnTo>
                      <a:pt x="233" y="25"/>
                    </a:lnTo>
                    <a:lnTo>
                      <a:pt x="233" y="27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6" y="31"/>
                    </a:lnTo>
                    <a:lnTo>
                      <a:pt x="236" y="34"/>
                    </a:lnTo>
                    <a:lnTo>
                      <a:pt x="236" y="34"/>
                    </a:lnTo>
                    <a:lnTo>
                      <a:pt x="234" y="34"/>
                    </a:lnTo>
                    <a:lnTo>
                      <a:pt x="234" y="34"/>
                    </a:lnTo>
                    <a:lnTo>
                      <a:pt x="234" y="34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3" y="36"/>
                    </a:lnTo>
                    <a:lnTo>
                      <a:pt x="233" y="39"/>
                    </a:lnTo>
                    <a:lnTo>
                      <a:pt x="231" y="42"/>
                    </a:lnTo>
                    <a:lnTo>
                      <a:pt x="230" y="44"/>
                    </a:lnTo>
                    <a:lnTo>
                      <a:pt x="228" y="45"/>
                    </a:lnTo>
                    <a:lnTo>
                      <a:pt x="227" y="47"/>
                    </a:lnTo>
                    <a:lnTo>
                      <a:pt x="223" y="50"/>
                    </a:lnTo>
                    <a:lnTo>
                      <a:pt x="222" y="52"/>
                    </a:lnTo>
                    <a:lnTo>
                      <a:pt x="220" y="53"/>
                    </a:lnTo>
                    <a:lnTo>
                      <a:pt x="217" y="55"/>
                    </a:lnTo>
                    <a:lnTo>
                      <a:pt x="216" y="56"/>
                    </a:lnTo>
                    <a:lnTo>
                      <a:pt x="212" y="58"/>
                    </a:lnTo>
                    <a:lnTo>
                      <a:pt x="208" y="60"/>
                    </a:lnTo>
                    <a:lnTo>
                      <a:pt x="206" y="61"/>
                    </a:lnTo>
                    <a:lnTo>
                      <a:pt x="203" y="61"/>
                    </a:lnTo>
                    <a:lnTo>
                      <a:pt x="201" y="63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5" y="66"/>
                    </a:lnTo>
                    <a:lnTo>
                      <a:pt x="195" y="68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69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2" y="69"/>
                    </a:lnTo>
                    <a:lnTo>
                      <a:pt x="190" y="72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189" y="75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80"/>
                    </a:lnTo>
                    <a:lnTo>
                      <a:pt x="187" y="82"/>
                    </a:lnTo>
                    <a:lnTo>
                      <a:pt x="186" y="82"/>
                    </a:lnTo>
                    <a:lnTo>
                      <a:pt x="186" y="83"/>
                    </a:lnTo>
                    <a:lnTo>
                      <a:pt x="187" y="83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6" y="86"/>
                    </a:lnTo>
                    <a:lnTo>
                      <a:pt x="184" y="88"/>
                    </a:lnTo>
                    <a:lnTo>
                      <a:pt x="182" y="88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91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91"/>
                    </a:lnTo>
                    <a:lnTo>
                      <a:pt x="178" y="91"/>
                    </a:lnTo>
                    <a:lnTo>
                      <a:pt x="178" y="91"/>
                    </a:lnTo>
                    <a:lnTo>
                      <a:pt x="176" y="90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1" y="85"/>
                    </a:lnTo>
                    <a:lnTo>
                      <a:pt x="170" y="85"/>
                    </a:lnTo>
                    <a:lnTo>
                      <a:pt x="170" y="85"/>
                    </a:lnTo>
                    <a:lnTo>
                      <a:pt x="168" y="83"/>
                    </a:lnTo>
                    <a:lnTo>
                      <a:pt x="167" y="82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0" y="83"/>
                    </a:lnTo>
                    <a:lnTo>
                      <a:pt x="160" y="83"/>
                    </a:lnTo>
                    <a:lnTo>
                      <a:pt x="162" y="80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60" y="77"/>
                    </a:lnTo>
                    <a:lnTo>
                      <a:pt x="162" y="79"/>
                    </a:lnTo>
                    <a:lnTo>
                      <a:pt x="164" y="79"/>
                    </a:lnTo>
                    <a:lnTo>
                      <a:pt x="164" y="77"/>
                    </a:lnTo>
                    <a:lnTo>
                      <a:pt x="164" y="77"/>
                    </a:lnTo>
                    <a:lnTo>
                      <a:pt x="165" y="77"/>
                    </a:lnTo>
                    <a:lnTo>
                      <a:pt x="165" y="75"/>
                    </a:lnTo>
                    <a:lnTo>
                      <a:pt x="164" y="75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4" y="71"/>
                    </a:lnTo>
                    <a:lnTo>
                      <a:pt x="164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5" y="68"/>
                    </a:lnTo>
                    <a:lnTo>
                      <a:pt x="165" y="68"/>
                    </a:lnTo>
                    <a:lnTo>
                      <a:pt x="167" y="66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70" y="60"/>
                    </a:lnTo>
                    <a:lnTo>
                      <a:pt x="171" y="58"/>
                    </a:lnTo>
                    <a:lnTo>
                      <a:pt x="171" y="56"/>
                    </a:lnTo>
                    <a:lnTo>
                      <a:pt x="170" y="55"/>
                    </a:lnTo>
                    <a:lnTo>
                      <a:pt x="170" y="52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8"/>
                    </a:lnTo>
                    <a:lnTo>
                      <a:pt x="167" y="56"/>
                    </a:lnTo>
                    <a:lnTo>
                      <a:pt x="167" y="53"/>
                    </a:lnTo>
                    <a:lnTo>
                      <a:pt x="167" y="55"/>
                    </a:lnTo>
                    <a:lnTo>
                      <a:pt x="165" y="56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4" y="60"/>
                    </a:lnTo>
                    <a:lnTo>
                      <a:pt x="162" y="58"/>
                    </a:lnTo>
                    <a:lnTo>
                      <a:pt x="160" y="58"/>
                    </a:lnTo>
                    <a:lnTo>
                      <a:pt x="157" y="55"/>
                    </a:lnTo>
                    <a:lnTo>
                      <a:pt x="156" y="53"/>
                    </a:lnTo>
                    <a:lnTo>
                      <a:pt x="154" y="53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6" y="44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54" y="36"/>
                    </a:lnTo>
                    <a:lnTo>
                      <a:pt x="156" y="34"/>
                    </a:lnTo>
                    <a:lnTo>
                      <a:pt x="159" y="33"/>
                    </a:lnTo>
                    <a:lnTo>
                      <a:pt x="159" y="33"/>
                    </a:lnTo>
                    <a:lnTo>
                      <a:pt x="160" y="30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0" y="27"/>
                    </a:lnTo>
                    <a:lnTo>
                      <a:pt x="160" y="25"/>
                    </a:lnTo>
                    <a:lnTo>
                      <a:pt x="162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7" y="19"/>
                    </a:lnTo>
                    <a:lnTo>
                      <a:pt x="167" y="14"/>
                    </a:lnTo>
                    <a:lnTo>
                      <a:pt x="167" y="12"/>
                    </a:lnTo>
                    <a:lnTo>
                      <a:pt x="167" y="9"/>
                    </a:lnTo>
                    <a:lnTo>
                      <a:pt x="167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5" y="4"/>
                    </a:lnTo>
                    <a:lnTo>
                      <a:pt x="178" y="4"/>
                    </a:lnTo>
                    <a:lnTo>
                      <a:pt x="182" y="3"/>
                    </a:lnTo>
                    <a:lnTo>
                      <a:pt x="184" y="1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" name="Freeform 288">
                <a:extLst>
                  <a:ext uri="{FF2B5EF4-FFF2-40B4-BE49-F238E27FC236}">
                    <a16:creationId xmlns:a16="http://schemas.microsoft.com/office/drawing/2014/main" id="{B7B1CB61-102E-464B-A56F-711E47964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355" y="3505439"/>
                <a:ext cx="665190" cy="625278"/>
              </a:xfrm>
              <a:custGeom>
                <a:avLst/>
                <a:gdLst>
                  <a:gd name="T0" fmla="*/ 243 w 300"/>
                  <a:gd name="T1" fmla="*/ 3 h 282"/>
                  <a:gd name="T2" fmla="*/ 247 w 300"/>
                  <a:gd name="T3" fmla="*/ 6 h 282"/>
                  <a:gd name="T4" fmla="*/ 246 w 300"/>
                  <a:gd name="T5" fmla="*/ 11 h 282"/>
                  <a:gd name="T6" fmla="*/ 246 w 300"/>
                  <a:gd name="T7" fmla="*/ 23 h 282"/>
                  <a:gd name="T8" fmla="*/ 246 w 300"/>
                  <a:gd name="T9" fmla="*/ 34 h 282"/>
                  <a:gd name="T10" fmla="*/ 241 w 300"/>
                  <a:gd name="T11" fmla="*/ 42 h 282"/>
                  <a:gd name="T12" fmla="*/ 235 w 300"/>
                  <a:gd name="T13" fmla="*/ 53 h 282"/>
                  <a:gd name="T14" fmla="*/ 240 w 300"/>
                  <a:gd name="T15" fmla="*/ 63 h 282"/>
                  <a:gd name="T16" fmla="*/ 249 w 300"/>
                  <a:gd name="T17" fmla="*/ 75 h 282"/>
                  <a:gd name="T18" fmla="*/ 259 w 300"/>
                  <a:gd name="T19" fmla="*/ 88 h 282"/>
                  <a:gd name="T20" fmla="*/ 263 w 300"/>
                  <a:gd name="T21" fmla="*/ 110 h 282"/>
                  <a:gd name="T22" fmla="*/ 265 w 300"/>
                  <a:gd name="T23" fmla="*/ 121 h 282"/>
                  <a:gd name="T24" fmla="*/ 268 w 300"/>
                  <a:gd name="T25" fmla="*/ 144 h 282"/>
                  <a:gd name="T26" fmla="*/ 268 w 300"/>
                  <a:gd name="T27" fmla="*/ 162 h 282"/>
                  <a:gd name="T28" fmla="*/ 262 w 300"/>
                  <a:gd name="T29" fmla="*/ 171 h 282"/>
                  <a:gd name="T30" fmla="*/ 271 w 300"/>
                  <a:gd name="T31" fmla="*/ 187 h 282"/>
                  <a:gd name="T32" fmla="*/ 276 w 300"/>
                  <a:gd name="T33" fmla="*/ 198 h 282"/>
                  <a:gd name="T34" fmla="*/ 293 w 300"/>
                  <a:gd name="T35" fmla="*/ 204 h 282"/>
                  <a:gd name="T36" fmla="*/ 276 w 300"/>
                  <a:gd name="T37" fmla="*/ 228 h 282"/>
                  <a:gd name="T38" fmla="*/ 233 w 300"/>
                  <a:gd name="T39" fmla="*/ 253 h 282"/>
                  <a:gd name="T40" fmla="*/ 214 w 300"/>
                  <a:gd name="T41" fmla="*/ 271 h 282"/>
                  <a:gd name="T42" fmla="*/ 191 w 300"/>
                  <a:gd name="T43" fmla="*/ 278 h 282"/>
                  <a:gd name="T44" fmla="*/ 175 w 300"/>
                  <a:gd name="T45" fmla="*/ 282 h 282"/>
                  <a:gd name="T46" fmla="*/ 172 w 300"/>
                  <a:gd name="T47" fmla="*/ 278 h 282"/>
                  <a:gd name="T48" fmla="*/ 172 w 300"/>
                  <a:gd name="T49" fmla="*/ 274 h 282"/>
                  <a:gd name="T50" fmla="*/ 169 w 300"/>
                  <a:gd name="T51" fmla="*/ 267 h 282"/>
                  <a:gd name="T52" fmla="*/ 159 w 300"/>
                  <a:gd name="T53" fmla="*/ 263 h 282"/>
                  <a:gd name="T54" fmla="*/ 150 w 300"/>
                  <a:gd name="T55" fmla="*/ 259 h 282"/>
                  <a:gd name="T56" fmla="*/ 142 w 300"/>
                  <a:gd name="T57" fmla="*/ 253 h 282"/>
                  <a:gd name="T58" fmla="*/ 131 w 300"/>
                  <a:gd name="T59" fmla="*/ 242 h 282"/>
                  <a:gd name="T60" fmla="*/ 102 w 300"/>
                  <a:gd name="T61" fmla="*/ 223 h 282"/>
                  <a:gd name="T62" fmla="*/ 74 w 300"/>
                  <a:gd name="T63" fmla="*/ 203 h 282"/>
                  <a:gd name="T64" fmla="*/ 49 w 300"/>
                  <a:gd name="T65" fmla="*/ 187 h 282"/>
                  <a:gd name="T66" fmla="*/ 33 w 300"/>
                  <a:gd name="T67" fmla="*/ 176 h 282"/>
                  <a:gd name="T68" fmla="*/ 17 w 300"/>
                  <a:gd name="T69" fmla="*/ 167 h 282"/>
                  <a:gd name="T70" fmla="*/ 0 w 300"/>
                  <a:gd name="T71" fmla="*/ 155 h 282"/>
                  <a:gd name="T72" fmla="*/ 5 w 300"/>
                  <a:gd name="T73" fmla="*/ 130 h 282"/>
                  <a:gd name="T74" fmla="*/ 17 w 300"/>
                  <a:gd name="T75" fmla="*/ 122 h 282"/>
                  <a:gd name="T76" fmla="*/ 24 w 300"/>
                  <a:gd name="T77" fmla="*/ 119 h 282"/>
                  <a:gd name="T78" fmla="*/ 31 w 300"/>
                  <a:gd name="T79" fmla="*/ 119 h 282"/>
                  <a:gd name="T80" fmla="*/ 35 w 300"/>
                  <a:gd name="T81" fmla="*/ 116 h 282"/>
                  <a:gd name="T82" fmla="*/ 47 w 300"/>
                  <a:gd name="T83" fmla="*/ 115 h 282"/>
                  <a:gd name="T84" fmla="*/ 58 w 300"/>
                  <a:gd name="T85" fmla="*/ 104 h 282"/>
                  <a:gd name="T86" fmla="*/ 72 w 300"/>
                  <a:gd name="T87" fmla="*/ 99 h 282"/>
                  <a:gd name="T88" fmla="*/ 71 w 300"/>
                  <a:gd name="T89" fmla="*/ 96 h 282"/>
                  <a:gd name="T90" fmla="*/ 71 w 300"/>
                  <a:gd name="T91" fmla="*/ 91 h 282"/>
                  <a:gd name="T92" fmla="*/ 72 w 300"/>
                  <a:gd name="T93" fmla="*/ 86 h 282"/>
                  <a:gd name="T94" fmla="*/ 83 w 300"/>
                  <a:gd name="T95" fmla="*/ 81 h 282"/>
                  <a:gd name="T96" fmla="*/ 93 w 300"/>
                  <a:gd name="T97" fmla="*/ 80 h 282"/>
                  <a:gd name="T98" fmla="*/ 109 w 300"/>
                  <a:gd name="T99" fmla="*/ 80 h 282"/>
                  <a:gd name="T100" fmla="*/ 110 w 300"/>
                  <a:gd name="T101" fmla="*/ 74 h 282"/>
                  <a:gd name="T102" fmla="*/ 104 w 300"/>
                  <a:gd name="T103" fmla="*/ 64 h 282"/>
                  <a:gd name="T104" fmla="*/ 101 w 300"/>
                  <a:gd name="T105" fmla="*/ 52 h 282"/>
                  <a:gd name="T106" fmla="*/ 101 w 300"/>
                  <a:gd name="T107" fmla="*/ 42 h 282"/>
                  <a:gd name="T108" fmla="*/ 98 w 300"/>
                  <a:gd name="T109" fmla="*/ 36 h 282"/>
                  <a:gd name="T110" fmla="*/ 101 w 300"/>
                  <a:gd name="T111" fmla="*/ 31 h 282"/>
                  <a:gd name="T112" fmla="*/ 120 w 300"/>
                  <a:gd name="T113" fmla="*/ 20 h 282"/>
                  <a:gd name="T114" fmla="*/ 131 w 300"/>
                  <a:gd name="T115" fmla="*/ 14 h 282"/>
                  <a:gd name="T116" fmla="*/ 159 w 300"/>
                  <a:gd name="T117" fmla="*/ 7 h 282"/>
                  <a:gd name="T118" fmla="*/ 194 w 300"/>
                  <a:gd name="T119" fmla="*/ 3 h 282"/>
                  <a:gd name="T120" fmla="*/ 208 w 300"/>
                  <a:gd name="T121" fmla="*/ 4 h 282"/>
                  <a:gd name="T122" fmla="*/ 225 w 300"/>
                  <a:gd name="T123" fmla="*/ 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282">
                    <a:moveTo>
                      <a:pt x="230" y="0"/>
                    </a:moveTo>
                    <a:lnTo>
                      <a:pt x="233" y="0"/>
                    </a:lnTo>
                    <a:lnTo>
                      <a:pt x="236" y="1"/>
                    </a:lnTo>
                    <a:lnTo>
                      <a:pt x="238" y="3"/>
                    </a:lnTo>
                    <a:lnTo>
                      <a:pt x="240" y="3"/>
                    </a:lnTo>
                    <a:lnTo>
                      <a:pt x="243" y="3"/>
                    </a:lnTo>
                    <a:lnTo>
                      <a:pt x="249" y="1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49" y="4"/>
                    </a:lnTo>
                    <a:lnTo>
                      <a:pt x="247" y="4"/>
                    </a:lnTo>
                    <a:lnTo>
                      <a:pt x="247" y="6"/>
                    </a:lnTo>
                    <a:lnTo>
                      <a:pt x="244" y="7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6" y="11"/>
                    </a:lnTo>
                    <a:lnTo>
                      <a:pt x="246" y="14"/>
                    </a:lnTo>
                    <a:lnTo>
                      <a:pt x="246" y="17"/>
                    </a:lnTo>
                    <a:lnTo>
                      <a:pt x="244" y="18"/>
                    </a:lnTo>
                    <a:lnTo>
                      <a:pt x="244" y="20"/>
                    </a:lnTo>
                    <a:lnTo>
                      <a:pt x="246" y="22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6" y="28"/>
                    </a:lnTo>
                    <a:lnTo>
                      <a:pt x="247" y="29"/>
                    </a:lnTo>
                    <a:lnTo>
                      <a:pt x="246" y="33"/>
                    </a:lnTo>
                    <a:lnTo>
                      <a:pt x="246" y="34"/>
                    </a:lnTo>
                    <a:lnTo>
                      <a:pt x="244" y="36"/>
                    </a:lnTo>
                    <a:lnTo>
                      <a:pt x="244" y="37"/>
                    </a:lnTo>
                    <a:lnTo>
                      <a:pt x="244" y="39"/>
                    </a:lnTo>
                    <a:lnTo>
                      <a:pt x="243" y="40"/>
                    </a:lnTo>
                    <a:lnTo>
                      <a:pt x="243" y="42"/>
                    </a:lnTo>
                    <a:lnTo>
                      <a:pt x="241" y="42"/>
                    </a:lnTo>
                    <a:lnTo>
                      <a:pt x="240" y="44"/>
                    </a:lnTo>
                    <a:lnTo>
                      <a:pt x="238" y="45"/>
                    </a:lnTo>
                    <a:lnTo>
                      <a:pt x="235" y="48"/>
                    </a:lnTo>
                    <a:lnTo>
                      <a:pt x="235" y="48"/>
                    </a:lnTo>
                    <a:lnTo>
                      <a:pt x="235" y="50"/>
                    </a:lnTo>
                    <a:lnTo>
                      <a:pt x="235" y="53"/>
                    </a:lnTo>
                    <a:lnTo>
                      <a:pt x="235" y="55"/>
                    </a:lnTo>
                    <a:lnTo>
                      <a:pt x="236" y="56"/>
                    </a:lnTo>
                    <a:lnTo>
                      <a:pt x="236" y="59"/>
                    </a:lnTo>
                    <a:lnTo>
                      <a:pt x="238" y="61"/>
                    </a:lnTo>
                    <a:lnTo>
                      <a:pt x="238" y="63"/>
                    </a:lnTo>
                    <a:lnTo>
                      <a:pt x="240" y="63"/>
                    </a:lnTo>
                    <a:lnTo>
                      <a:pt x="243" y="64"/>
                    </a:lnTo>
                    <a:lnTo>
                      <a:pt x="243" y="64"/>
                    </a:lnTo>
                    <a:lnTo>
                      <a:pt x="244" y="67"/>
                    </a:lnTo>
                    <a:lnTo>
                      <a:pt x="246" y="70"/>
                    </a:lnTo>
                    <a:lnTo>
                      <a:pt x="246" y="74"/>
                    </a:lnTo>
                    <a:lnTo>
                      <a:pt x="249" y="75"/>
                    </a:lnTo>
                    <a:lnTo>
                      <a:pt x="251" y="77"/>
                    </a:lnTo>
                    <a:lnTo>
                      <a:pt x="254" y="78"/>
                    </a:lnTo>
                    <a:lnTo>
                      <a:pt x="255" y="80"/>
                    </a:lnTo>
                    <a:lnTo>
                      <a:pt x="257" y="80"/>
                    </a:lnTo>
                    <a:lnTo>
                      <a:pt x="257" y="85"/>
                    </a:lnTo>
                    <a:lnTo>
                      <a:pt x="259" y="88"/>
                    </a:lnTo>
                    <a:lnTo>
                      <a:pt x="259" y="92"/>
                    </a:lnTo>
                    <a:lnTo>
                      <a:pt x="260" y="96"/>
                    </a:lnTo>
                    <a:lnTo>
                      <a:pt x="262" y="100"/>
                    </a:lnTo>
                    <a:lnTo>
                      <a:pt x="262" y="104"/>
                    </a:lnTo>
                    <a:lnTo>
                      <a:pt x="263" y="107"/>
                    </a:lnTo>
                    <a:lnTo>
                      <a:pt x="263" y="110"/>
                    </a:lnTo>
                    <a:lnTo>
                      <a:pt x="262" y="110"/>
                    </a:lnTo>
                    <a:lnTo>
                      <a:pt x="260" y="111"/>
                    </a:lnTo>
                    <a:lnTo>
                      <a:pt x="262" y="113"/>
                    </a:lnTo>
                    <a:lnTo>
                      <a:pt x="263" y="116"/>
                    </a:lnTo>
                    <a:lnTo>
                      <a:pt x="265" y="119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30"/>
                    </a:lnTo>
                    <a:lnTo>
                      <a:pt x="268" y="137"/>
                    </a:lnTo>
                    <a:lnTo>
                      <a:pt x="268" y="144"/>
                    </a:lnTo>
                    <a:lnTo>
                      <a:pt x="270" y="148"/>
                    </a:lnTo>
                    <a:lnTo>
                      <a:pt x="268" y="152"/>
                    </a:lnTo>
                    <a:lnTo>
                      <a:pt x="266" y="155"/>
                    </a:lnTo>
                    <a:lnTo>
                      <a:pt x="266" y="157"/>
                    </a:lnTo>
                    <a:lnTo>
                      <a:pt x="268" y="160"/>
                    </a:lnTo>
                    <a:lnTo>
                      <a:pt x="268" y="162"/>
                    </a:lnTo>
                    <a:lnTo>
                      <a:pt x="270" y="162"/>
                    </a:lnTo>
                    <a:lnTo>
                      <a:pt x="268" y="167"/>
                    </a:lnTo>
                    <a:lnTo>
                      <a:pt x="268" y="167"/>
                    </a:lnTo>
                    <a:lnTo>
                      <a:pt x="266" y="168"/>
                    </a:lnTo>
                    <a:lnTo>
                      <a:pt x="263" y="171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62" y="174"/>
                    </a:lnTo>
                    <a:lnTo>
                      <a:pt x="265" y="178"/>
                    </a:lnTo>
                    <a:lnTo>
                      <a:pt x="266" y="181"/>
                    </a:lnTo>
                    <a:lnTo>
                      <a:pt x="270" y="185"/>
                    </a:lnTo>
                    <a:lnTo>
                      <a:pt x="271" y="187"/>
                    </a:lnTo>
                    <a:lnTo>
                      <a:pt x="271" y="190"/>
                    </a:lnTo>
                    <a:lnTo>
                      <a:pt x="273" y="195"/>
                    </a:lnTo>
                    <a:lnTo>
                      <a:pt x="273" y="196"/>
                    </a:lnTo>
                    <a:lnTo>
                      <a:pt x="274" y="196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200"/>
                    </a:lnTo>
                    <a:lnTo>
                      <a:pt x="281" y="198"/>
                    </a:lnTo>
                    <a:lnTo>
                      <a:pt x="287" y="200"/>
                    </a:lnTo>
                    <a:lnTo>
                      <a:pt x="292" y="201"/>
                    </a:lnTo>
                    <a:lnTo>
                      <a:pt x="293" y="201"/>
                    </a:lnTo>
                    <a:lnTo>
                      <a:pt x="293" y="204"/>
                    </a:lnTo>
                    <a:lnTo>
                      <a:pt x="296" y="207"/>
                    </a:lnTo>
                    <a:lnTo>
                      <a:pt x="298" y="211"/>
                    </a:lnTo>
                    <a:lnTo>
                      <a:pt x="300" y="214"/>
                    </a:lnTo>
                    <a:lnTo>
                      <a:pt x="292" y="219"/>
                    </a:lnTo>
                    <a:lnTo>
                      <a:pt x="284" y="223"/>
                    </a:lnTo>
                    <a:lnTo>
                      <a:pt x="276" y="228"/>
                    </a:lnTo>
                    <a:lnTo>
                      <a:pt x="270" y="233"/>
                    </a:lnTo>
                    <a:lnTo>
                      <a:pt x="262" y="236"/>
                    </a:lnTo>
                    <a:lnTo>
                      <a:pt x="254" y="241"/>
                    </a:lnTo>
                    <a:lnTo>
                      <a:pt x="246" y="245"/>
                    </a:lnTo>
                    <a:lnTo>
                      <a:pt x="240" y="250"/>
                    </a:lnTo>
                    <a:lnTo>
                      <a:pt x="233" y="253"/>
                    </a:lnTo>
                    <a:lnTo>
                      <a:pt x="230" y="256"/>
                    </a:lnTo>
                    <a:lnTo>
                      <a:pt x="227" y="259"/>
                    </a:lnTo>
                    <a:lnTo>
                      <a:pt x="224" y="263"/>
                    </a:lnTo>
                    <a:lnTo>
                      <a:pt x="221" y="266"/>
                    </a:lnTo>
                    <a:lnTo>
                      <a:pt x="216" y="269"/>
                    </a:lnTo>
                    <a:lnTo>
                      <a:pt x="214" y="271"/>
                    </a:lnTo>
                    <a:lnTo>
                      <a:pt x="210" y="274"/>
                    </a:lnTo>
                    <a:lnTo>
                      <a:pt x="208" y="275"/>
                    </a:lnTo>
                    <a:lnTo>
                      <a:pt x="203" y="277"/>
                    </a:lnTo>
                    <a:lnTo>
                      <a:pt x="199" y="277"/>
                    </a:lnTo>
                    <a:lnTo>
                      <a:pt x="194" y="278"/>
                    </a:lnTo>
                    <a:lnTo>
                      <a:pt x="191" y="278"/>
                    </a:lnTo>
                    <a:lnTo>
                      <a:pt x="188" y="280"/>
                    </a:lnTo>
                    <a:lnTo>
                      <a:pt x="183" y="280"/>
                    </a:lnTo>
                    <a:lnTo>
                      <a:pt x="180" y="282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3" y="282"/>
                    </a:lnTo>
                    <a:lnTo>
                      <a:pt x="173" y="282"/>
                    </a:lnTo>
                    <a:lnTo>
                      <a:pt x="172" y="280"/>
                    </a:lnTo>
                    <a:lnTo>
                      <a:pt x="170" y="280"/>
                    </a:lnTo>
                    <a:lnTo>
                      <a:pt x="170" y="278"/>
                    </a:lnTo>
                    <a:lnTo>
                      <a:pt x="172" y="278"/>
                    </a:lnTo>
                    <a:lnTo>
                      <a:pt x="172" y="277"/>
                    </a:lnTo>
                    <a:lnTo>
                      <a:pt x="172" y="277"/>
                    </a:lnTo>
                    <a:lnTo>
                      <a:pt x="172" y="277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2" y="274"/>
                    </a:lnTo>
                    <a:lnTo>
                      <a:pt x="172" y="274"/>
                    </a:lnTo>
                    <a:lnTo>
                      <a:pt x="172" y="271"/>
                    </a:lnTo>
                    <a:lnTo>
                      <a:pt x="172" y="271"/>
                    </a:lnTo>
                    <a:lnTo>
                      <a:pt x="172" y="269"/>
                    </a:lnTo>
                    <a:lnTo>
                      <a:pt x="170" y="269"/>
                    </a:lnTo>
                    <a:lnTo>
                      <a:pt x="169" y="267"/>
                    </a:lnTo>
                    <a:lnTo>
                      <a:pt x="167" y="267"/>
                    </a:lnTo>
                    <a:lnTo>
                      <a:pt x="167" y="267"/>
                    </a:lnTo>
                    <a:lnTo>
                      <a:pt x="164" y="267"/>
                    </a:lnTo>
                    <a:lnTo>
                      <a:pt x="161" y="266"/>
                    </a:lnTo>
                    <a:lnTo>
                      <a:pt x="161" y="266"/>
                    </a:lnTo>
                    <a:lnTo>
                      <a:pt x="159" y="263"/>
                    </a:lnTo>
                    <a:lnTo>
                      <a:pt x="158" y="263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51" y="261"/>
                    </a:lnTo>
                    <a:lnTo>
                      <a:pt x="150" y="261"/>
                    </a:lnTo>
                    <a:lnTo>
                      <a:pt x="150" y="259"/>
                    </a:lnTo>
                    <a:lnTo>
                      <a:pt x="150" y="258"/>
                    </a:lnTo>
                    <a:lnTo>
                      <a:pt x="150" y="258"/>
                    </a:lnTo>
                    <a:lnTo>
                      <a:pt x="145" y="256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2" y="253"/>
                    </a:lnTo>
                    <a:lnTo>
                      <a:pt x="143" y="252"/>
                    </a:lnTo>
                    <a:lnTo>
                      <a:pt x="142" y="250"/>
                    </a:lnTo>
                    <a:lnTo>
                      <a:pt x="142" y="250"/>
                    </a:lnTo>
                    <a:lnTo>
                      <a:pt x="140" y="248"/>
                    </a:lnTo>
                    <a:lnTo>
                      <a:pt x="136" y="245"/>
                    </a:lnTo>
                    <a:lnTo>
                      <a:pt x="131" y="242"/>
                    </a:lnTo>
                    <a:lnTo>
                      <a:pt x="126" y="239"/>
                    </a:lnTo>
                    <a:lnTo>
                      <a:pt x="121" y="236"/>
                    </a:lnTo>
                    <a:lnTo>
                      <a:pt x="117" y="233"/>
                    </a:lnTo>
                    <a:lnTo>
                      <a:pt x="112" y="230"/>
                    </a:lnTo>
                    <a:lnTo>
                      <a:pt x="107" y="226"/>
                    </a:lnTo>
                    <a:lnTo>
                      <a:pt x="102" y="223"/>
                    </a:lnTo>
                    <a:lnTo>
                      <a:pt x="98" y="220"/>
                    </a:lnTo>
                    <a:lnTo>
                      <a:pt x="93" y="217"/>
                    </a:lnTo>
                    <a:lnTo>
                      <a:pt x="88" y="212"/>
                    </a:lnTo>
                    <a:lnTo>
                      <a:pt x="83" y="209"/>
                    </a:lnTo>
                    <a:lnTo>
                      <a:pt x="79" y="206"/>
                    </a:lnTo>
                    <a:lnTo>
                      <a:pt x="74" y="203"/>
                    </a:lnTo>
                    <a:lnTo>
                      <a:pt x="69" y="200"/>
                    </a:lnTo>
                    <a:lnTo>
                      <a:pt x="65" y="196"/>
                    </a:lnTo>
                    <a:lnTo>
                      <a:pt x="60" y="193"/>
                    </a:lnTo>
                    <a:lnTo>
                      <a:pt x="57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6" y="184"/>
                    </a:lnTo>
                    <a:lnTo>
                      <a:pt x="44" y="182"/>
                    </a:lnTo>
                    <a:lnTo>
                      <a:pt x="41" y="181"/>
                    </a:lnTo>
                    <a:lnTo>
                      <a:pt x="38" y="179"/>
                    </a:lnTo>
                    <a:lnTo>
                      <a:pt x="36" y="178"/>
                    </a:lnTo>
                    <a:lnTo>
                      <a:pt x="33" y="176"/>
                    </a:lnTo>
                    <a:lnTo>
                      <a:pt x="30" y="174"/>
                    </a:lnTo>
                    <a:lnTo>
                      <a:pt x="27" y="173"/>
                    </a:lnTo>
                    <a:lnTo>
                      <a:pt x="25" y="171"/>
                    </a:lnTo>
                    <a:lnTo>
                      <a:pt x="22" y="170"/>
                    </a:lnTo>
                    <a:lnTo>
                      <a:pt x="19" y="168"/>
                    </a:lnTo>
                    <a:lnTo>
                      <a:pt x="17" y="167"/>
                    </a:lnTo>
                    <a:lnTo>
                      <a:pt x="14" y="165"/>
                    </a:lnTo>
                    <a:lnTo>
                      <a:pt x="11" y="163"/>
                    </a:lnTo>
                    <a:lnTo>
                      <a:pt x="8" y="160"/>
                    </a:lnTo>
                    <a:lnTo>
                      <a:pt x="6" y="159"/>
                    </a:lnTo>
                    <a:lnTo>
                      <a:pt x="3" y="157"/>
                    </a:lnTo>
                    <a:lnTo>
                      <a:pt x="0" y="15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1" y="133"/>
                    </a:lnTo>
                    <a:lnTo>
                      <a:pt x="5" y="130"/>
                    </a:lnTo>
                    <a:lnTo>
                      <a:pt x="5" y="130"/>
                    </a:lnTo>
                    <a:lnTo>
                      <a:pt x="6" y="129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4" y="124"/>
                    </a:lnTo>
                    <a:lnTo>
                      <a:pt x="16" y="124"/>
                    </a:lnTo>
                    <a:lnTo>
                      <a:pt x="17" y="122"/>
                    </a:lnTo>
                    <a:lnTo>
                      <a:pt x="19" y="122"/>
                    </a:lnTo>
                    <a:lnTo>
                      <a:pt x="19" y="121"/>
                    </a:lnTo>
                    <a:lnTo>
                      <a:pt x="20" y="121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4" y="119"/>
                    </a:lnTo>
                    <a:lnTo>
                      <a:pt x="27" y="119"/>
                    </a:lnTo>
                    <a:lnTo>
                      <a:pt x="28" y="119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5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9" y="116"/>
                    </a:lnTo>
                    <a:lnTo>
                      <a:pt x="42" y="116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9" y="113"/>
                    </a:lnTo>
                    <a:lnTo>
                      <a:pt x="50" y="111"/>
                    </a:lnTo>
                    <a:lnTo>
                      <a:pt x="52" y="108"/>
                    </a:lnTo>
                    <a:lnTo>
                      <a:pt x="54" y="107"/>
                    </a:lnTo>
                    <a:lnTo>
                      <a:pt x="57" y="105"/>
                    </a:lnTo>
                    <a:lnTo>
                      <a:pt x="58" y="104"/>
                    </a:lnTo>
                    <a:lnTo>
                      <a:pt x="60" y="104"/>
                    </a:lnTo>
                    <a:lnTo>
                      <a:pt x="63" y="102"/>
                    </a:lnTo>
                    <a:lnTo>
                      <a:pt x="66" y="100"/>
                    </a:lnTo>
                    <a:lnTo>
                      <a:pt x="68" y="99"/>
                    </a:lnTo>
                    <a:lnTo>
                      <a:pt x="69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1" y="96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6" y="86"/>
                    </a:lnTo>
                    <a:lnTo>
                      <a:pt x="82" y="85"/>
                    </a:lnTo>
                    <a:lnTo>
                      <a:pt x="82" y="83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3" y="80"/>
                    </a:lnTo>
                    <a:lnTo>
                      <a:pt x="96" y="80"/>
                    </a:lnTo>
                    <a:lnTo>
                      <a:pt x="99" y="80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7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7" y="77"/>
                    </a:lnTo>
                    <a:lnTo>
                      <a:pt x="107" y="77"/>
                    </a:lnTo>
                    <a:lnTo>
                      <a:pt x="109" y="75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09" y="72"/>
                    </a:lnTo>
                    <a:lnTo>
                      <a:pt x="107" y="70"/>
                    </a:lnTo>
                    <a:lnTo>
                      <a:pt x="106" y="70"/>
                    </a:lnTo>
                    <a:lnTo>
                      <a:pt x="106" y="69"/>
                    </a:lnTo>
                    <a:lnTo>
                      <a:pt x="104" y="67"/>
                    </a:lnTo>
                    <a:lnTo>
                      <a:pt x="104" y="64"/>
                    </a:lnTo>
                    <a:lnTo>
                      <a:pt x="102" y="63"/>
                    </a:lnTo>
                    <a:lnTo>
                      <a:pt x="101" y="61"/>
                    </a:lnTo>
                    <a:lnTo>
                      <a:pt x="102" y="56"/>
                    </a:lnTo>
                    <a:lnTo>
                      <a:pt x="101" y="55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99" y="44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9" y="39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8" y="36"/>
                    </a:lnTo>
                    <a:lnTo>
                      <a:pt x="95" y="34"/>
                    </a:lnTo>
                    <a:lnTo>
                      <a:pt x="95" y="33"/>
                    </a:lnTo>
                    <a:lnTo>
                      <a:pt x="93" y="31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101" y="31"/>
                    </a:lnTo>
                    <a:lnTo>
                      <a:pt x="104" y="28"/>
                    </a:lnTo>
                    <a:lnTo>
                      <a:pt x="107" y="28"/>
                    </a:lnTo>
                    <a:lnTo>
                      <a:pt x="109" y="25"/>
                    </a:lnTo>
                    <a:lnTo>
                      <a:pt x="110" y="23"/>
                    </a:lnTo>
                    <a:lnTo>
                      <a:pt x="112" y="23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6" y="18"/>
                    </a:lnTo>
                    <a:lnTo>
                      <a:pt x="128" y="15"/>
                    </a:lnTo>
                    <a:lnTo>
                      <a:pt x="131" y="14"/>
                    </a:lnTo>
                    <a:lnTo>
                      <a:pt x="134" y="12"/>
                    </a:lnTo>
                    <a:lnTo>
                      <a:pt x="137" y="11"/>
                    </a:lnTo>
                    <a:lnTo>
                      <a:pt x="140" y="9"/>
                    </a:lnTo>
                    <a:lnTo>
                      <a:pt x="143" y="9"/>
                    </a:lnTo>
                    <a:lnTo>
                      <a:pt x="154" y="7"/>
                    </a:lnTo>
                    <a:lnTo>
                      <a:pt x="159" y="7"/>
                    </a:lnTo>
                    <a:lnTo>
                      <a:pt x="164" y="7"/>
                    </a:lnTo>
                    <a:lnTo>
                      <a:pt x="167" y="4"/>
                    </a:lnTo>
                    <a:lnTo>
                      <a:pt x="169" y="4"/>
                    </a:lnTo>
                    <a:lnTo>
                      <a:pt x="177" y="4"/>
                    </a:lnTo>
                    <a:lnTo>
                      <a:pt x="180" y="3"/>
                    </a:lnTo>
                    <a:lnTo>
                      <a:pt x="194" y="3"/>
                    </a:lnTo>
                    <a:lnTo>
                      <a:pt x="197" y="3"/>
                    </a:lnTo>
                    <a:lnTo>
                      <a:pt x="199" y="4"/>
                    </a:lnTo>
                    <a:lnTo>
                      <a:pt x="200" y="6"/>
                    </a:lnTo>
                    <a:lnTo>
                      <a:pt x="202" y="6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3" y="3"/>
                    </a:lnTo>
                    <a:lnTo>
                      <a:pt x="216" y="1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21" y="1"/>
                    </a:lnTo>
                    <a:lnTo>
                      <a:pt x="225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" name="Freeform 289">
                <a:extLst>
                  <a:ext uri="{FF2B5EF4-FFF2-40B4-BE49-F238E27FC236}">
                    <a16:creationId xmlns:a16="http://schemas.microsoft.com/office/drawing/2014/main" id="{538A13D8-8BB6-474C-AE15-0E25F1B0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524" y="4097460"/>
                <a:ext cx="115300" cy="77606"/>
              </a:xfrm>
              <a:custGeom>
                <a:avLst/>
                <a:gdLst>
                  <a:gd name="T0" fmla="*/ 16 w 52"/>
                  <a:gd name="T1" fmla="*/ 2 h 35"/>
                  <a:gd name="T2" fmla="*/ 19 w 52"/>
                  <a:gd name="T3" fmla="*/ 2 h 35"/>
                  <a:gd name="T4" fmla="*/ 22 w 52"/>
                  <a:gd name="T5" fmla="*/ 4 h 35"/>
                  <a:gd name="T6" fmla="*/ 24 w 52"/>
                  <a:gd name="T7" fmla="*/ 5 h 35"/>
                  <a:gd name="T8" fmla="*/ 27 w 52"/>
                  <a:gd name="T9" fmla="*/ 5 h 35"/>
                  <a:gd name="T10" fmla="*/ 29 w 52"/>
                  <a:gd name="T11" fmla="*/ 5 h 35"/>
                  <a:gd name="T12" fmla="*/ 30 w 52"/>
                  <a:gd name="T13" fmla="*/ 7 h 35"/>
                  <a:gd name="T14" fmla="*/ 32 w 52"/>
                  <a:gd name="T15" fmla="*/ 10 h 35"/>
                  <a:gd name="T16" fmla="*/ 40 w 52"/>
                  <a:gd name="T17" fmla="*/ 10 h 35"/>
                  <a:gd name="T18" fmla="*/ 38 w 52"/>
                  <a:gd name="T19" fmla="*/ 11 h 35"/>
                  <a:gd name="T20" fmla="*/ 35 w 52"/>
                  <a:gd name="T21" fmla="*/ 11 h 35"/>
                  <a:gd name="T22" fmla="*/ 35 w 52"/>
                  <a:gd name="T23" fmla="*/ 13 h 35"/>
                  <a:gd name="T24" fmla="*/ 38 w 52"/>
                  <a:gd name="T25" fmla="*/ 13 h 35"/>
                  <a:gd name="T26" fmla="*/ 41 w 52"/>
                  <a:gd name="T27" fmla="*/ 15 h 35"/>
                  <a:gd name="T28" fmla="*/ 45 w 52"/>
                  <a:gd name="T29" fmla="*/ 15 h 35"/>
                  <a:gd name="T30" fmla="*/ 51 w 52"/>
                  <a:gd name="T31" fmla="*/ 19 h 35"/>
                  <a:gd name="T32" fmla="*/ 52 w 52"/>
                  <a:gd name="T33" fmla="*/ 21 h 35"/>
                  <a:gd name="T34" fmla="*/ 51 w 52"/>
                  <a:gd name="T35" fmla="*/ 22 h 35"/>
                  <a:gd name="T36" fmla="*/ 49 w 52"/>
                  <a:gd name="T37" fmla="*/ 24 h 35"/>
                  <a:gd name="T38" fmla="*/ 48 w 52"/>
                  <a:gd name="T39" fmla="*/ 26 h 35"/>
                  <a:gd name="T40" fmla="*/ 48 w 52"/>
                  <a:gd name="T41" fmla="*/ 26 h 35"/>
                  <a:gd name="T42" fmla="*/ 46 w 52"/>
                  <a:gd name="T43" fmla="*/ 24 h 35"/>
                  <a:gd name="T44" fmla="*/ 43 w 52"/>
                  <a:gd name="T45" fmla="*/ 24 h 35"/>
                  <a:gd name="T46" fmla="*/ 38 w 52"/>
                  <a:gd name="T47" fmla="*/ 22 h 35"/>
                  <a:gd name="T48" fmla="*/ 33 w 52"/>
                  <a:gd name="T49" fmla="*/ 22 h 35"/>
                  <a:gd name="T50" fmla="*/ 30 w 52"/>
                  <a:gd name="T51" fmla="*/ 22 h 35"/>
                  <a:gd name="T52" fmla="*/ 27 w 52"/>
                  <a:gd name="T53" fmla="*/ 24 h 35"/>
                  <a:gd name="T54" fmla="*/ 26 w 52"/>
                  <a:gd name="T55" fmla="*/ 26 h 35"/>
                  <a:gd name="T56" fmla="*/ 21 w 52"/>
                  <a:gd name="T57" fmla="*/ 26 h 35"/>
                  <a:gd name="T58" fmla="*/ 18 w 52"/>
                  <a:gd name="T59" fmla="*/ 24 h 35"/>
                  <a:gd name="T60" fmla="*/ 15 w 52"/>
                  <a:gd name="T61" fmla="*/ 26 h 35"/>
                  <a:gd name="T62" fmla="*/ 13 w 52"/>
                  <a:gd name="T63" fmla="*/ 26 h 35"/>
                  <a:gd name="T64" fmla="*/ 13 w 52"/>
                  <a:gd name="T65" fmla="*/ 29 h 35"/>
                  <a:gd name="T66" fmla="*/ 10 w 52"/>
                  <a:gd name="T67" fmla="*/ 33 h 35"/>
                  <a:gd name="T68" fmla="*/ 8 w 52"/>
                  <a:gd name="T69" fmla="*/ 35 h 35"/>
                  <a:gd name="T70" fmla="*/ 7 w 52"/>
                  <a:gd name="T71" fmla="*/ 33 h 35"/>
                  <a:gd name="T72" fmla="*/ 5 w 52"/>
                  <a:gd name="T73" fmla="*/ 32 h 35"/>
                  <a:gd name="T74" fmla="*/ 5 w 52"/>
                  <a:gd name="T75" fmla="*/ 30 h 35"/>
                  <a:gd name="T76" fmla="*/ 4 w 52"/>
                  <a:gd name="T77" fmla="*/ 29 h 35"/>
                  <a:gd name="T78" fmla="*/ 4 w 52"/>
                  <a:gd name="T79" fmla="*/ 26 h 35"/>
                  <a:gd name="T80" fmla="*/ 2 w 52"/>
                  <a:gd name="T81" fmla="*/ 22 h 35"/>
                  <a:gd name="T82" fmla="*/ 0 w 52"/>
                  <a:gd name="T83" fmla="*/ 21 h 35"/>
                  <a:gd name="T84" fmla="*/ 2 w 52"/>
                  <a:gd name="T85" fmla="*/ 21 h 35"/>
                  <a:gd name="T86" fmla="*/ 4 w 52"/>
                  <a:gd name="T87" fmla="*/ 18 h 35"/>
                  <a:gd name="T88" fmla="*/ 4 w 52"/>
                  <a:gd name="T89" fmla="*/ 16 h 35"/>
                  <a:gd name="T90" fmla="*/ 2 w 52"/>
                  <a:gd name="T91" fmla="*/ 15 h 35"/>
                  <a:gd name="T92" fmla="*/ 5 w 52"/>
                  <a:gd name="T93" fmla="*/ 13 h 35"/>
                  <a:gd name="T94" fmla="*/ 5 w 52"/>
                  <a:gd name="T95" fmla="*/ 11 h 35"/>
                  <a:gd name="T96" fmla="*/ 4 w 52"/>
                  <a:gd name="T97" fmla="*/ 10 h 35"/>
                  <a:gd name="T98" fmla="*/ 4 w 52"/>
                  <a:gd name="T99" fmla="*/ 7 h 35"/>
                  <a:gd name="T100" fmla="*/ 4 w 52"/>
                  <a:gd name="T101" fmla="*/ 4 h 35"/>
                  <a:gd name="T102" fmla="*/ 4 w 52"/>
                  <a:gd name="T103" fmla="*/ 2 h 35"/>
                  <a:gd name="T104" fmla="*/ 5 w 52"/>
                  <a:gd name="T105" fmla="*/ 2 h 35"/>
                  <a:gd name="T106" fmla="*/ 8 w 52"/>
                  <a:gd name="T107" fmla="*/ 0 h 35"/>
                  <a:gd name="T108" fmla="*/ 11 w 52"/>
                  <a:gd name="T109" fmla="*/ 2 h 35"/>
                  <a:gd name="T110" fmla="*/ 15 w 52"/>
                  <a:gd name="T1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" h="35">
                    <a:moveTo>
                      <a:pt x="15" y="0"/>
                    </a:move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3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8" y="16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" name="Freeform 290">
                <a:extLst>
                  <a:ext uri="{FF2B5EF4-FFF2-40B4-BE49-F238E27FC236}">
                    <a16:creationId xmlns:a16="http://schemas.microsoft.com/office/drawing/2014/main" id="{E5DEA16F-250E-B242-9635-3260CAD2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554" y="4241584"/>
                <a:ext cx="6652" cy="11088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2 h 5"/>
                  <a:gd name="T6" fmla="*/ 3 w 3"/>
                  <a:gd name="T7" fmla="*/ 3 h 5"/>
                  <a:gd name="T8" fmla="*/ 3 w 3"/>
                  <a:gd name="T9" fmla="*/ 5 h 5"/>
                  <a:gd name="T10" fmla="*/ 1 w 3"/>
                  <a:gd name="T11" fmla="*/ 5 h 5"/>
                  <a:gd name="T12" fmla="*/ 1 w 3"/>
                  <a:gd name="T13" fmla="*/ 3 h 5"/>
                  <a:gd name="T14" fmla="*/ 0 w 3"/>
                  <a:gd name="T15" fmla="*/ 2 h 5"/>
                  <a:gd name="T16" fmla="*/ 0 w 3"/>
                  <a:gd name="T17" fmla="*/ 0 h 5"/>
                  <a:gd name="T18" fmla="*/ 0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" name="Freeform 291">
                <a:extLst>
                  <a:ext uri="{FF2B5EF4-FFF2-40B4-BE49-F238E27FC236}">
                    <a16:creationId xmlns:a16="http://schemas.microsoft.com/office/drawing/2014/main" id="{4DDBAEB8-69DC-5048-B20C-DA52BC6FE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7158" y="2658431"/>
                <a:ext cx="226165" cy="139691"/>
              </a:xfrm>
              <a:custGeom>
                <a:avLst/>
                <a:gdLst>
                  <a:gd name="T0" fmla="*/ 52 w 102"/>
                  <a:gd name="T1" fmla="*/ 60 h 63"/>
                  <a:gd name="T2" fmla="*/ 49 w 102"/>
                  <a:gd name="T3" fmla="*/ 63 h 63"/>
                  <a:gd name="T4" fmla="*/ 30 w 102"/>
                  <a:gd name="T5" fmla="*/ 57 h 63"/>
                  <a:gd name="T6" fmla="*/ 34 w 102"/>
                  <a:gd name="T7" fmla="*/ 60 h 63"/>
                  <a:gd name="T8" fmla="*/ 60 w 102"/>
                  <a:gd name="T9" fmla="*/ 55 h 63"/>
                  <a:gd name="T10" fmla="*/ 64 w 102"/>
                  <a:gd name="T11" fmla="*/ 57 h 63"/>
                  <a:gd name="T12" fmla="*/ 58 w 102"/>
                  <a:gd name="T13" fmla="*/ 57 h 63"/>
                  <a:gd name="T14" fmla="*/ 23 w 102"/>
                  <a:gd name="T15" fmla="*/ 55 h 63"/>
                  <a:gd name="T16" fmla="*/ 27 w 102"/>
                  <a:gd name="T17" fmla="*/ 59 h 63"/>
                  <a:gd name="T18" fmla="*/ 41 w 102"/>
                  <a:gd name="T19" fmla="*/ 54 h 63"/>
                  <a:gd name="T20" fmla="*/ 38 w 102"/>
                  <a:gd name="T21" fmla="*/ 62 h 63"/>
                  <a:gd name="T22" fmla="*/ 39 w 102"/>
                  <a:gd name="T23" fmla="*/ 55 h 63"/>
                  <a:gd name="T24" fmla="*/ 101 w 102"/>
                  <a:gd name="T25" fmla="*/ 55 h 63"/>
                  <a:gd name="T26" fmla="*/ 96 w 102"/>
                  <a:gd name="T27" fmla="*/ 51 h 63"/>
                  <a:gd name="T28" fmla="*/ 39 w 102"/>
                  <a:gd name="T29" fmla="*/ 51 h 63"/>
                  <a:gd name="T30" fmla="*/ 34 w 102"/>
                  <a:gd name="T31" fmla="*/ 55 h 63"/>
                  <a:gd name="T32" fmla="*/ 25 w 102"/>
                  <a:gd name="T33" fmla="*/ 49 h 63"/>
                  <a:gd name="T34" fmla="*/ 33 w 102"/>
                  <a:gd name="T35" fmla="*/ 46 h 63"/>
                  <a:gd name="T36" fmla="*/ 66 w 102"/>
                  <a:gd name="T37" fmla="*/ 43 h 63"/>
                  <a:gd name="T38" fmla="*/ 64 w 102"/>
                  <a:gd name="T39" fmla="*/ 43 h 63"/>
                  <a:gd name="T40" fmla="*/ 36 w 102"/>
                  <a:gd name="T41" fmla="*/ 40 h 63"/>
                  <a:gd name="T42" fmla="*/ 34 w 102"/>
                  <a:gd name="T43" fmla="*/ 38 h 63"/>
                  <a:gd name="T44" fmla="*/ 64 w 102"/>
                  <a:gd name="T45" fmla="*/ 35 h 63"/>
                  <a:gd name="T46" fmla="*/ 64 w 102"/>
                  <a:gd name="T47" fmla="*/ 41 h 63"/>
                  <a:gd name="T48" fmla="*/ 61 w 102"/>
                  <a:gd name="T49" fmla="*/ 44 h 63"/>
                  <a:gd name="T50" fmla="*/ 63 w 102"/>
                  <a:gd name="T51" fmla="*/ 51 h 63"/>
                  <a:gd name="T52" fmla="*/ 57 w 102"/>
                  <a:gd name="T53" fmla="*/ 59 h 63"/>
                  <a:gd name="T54" fmla="*/ 52 w 102"/>
                  <a:gd name="T55" fmla="*/ 55 h 63"/>
                  <a:gd name="T56" fmla="*/ 45 w 102"/>
                  <a:gd name="T57" fmla="*/ 52 h 63"/>
                  <a:gd name="T58" fmla="*/ 44 w 102"/>
                  <a:gd name="T59" fmla="*/ 44 h 63"/>
                  <a:gd name="T60" fmla="*/ 42 w 102"/>
                  <a:gd name="T61" fmla="*/ 41 h 63"/>
                  <a:gd name="T62" fmla="*/ 49 w 102"/>
                  <a:gd name="T63" fmla="*/ 38 h 63"/>
                  <a:gd name="T64" fmla="*/ 50 w 102"/>
                  <a:gd name="T65" fmla="*/ 41 h 63"/>
                  <a:gd name="T66" fmla="*/ 55 w 102"/>
                  <a:gd name="T67" fmla="*/ 40 h 63"/>
                  <a:gd name="T68" fmla="*/ 60 w 102"/>
                  <a:gd name="T69" fmla="*/ 33 h 63"/>
                  <a:gd name="T70" fmla="*/ 42 w 102"/>
                  <a:gd name="T71" fmla="*/ 11 h 63"/>
                  <a:gd name="T72" fmla="*/ 36 w 102"/>
                  <a:gd name="T73" fmla="*/ 0 h 63"/>
                  <a:gd name="T74" fmla="*/ 34 w 102"/>
                  <a:gd name="T75" fmla="*/ 8 h 63"/>
                  <a:gd name="T76" fmla="*/ 31 w 102"/>
                  <a:gd name="T77" fmla="*/ 19 h 63"/>
                  <a:gd name="T78" fmla="*/ 39 w 102"/>
                  <a:gd name="T79" fmla="*/ 25 h 63"/>
                  <a:gd name="T80" fmla="*/ 38 w 102"/>
                  <a:gd name="T81" fmla="*/ 32 h 63"/>
                  <a:gd name="T82" fmla="*/ 31 w 102"/>
                  <a:gd name="T83" fmla="*/ 32 h 63"/>
                  <a:gd name="T84" fmla="*/ 28 w 102"/>
                  <a:gd name="T85" fmla="*/ 40 h 63"/>
                  <a:gd name="T86" fmla="*/ 27 w 102"/>
                  <a:gd name="T87" fmla="*/ 43 h 63"/>
                  <a:gd name="T88" fmla="*/ 22 w 102"/>
                  <a:gd name="T89" fmla="*/ 48 h 63"/>
                  <a:gd name="T90" fmla="*/ 19 w 102"/>
                  <a:gd name="T91" fmla="*/ 55 h 63"/>
                  <a:gd name="T92" fmla="*/ 23 w 102"/>
                  <a:gd name="T93" fmla="*/ 59 h 63"/>
                  <a:gd name="T94" fmla="*/ 20 w 102"/>
                  <a:gd name="T95" fmla="*/ 60 h 63"/>
                  <a:gd name="T96" fmla="*/ 11 w 102"/>
                  <a:gd name="T97" fmla="*/ 59 h 63"/>
                  <a:gd name="T98" fmla="*/ 6 w 102"/>
                  <a:gd name="T99" fmla="*/ 54 h 63"/>
                  <a:gd name="T100" fmla="*/ 0 w 102"/>
                  <a:gd name="T101" fmla="*/ 44 h 63"/>
                  <a:gd name="T102" fmla="*/ 1 w 102"/>
                  <a:gd name="T103" fmla="*/ 24 h 63"/>
                  <a:gd name="T104" fmla="*/ 8 w 102"/>
                  <a:gd name="T105" fmla="*/ 25 h 63"/>
                  <a:gd name="T106" fmla="*/ 12 w 102"/>
                  <a:gd name="T107" fmla="*/ 21 h 63"/>
                  <a:gd name="T108" fmla="*/ 17 w 102"/>
                  <a:gd name="T109" fmla="*/ 16 h 63"/>
                  <a:gd name="T110" fmla="*/ 8 w 102"/>
                  <a:gd name="T111" fmla="*/ 22 h 63"/>
                  <a:gd name="T112" fmla="*/ 3 w 102"/>
                  <a:gd name="T113" fmla="*/ 19 h 63"/>
                  <a:gd name="T114" fmla="*/ 14 w 102"/>
                  <a:gd name="T115" fmla="*/ 13 h 63"/>
                  <a:gd name="T116" fmla="*/ 27 w 102"/>
                  <a:gd name="T117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63">
                    <a:moveTo>
                      <a:pt x="45" y="57"/>
                    </a:moveTo>
                    <a:lnTo>
                      <a:pt x="47" y="59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2" y="62"/>
                    </a:lnTo>
                    <a:lnTo>
                      <a:pt x="42" y="59"/>
                    </a:lnTo>
                    <a:lnTo>
                      <a:pt x="42" y="57"/>
                    </a:lnTo>
                    <a:lnTo>
                      <a:pt x="45" y="57"/>
                    </a:lnTo>
                    <a:close/>
                    <a:moveTo>
                      <a:pt x="30" y="57"/>
                    </a:moveTo>
                    <a:lnTo>
                      <a:pt x="31" y="57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0" y="57"/>
                    </a:lnTo>
                    <a:lnTo>
                      <a:pt x="30" y="57"/>
                    </a:lnTo>
                    <a:close/>
                    <a:moveTo>
                      <a:pt x="60" y="55"/>
                    </a:moveTo>
                    <a:lnTo>
                      <a:pt x="61" y="55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0" y="55"/>
                    </a:lnTo>
                    <a:close/>
                    <a:moveTo>
                      <a:pt x="23" y="55"/>
                    </a:moveTo>
                    <a:lnTo>
                      <a:pt x="25" y="55"/>
                    </a:lnTo>
                    <a:lnTo>
                      <a:pt x="27" y="5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3" y="55"/>
                    </a:lnTo>
                    <a:lnTo>
                      <a:pt x="23" y="55"/>
                    </a:lnTo>
                    <a:close/>
                    <a:moveTo>
                      <a:pt x="41" y="54"/>
                    </a:moveTo>
                    <a:lnTo>
                      <a:pt x="41" y="54"/>
                    </a:lnTo>
                    <a:lnTo>
                      <a:pt x="41" y="55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39" y="55"/>
                    </a:lnTo>
                    <a:lnTo>
                      <a:pt x="41" y="54"/>
                    </a:lnTo>
                    <a:close/>
                    <a:moveTo>
                      <a:pt x="96" y="51"/>
                    </a:moveTo>
                    <a:lnTo>
                      <a:pt x="102" y="54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98" y="55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6" y="51"/>
                    </a:lnTo>
                    <a:close/>
                    <a:moveTo>
                      <a:pt x="36" y="44"/>
                    </a:moveTo>
                    <a:lnTo>
                      <a:pt x="36" y="44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2"/>
                    </a:lnTo>
                    <a:lnTo>
                      <a:pt x="39" y="54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5" y="49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6" y="44"/>
                    </a:lnTo>
                    <a:close/>
                    <a:moveTo>
                      <a:pt x="64" y="43"/>
                    </a:moveTo>
                    <a:lnTo>
                      <a:pt x="64" y="43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4" y="43"/>
                    </a:lnTo>
                    <a:close/>
                    <a:moveTo>
                      <a:pt x="34" y="36"/>
                    </a:moveTo>
                    <a:lnTo>
                      <a:pt x="36" y="38"/>
                    </a:lnTo>
                    <a:lnTo>
                      <a:pt x="38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  <a:moveTo>
                      <a:pt x="61" y="33"/>
                    </a:moveTo>
                    <a:lnTo>
                      <a:pt x="63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41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1" y="49"/>
                    </a:lnTo>
                    <a:lnTo>
                      <a:pt x="63" y="51"/>
                    </a:lnTo>
                    <a:lnTo>
                      <a:pt x="61" y="52"/>
                    </a:lnTo>
                    <a:lnTo>
                      <a:pt x="58" y="52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5" y="62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7" y="41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5" y="41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6"/>
                    </a:lnTo>
                    <a:lnTo>
                      <a:pt x="57" y="35"/>
                    </a:lnTo>
                    <a:lnTo>
                      <a:pt x="60" y="33"/>
                    </a:lnTo>
                    <a:lnTo>
                      <a:pt x="61" y="33"/>
                    </a:lnTo>
                    <a:close/>
                    <a:moveTo>
                      <a:pt x="42" y="10"/>
                    </a:moveTo>
                    <a:lnTo>
                      <a:pt x="44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2" y="10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1" y="36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0" y="54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1"/>
                    </a:lnTo>
                    <a:lnTo>
                      <a:pt x="8" y="48"/>
                    </a:lnTo>
                    <a:lnTo>
                      <a:pt x="3" y="46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7" y="16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1"/>
                    </a:lnTo>
                    <a:lnTo>
                      <a:pt x="25" y="7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" name="Freeform 292">
                <a:extLst>
                  <a:ext uri="{FF2B5EF4-FFF2-40B4-BE49-F238E27FC236}">
                    <a16:creationId xmlns:a16="http://schemas.microsoft.com/office/drawing/2014/main" id="{3A65605C-658C-2249-B2AB-90C0C034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985" y="4334710"/>
                <a:ext cx="53215" cy="57650"/>
              </a:xfrm>
              <a:custGeom>
                <a:avLst/>
                <a:gdLst>
                  <a:gd name="T0" fmla="*/ 19 w 24"/>
                  <a:gd name="T1" fmla="*/ 0 h 26"/>
                  <a:gd name="T2" fmla="*/ 19 w 24"/>
                  <a:gd name="T3" fmla="*/ 0 h 26"/>
                  <a:gd name="T4" fmla="*/ 22 w 24"/>
                  <a:gd name="T5" fmla="*/ 4 h 26"/>
                  <a:gd name="T6" fmla="*/ 22 w 24"/>
                  <a:gd name="T7" fmla="*/ 5 h 26"/>
                  <a:gd name="T8" fmla="*/ 24 w 24"/>
                  <a:gd name="T9" fmla="*/ 7 h 26"/>
                  <a:gd name="T10" fmla="*/ 22 w 24"/>
                  <a:gd name="T11" fmla="*/ 8 h 26"/>
                  <a:gd name="T12" fmla="*/ 22 w 24"/>
                  <a:gd name="T13" fmla="*/ 10 h 26"/>
                  <a:gd name="T14" fmla="*/ 20 w 24"/>
                  <a:gd name="T15" fmla="*/ 12 h 26"/>
                  <a:gd name="T16" fmla="*/ 17 w 24"/>
                  <a:gd name="T17" fmla="*/ 13 h 26"/>
                  <a:gd name="T18" fmla="*/ 14 w 24"/>
                  <a:gd name="T19" fmla="*/ 15 h 26"/>
                  <a:gd name="T20" fmla="*/ 13 w 24"/>
                  <a:gd name="T21" fmla="*/ 16 h 26"/>
                  <a:gd name="T22" fmla="*/ 11 w 24"/>
                  <a:gd name="T23" fmla="*/ 16 h 26"/>
                  <a:gd name="T24" fmla="*/ 11 w 24"/>
                  <a:gd name="T25" fmla="*/ 18 h 26"/>
                  <a:gd name="T26" fmla="*/ 11 w 24"/>
                  <a:gd name="T27" fmla="*/ 18 h 26"/>
                  <a:gd name="T28" fmla="*/ 13 w 24"/>
                  <a:gd name="T29" fmla="*/ 18 h 26"/>
                  <a:gd name="T30" fmla="*/ 14 w 24"/>
                  <a:gd name="T31" fmla="*/ 16 h 26"/>
                  <a:gd name="T32" fmla="*/ 16 w 24"/>
                  <a:gd name="T33" fmla="*/ 16 h 26"/>
                  <a:gd name="T34" fmla="*/ 17 w 24"/>
                  <a:gd name="T35" fmla="*/ 16 h 26"/>
                  <a:gd name="T36" fmla="*/ 19 w 24"/>
                  <a:gd name="T37" fmla="*/ 16 h 26"/>
                  <a:gd name="T38" fmla="*/ 20 w 24"/>
                  <a:gd name="T39" fmla="*/ 18 h 26"/>
                  <a:gd name="T40" fmla="*/ 19 w 24"/>
                  <a:gd name="T41" fmla="*/ 19 h 26"/>
                  <a:gd name="T42" fmla="*/ 17 w 24"/>
                  <a:gd name="T43" fmla="*/ 23 h 26"/>
                  <a:gd name="T44" fmla="*/ 16 w 24"/>
                  <a:gd name="T45" fmla="*/ 24 h 26"/>
                  <a:gd name="T46" fmla="*/ 16 w 24"/>
                  <a:gd name="T47" fmla="*/ 26 h 26"/>
                  <a:gd name="T48" fmla="*/ 14 w 24"/>
                  <a:gd name="T49" fmla="*/ 24 h 26"/>
                  <a:gd name="T50" fmla="*/ 14 w 24"/>
                  <a:gd name="T51" fmla="*/ 24 h 26"/>
                  <a:gd name="T52" fmla="*/ 13 w 24"/>
                  <a:gd name="T53" fmla="*/ 24 h 26"/>
                  <a:gd name="T54" fmla="*/ 11 w 24"/>
                  <a:gd name="T55" fmla="*/ 24 h 26"/>
                  <a:gd name="T56" fmla="*/ 9 w 24"/>
                  <a:gd name="T57" fmla="*/ 24 h 26"/>
                  <a:gd name="T58" fmla="*/ 8 w 24"/>
                  <a:gd name="T59" fmla="*/ 24 h 26"/>
                  <a:gd name="T60" fmla="*/ 5 w 24"/>
                  <a:gd name="T61" fmla="*/ 26 h 26"/>
                  <a:gd name="T62" fmla="*/ 3 w 24"/>
                  <a:gd name="T63" fmla="*/ 26 h 26"/>
                  <a:gd name="T64" fmla="*/ 2 w 24"/>
                  <a:gd name="T65" fmla="*/ 26 h 26"/>
                  <a:gd name="T66" fmla="*/ 2 w 24"/>
                  <a:gd name="T67" fmla="*/ 26 h 26"/>
                  <a:gd name="T68" fmla="*/ 0 w 24"/>
                  <a:gd name="T69" fmla="*/ 26 h 26"/>
                  <a:gd name="T70" fmla="*/ 0 w 24"/>
                  <a:gd name="T71" fmla="*/ 23 h 26"/>
                  <a:gd name="T72" fmla="*/ 0 w 24"/>
                  <a:gd name="T73" fmla="*/ 19 h 26"/>
                  <a:gd name="T74" fmla="*/ 0 w 24"/>
                  <a:gd name="T75" fmla="*/ 16 h 26"/>
                  <a:gd name="T76" fmla="*/ 0 w 24"/>
                  <a:gd name="T77" fmla="*/ 15 h 26"/>
                  <a:gd name="T78" fmla="*/ 0 w 24"/>
                  <a:gd name="T79" fmla="*/ 15 h 26"/>
                  <a:gd name="T80" fmla="*/ 2 w 24"/>
                  <a:gd name="T81" fmla="*/ 13 h 26"/>
                  <a:gd name="T82" fmla="*/ 3 w 24"/>
                  <a:gd name="T83" fmla="*/ 12 h 26"/>
                  <a:gd name="T84" fmla="*/ 5 w 24"/>
                  <a:gd name="T85" fmla="*/ 8 h 26"/>
                  <a:gd name="T86" fmla="*/ 6 w 24"/>
                  <a:gd name="T87" fmla="*/ 5 h 26"/>
                  <a:gd name="T88" fmla="*/ 8 w 24"/>
                  <a:gd name="T89" fmla="*/ 4 h 26"/>
                  <a:gd name="T90" fmla="*/ 9 w 24"/>
                  <a:gd name="T91" fmla="*/ 4 h 26"/>
                  <a:gd name="T92" fmla="*/ 9 w 24"/>
                  <a:gd name="T93" fmla="*/ 2 h 26"/>
                  <a:gd name="T94" fmla="*/ 9 w 24"/>
                  <a:gd name="T95" fmla="*/ 4 h 26"/>
                  <a:gd name="T96" fmla="*/ 13 w 24"/>
                  <a:gd name="T97" fmla="*/ 5 h 26"/>
                  <a:gd name="T98" fmla="*/ 13 w 24"/>
                  <a:gd name="T99" fmla="*/ 5 h 26"/>
                  <a:gd name="T100" fmla="*/ 14 w 24"/>
                  <a:gd name="T101" fmla="*/ 4 h 26"/>
                  <a:gd name="T102" fmla="*/ 14 w 24"/>
                  <a:gd name="T103" fmla="*/ 2 h 26"/>
                  <a:gd name="T104" fmla="*/ 16 w 24"/>
                  <a:gd name="T105" fmla="*/ 0 h 26"/>
                  <a:gd name="T106" fmla="*/ 16 w 24"/>
                  <a:gd name="T107" fmla="*/ 2 h 26"/>
                  <a:gd name="T108" fmla="*/ 17 w 24"/>
                  <a:gd name="T109" fmla="*/ 0 h 26"/>
                  <a:gd name="T110" fmla="*/ 19 w 24"/>
                  <a:gd name="T1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26">
                    <a:moveTo>
                      <a:pt x="19" y="0"/>
                    </a:moveTo>
                    <a:lnTo>
                      <a:pt x="19" y="0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" name="Freeform 293">
                <a:extLst>
                  <a:ext uri="{FF2B5EF4-FFF2-40B4-BE49-F238E27FC236}">
                    <a16:creationId xmlns:a16="http://schemas.microsoft.com/office/drawing/2014/main" id="{A3B70660-906E-054B-876F-0295F85E9D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3988" y="2780382"/>
                <a:ext cx="292683" cy="328161"/>
              </a:xfrm>
              <a:custGeom>
                <a:avLst/>
                <a:gdLst>
                  <a:gd name="T0" fmla="*/ 116 w 132"/>
                  <a:gd name="T1" fmla="*/ 22 h 148"/>
                  <a:gd name="T2" fmla="*/ 78 w 132"/>
                  <a:gd name="T3" fmla="*/ 13 h 148"/>
                  <a:gd name="T4" fmla="*/ 113 w 132"/>
                  <a:gd name="T5" fmla="*/ 10 h 148"/>
                  <a:gd name="T6" fmla="*/ 112 w 132"/>
                  <a:gd name="T7" fmla="*/ 15 h 148"/>
                  <a:gd name="T8" fmla="*/ 107 w 132"/>
                  <a:gd name="T9" fmla="*/ 10 h 148"/>
                  <a:gd name="T10" fmla="*/ 37 w 132"/>
                  <a:gd name="T11" fmla="*/ 7 h 148"/>
                  <a:gd name="T12" fmla="*/ 50 w 132"/>
                  <a:gd name="T13" fmla="*/ 5 h 148"/>
                  <a:gd name="T14" fmla="*/ 61 w 132"/>
                  <a:gd name="T15" fmla="*/ 8 h 148"/>
                  <a:gd name="T16" fmla="*/ 74 w 132"/>
                  <a:gd name="T17" fmla="*/ 15 h 148"/>
                  <a:gd name="T18" fmla="*/ 82 w 132"/>
                  <a:gd name="T19" fmla="*/ 22 h 148"/>
                  <a:gd name="T20" fmla="*/ 102 w 132"/>
                  <a:gd name="T21" fmla="*/ 13 h 148"/>
                  <a:gd name="T22" fmla="*/ 121 w 132"/>
                  <a:gd name="T23" fmla="*/ 27 h 148"/>
                  <a:gd name="T24" fmla="*/ 123 w 132"/>
                  <a:gd name="T25" fmla="*/ 41 h 148"/>
                  <a:gd name="T26" fmla="*/ 126 w 132"/>
                  <a:gd name="T27" fmla="*/ 54 h 148"/>
                  <a:gd name="T28" fmla="*/ 127 w 132"/>
                  <a:gd name="T29" fmla="*/ 62 h 148"/>
                  <a:gd name="T30" fmla="*/ 131 w 132"/>
                  <a:gd name="T31" fmla="*/ 71 h 148"/>
                  <a:gd name="T32" fmla="*/ 129 w 132"/>
                  <a:gd name="T33" fmla="*/ 84 h 148"/>
                  <a:gd name="T34" fmla="*/ 124 w 132"/>
                  <a:gd name="T35" fmla="*/ 79 h 148"/>
                  <a:gd name="T36" fmla="*/ 119 w 132"/>
                  <a:gd name="T37" fmla="*/ 84 h 148"/>
                  <a:gd name="T38" fmla="*/ 108 w 132"/>
                  <a:gd name="T39" fmla="*/ 87 h 148"/>
                  <a:gd name="T40" fmla="*/ 102 w 132"/>
                  <a:gd name="T41" fmla="*/ 92 h 148"/>
                  <a:gd name="T42" fmla="*/ 93 w 132"/>
                  <a:gd name="T43" fmla="*/ 95 h 148"/>
                  <a:gd name="T44" fmla="*/ 91 w 132"/>
                  <a:gd name="T45" fmla="*/ 96 h 148"/>
                  <a:gd name="T46" fmla="*/ 96 w 132"/>
                  <a:gd name="T47" fmla="*/ 103 h 148"/>
                  <a:gd name="T48" fmla="*/ 101 w 132"/>
                  <a:gd name="T49" fmla="*/ 111 h 148"/>
                  <a:gd name="T50" fmla="*/ 110 w 132"/>
                  <a:gd name="T51" fmla="*/ 119 h 148"/>
                  <a:gd name="T52" fmla="*/ 115 w 132"/>
                  <a:gd name="T53" fmla="*/ 126 h 148"/>
                  <a:gd name="T54" fmla="*/ 107 w 132"/>
                  <a:gd name="T55" fmla="*/ 131 h 148"/>
                  <a:gd name="T56" fmla="*/ 104 w 132"/>
                  <a:gd name="T57" fmla="*/ 139 h 148"/>
                  <a:gd name="T58" fmla="*/ 104 w 132"/>
                  <a:gd name="T59" fmla="*/ 145 h 148"/>
                  <a:gd name="T60" fmla="*/ 97 w 132"/>
                  <a:gd name="T61" fmla="*/ 142 h 148"/>
                  <a:gd name="T62" fmla="*/ 93 w 132"/>
                  <a:gd name="T63" fmla="*/ 142 h 148"/>
                  <a:gd name="T64" fmla="*/ 77 w 132"/>
                  <a:gd name="T65" fmla="*/ 147 h 148"/>
                  <a:gd name="T66" fmla="*/ 67 w 132"/>
                  <a:gd name="T67" fmla="*/ 144 h 148"/>
                  <a:gd name="T68" fmla="*/ 63 w 132"/>
                  <a:gd name="T69" fmla="*/ 147 h 148"/>
                  <a:gd name="T70" fmla="*/ 56 w 132"/>
                  <a:gd name="T71" fmla="*/ 144 h 148"/>
                  <a:gd name="T72" fmla="*/ 49 w 132"/>
                  <a:gd name="T73" fmla="*/ 142 h 148"/>
                  <a:gd name="T74" fmla="*/ 41 w 132"/>
                  <a:gd name="T75" fmla="*/ 141 h 148"/>
                  <a:gd name="T76" fmla="*/ 39 w 132"/>
                  <a:gd name="T77" fmla="*/ 142 h 148"/>
                  <a:gd name="T78" fmla="*/ 30 w 132"/>
                  <a:gd name="T79" fmla="*/ 144 h 148"/>
                  <a:gd name="T80" fmla="*/ 26 w 132"/>
                  <a:gd name="T81" fmla="*/ 133 h 148"/>
                  <a:gd name="T82" fmla="*/ 33 w 132"/>
                  <a:gd name="T83" fmla="*/ 117 h 148"/>
                  <a:gd name="T84" fmla="*/ 19 w 132"/>
                  <a:gd name="T85" fmla="*/ 115 h 148"/>
                  <a:gd name="T86" fmla="*/ 14 w 132"/>
                  <a:gd name="T87" fmla="*/ 114 h 148"/>
                  <a:gd name="T88" fmla="*/ 8 w 132"/>
                  <a:gd name="T89" fmla="*/ 108 h 148"/>
                  <a:gd name="T90" fmla="*/ 6 w 132"/>
                  <a:gd name="T91" fmla="*/ 101 h 148"/>
                  <a:gd name="T92" fmla="*/ 8 w 132"/>
                  <a:gd name="T93" fmla="*/ 92 h 148"/>
                  <a:gd name="T94" fmla="*/ 3 w 132"/>
                  <a:gd name="T95" fmla="*/ 85 h 148"/>
                  <a:gd name="T96" fmla="*/ 1 w 132"/>
                  <a:gd name="T97" fmla="*/ 79 h 148"/>
                  <a:gd name="T98" fmla="*/ 6 w 132"/>
                  <a:gd name="T99" fmla="*/ 71 h 148"/>
                  <a:gd name="T100" fmla="*/ 3 w 132"/>
                  <a:gd name="T101" fmla="*/ 63 h 148"/>
                  <a:gd name="T102" fmla="*/ 14 w 132"/>
                  <a:gd name="T103" fmla="*/ 62 h 148"/>
                  <a:gd name="T104" fmla="*/ 15 w 132"/>
                  <a:gd name="T105" fmla="*/ 59 h 148"/>
                  <a:gd name="T106" fmla="*/ 14 w 132"/>
                  <a:gd name="T107" fmla="*/ 52 h 148"/>
                  <a:gd name="T108" fmla="*/ 17 w 132"/>
                  <a:gd name="T109" fmla="*/ 48 h 148"/>
                  <a:gd name="T110" fmla="*/ 19 w 132"/>
                  <a:gd name="T111" fmla="*/ 32 h 148"/>
                  <a:gd name="T112" fmla="*/ 34 w 132"/>
                  <a:gd name="T113" fmla="*/ 32 h 148"/>
                  <a:gd name="T114" fmla="*/ 39 w 132"/>
                  <a:gd name="T115" fmla="*/ 26 h 148"/>
                  <a:gd name="T116" fmla="*/ 55 w 132"/>
                  <a:gd name="T117" fmla="*/ 29 h 148"/>
                  <a:gd name="T118" fmla="*/ 42 w 132"/>
                  <a:gd name="T119" fmla="*/ 15 h 148"/>
                  <a:gd name="T120" fmla="*/ 42 w 132"/>
                  <a:gd name="T121" fmla="*/ 8 h 148"/>
                  <a:gd name="T122" fmla="*/ 37 w 132"/>
                  <a:gd name="T123" fmla="*/ 2 h 148"/>
                  <a:gd name="T124" fmla="*/ 36 w 132"/>
                  <a:gd name="T125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" h="148">
                    <a:moveTo>
                      <a:pt x="116" y="19"/>
                    </a:moveTo>
                    <a:lnTo>
                      <a:pt x="119" y="21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19" y="24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5" y="19"/>
                    </a:lnTo>
                    <a:lnTo>
                      <a:pt x="116" y="19"/>
                    </a:lnTo>
                    <a:close/>
                    <a:moveTo>
                      <a:pt x="75" y="11"/>
                    </a:moveTo>
                    <a:lnTo>
                      <a:pt x="78" y="11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7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1"/>
                    </a:lnTo>
                    <a:close/>
                    <a:moveTo>
                      <a:pt x="110" y="8"/>
                    </a:moveTo>
                    <a:lnTo>
                      <a:pt x="110" y="8"/>
                    </a:lnTo>
                    <a:lnTo>
                      <a:pt x="110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1"/>
                    </a:lnTo>
                    <a:lnTo>
                      <a:pt x="113" y="11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5" y="15"/>
                    </a:lnTo>
                    <a:lnTo>
                      <a:pt x="113" y="16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7" y="15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7" y="10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0" y="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1" y="7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9" y="7"/>
                    </a:lnTo>
                    <a:close/>
                    <a:moveTo>
                      <a:pt x="41" y="4"/>
                    </a:moveTo>
                    <a:lnTo>
                      <a:pt x="44" y="4"/>
                    </a:lnTo>
                    <a:lnTo>
                      <a:pt x="44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4" y="16"/>
                    </a:lnTo>
                    <a:lnTo>
                      <a:pt x="94" y="15"/>
                    </a:lnTo>
                    <a:lnTo>
                      <a:pt x="97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5" y="16"/>
                    </a:lnTo>
                    <a:lnTo>
                      <a:pt x="110" y="19"/>
                    </a:lnTo>
                    <a:lnTo>
                      <a:pt x="115" y="18"/>
                    </a:lnTo>
                    <a:lnTo>
                      <a:pt x="116" y="21"/>
                    </a:lnTo>
                    <a:lnTo>
                      <a:pt x="116" y="24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30"/>
                    </a:lnTo>
                    <a:lnTo>
                      <a:pt x="124" y="35"/>
                    </a:lnTo>
                    <a:lnTo>
                      <a:pt x="124" y="37"/>
                    </a:lnTo>
                    <a:lnTo>
                      <a:pt x="124" y="37"/>
                    </a:lnTo>
                    <a:lnTo>
                      <a:pt x="124" y="40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21" y="46"/>
                    </a:lnTo>
                    <a:lnTo>
                      <a:pt x="126" y="48"/>
                    </a:lnTo>
                    <a:lnTo>
                      <a:pt x="127" y="51"/>
                    </a:lnTo>
                    <a:lnTo>
                      <a:pt x="126" y="52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7" y="56"/>
                    </a:lnTo>
                    <a:lnTo>
                      <a:pt x="127" y="56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27" y="62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4"/>
                    </a:lnTo>
                    <a:lnTo>
                      <a:pt x="132" y="78"/>
                    </a:lnTo>
                    <a:lnTo>
                      <a:pt x="132" y="79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82"/>
                    </a:lnTo>
                    <a:lnTo>
                      <a:pt x="127" y="82"/>
                    </a:lnTo>
                    <a:lnTo>
                      <a:pt x="127" y="81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4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1" y="79"/>
                    </a:lnTo>
                    <a:lnTo>
                      <a:pt x="123" y="81"/>
                    </a:lnTo>
                    <a:lnTo>
                      <a:pt x="123" y="81"/>
                    </a:lnTo>
                    <a:lnTo>
                      <a:pt x="124" y="81"/>
                    </a:lnTo>
                    <a:lnTo>
                      <a:pt x="124" y="82"/>
                    </a:lnTo>
                    <a:lnTo>
                      <a:pt x="121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6" y="84"/>
                    </a:lnTo>
                    <a:lnTo>
                      <a:pt x="113" y="85"/>
                    </a:lnTo>
                    <a:lnTo>
                      <a:pt x="112" y="85"/>
                    </a:lnTo>
                    <a:lnTo>
                      <a:pt x="112" y="85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7" y="89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2" y="92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6" y="92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91" y="96"/>
                    </a:lnTo>
                    <a:lnTo>
                      <a:pt x="93" y="96"/>
                    </a:lnTo>
                    <a:lnTo>
                      <a:pt x="93" y="98"/>
                    </a:lnTo>
                    <a:lnTo>
                      <a:pt x="94" y="98"/>
                    </a:lnTo>
                    <a:lnTo>
                      <a:pt x="96" y="100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4" y="104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2" y="111"/>
                    </a:lnTo>
                    <a:lnTo>
                      <a:pt x="104" y="112"/>
                    </a:lnTo>
                    <a:lnTo>
                      <a:pt x="105" y="114"/>
                    </a:lnTo>
                    <a:lnTo>
                      <a:pt x="107" y="115"/>
                    </a:lnTo>
                    <a:lnTo>
                      <a:pt x="108" y="115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2" y="119"/>
                    </a:lnTo>
                    <a:lnTo>
                      <a:pt x="113" y="120"/>
                    </a:lnTo>
                    <a:lnTo>
                      <a:pt x="115" y="120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5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08" y="130"/>
                    </a:lnTo>
                    <a:lnTo>
                      <a:pt x="108" y="130"/>
                    </a:lnTo>
                    <a:lnTo>
                      <a:pt x="107" y="131"/>
                    </a:lnTo>
                    <a:lnTo>
                      <a:pt x="105" y="131"/>
                    </a:lnTo>
                    <a:lnTo>
                      <a:pt x="105" y="131"/>
                    </a:lnTo>
                    <a:lnTo>
                      <a:pt x="102" y="133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1" y="134"/>
                    </a:lnTo>
                    <a:lnTo>
                      <a:pt x="102" y="136"/>
                    </a:lnTo>
                    <a:lnTo>
                      <a:pt x="104" y="137"/>
                    </a:lnTo>
                    <a:lnTo>
                      <a:pt x="104" y="139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2" y="145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4"/>
                    </a:lnTo>
                    <a:lnTo>
                      <a:pt x="101" y="142"/>
                    </a:lnTo>
                    <a:lnTo>
                      <a:pt x="99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3" y="142"/>
                    </a:lnTo>
                    <a:lnTo>
                      <a:pt x="93" y="141"/>
                    </a:lnTo>
                    <a:lnTo>
                      <a:pt x="93" y="141"/>
                    </a:lnTo>
                    <a:lnTo>
                      <a:pt x="93" y="142"/>
                    </a:lnTo>
                    <a:lnTo>
                      <a:pt x="93" y="142"/>
                    </a:lnTo>
                    <a:lnTo>
                      <a:pt x="85" y="144"/>
                    </a:lnTo>
                    <a:lnTo>
                      <a:pt x="83" y="144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80" y="145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5" y="147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72" y="145"/>
                    </a:lnTo>
                    <a:lnTo>
                      <a:pt x="71" y="145"/>
                    </a:lnTo>
                    <a:lnTo>
                      <a:pt x="71" y="144"/>
                    </a:lnTo>
                    <a:lnTo>
                      <a:pt x="67" y="144"/>
                    </a:lnTo>
                    <a:lnTo>
                      <a:pt x="67" y="144"/>
                    </a:lnTo>
                    <a:lnTo>
                      <a:pt x="66" y="144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60" y="145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5" y="144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49" y="141"/>
                    </a:lnTo>
                    <a:lnTo>
                      <a:pt x="49" y="141"/>
                    </a:lnTo>
                    <a:lnTo>
                      <a:pt x="47" y="141"/>
                    </a:lnTo>
                    <a:lnTo>
                      <a:pt x="49" y="142"/>
                    </a:lnTo>
                    <a:lnTo>
                      <a:pt x="47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1" y="14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37" y="141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9" y="144"/>
                    </a:lnTo>
                    <a:lnTo>
                      <a:pt x="37" y="144"/>
                    </a:lnTo>
                    <a:lnTo>
                      <a:pt x="37" y="144"/>
                    </a:lnTo>
                    <a:lnTo>
                      <a:pt x="37" y="144"/>
                    </a:lnTo>
                    <a:lnTo>
                      <a:pt x="36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0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4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6" y="136"/>
                    </a:lnTo>
                    <a:lnTo>
                      <a:pt x="25" y="134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30" y="125"/>
                    </a:lnTo>
                    <a:lnTo>
                      <a:pt x="30" y="123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1" y="117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5" y="115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2" y="115"/>
                    </a:lnTo>
                    <a:lnTo>
                      <a:pt x="20" y="115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5" y="114"/>
                    </a:lnTo>
                    <a:lnTo>
                      <a:pt x="15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1" y="112"/>
                    </a:lnTo>
                    <a:lnTo>
                      <a:pt x="11" y="112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8" y="93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4" y="73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38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31" y="27"/>
                    </a:lnTo>
                    <a:lnTo>
                      <a:pt x="34" y="30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0" y="26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5" y="29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4" y="21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1" y="5"/>
                    </a:lnTo>
                    <a:lnTo>
                      <a:pt x="41" y="4"/>
                    </a:lnTo>
                    <a:close/>
                    <a:moveTo>
                      <a:pt x="41" y="4"/>
                    </a:move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2" name="Freeform 294">
                <a:extLst>
                  <a:ext uri="{FF2B5EF4-FFF2-40B4-BE49-F238E27FC236}">
                    <a16:creationId xmlns:a16="http://schemas.microsoft.com/office/drawing/2014/main" id="{CCB463C8-4E10-4B49-870F-DD3F84243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761" y="2955548"/>
                <a:ext cx="212861" cy="101996"/>
              </a:xfrm>
              <a:custGeom>
                <a:avLst/>
                <a:gdLst>
                  <a:gd name="T0" fmla="*/ 35 w 96"/>
                  <a:gd name="T1" fmla="*/ 0 h 46"/>
                  <a:gd name="T2" fmla="*/ 36 w 96"/>
                  <a:gd name="T3" fmla="*/ 3 h 46"/>
                  <a:gd name="T4" fmla="*/ 38 w 96"/>
                  <a:gd name="T5" fmla="*/ 3 h 46"/>
                  <a:gd name="T6" fmla="*/ 41 w 96"/>
                  <a:gd name="T7" fmla="*/ 2 h 46"/>
                  <a:gd name="T8" fmla="*/ 46 w 96"/>
                  <a:gd name="T9" fmla="*/ 2 h 46"/>
                  <a:gd name="T10" fmla="*/ 47 w 96"/>
                  <a:gd name="T11" fmla="*/ 5 h 46"/>
                  <a:gd name="T12" fmla="*/ 54 w 96"/>
                  <a:gd name="T13" fmla="*/ 6 h 46"/>
                  <a:gd name="T14" fmla="*/ 57 w 96"/>
                  <a:gd name="T15" fmla="*/ 8 h 46"/>
                  <a:gd name="T16" fmla="*/ 62 w 96"/>
                  <a:gd name="T17" fmla="*/ 8 h 46"/>
                  <a:gd name="T18" fmla="*/ 62 w 96"/>
                  <a:gd name="T19" fmla="*/ 10 h 46"/>
                  <a:gd name="T20" fmla="*/ 60 w 96"/>
                  <a:gd name="T21" fmla="*/ 13 h 46"/>
                  <a:gd name="T22" fmla="*/ 63 w 96"/>
                  <a:gd name="T23" fmla="*/ 14 h 46"/>
                  <a:gd name="T24" fmla="*/ 66 w 96"/>
                  <a:gd name="T25" fmla="*/ 17 h 46"/>
                  <a:gd name="T26" fmla="*/ 71 w 96"/>
                  <a:gd name="T27" fmla="*/ 16 h 46"/>
                  <a:gd name="T28" fmla="*/ 69 w 96"/>
                  <a:gd name="T29" fmla="*/ 11 h 46"/>
                  <a:gd name="T30" fmla="*/ 77 w 96"/>
                  <a:gd name="T31" fmla="*/ 14 h 46"/>
                  <a:gd name="T32" fmla="*/ 81 w 96"/>
                  <a:gd name="T33" fmla="*/ 14 h 46"/>
                  <a:gd name="T34" fmla="*/ 79 w 96"/>
                  <a:gd name="T35" fmla="*/ 17 h 46"/>
                  <a:gd name="T36" fmla="*/ 82 w 96"/>
                  <a:gd name="T37" fmla="*/ 19 h 46"/>
                  <a:gd name="T38" fmla="*/ 85 w 96"/>
                  <a:gd name="T39" fmla="*/ 19 h 46"/>
                  <a:gd name="T40" fmla="*/ 87 w 96"/>
                  <a:gd name="T41" fmla="*/ 21 h 46"/>
                  <a:gd name="T42" fmla="*/ 90 w 96"/>
                  <a:gd name="T43" fmla="*/ 21 h 46"/>
                  <a:gd name="T44" fmla="*/ 93 w 96"/>
                  <a:gd name="T45" fmla="*/ 24 h 46"/>
                  <a:gd name="T46" fmla="*/ 96 w 96"/>
                  <a:gd name="T47" fmla="*/ 29 h 46"/>
                  <a:gd name="T48" fmla="*/ 93 w 96"/>
                  <a:gd name="T49" fmla="*/ 29 h 46"/>
                  <a:gd name="T50" fmla="*/ 90 w 96"/>
                  <a:gd name="T51" fmla="*/ 32 h 46"/>
                  <a:gd name="T52" fmla="*/ 87 w 96"/>
                  <a:gd name="T53" fmla="*/ 35 h 46"/>
                  <a:gd name="T54" fmla="*/ 84 w 96"/>
                  <a:gd name="T55" fmla="*/ 38 h 46"/>
                  <a:gd name="T56" fmla="*/ 82 w 96"/>
                  <a:gd name="T57" fmla="*/ 41 h 46"/>
                  <a:gd name="T58" fmla="*/ 73 w 96"/>
                  <a:gd name="T59" fmla="*/ 41 h 46"/>
                  <a:gd name="T60" fmla="*/ 69 w 96"/>
                  <a:gd name="T61" fmla="*/ 46 h 46"/>
                  <a:gd name="T62" fmla="*/ 66 w 96"/>
                  <a:gd name="T63" fmla="*/ 44 h 46"/>
                  <a:gd name="T64" fmla="*/ 63 w 96"/>
                  <a:gd name="T65" fmla="*/ 43 h 46"/>
                  <a:gd name="T66" fmla="*/ 57 w 96"/>
                  <a:gd name="T67" fmla="*/ 43 h 46"/>
                  <a:gd name="T68" fmla="*/ 51 w 96"/>
                  <a:gd name="T69" fmla="*/ 41 h 46"/>
                  <a:gd name="T70" fmla="*/ 44 w 96"/>
                  <a:gd name="T71" fmla="*/ 40 h 46"/>
                  <a:gd name="T72" fmla="*/ 41 w 96"/>
                  <a:gd name="T73" fmla="*/ 38 h 46"/>
                  <a:gd name="T74" fmla="*/ 40 w 96"/>
                  <a:gd name="T75" fmla="*/ 43 h 46"/>
                  <a:gd name="T76" fmla="*/ 35 w 96"/>
                  <a:gd name="T77" fmla="*/ 46 h 46"/>
                  <a:gd name="T78" fmla="*/ 30 w 96"/>
                  <a:gd name="T79" fmla="*/ 46 h 46"/>
                  <a:gd name="T80" fmla="*/ 25 w 96"/>
                  <a:gd name="T81" fmla="*/ 43 h 46"/>
                  <a:gd name="T82" fmla="*/ 21 w 96"/>
                  <a:gd name="T83" fmla="*/ 40 h 46"/>
                  <a:gd name="T84" fmla="*/ 17 w 96"/>
                  <a:gd name="T85" fmla="*/ 38 h 46"/>
                  <a:gd name="T86" fmla="*/ 13 w 96"/>
                  <a:gd name="T87" fmla="*/ 33 h 46"/>
                  <a:gd name="T88" fmla="*/ 8 w 96"/>
                  <a:gd name="T89" fmla="*/ 30 h 46"/>
                  <a:gd name="T90" fmla="*/ 5 w 96"/>
                  <a:gd name="T91" fmla="*/ 25 h 46"/>
                  <a:gd name="T92" fmla="*/ 5 w 96"/>
                  <a:gd name="T93" fmla="*/ 22 h 46"/>
                  <a:gd name="T94" fmla="*/ 5 w 96"/>
                  <a:gd name="T95" fmla="*/ 21 h 46"/>
                  <a:gd name="T96" fmla="*/ 0 w 96"/>
                  <a:gd name="T97" fmla="*/ 17 h 46"/>
                  <a:gd name="T98" fmla="*/ 0 w 96"/>
                  <a:gd name="T99" fmla="*/ 14 h 46"/>
                  <a:gd name="T100" fmla="*/ 2 w 96"/>
                  <a:gd name="T101" fmla="*/ 14 h 46"/>
                  <a:gd name="T102" fmla="*/ 5 w 96"/>
                  <a:gd name="T103" fmla="*/ 13 h 46"/>
                  <a:gd name="T104" fmla="*/ 10 w 96"/>
                  <a:gd name="T105" fmla="*/ 11 h 46"/>
                  <a:gd name="T106" fmla="*/ 13 w 96"/>
                  <a:gd name="T107" fmla="*/ 11 h 46"/>
                  <a:gd name="T108" fmla="*/ 16 w 96"/>
                  <a:gd name="T109" fmla="*/ 8 h 46"/>
                  <a:gd name="T110" fmla="*/ 19 w 96"/>
                  <a:gd name="T111" fmla="*/ 8 h 46"/>
                  <a:gd name="T112" fmla="*/ 21 w 96"/>
                  <a:gd name="T113" fmla="*/ 6 h 46"/>
                  <a:gd name="T114" fmla="*/ 28 w 96"/>
                  <a:gd name="T115" fmla="*/ 5 h 46"/>
                  <a:gd name="T116" fmla="*/ 32 w 96"/>
                  <a:gd name="T117" fmla="*/ 2 h 46"/>
                  <a:gd name="T118" fmla="*/ 32 w 96"/>
                  <a:gd name="T1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" h="46">
                    <a:moveTo>
                      <a:pt x="32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69" y="13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3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5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3"/>
                    </a:lnTo>
                    <a:lnTo>
                      <a:pt x="71" y="44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8" y="43"/>
                    </a:lnTo>
                    <a:lnTo>
                      <a:pt x="57" y="43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4" y="35"/>
                    </a:lnTo>
                    <a:lnTo>
                      <a:pt x="13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3" name="Freeform 295">
                <a:extLst>
                  <a:ext uri="{FF2B5EF4-FFF2-40B4-BE49-F238E27FC236}">
                    <a16:creationId xmlns:a16="http://schemas.microsoft.com/office/drawing/2014/main" id="{00456246-7AE1-4D4A-A51C-ADDA8CE56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3214" y="3556438"/>
                <a:ext cx="73172" cy="37694"/>
              </a:xfrm>
              <a:custGeom>
                <a:avLst/>
                <a:gdLst>
                  <a:gd name="T0" fmla="*/ 33 w 33"/>
                  <a:gd name="T1" fmla="*/ 0 h 17"/>
                  <a:gd name="T2" fmla="*/ 31 w 33"/>
                  <a:gd name="T3" fmla="*/ 0 h 17"/>
                  <a:gd name="T4" fmla="*/ 23 w 33"/>
                  <a:gd name="T5" fmla="*/ 5 h 17"/>
                  <a:gd name="T6" fmla="*/ 23 w 33"/>
                  <a:gd name="T7" fmla="*/ 6 h 17"/>
                  <a:gd name="T8" fmla="*/ 23 w 33"/>
                  <a:gd name="T9" fmla="*/ 8 h 17"/>
                  <a:gd name="T10" fmla="*/ 25 w 33"/>
                  <a:gd name="T11" fmla="*/ 10 h 17"/>
                  <a:gd name="T12" fmla="*/ 25 w 33"/>
                  <a:gd name="T13" fmla="*/ 10 h 17"/>
                  <a:gd name="T14" fmla="*/ 25 w 33"/>
                  <a:gd name="T15" fmla="*/ 11 h 17"/>
                  <a:gd name="T16" fmla="*/ 23 w 33"/>
                  <a:gd name="T17" fmla="*/ 11 h 17"/>
                  <a:gd name="T18" fmla="*/ 22 w 33"/>
                  <a:gd name="T19" fmla="*/ 11 h 17"/>
                  <a:gd name="T20" fmla="*/ 20 w 33"/>
                  <a:gd name="T21" fmla="*/ 11 h 17"/>
                  <a:gd name="T22" fmla="*/ 20 w 33"/>
                  <a:gd name="T23" fmla="*/ 11 h 17"/>
                  <a:gd name="T24" fmla="*/ 17 w 33"/>
                  <a:gd name="T25" fmla="*/ 13 h 17"/>
                  <a:gd name="T26" fmla="*/ 16 w 33"/>
                  <a:gd name="T27" fmla="*/ 14 h 17"/>
                  <a:gd name="T28" fmla="*/ 14 w 33"/>
                  <a:gd name="T29" fmla="*/ 14 h 17"/>
                  <a:gd name="T30" fmla="*/ 12 w 33"/>
                  <a:gd name="T31" fmla="*/ 16 h 17"/>
                  <a:gd name="T32" fmla="*/ 11 w 33"/>
                  <a:gd name="T33" fmla="*/ 16 h 17"/>
                  <a:gd name="T34" fmla="*/ 11 w 33"/>
                  <a:gd name="T35" fmla="*/ 16 h 17"/>
                  <a:gd name="T36" fmla="*/ 11 w 33"/>
                  <a:gd name="T37" fmla="*/ 16 h 17"/>
                  <a:gd name="T38" fmla="*/ 11 w 33"/>
                  <a:gd name="T39" fmla="*/ 17 h 17"/>
                  <a:gd name="T40" fmla="*/ 9 w 33"/>
                  <a:gd name="T41" fmla="*/ 17 h 17"/>
                  <a:gd name="T42" fmla="*/ 9 w 33"/>
                  <a:gd name="T43" fmla="*/ 17 h 17"/>
                  <a:gd name="T44" fmla="*/ 9 w 33"/>
                  <a:gd name="T45" fmla="*/ 16 h 17"/>
                  <a:gd name="T46" fmla="*/ 8 w 33"/>
                  <a:gd name="T47" fmla="*/ 16 h 17"/>
                  <a:gd name="T48" fmla="*/ 6 w 33"/>
                  <a:gd name="T49" fmla="*/ 16 h 17"/>
                  <a:gd name="T50" fmla="*/ 6 w 33"/>
                  <a:gd name="T51" fmla="*/ 16 h 17"/>
                  <a:gd name="T52" fmla="*/ 3 w 33"/>
                  <a:gd name="T53" fmla="*/ 16 h 17"/>
                  <a:gd name="T54" fmla="*/ 1 w 33"/>
                  <a:gd name="T55" fmla="*/ 14 h 17"/>
                  <a:gd name="T56" fmla="*/ 1 w 33"/>
                  <a:gd name="T57" fmla="*/ 14 h 17"/>
                  <a:gd name="T58" fmla="*/ 0 w 33"/>
                  <a:gd name="T59" fmla="*/ 11 h 17"/>
                  <a:gd name="T60" fmla="*/ 0 w 33"/>
                  <a:gd name="T61" fmla="*/ 10 h 17"/>
                  <a:gd name="T62" fmla="*/ 1 w 33"/>
                  <a:gd name="T63" fmla="*/ 10 h 17"/>
                  <a:gd name="T64" fmla="*/ 3 w 33"/>
                  <a:gd name="T65" fmla="*/ 10 h 17"/>
                  <a:gd name="T66" fmla="*/ 3 w 33"/>
                  <a:gd name="T67" fmla="*/ 8 h 17"/>
                  <a:gd name="T68" fmla="*/ 5 w 33"/>
                  <a:gd name="T69" fmla="*/ 8 h 17"/>
                  <a:gd name="T70" fmla="*/ 6 w 33"/>
                  <a:gd name="T71" fmla="*/ 8 h 17"/>
                  <a:gd name="T72" fmla="*/ 6 w 33"/>
                  <a:gd name="T73" fmla="*/ 8 h 17"/>
                  <a:gd name="T74" fmla="*/ 8 w 33"/>
                  <a:gd name="T75" fmla="*/ 8 h 17"/>
                  <a:gd name="T76" fmla="*/ 9 w 33"/>
                  <a:gd name="T77" fmla="*/ 6 h 17"/>
                  <a:gd name="T78" fmla="*/ 9 w 33"/>
                  <a:gd name="T79" fmla="*/ 3 h 17"/>
                  <a:gd name="T80" fmla="*/ 11 w 33"/>
                  <a:gd name="T81" fmla="*/ 5 h 17"/>
                  <a:gd name="T82" fmla="*/ 14 w 33"/>
                  <a:gd name="T83" fmla="*/ 5 h 17"/>
                  <a:gd name="T84" fmla="*/ 17 w 33"/>
                  <a:gd name="T85" fmla="*/ 5 h 17"/>
                  <a:gd name="T86" fmla="*/ 19 w 33"/>
                  <a:gd name="T87" fmla="*/ 5 h 17"/>
                  <a:gd name="T88" fmla="*/ 25 w 33"/>
                  <a:gd name="T89" fmla="*/ 3 h 17"/>
                  <a:gd name="T90" fmla="*/ 27 w 33"/>
                  <a:gd name="T91" fmla="*/ 2 h 17"/>
                  <a:gd name="T92" fmla="*/ 28 w 33"/>
                  <a:gd name="T93" fmla="*/ 2 h 17"/>
                  <a:gd name="T94" fmla="*/ 30 w 33"/>
                  <a:gd name="T95" fmla="*/ 0 h 17"/>
                  <a:gd name="T96" fmla="*/ 33 w 33"/>
                  <a:gd name="T9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17">
                    <a:moveTo>
                      <a:pt x="33" y="0"/>
                    </a:moveTo>
                    <a:lnTo>
                      <a:pt x="31" y="0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3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4" name="Freeform 296">
                <a:extLst>
                  <a:ext uri="{FF2B5EF4-FFF2-40B4-BE49-F238E27FC236}">
                    <a16:creationId xmlns:a16="http://schemas.microsoft.com/office/drawing/2014/main" id="{A29B0EB1-59B0-D947-BAA8-9FD053445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9738" y="5073072"/>
                <a:ext cx="286032" cy="59868"/>
              </a:xfrm>
              <a:custGeom>
                <a:avLst/>
                <a:gdLst>
                  <a:gd name="T0" fmla="*/ 1 w 129"/>
                  <a:gd name="T1" fmla="*/ 25 h 27"/>
                  <a:gd name="T2" fmla="*/ 1 w 129"/>
                  <a:gd name="T3" fmla="*/ 25 h 27"/>
                  <a:gd name="T4" fmla="*/ 1 w 129"/>
                  <a:gd name="T5" fmla="*/ 27 h 27"/>
                  <a:gd name="T6" fmla="*/ 1 w 129"/>
                  <a:gd name="T7" fmla="*/ 27 h 27"/>
                  <a:gd name="T8" fmla="*/ 1 w 129"/>
                  <a:gd name="T9" fmla="*/ 27 h 27"/>
                  <a:gd name="T10" fmla="*/ 1 w 129"/>
                  <a:gd name="T11" fmla="*/ 27 h 27"/>
                  <a:gd name="T12" fmla="*/ 1 w 129"/>
                  <a:gd name="T13" fmla="*/ 27 h 27"/>
                  <a:gd name="T14" fmla="*/ 1 w 129"/>
                  <a:gd name="T15" fmla="*/ 27 h 27"/>
                  <a:gd name="T16" fmla="*/ 1 w 129"/>
                  <a:gd name="T17" fmla="*/ 27 h 27"/>
                  <a:gd name="T18" fmla="*/ 1 w 129"/>
                  <a:gd name="T19" fmla="*/ 27 h 27"/>
                  <a:gd name="T20" fmla="*/ 1 w 129"/>
                  <a:gd name="T21" fmla="*/ 25 h 27"/>
                  <a:gd name="T22" fmla="*/ 1 w 129"/>
                  <a:gd name="T23" fmla="*/ 25 h 27"/>
                  <a:gd name="T24" fmla="*/ 0 w 129"/>
                  <a:gd name="T25" fmla="*/ 25 h 27"/>
                  <a:gd name="T26" fmla="*/ 1 w 129"/>
                  <a:gd name="T27" fmla="*/ 25 h 27"/>
                  <a:gd name="T28" fmla="*/ 1 w 129"/>
                  <a:gd name="T29" fmla="*/ 25 h 27"/>
                  <a:gd name="T30" fmla="*/ 1 w 129"/>
                  <a:gd name="T31" fmla="*/ 25 h 27"/>
                  <a:gd name="T32" fmla="*/ 1 w 129"/>
                  <a:gd name="T33" fmla="*/ 25 h 27"/>
                  <a:gd name="T34" fmla="*/ 1 w 129"/>
                  <a:gd name="T35" fmla="*/ 25 h 27"/>
                  <a:gd name="T36" fmla="*/ 1 w 129"/>
                  <a:gd name="T37" fmla="*/ 27 h 27"/>
                  <a:gd name="T38" fmla="*/ 1 w 129"/>
                  <a:gd name="T39" fmla="*/ 27 h 27"/>
                  <a:gd name="T40" fmla="*/ 1 w 129"/>
                  <a:gd name="T41" fmla="*/ 27 h 27"/>
                  <a:gd name="T42" fmla="*/ 1 w 129"/>
                  <a:gd name="T43" fmla="*/ 27 h 27"/>
                  <a:gd name="T44" fmla="*/ 1 w 129"/>
                  <a:gd name="T45" fmla="*/ 27 h 27"/>
                  <a:gd name="T46" fmla="*/ 1 w 129"/>
                  <a:gd name="T47" fmla="*/ 27 h 27"/>
                  <a:gd name="T48" fmla="*/ 0 w 129"/>
                  <a:gd name="T49" fmla="*/ 25 h 27"/>
                  <a:gd name="T50" fmla="*/ 0 w 129"/>
                  <a:gd name="T51" fmla="*/ 25 h 27"/>
                  <a:gd name="T52" fmla="*/ 129 w 129"/>
                  <a:gd name="T53" fmla="*/ 0 h 27"/>
                  <a:gd name="T54" fmla="*/ 129 w 129"/>
                  <a:gd name="T55" fmla="*/ 1 h 27"/>
                  <a:gd name="T56" fmla="*/ 129 w 129"/>
                  <a:gd name="T57" fmla="*/ 3 h 27"/>
                  <a:gd name="T58" fmla="*/ 127 w 129"/>
                  <a:gd name="T59" fmla="*/ 1 h 27"/>
                  <a:gd name="T60" fmla="*/ 127 w 129"/>
                  <a:gd name="T61" fmla="*/ 1 h 27"/>
                  <a:gd name="T62" fmla="*/ 127 w 129"/>
                  <a:gd name="T63" fmla="*/ 1 h 27"/>
                  <a:gd name="T64" fmla="*/ 127 w 129"/>
                  <a:gd name="T65" fmla="*/ 1 h 27"/>
                  <a:gd name="T66" fmla="*/ 129 w 129"/>
                  <a:gd name="T67" fmla="*/ 1 h 27"/>
                  <a:gd name="T68" fmla="*/ 129 w 129"/>
                  <a:gd name="T6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7">
                    <a:moveTo>
                      <a:pt x="1" y="25"/>
                    </a:moveTo>
                    <a:lnTo>
                      <a:pt x="1" y="25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close/>
                    <a:moveTo>
                      <a:pt x="0" y="25"/>
                    </a:move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  <a:moveTo>
                      <a:pt x="129" y="0"/>
                    </a:moveTo>
                    <a:lnTo>
                      <a:pt x="129" y="1"/>
                    </a:lnTo>
                    <a:lnTo>
                      <a:pt x="129" y="3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5" name="Freeform 297">
                <a:extLst>
                  <a:ext uri="{FF2B5EF4-FFF2-40B4-BE49-F238E27FC236}">
                    <a16:creationId xmlns:a16="http://schemas.microsoft.com/office/drawing/2014/main" id="{C3DD12A1-E7AA-914B-AF6C-3CFF55EAB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434" y="4345798"/>
                <a:ext cx="15522" cy="11088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2 w 7"/>
                  <a:gd name="T5" fmla="*/ 0 h 5"/>
                  <a:gd name="T6" fmla="*/ 2 w 7"/>
                  <a:gd name="T7" fmla="*/ 2 h 5"/>
                  <a:gd name="T8" fmla="*/ 5 w 7"/>
                  <a:gd name="T9" fmla="*/ 3 h 5"/>
                  <a:gd name="T10" fmla="*/ 7 w 7"/>
                  <a:gd name="T11" fmla="*/ 5 h 5"/>
                  <a:gd name="T12" fmla="*/ 5 w 7"/>
                  <a:gd name="T13" fmla="*/ 5 h 5"/>
                  <a:gd name="T14" fmla="*/ 2 w 7"/>
                  <a:gd name="T15" fmla="*/ 3 h 5"/>
                  <a:gd name="T16" fmla="*/ 0 w 7"/>
                  <a:gd name="T17" fmla="*/ 0 h 5"/>
                  <a:gd name="T18" fmla="*/ 0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6" name="Freeform 298">
                <a:extLst>
                  <a:ext uri="{FF2B5EF4-FFF2-40B4-BE49-F238E27FC236}">
                    <a16:creationId xmlns:a16="http://schemas.microsoft.com/office/drawing/2014/main" id="{4412972D-DDA6-0547-903F-D663621FA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3984" y="4188368"/>
                <a:ext cx="86475" cy="77606"/>
              </a:xfrm>
              <a:custGeom>
                <a:avLst/>
                <a:gdLst>
                  <a:gd name="T0" fmla="*/ 15 w 39"/>
                  <a:gd name="T1" fmla="*/ 32 h 35"/>
                  <a:gd name="T2" fmla="*/ 15 w 39"/>
                  <a:gd name="T3" fmla="*/ 35 h 35"/>
                  <a:gd name="T4" fmla="*/ 14 w 39"/>
                  <a:gd name="T5" fmla="*/ 35 h 35"/>
                  <a:gd name="T6" fmla="*/ 12 w 39"/>
                  <a:gd name="T7" fmla="*/ 33 h 35"/>
                  <a:gd name="T8" fmla="*/ 14 w 39"/>
                  <a:gd name="T9" fmla="*/ 32 h 35"/>
                  <a:gd name="T10" fmla="*/ 33 w 39"/>
                  <a:gd name="T11" fmla="*/ 27 h 35"/>
                  <a:gd name="T12" fmla="*/ 33 w 39"/>
                  <a:gd name="T13" fmla="*/ 30 h 35"/>
                  <a:gd name="T14" fmla="*/ 31 w 39"/>
                  <a:gd name="T15" fmla="*/ 30 h 35"/>
                  <a:gd name="T16" fmla="*/ 31 w 39"/>
                  <a:gd name="T17" fmla="*/ 29 h 35"/>
                  <a:gd name="T18" fmla="*/ 31 w 39"/>
                  <a:gd name="T19" fmla="*/ 27 h 35"/>
                  <a:gd name="T20" fmla="*/ 23 w 39"/>
                  <a:gd name="T21" fmla="*/ 27 h 35"/>
                  <a:gd name="T22" fmla="*/ 26 w 39"/>
                  <a:gd name="T23" fmla="*/ 30 h 35"/>
                  <a:gd name="T24" fmla="*/ 28 w 39"/>
                  <a:gd name="T25" fmla="*/ 32 h 35"/>
                  <a:gd name="T26" fmla="*/ 25 w 39"/>
                  <a:gd name="T27" fmla="*/ 33 h 35"/>
                  <a:gd name="T28" fmla="*/ 23 w 39"/>
                  <a:gd name="T29" fmla="*/ 32 h 35"/>
                  <a:gd name="T30" fmla="*/ 23 w 39"/>
                  <a:gd name="T31" fmla="*/ 29 h 35"/>
                  <a:gd name="T32" fmla="*/ 23 w 39"/>
                  <a:gd name="T33" fmla="*/ 27 h 35"/>
                  <a:gd name="T34" fmla="*/ 36 w 39"/>
                  <a:gd name="T35" fmla="*/ 14 h 35"/>
                  <a:gd name="T36" fmla="*/ 38 w 39"/>
                  <a:gd name="T37" fmla="*/ 14 h 35"/>
                  <a:gd name="T38" fmla="*/ 39 w 39"/>
                  <a:gd name="T39" fmla="*/ 16 h 35"/>
                  <a:gd name="T40" fmla="*/ 38 w 39"/>
                  <a:gd name="T41" fmla="*/ 18 h 35"/>
                  <a:gd name="T42" fmla="*/ 34 w 39"/>
                  <a:gd name="T43" fmla="*/ 18 h 35"/>
                  <a:gd name="T44" fmla="*/ 36 w 39"/>
                  <a:gd name="T45" fmla="*/ 14 h 35"/>
                  <a:gd name="T46" fmla="*/ 15 w 39"/>
                  <a:gd name="T47" fmla="*/ 8 h 35"/>
                  <a:gd name="T48" fmla="*/ 19 w 39"/>
                  <a:gd name="T49" fmla="*/ 10 h 35"/>
                  <a:gd name="T50" fmla="*/ 19 w 39"/>
                  <a:gd name="T51" fmla="*/ 10 h 35"/>
                  <a:gd name="T52" fmla="*/ 15 w 39"/>
                  <a:gd name="T53" fmla="*/ 10 h 35"/>
                  <a:gd name="T54" fmla="*/ 14 w 39"/>
                  <a:gd name="T55" fmla="*/ 8 h 35"/>
                  <a:gd name="T56" fmla="*/ 14 w 39"/>
                  <a:gd name="T57" fmla="*/ 8 h 35"/>
                  <a:gd name="T58" fmla="*/ 36 w 39"/>
                  <a:gd name="T59" fmla="*/ 7 h 35"/>
                  <a:gd name="T60" fmla="*/ 36 w 39"/>
                  <a:gd name="T61" fmla="*/ 8 h 35"/>
                  <a:gd name="T62" fmla="*/ 34 w 39"/>
                  <a:gd name="T63" fmla="*/ 8 h 35"/>
                  <a:gd name="T64" fmla="*/ 36 w 39"/>
                  <a:gd name="T65" fmla="*/ 5 h 35"/>
                  <a:gd name="T66" fmla="*/ 6 w 39"/>
                  <a:gd name="T67" fmla="*/ 3 h 35"/>
                  <a:gd name="T68" fmla="*/ 8 w 39"/>
                  <a:gd name="T69" fmla="*/ 5 h 35"/>
                  <a:gd name="T70" fmla="*/ 4 w 39"/>
                  <a:gd name="T71" fmla="*/ 7 h 35"/>
                  <a:gd name="T72" fmla="*/ 4 w 39"/>
                  <a:gd name="T73" fmla="*/ 5 h 35"/>
                  <a:gd name="T74" fmla="*/ 6 w 39"/>
                  <a:gd name="T75" fmla="*/ 3 h 35"/>
                  <a:gd name="T76" fmla="*/ 4 w 39"/>
                  <a:gd name="T77" fmla="*/ 0 h 35"/>
                  <a:gd name="T78" fmla="*/ 4 w 39"/>
                  <a:gd name="T79" fmla="*/ 2 h 35"/>
                  <a:gd name="T80" fmla="*/ 1 w 39"/>
                  <a:gd name="T81" fmla="*/ 3 h 35"/>
                  <a:gd name="T82" fmla="*/ 1 w 39"/>
                  <a:gd name="T83" fmla="*/ 3 h 35"/>
                  <a:gd name="T84" fmla="*/ 1 w 39"/>
                  <a:gd name="T8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35">
                    <a:moveTo>
                      <a:pt x="14" y="32"/>
                    </a:moveTo>
                    <a:lnTo>
                      <a:pt x="15" y="32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2"/>
                    </a:lnTo>
                    <a:close/>
                    <a:moveTo>
                      <a:pt x="31" y="27"/>
                    </a:moveTo>
                    <a:lnTo>
                      <a:pt x="33" y="27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7"/>
                    </a:lnTo>
                    <a:close/>
                    <a:moveTo>
                      <a:pt x="23" y="27"/>
                    </a:moveTo>
                    <a:lnTo>
                      <a:pt x="23" y="27"/>
                    </a:lnTo>
                    <a:lnTo>
                      <a:pt x="25" y="29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7"/>
                    </a:lnTo>
                    <a:close/>
                    <a:moveTo>
                      <a:pt x="36" y="14"/>
                    </a:moveTo>
                    <a:lnTo>
                      <a:pt x="36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6" y="14"/>
                    </a:lnTo>
                    <a:close/>
                    <a:moveTo>
                      <a:pt x="14" y="8"/>
                    </a:moveTo>
                    <a:lnTo>
                      <a:pt x="15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  <a:moveTo>
                      <a:pt x="36" y="5"/>
                    </a:move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  <a:moveTo>
                      <a:pt x="6" y="3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7" name="Freeform 299">
                <a:extLst>
                  <a:ext uri="{FF2B5EF4-FFF2-40B4-BE49-F238E27FC236}">
                    <a16:creationId xmlns:a16="http://schemas.microsoft.com/office/drawing/2014/main" id="{212828C9-37D1-EB41-8C6C-C91505FE3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7106" y="3991029"/>
                <a:ext cx="343682" cy="110865"/>
              </a:xfrm>
              <a:custGeom>
                <a:avLst/>
                <a:gdLst>
                  <a:gd name="T0" fmla="*/ 32 w 155"/>
                  <a:gd name="T1" fmla="*/ 22 h 50"/>
                  <a:gd name="T2" fmla="*/ 27 w 155"/>
                  <a:gd name="T3" fmla="*/ 26 h 50"/>
                  <a:gd name="T4" fmla="*/ 26 w 155"/>
                  <a:gd name="T5" fmla="*/ 23 h 50"/>
                  <a:gd name="T6" fmla="*/ 26 w 155"/>
                  <a:gd name="T7" fmla="*/ 20 h 50"/>
                  <a:gd name="T8" fmla="*/ 104 w 155"/>
                  <a:gd name="T9" fmla="*/ 17 h 50"/>
                  <a:gd name="T10" fmla="*/ 101 w 155"/>
                  <a:gd name="T11" fmla="*/ 18 h 50"/>
                  <a:gd name="T12" fmla="*/ 100 w 155"/>
                  <a:gd name="T13" fmla="*/ 14 h 50"/>
                  <a:gd name="T14" fmla="*/ 101 w 155"/>
                  <a:gd name="T15" fmla="*/ 15 h 50"/>
                  <a:gd name="T16" fmla="*/ 100 w 155"/>
                  <a:gd name="T17" fmla="*/ 14 h 50"/>
                  <a:gd name="T18" fmla="*/ 98 w 155"/>
                  <a:gd name="T19" fmla="*/ 14 h 50"/>
                  <a:gd name="T20" fmla="*/ 95 w 155"/>
                  <a:gd name="T21" fmla="*/ 12 h 50"/>
                  <a:gd name="T22" fmla="*/ 93 w 155"/>
                  <a:gd name="T23" fmla="*/ 9 h 50"/>
                  <a:gd name="T24" fmla="*/ 93 w 155"/>
                  <a:gd name="T25" fmla="*/ 11 h 50"/>
                  <a:gd name="T26" fmla="*/ 89 w 155"/>
                  <a:gd name="T27" fmla="*/ 9 h 50"/>
                  <a:gd name="T28" fmla="*/ 79 w 155"/>
                  <a:gd name="T29" fmla="*/ 7 h 50"/>
                  <a:gd name="T30" fmla="*/ 40 w 155"/>
                  <a:gd name="T31" fmla="*/ 0 h 50"/>
                  <a:gd name="T32" fmla="*/ 52 w 155"/>
                  <a:gd name="T33" fmla="*/ 1 h 50"/>
                  <a:gd name="T34" fmla="*/ 62 w 155"/>
                  <a:gd name="T35" fmla="*/ 1 h 50"/>
                  <a:gd name="T36" fmla="*/ 68 w 155"/>
                  <a:gd name="T37" fmla="*/ 3 h 50"/>
                  <a:gd name="T38" fmla="*/ 73 w 155"/>
                  <a:gd name="T39" fmla="*/ 4 h 50"/>
                  <a:gd name="T40" fmla="*/ 81 w 155"/>
                  <a:gd name="T41" fmla="*/ 12 h 50"/>
                  <a:gd name="T42" fmla="*/ 89 w 155"/>
                  <a:gd name="T43" fmla="*/ 12 h 50"/>
                  <a:gd name="T44" fmla="*/ 104 w 155"/>
                  <a:gd name="T45" fmla="*/ 20 h 50"/>
                  <a:gd name="T46" fmla="*/ 106 w 155"/>
                  <a:gd name="T47" fmla="*/ 18 h 50"/>
                  <a:gd name="T48" fmla="*/ 112 w 155"/>
                  <a:gd name="T49" fmla="*/ 23 h 50"/>
                  <a:gd name="T50" fmla="*/ 111 w 155"/>
                  <a:gd name="T51" fmla="*/ 25 h 50"/>
                  <a:gd name="T52" fmla="*/ 115 w 155"/>
                  <a:gd name="T53" fmla="*/ 26 h 50"/>
                  <a:gd name="T54" fmla="*/ 119 w 155"/>
                  <a:gd name="T55" fmla="*/ 28 h 50"/>
                  <a:gd name="T56" fmla="*/ 126 w 155"/>
                  <a:gd name="T57" fmla="*/ 31 h 50"/>
                  <a:gd name="T58" fmla="*/ 133 w 155"/>
                  <a:gd name="T59" fmla="*/ 33 h 50"/>
                  <a:gd name="T60" fmla="*/ 131 w 155"/>
                  <a:gd name="T61" fmla="*/ 36 h 50"/>
                  <a:gd name="T62" fmla="*/ 139 w 155"/>
                  <a:gd name="T63" fmla="*/ 37 h 50"/>
                  <a:gd name="T64" fmla="*/ 150 w 155"/>
                  <a:gd name="T65" fmla="*/ 42 h 50"/>
                  <a:gd name="T66" fmla="*/ 155 w 155"/>
                  <a:gd name="T67" fmla="*/ 44 h 50"/>
                  <a:gd name="T68" fmla="*/ 152 w 155"/>
                  <a:gd name="T69" fmla="*/ 47 h 50"/>
                  <a:gd name="T70" fmla="*/ 141 w 155"/>
                  <a:gd name="T71" fmla="*/ 48 h 50"/>
                  <a:gd name="T72" fmla="*/ 139 w 155"/>
                  <a:gd name="T73" fmla="*/ 48 h 50"/>
                  <a:gd name="T74" fmla="*/ 126 w 155"/>
                  <a:gd name="T75" fmla="*/ 48 h 50"/>
                  <a:gd name="T76" fmla="*/ 114 w 155"/>
                  <a:gd name="T77" fmla="*/ 48 h 50"/>
                  <a:gd name="T78" fmla="*/ 111 w 155"/>
                  <a:gd name="T79" fmla="*/ 44 h 50"/>
                  <a:gd name="T80" fmla="*/ 111 w 155"/>
                  <a:gd name="T81" fmla="*/ 39 h 50"/>
                  <a:gd name="T82" fmla="*/ 104 w 155"/>
                  <a:gd name="T83" fmla="*/ 37 h 50"/>
                  <a:gd name="T84" fmla="*/ 93 w 155"/>
                  <a:gd name="T85" fmla="*/ 33 h 50"/>
                  <a:gd name="T86" fmla="*/ 90 w 155"/>
                  <a:gd name="T87" fmla="*/ 25 h 50"/>
                  <a:gd name="T88" fmla="*/ 79 w 155"/>
                  <a:gd name="T89" fmla="*/ 23 h 50"/>
                  <a:gd name="T90" fmla="*/ 65 w 155"/>
                  <a:gd name="T91" fmla="*/ 17 h 50"/>
                  <a:gd name="T92" fmla="*/ 55 w 155"/>
                  <a:gd name="T93" fmla="*/ 17 h 50"/>
                  <a:gd name="T94" fmla="*/ 52 w 155"/>
                  <a:gd name="T95" fmla="*/ 14 h 50"/>
                  <a:gd name="T96" fmla="*/ 44 w 155"/>
                  <a:gd name="T97" fmla="*/ 14 h 50"/>
                  <a:gd name="T98" fmla="*/ 44 w 155"/>
                  <a:gd name="T99" fmla="*/ 11 h 50"/>
                  <a:gd name="T100" fmla="*/ 44 w 155"/>
                  <a:gd name="T101" fmla="*/ 7 h 50"/>
                  <a:gd name="T102" fmla="*/ 29 w 155"/>
                  <a:gd name="T103" fmla="*/ 9 h 50"/>
                  <a:gd name="T104" fmla="*/ 22 w 155"/>
                  <a:gd name="T105" fmla="*/ 14 h 50"/>
                  <a:gd name="T106" fmla="*/ 18 w 155"/>
                  <a:gd name="T107" fmla="*/ 15 h 50"/>
                  <a:gd name="T108" fmla="*/ 13 w 155"/>
                  <a:gd name="T109" fmla="*/ 18 h 50"/>
                  <a:gd name="T110" fmla="*/ 5 w 155"/>
                  <a:gd name="T111" fmla="*/ 22 h 50"/>
                  <a:gd name="T112" fmla="*/ 2 w 155"/>
                  <a:gd name="T113" fmla="*/ 18 h 50"/>
                  <a:gd name="T114" fmla="*/ 5 w 155"/>
                  <a:gd name="T115" fmla="*/ 17 h 50"/>
                  <a:gd name="T116" fmla="*/ 7 w 155"/>
                  <a:gd name="T117" fmla="*/ 14 h 50"/>
                  <a:gd name="T118" fmla="*/ 24 w 155"/>
                  <a:gd name="T119" fmla="*/ 3 h 50"/>
                  <a:gd name="T120" fmla="*/ 40 w 155"/>
                  <a:gd name="T1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" h="50">
                    <a:moveTo>
                      <a:pt x="27" y="18"/>
                    </a:moveTo>
                    <a:lnTo>
                      <a:pt x="30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18"/>
                    </a:lnTo>
                    <a:close/>
                    <a:moveTo>
                      <a:pt x="101" y="17"/>
                    </a:moveTo>
                    <a:lnTo>
                      <a:pt x="103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1" y="17"/>
                    </a:lnTo>
                    <a:close/>
                    <a:moveTo>
                      <a:pt x="100" y="14"/>
                    </a:move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0" y="15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4"/>
                    </a:lnTo>
                    <a:close/>
                    <a:moveTo>
                      <a:pt x="96" y="11"/>
                    </a:moveTo>
                    <a:lnTo>
                      <a:pt x="96" y="11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6" y="11"/>
                    </a:lnTo>
                    <a:close/>
                    <a:moveTo>
                      <a:pt x="90" y="9"/>
                    </a:moveTo>
                    <a:lnTo>
                      <a:pt x="92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9" y="9"/>
                    </a:lnTo>
                    <a:lnTo>
                      <a:pt x="90" y="9"/>
                    </a:lnTo>
                    <a:close/>
                    <a:moveTo>
                      <a:pt x="76" y="6"/>
                    </a:move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8" y="7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close/>
                    <a:moveTo>
                      <a:pt x="40" y="0"/>
                    </a:moveTo>
                    <a:lnTo>
                      <a:pt x="44" y="0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4" y="6"/>
                    </a:lnTo>
                    <a:lnTo>
                      <a:pt x="78" y="9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20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09" y="23"/>
                    </a:lnTo>
                    <a:lnTo>
                      <a:pt x="109" y="25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2" y="25"/>
                    </a:lnTo>
                    <a:lnTo>
                      <a:pt x="112" y="23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5" y="28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2" y="28"/>
                    </a:lnTo>
                    <a:lnTo>
                      <a:pt x="125" y="29"/>
                    </a:lnTo>
                    <a:lnTo>
                      <a:pt x="126" y="31"/>
                    </a:lnTo>
                    <a:lnTo>
                      <a:pt x="130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3" y="34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7"/>
                    </a:lnTo>
                    <a:lnTo>
                      <a:pt x="137" y="37"/>
                    </a:lnTo>
                    <a:lnTo>
                      <a:pt x="139" y="37"/>
                    </a:lnTo>
                    <a:lnTo>
                      <a:pt x="144" y="37"/>
                    </a:lnTo>
                    <a:lnTo>
                      <a:pt x="144" y="37"/>
                    </a:lnTo>
                    <a:lnTo>
                      <a:pt x="147" y="39"/>
                    </a:lnTo>
                    <a:lnTo>
                      <a:pt x="147" y="39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3" y="42"/>
                    </a:lnTo>
                    <a:lnTo>
                      <a:pt x="153" y="42"/>
                    </a:lnTo>
                    <a:lnTo>
                      <a:pt x="155" y="42"/>
                    </a:lnTo>
                    <a:lnTo>
                      <a:pt x="155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3" y="45"/>
                    </a:lnTo>
                    <a:lnTo>
                      <a:pt x="153" y="47"/>
                    </a:lnTo>
                    <a:lnTo>
                      <a:pt x="152" y="47"/>
                    </a:lnTo>
                    <a:lnTo>
                      <a:pt x="149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1" y="47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0" y="48"/>
                    </a:lnTo>
                    <a:lnTo>
                      <a:pt x="117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1" y="48"/>
                    </a:lnTo>
                    <a:lnTo>
                      <a:pt x="108" y="50"/>
                    </a:lnTo>
                    <a:lnTo>
                      <a:pt x="103" y="50"/>
                    </a:lnTo>
                    <a:lnTo>
                      <a:pt x="106" y="47"/>
                    </a:lnTo>
                    <a:lnTo>
                      <a:pt x="111" y="44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8" y="37"/>
                    </a:lnTo>
                    <a:lnTo>
                      <a:pt x="104" y="37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98" y="36"/>
                    </a:lnTo>
                    <a:lnTo>
                      <a:pt x="95" y="34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2" y="31"/>
                    </a:lnTo>
                    <a:lnTo>
                      <a:pt x="92" y="28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89" y="23"/>
                    </a:lnTo>
                    <a:lnTo>
                      <a:pt x="87" y="23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3"/>
                    </a:lnTo>
                    <a:lnTo>
                      <a:pt x="71" y="22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0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8" name="Freeform 300">
                <a:extLst>
                  <a:ext uri="{FF2B5EF4-FFF2-40B4-BE49-F238E27FC236}">
                    <a16:creationId xmlns:a16="http://schemas.microsoft.com/office/drawing/2014/main" id="{F6464187-BCCE-7240-8E55-062A46523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847" y="4385709"/>
                <a:ext cx="106431" cy="97562"/>
              </a:xfrm>
              <a:custGeom>
                <a:avLst/>
                <a:gdLst>
                  <a:gd name="T0" fmla="*/ 7 w 48"/>
                  <a:gd name="T1" fmla="*/ 1 h 44"/>
                  <a:gd name="T2" fmla="*/ 15 w 48"/>
                  <a:gd name="T3" fmla="*/ 1 h 44"/>
                  <a:gd name="T4" fmla="*/ 20 w 48"/>
                  <a:gd name="T5" fmla="*/ 3 h 44"/>
                  <a:gd name="T6" fmla="*/ 23 w 48"/>
                  <a:gd name="T7" fmla="*/ 3 h 44"/>
                  <a:gd name="T8" fmla="*/ 25 w 48"/>
                  <a:gd name="T9" fmla="*/ 6 h 44"/>
                  <a:gd name="T10" fmla="*/ 29 w 48"/>
                  <a:gd name="T11" fmla="*/ 6 h 44"/>
                  <a:gd name="T12" fmla="*/ 33 w 48"/>
                  <a:gd name="T13" fmla="*/ 3 h 44"/>
                  <a:gd name="T14" fmla="*/ 34 w 48"/>
                  <a:gd name="T15" fmla="*/ 6 h 44"/>
                  <a:gd name="T16" fmla="*/ 41 w 48"/>
                  <a:gd name="T17" fmla="*/ 15 h 44"/>
                  <a:gd name="T18" fmla="*/ 45 w 48"/>
                  <a:gd name="T19" fmla="*/ 20 h 44"/>
                  <a:gd name="T20" fmla="*/ 48 w 48"/>
                  <a:gd name="T21" fmla="*/ 23 h 44"/>
                  <a:gd name="T22" fmla="*/ 47 w 48"/>
                  <a:gd name="T23" fmla="*/ 23 h 44"/>
                  <a:gd name="T24" fmla="*/ 45 w 48"/>
                  <a:gd name="T25" fmla="*/ 22 h 44"/>
                  <a:gd name="T26" fmla="*/ 44 w 48"/>
                  <a:gd name="T27" fmla="*/ 23 h 44"/>
                  <a:gd name="T28" fmla="*/ 42 w 48"/>
                  <a:gd name="T29" fmla="*/ 28 h 44"/>
                  <a:gd name="T30" fmla="*/ 45 w 48"/>
                  <a:gd name="T31" fmla="*/ 31 h 44"/>
                  <a:gd name="T32" fmla="*/ 45 w 48"/>
                  <a:gd name="T33" fmla="*/ 33 h 44"/>
                  <a:gd name="T34" fmla="*/ 44 w 48"/>
                  <a:gd name="T35" fmla="*/ 34 h 44"/>
                  <a:gd name="T36" fmla="*/ 44 w 48"/>
                  <a:gd name="T37" fmla="*/ 39 h 44"/>
                  <a:gd name="T38" fmla="*/ 42 w 48"/>
                  <a:gd name="T39" fmla="*/ 41 h 44"/>
                  <a:gd name="T40" fmla="*/ 44 w 48"/>
                  <a:gd name="T41" fmla="*/ 42 h 44"/>
                  <a:gd name="T42" fmla="*/ 42 w 48"/>
                  <a:gd name="T43" fmla="*/ 42 h 44"/>
                  <a:gd name="T44" fmla="*/ 41 w 48"/>
                  <a:gd name="T45" fmla="*/ 37 h 44"/>
                  <a:gd name="T46" fmla="*/ 36 w 48"/>
                  <a:gd name="T47" fmla="*/ 34 h 44"/>
                  <a:gd name="T48" fmla="*/ 37 w 48"/>
                  <a:gd name="T49" fmla="*/ 37 h 44"/>
                  <a:gd name="T50" fmla="*/ 36 w 48"/>
                  <a:gd name="T51" fmla="*/ 39 h 44"/>
                  <a:gd name="T52" fmla="*/ 33 w 48"/>
                  <a:gd name="T53" fmla="*/ 39 h 44"/>
                  <a:gd name="T54" fmla="*/ 33 w 48"/>
                  <a:gd name="T55" fmla="*/ 34 h 44"/>
                  <a:gd name="T56" fmla="*/ 31 w 48"/>
                  <a:gd name="T57" fmla="*/ 29 h 44"/>
                  <a:gd name="T58" fmla="*/ 25 w 48"/>
                  <a:gd name="T59" fmla="*/ 25 h 44"/>
                  <a:gd name="T60" fmla="*/ 18 w 48"/>
                  <a:gd name="T61" fmla="*/ 22 h 44"/>
                  <a:gd name="T62" fmla="*/ 17 w 48"/>
                  <a:gd name="T63" fmla="*/ 18 h 44"/>
                  <a:gd name="T64" fmla="*/ 9 w 48"/>
                  <a:gd name="T65" fmla="*/ 12 h 44"/>
                  <a:gd name="T66" fmla="*/ 11 w 48"/>
                  <a:gd name="T67" fmla="*/ 17 h 44"/>
                  <a:gd name="T68" fmla="*/ 15 w 48"/>
                  <a:gd name="T69" fmla="*/ 18 h 44"/>
                  <a:gd name="T70" fmla="*/ 12 w 48"/>
                  <a:gd name="T71" fmla="*/ 22 h 44"/>
                  <a:gd name="T72" fmla="*/ 9 w 48"/>
                  <a:gd name="T73" fmla="*/ 18 h 44"/>
                  <a:gd name="T74" fmla="*/ 1 w 48"/>
                  <a:gd name="T75" fmla="*/ 14 h 44"/>
                  <a:gd name="T76" fmla="*/ 3 w 48"/>
                  <a:gd name="T77" fmla="*/ 9 h 44"/>
                  <a:gd name="T78" fmla="*/ 3 w 48"/>
                  <a:gd name="T79" fmla="*/ 6 h 44"/>
                  <a:gd name="T80" fmla="*/ 0 w 48"/>
                  <a:gd name="T81" fmla="*/ 3 h 44"/>
                  <a:gd name="T82" fmla="*/ 3 w 48"/>
                  <a:gd name="T83" fmla="*/ 1 h 44"/>
                  <a:gd name="T84" fmla="*/ 3 w 48"/>
                  <a:gd name="T85" fmla="*/ 1 h 44"/>
                  <a:gd name="T86" fmla="*/ 4 w 48"/>
                  <a:gd name="T8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4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41" y="15"/>
                    </a:lnTo>
                    <a:lnTo>
                      <a:pt x="42" y="17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7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7" y="18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9" name="Freeform 301">
                <a:extLst>
                  <a:ext uri="{FF2B5EF4-FFF2-40B4-BE49-F238E27FC236}">
                    <a16:creationId xmlns:a16="http://schemas.microsoft.com/office/drawing/2014/main" id="{C47EFDFE-E2B6-CE42-A871-4F092E7EE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3360" y="4343579"/>
                <a:ext cx="390245" cy="534370"/>
              </a:xfrm>
              <a:custGeom>
                <a:avLst/>
                <a:gdLst>
                  <a:gd name="T0" fmla="*/ 109 w 176"/>
                  <a:gd name="T1" fmla="*/ 0 h 241"/>
                  <a:gd name="T2" fmla="*/ 102 w 176"/>
                  <a:gd name="T3" fmla="*/ 11 h 241"/>
                  <a:gd name="T4" fmla="*/ 88 w 176"/>
                  <a:gd name="T5" fmla="*/ 34 h 241"/>
                  <a:gd name="T6" fmla="*/ 85 w 176"/>
                  <a:gd name="T7" fmla="*/ 47 h 241"/>
                  <a:gd name="T8" fmla="*/ 96 w 176"/>
                  <a:gd name="T9" fmla="*/ 60 h 241"/>
                  <a:gd name="T10" fmla="*/ 96 w 176"/>
                  <a:gd name="T11" fmla="*/ 72 h 241"/>
                  <a:gd name="T12" fmla="*/ 110 w 176"/>
                  <a:gd name="T13" fmla="*/ 78 h 241"/>
                  <a:gd name="T14" fmla="*/ 128 w 176"/>
                  <a:gd name="T15" fmla="*/ 80 h 241"/>
                  <a:gd name="T16" fmla="*/ 140 w 176"/>
                  <a:gd name="T17" fmla="*/ 91 h 241"/>
                  <a:gd name="T18" fmla="*/ 164 w 176"/>
                  <a:gd name="T19" fmla="*/ 89 h 241"/>
                  <a:gd name="T20" fmla="*/ 162 w 176"/>
                  <a:gd name="T21" fmla="*/ 102 h 241"/>
                  <a:gd name="T22" fmla="*/ 164 w 176"/>
                  <a:gd name="T23" fmla="*/ 121 h 241"/>
                  <a:gd name="T24" fmla="*/ 167 w 176"/>
                  <a:gd name="T25" fmla="*/ 134 h 241"/>
                  <a:gd name="T26" fmla="*/ 167 w 176"/>
                  <a:gd name="T27" fmla="*/ 141 h 241"/>
                  <a:gd name="T28" fmla="*/ 172 w 176"/>
                  <a:gd name="T29" fmla="*/ 151 h 241"/>
                  <a:gd name="T30" fmla="*/ 173 w 176"/>
                  <a:gd name="T31" fmla="*/ 162 h 241"/>
                  <a:gd name="T32" fmla="*/ 167 w 176"/>
                  <a:gd name="T33" fmla="*/ 149 h 241"/>
                  <a:gd name="T34" fmla="*/ 159 w 176"/>
                  <a:gd name="T35" fmla="*/ 152 h 241"/>
                  <a:gd name="T36" fmla="*/ 143 w 176"/>
                  <a:gd name="T37" fmla="*/ 154 h 241"/>
                  <a:gd name="T38" fmla="*/ 132 w 176"/>
                  <a:gd name="T39" fmla="*/ 157 h 241"/>
                  <a:gd name="T40" fmla="*/ 139 w 176"/>
                  <a:gd name="T41" fmla="*/ 165 h 241"/>
                  <a:gd name="T42" fmla="*/ 143 w 176"/>
                  <a:gd name="T43" fmla="*/ 170 h 241"/>
                  <a:gd name="T44" fmla="*/ 140 w 176"/>
                  <a:gd name="T45" fmla="*/ 170 h 241"/>
                  <a:gd name="T46" fmla="*/ 134 w 176"/>
                  <a:gd name="T47" fmla="*/ 170 h 241"/>
                  <a:gd name="T48" fmla="*/ 131 w 176"/>
                  <a:gd name="T49" fmla="*/ 182 h 241"/>
                  <a:gd name="T50" fmla="*/ 137 w 176"/>
                  <a:gd name="T51" fmla="*/ 190 h 241"/>
                  <a:gd name="T52" fmla="*/ 139 w 176"/>
                  <a:gd name="T53" fmla="*/ 195 h 241"/>
                  <a:gd name="T54" fmla="*/ 135 w 176"/>
                  <a:gd name="T55" fmla="*/ 217 h 241"/>
                  <a:gd name="T56" fmla="*/ 128 w 176"/>
                  <a:gd name="T57" fmla="*/ 236 h 241"/>
                  <a:gd name="T58" fmla="*/ 121 w 176"/>
                  <a:gd name="T59" fmla="*/ 231 h 241"/>
                  <a:gd name="T60" fmla="*/ 126 w 176"/>
                  <a:gd name="T61" fmla="*/ 215 h 241"/>
                  <a:gd name="T62" fmla="*/ 115 w 176"/>
                  <a:gd name="T63" fmla="*/ 212 h 241"/>
                  <a:gd name="T64" fmla="*/ 104 w 176"/>
                  <a:gd name="T65" fmla="*/ 211 h 241"/>
                  <a:gd name="T66" fmla="*/ 93 w 176"/>
                  <a:gd name="T67" fmla="*/ 212 h 241"/>
                  <a:gd name="T68" fmla="*/ 85 w 176"/>
                  <a:gd name="T69" fmla="*/ 211 h 241"/>
                  <a:gd name="T70" fmla="*/ 80 w 176"/>
                  <a:gd name="T71" fmla="*/ 203 h 241"/>
                  <a:gd name="T72" fmla="*/ 74 w 176"/>
                  <a:gd name="T73" fmla="*/ 195 h 241"/>
                  <a:gd name="T74" fmla="*/ 66 w 176"/>
                  <a:gd name="T75" fmla="*/ 187 h 241"/>
                  <a:gd name="T76" fmla="*/ 60 w 176"/>
                  <a:gd name="T77" fmla="*/ 182 h 241"/>
                  <a:gd name="T78" fmla="*/ 46 w 176"/>
                  <a:gd name="T79" fmla="*/ 178 h 241"/>
                  <a:gd name="T80" fmla="*/ 38 w 176"/>
                  <a:gd name="T81" fmla="*/ 176 h 241"/>
                  <a:gd name="T82" fmla="*/ 27 w 176"/>
                  <a:gd name="T83" fmla="*/ 175 h 241"/>
                  <a:gd name="T84" fmla="*/ 19 w 176"/>
                  <a:gd name="T85" fmla="*/ 167 h 241"/>
                  <a:gd name="T86" fmla="*/ 3 w 176"/>
                  <a:gd name="T87" fmla="*/ 159 h 241"/>
                  <a:gd name="T88" fmla="*/ 8 w 176"/>
                  <a:gd name="T89" fmla="*/ 145 h 241"/>
                  <a:gd name="T90" fmla="*/ 17 w 176"/>
                  <a:gd name="T91" fmla="*/ 140 h 241"/>
                  <a:gd name="T92" fmla="*/ 22 w 176"/>
                  <a:gd name="T93" fmla="*/ 135 h 241"/>
                  <a:gd name="T94" fmla="*/ 27 w 176"/>
                  <a:gd name="T95" fmla="*/ 124 h 241"/>
                  <a:gd name="T96" fmla="*/ 22 w 176"/>
                  <a:gd name="T97" fmla="*/ 118 h 241"/>
                  <a:gd name="T98" fmla="*/ 25 w 176"/>
                  <a:gd name="T99" fmla="*/ 105 h 241"/>
                  <a:gd name="T100" fmla="*/ 24 w 176"/>
                  <a:gd name="T101" fmla="*/ 89 h 241"/>
                  <a:gd name="T102" fmla="*/ 17 w 176"/>
                  <a:gd name="T103" fmla="*/ 72 h 241"/>
                  <a:gd name="T104" fmla="*/ 22 w 176"/>
                  <a:gd name="T105" fmla="*/ 71 h 241"/>
                  <a:gd name="T106" fmla="*/ 25 w 176"/>
                  <a:gd name="T107" fmla="*/ 61 h 241"/>
                  <a:gd name="T108" fmla="*/ 30 w 176"/>
                  <a:gd name="T109" fmla="*/ 61 h 241"/>
                  <a:gd name="T110" fmla="*/ 33 w 176"/>
                  <a:gd name="T111" fmla="*/ 64 h 241"/>
                  <a:gd name="T112" fmla="*/ 44 w 176"/>
                  <a:gd name="T113" fmla="*/ 45 h 241"/>
                  <a:gd name="T114" fmla="*/ 50 w 176"/>
                  <a:gd name="T115" fmla="*/ 33 h 241"/>
                  <a:gd name="T116" fmla="*/ 57 w 176"/>
                  <a:gd name="T117" fmla="*/ 23 h 241"/>
                  <a:gd name="T118" fmla="*/ 68 w 176"/>
                  <a:gd name="T119" fmla="*/ 25 h 241"/>
                  <a:gd name="T120" fmla="*/ 83 w 176"/>
                  <a:gd name="T121" fmla="*/ 17 h 241"/>
                  <a:gd name="T122" fmla="*/ 106 w 176"/>
                  <a:gd name="T12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6" h="241">
                    <a:moveTo>
                      <a:pt x="12" y="141"/>
                    </a:moveTo>
                    <a:lnTo>
                      <a:pt x="12" y="141"/>
                    </a:lnTo>
                    <a:lnTo>
                      <a:pt x="14" y="141"/>
                    </a:lnTo>
                    <a:lnTo>
                      <a:pt x="14" y="143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41"/>
                    </a:lnTo>
                    <a:close/>
                    <a:moveTo>
                      <a:pt x="107" y="0"/>
                    </a:moveTo>
                    <a:lnTo>
                      <a:pt x="109" y="0"/>
                    </a:lnTo>
                    <a:lnTo>
                      <a:pt x="112" y="1"/>
                    </a:lnTo>
                    <a:lnTo>
                      <a:pt x="113" y="4"/>
                    </a:lnTo>
                    <a:lnTo>
                      <a:pt x="115" y="6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09" y="9"/>
                    </a:lnTo>
                    <a:lnTo>
                      <a:pt x="106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20"/>
                    </a:lnTo>
                    <a:lnTo>
                      <a:pt x="93" y="22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0" y="28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5" y="42"/>
                    </a:lnTo>
                    <a:lnTo>
                      <a:pt x="85" y="44"/>
                    </a:lnTo>
                    <a:lnTo>
                      <a:pt x="83" y="45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1" y="52"/>
                    </a:lnTo>
                    <a:lnTo>
                      <a:pt x="93" y="55"/>
                    </a:lnTo>
                    <a:lnTo>
                      <a:pt x="94" y="5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6" y="67"/>
                    </a:lnTo>
                    <a:lnTo>
                      <a:pt x="94" y="67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101" y="77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7" y="78"/>
                    </a:lnTo>
                    <a:lnTo>
                      <a:pt x="110" y="78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7" y="78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21" y="77"/>
                    </a:lnTo>
                    <a:lnTo>
                      <a:pt x="123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9" y="80"/>
                    </a:lnTo>
                    <a:lnTo>
                      <a:pt x="129" y="80"/>
                    </a:lnTo>
                    <a:lnTo>
                      <a:pt x="132" y="83"/>
                    </a:lnTo>
                    <a:lnTo>
                      <a:pt x="134" y="86"/>
                    </a:lnTo>
                    <a:lnTo>
                      <a:pt x="137" y="88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0" y="91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3" y="91"/>
                    </a:lnTo>
                    <a:lnTo>
                      <a:pt x="147" y="91"/>
                    </a:lnTo>
                    <a:lnTo>
                      <a:pt x="150" y="91"/>
                    </a:lnTo>
                    <a:lnTo>
                      <a:pt x="153" y="91"/>
                    </a:lnTo>
                    <a:lnTo>
                      <a:pt x="158" y="91"/>
                    </a:lnTo>
                    <a:lnTo>
                      <a:pt x="161" y="89"/>
                    </a:lnTo>
                    <a:lnTo>
                      <a:pt x="162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7" y="91"/>
                    </a:lnTo>
                    <a:lnTo>
                      <a:pt x="167" y="91"/>
                    </a:lnTo>
                    <a:lnTo>
                      <a:pt x="169" y="93"/>
                    </a:lnTo>
                    <a:lnTo>
                      <a:pt x="167" y="94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4" y="100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2" y="105"/>
                    </a:lnTo>
                    <a:lnTo>
                      <a:pt x="162" y="108"/>
                    </a:lnTo>
                    <a:lnTo>
                      <a:pt x="162" y="113"/>
                    </a:lnTo>
                    <a:lnTo>
                      <a:pt x="162" y="115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7" y="126"/>
                    </a:lnTo>
                    <a:lnTo>
                      <a:pt x="167" y="126"/>
                    </a:lnTo>
                    <a:lnTo>
                      <a:pt x="169" y="130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67" y="134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2" y="140"/>
                    </a:lnTo>
                    <a:lnTo>
                      <a:pt x="164" y="138"/>
                    </a:lnTo>
                    <a:lnTo>
                      <a:pt x="164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1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69" y="143"/>
                    </a:lnTo>
                    <a:lnTo>
                      <a:pt x="170" y="145"/>
                    </a:lnTo>
                    <a:lnTo>
                      <a:pt x="170" y="145"/>
                    </a:lnTo>
                    <a:lnTo>
                      <a:pt x="172" y="145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73" y="149"/>
                    </a:lnTo>
                    <a:lnTo>
                      <a:pt x="172" y="151"/>
                    </a:lnTo>
                    <a:lnTo>
                      <a:pt x="173" y="151"/>
                    </a:lnTo>
                    <a:lnTo>
                      <a:pt x="173" y="152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5" y="157"/>
                    </a:lnTo>
                    <a:lnTo>
                      <a:pt x="175" y="159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6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59"/>
                    </a:lnTo>
                    <a:lnTo>
                      <a:pt x="173" y="156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70" y="151"/>
                    </a:lnTo>
                    <a:lnTo>
                      <a:pt x="169" y="149"/>
                    </a:lnTo>
                    <a:lnTo>
                      <a:pt x="169" y="149"/>
                    </a:lnTo>
                    <a:lnTo>
                      <a:pt x="167" y="149"/>
                    </a:lnTo>
                    <a:lnTo>
                      <a:pt x="167" y="149"/>
                    </a:lnTo>
                    <a:lnTo>
                      <a:pt x="165" y="149"/>
                    </a:lnTo>
                    <a:lnTo>
                      <a:pt x="165" y="151"/>
                    </a:lnTo>
                    <a:lnTo>
                      <a:pt x="164" y="152"/>
                    </a:lnTo>
                    <a:lnTo>
                      <a:pt x="162" y="154"/>
                    </a:lnTo>
                    <a:lnTo>
                      <a:pt x="162" y="154"/>
                    </a:ln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58" y="151"/>
                    </a:lnTo>
                    <a:lnTo>
                      <a:pt x="158" y="151"/>
                    </a:lnTo>
                    <a:lnTo>
                      <a:pt x="156" y="151"/>
                    </a:lnTo>
                    <a:lnTo>
                      <a:pt x="156" y="152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8" y="154"/>
                    </a:lnTo>
                    <a:lnTo>
                      <a:pt x="156" y="154"/>
                    </a:lnTo>
                    <a:lnTo>
                      <a:pt x="147" y="154"/>
                    </a:lnTo>
                    <a:lnTo>
                      <a:pt x="143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4" y="154"/>
                    </a:lnTo>
                    <a:lnTo>
                      <a:pt x="134" y="156"/>
                    </a:lnTo>
                    <a:lnTo>
                      <a:pt x="132" y="154"/>
                    </a:lnTo>
                    <a:lnTo>
                      <a:pt x="132" y="157"/>
                    </a:lnTo>
                    <a:lnTo>
                      <a:pt x="132" y="160"/>
                    </a:lnTo>
                    <a:lnTo>
                      <a:pt x="132" y="163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39" y="163"/>
                    </a:lnTo>
                    <a:lnTo>
                      <a:pt x="139" y="165"/>
                    </a:lnTo>
                    <a:lnTo>
                      <a:pt x="140" y="165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3" y="167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7" y="170"/>
                    </a:lnTo>
                    <a:lnTo>
                      <a:pt x="137" y="170"/>
                    </a:lnTo>
                    <a:lnTo>
                      <a:pt x="137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4" y="171"/>
                    </a:lnTo>
                    <a:lnTo>
                      <a:pt x="132" y="171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29" y="176"/>
                    </a:lnTo>
                    <a:lnTo>
                      <a:pt x="129" y="179"/>
                    </a:lnTo>
                    <a:lnTo>
                      <a:pt x="129" y="181"/>
                    </a:lnTo>
                    <a:lnTo>
                      <a:pt x="131" y="182"/>
                    </a:lnTo>
                    <a:lnTo>
                      <a:pt x="132" y="184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5" y="186"/>
                    </a:lnTo>
                    <a:lnTo>
                      <a:pt x="135" y="187"/>
                    </a:lnTo>
                    <a:lnTo>
                      <a:pt x="137" y="187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3"/>
                    </a:lnTo>
                    <a:lnTo>
                      <a:pt x="139" y="193"/>
                    </a:lnTo>
                    <a:lnTo>
                      <a:pt x="139" y="193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39" y="195"/>
                    </a:lnTo>
                    <a:lnTo>
                      <a:pt x="139" y="197"/>
                    </a:lnTo>
                    <a:lnTo>
                      <a:pt x="140" y="197"/>
                    </a:lnTo>
                    <a:lnTo>
                      <a:pt x="139" y="197"/>
                    </a:lnTo>
                    <a:lnTo>
                      <a:pt x="139" y="200"/>
                    </a:lnTo>
                    <a:lnTo>
                      <a:pt x="139" y="203"/>
                    </a:lnTo>
                    <a:lnTo>
                      <a:pt x="139" y="204"/>
                    </a:lnTo>
                    <a:lnTo>
                      <a:pt x="137" y="208"/>
                    </a:lnTo>
                    <a:lnTo>
                      <a:pt x="137" y="212"/>
                    </a:lnTo>
                    <a:lnTo>
                      <a:pt x="135" y="217"/>
                    </a:lnTo>
                    <a:lnTo>
                      <a:pt x="135" y="223"/>
                    </a:lnTo>
                    <a:lnTo>
                      <a:pt x="134" y="228"/>
                    </a:lnTo>
                    <a:lnTo>
                      <a:pt x="132" y="231"/>
                    </a:lnTo>
                    <a:lnTo>
                      <a:pt x="132" y="236"/>
                    </a:lnTo>
                    <a:lnTo>
                      <a:pt x="132" y="239"/>
                    </a:lnTo>
                    <a:lnTo>
                      <a:pt x="131" y="241"/>
                    </a:lnTo>
                    <a:lnTo>
                      <a:pt x="131" y="239"/>
                    </a:lnTo>
                    <a:lnTo>
                      <a:pt x="129" y="238"/>
                    </a:lnTo>
                    <a:lnTo>
                      <a:pt x="129" y="238"/>
                    </a:lnTo>
                    <a:lnTo>
                      <a:pt x="128" y="236"/>
                    </a:lnTo>
                    <a:lnTo>
                      <a:pt x="128" y="234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23" y="234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21" y="231"/>
                    </a:lnTo>
                    <a:lnTo>
                      <a:pt x="124" y="227"/>
                    </a:lnTo>
                    <a:lnTo>
                      <a:pt x="126" y="223"/>
                    </a:lnTo>
                    <a:lnTo>
                      <a:pt x="129" y="220"/>
                    </a:lnTo>
                    <a:lnTo>
                      <a:pt x="129" y="219"/>
                    </a:lnTo>
                    <a:lnTo>
                      <a:pt x="129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7"/>
                    </a:lnTo>
                    <a:lnTo>
                      <a:pt x="128" y="217"/>
                    </a:lnTo>
                    <a:lnTo>
                      <a:pt x="126" y="215"/>
                    </a:lnTo>
                    <a:lnTo>
                      <a:pt x="126" y="215"/>
                    </a:lnTo>
                    <a:lnTo>
                      <a:pt x="124" y="215"/>
                    </a:lnTo>
                    <a:lnTo>
                      <a:pt x="123" y="214"/>
                    </a:lnTo>
                    <a:lnTo>
                      <a:pt x="123" y="214"/>
                    </a:lnTo>
                    <a:lnTo>
                      <a:pt x="121" y="214"/>
                    </a:lnTo>
                    <a:lnTo>
                      <a:pt x="121" y="212"/>
                    </a:lnTo>
                    <a:lnTo>
                      <a:pt x="118" y="211"/>
                    </a:lnTo>
                    <a:lnTo>
                      <a:pt x="117" y="211"/>
                    </a:lnTo>
                    <a:lnTo>
                      <a:pt x="117" y="211"/>
                    </a:lnTo>
                    <a:lnTo>
                      <a:pt x="115" y="212"/>
                    </a:lnTo>
                    <a:lnTo>
                      <a:pt x="113" y="212"/>
                    </a:lnTo>
                    <a:lnTo>
                      <a:pt x="112" y="212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09" y="212"/>
                    </a:lnTo>
                    <a:lnTo>
                      <a:pt x="109" y="211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11"/>
                    </a:lnTo>
                    <a:lnTo>
                      <a:pt x="104" y="211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1" y="212"/>
                    </a:lnTo>
                    <a:lnTo>
                      <a:pt x="99" y="214"/>
                    </a:lnTo>
                    <a:lnTo>
                      <a:pt x="99" y="214"/>
                    </a:lnTo>
                    <a:lnTo>
                      <a:pt x="98" y="214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3" y="214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1" y="214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7" y="212"/>
                    </a:lnTo>
                    <a:lnTo>
                      <a:pt x="85" y="212"/>
                    </a:lnTo>
                    <a:lnTo>
                      <a:pt x="85" y="211"/>
                    </a:lnTo>
                    <a:lnTo>
                      <a:pt x="85" y="211"/>
                    </a:lnTo>
                    <a:lnTo>
                      <a:pt x="85" y="209"/>
                    </a:lnTo>
                    <a:lnTo>
                      <a:pt x="85" y="208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3" y="204"/>
                    </a:lnTo>
                    <a:lnTo>
                      <a:pt x="82" y="204"/>
                    </a:lnTo>
                    <a:lnTo>
                      <a:pt x="82" y="204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80" y="201"/>
                    </a:lnTo>
                    <a:lnTo>
                      <a:pt x="80" y="200"/>
                    </a:lnTo>
                    <a:lnTo>
                      <a:pt x="79" y="200"/>
                    </a:lnTo>
                    <a:lnTo>
                      <a:pt x="79" y="198"/>
                    </a:lnTo>
                    <a:lnTo>
                      <a:pt x="77" y="197"/>
                    </a:lnTo>
                    <a:lnTo>
                      <a:pt x="77" y="197"/>
                    </a:lnTo>
                    <a:lnTo>
                      <a:pt x="76" y="197"/>
                    </a:lnTo>
                    <a:lnTo>
                      <a:pt x="76" y="197"/>
                    </a:lnTo>
                    <a:lnTo>
                      <a:pt x="74" y="195"/>
                    </a:lnTo>
                    <a:lnTo>
                      <a:pt x="74" y="195"/>
                    </a:lnTo>
                    <a:lnTo>
                      <a:pt x="72" y="193"/>
                    </a:lnTo>
                    <a:lnTo>
                      <a:pt x="71" y="193"/>
                    </a:lnTo>
                    <a:lnTo>
                      <a:pt x="69" y="193"/>
                    </a:lnTo>
                    <a:lnTo>
                      <a:pt x="69" y="193"/>
                    </a:lnTo>
                    <a:lnTo>
                      <a:pt x="68" y="192"/>
                    </a:lnTo>
                    <a:lnTo>
                      <a:pt x="68" y="190"/>
                    </a:lnTo>
                    <a:lnTo>
                      <a:pt x="68" y="190"/>
                    </a:lnTo>
                    <a:lnTo>
                      <a:pt x="68" y="189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6" y="186"/>
                    </a:lnTo>
                    <a:lnTo>
                      <a:pt x="65" y="186"/>
                    </a:lnTo>
                    <a:lnTo>
                      <a:pt x="65" y="184"/>
                    </a:lnTo>
                    <a:lnTo>
                      <a:pt x="63" y="184"/>
                    </a:lnTo>
                    <a:lnTo>
                      <a:pt x="61" y="184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0" y="182"/>
                    </a:lnTo>
                    <a:lnTo>
                      <a:pt x="60" y="182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7" y="181"/>
                    </a:lnTo>
                    <a:lnTo>
                      <a:pt x="57" y="179"/>
                    </a:lnTo>
                    <a:lnTo>
                      <a:pt x="55" y="179"/>
                    </a:lnTo>
                    <a:lnTo>
                      <a:pt x="55" y="181"/>
                    </a:lnTo>
                    <a:lnTo>
                      <a:pt x="52" y="179"/>
                    </a:lnTo>
                    <a:lnTo>
                      <a:pt x="50" y="178"/>
                    </a:lnTo>
                    <a:lnTo>
                      <a:pt x="47" y="178"/>
                    </a:lnTo>
                    <a:lnTo>
                      <a:pt x="46" y="178"/>
                    </a:lnTo>
                    <a:lnTo>
                      <a:pt x="44" y="176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1" y="173"/>
                    </a:lnTo>
                    <a:lnTo>
                      <a:pt x="39" y="173"/>
                    </a:lnTo>
                    <a:lnTo>
                      <a:pt x="39" y="173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6" y="176"/>
                    </a:lnTo>
                    <a:lnTo>
                      <a:pt x="35" y="176"/>
                    </a:lnTo>
                    <a:lnTo>
                      <a:pt x="33" y="176"/>
                    </a:lnTo>
                    <a:lnTo>
                      <a:pt x="33" y="176"/>
                    </a:lnTo>
                    <a:lnTo>
                      <a:pt x="33" y="176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0" y="175"/>
                    </a:lnTo>
                    <a:lnTo>
                      <a:pt x="28" y="175"/>
                    </a:lnTo>
                    <a:lnTo>
                      <a:pt x="27" y="175"/>
                    </a:lnTo>
                    <a:lnTo>
                      <a:pt x="25" y="175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0" y="170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7" y="168"/>
                    </a:lnTo>
                    <a:lnTo>
                      <a:pt x="14" y="167"/>
                    </a:lnTo>
                    <a:lnTo>
                      <a:pt x="12" y="165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6" y="162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7"/>
                    </a:lnTo>
                    <a:lnTo>
                      <a:pt x="0" y="156"/>
                    </a:lnTo>
                    <a:lnTo>
                      <a:pt x="1" y="154"/>
                    </a:lnTo>
                    <a:lnTo>
                      <a:pt x="3" y="152"/>
                    </a:lnTo>
                    <a:lnTo>
                      <a:pt x="6" y="154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4" y="143"/>
                    </a:lnTo>
                    <a:lnTo>
                      <a:pt x="14" y="143"/>
                    </a:lnTo>
                    <a:lnTo>
                      <a:pt x="14" y="143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7" y="140"/>
                    </a:lnTo>
                    <a:lnTo>
                      <a:pt x="19" y="140"/>
                    </a:lnTo>
                    <a:lnTo>
                      <a:pt x="20" y="138"/>
                    </a:lnTo>
                    <a:lnTo>
                      <a:pt x="20" y="137"/>
                    </a:lnTo>
                    <a:lnTo>
                      <a:pt x="19" y="137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2" y="135"/>
                    </a:lnTo>
                    <a:lnTo>
                      <a:pt x="22" y="134"/>
                    </a:lnTo>
                    <a:lnTo>
                      <a:pt x="24" y="134"/>
                    </a:lnTo>
                    <a:lnTo>
                      <a:pt x="24" y="132"/>
                    </a:lnTo>
                    <a:lnTo>
                      <a:pt x="25" y="132"/>
                    </a:lnTo>
                    <a:lnTo>
                      <a:pt x="25" y="129"/>
                    </a:lnTo>
                    <a:lnTo>
                      <a:pt x="27" y="127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5" y="124"/>
                    </a:lnTo>
                    <a:lnTo>
                      <a:pt x="27" y="121"/>
                    </a:lnTo>
                    <a:lnTo>
                      <a:pt x="25" y="121"/>
                    </a:lnTo>
                    <a:lnTo>
                      <a:pt x="25" y="123"/>
                    </a:lnTo>
                    <a:lnTo>
                      <a:pt x="24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2" y="119"/>
                    </a:lnTo>
                    <a:lnTo>
                      <a:pt x="22" y="118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4" y="104"/>
                    </a:lnTo>
                    <a:lnTo>
                      <a:pt x="24" y="102"/>
                    </a:lnTo>
                    <a:lnTo>
                      <a:pt x="22" y="100"/>
                    </a:lnTo>
                    <a:lnTo>
                      <a:pt x="25" y="97"/>
                    </a:lnTo>
                    <a:lnTo>
                      <a:pt x="27" y="96"/>
                    </a:lnTo>
                    <a:lnTo>
                      <a:pt x="25" y="93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4" y="89"/>
                    </a:lnTo>
                    <a:lnTo>
                      <a:pt x="24" y="89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9" y="77"/>
                    </a:lnTo>
                    <a:lnTo>
                      <a:pt x="17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5" y="58"/>
                    </a:lnTo>
                    <a:lnTo>
                      <a:pt x="28" y="58"/>
                    </a:lnTo>
                    <a:lnTo>
                      <a:pt x="30" y="61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41" y="50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6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50" y="31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9" y="22"/>
                    </a:lnTo>
                    <a:lnTo>
                      <a:pt x="69" y="20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7" y="17"/>
                    </a:lnTo>
                    <a:lnTo>
                      <a:pt x="83" y="17"/>
                    </a:lnTo>
                    <a:lnTo>
                      <a:pt x="91" y="11"/>
                    </a:lnTo>
                    <a:lnTo>
                      <a:pt x="96" y="9"/>
                    </a:lnTo>
                    <a:lnTo>
                      <a:pt x="98" y="8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0" name="Freeform 302">
                <a:extLst>
                  <a:ext uri="{FF2B5EF4-FFF2-40B4-BE49-F238E27FC236}">
                    <a16:creationId xmlns:a16="http://schemas.microsoft.com/office/drawing/2014/main" id="{015B7747-6050-EB45-8297-75F1EAD18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46943" y="2846902"/>
                <a:ext cx="1957877" cy="1308208"/>
              </a:xfrm>
              <a:custGeom>
                <a:avLst/>
                <a:gdLst>
                  <a:gd name="T0" fmla="*/ 507 w 883"/>
                  <a:gd name="T1" fmla="*/ 582 h 590"/>
                  <a:gd name="T2" fmla="*/ 530 w 883"/>
                  <a:gd name="T3" fmla="*/ 549 h 590"/>
                  <a:gd name="T4" fmla="*/ 667 w 883"/>
                  <a:gd name="T5" fmla="*/ 479 h 590"/>
                  <a:gd name="T6" fmla="*/ 699 w 883"/>
                  <a:gd name="T7" fmla="*/ 410 h 590"/>
                  <a:gd name="T8" fmla="*/ 753 w 883"/>
                  <a:gd name="T9" fmla="*/ 11 h 590"/>
                  <a:gd name="T10" fmla="*/ 772 w 883"/>
                  <a:gd name="T11" fmla="*/ 51 h 590"/>
                  <a:gd name="T12" fmla="*/ 813 w 883"/>
                  <a:gd name="T13" fmla="*/ 84 h 590"/>
                  <a:gd name="T14" fmla="*/ 877 w 883"/>
                  <a:gd name="T15" fmla="*/ 100 h 590"/>
                  <a:gd name="T16" fmla="*/ 869 w 883"/>
                  <a:gd name="T17" fmla="*/ 139 h 590"/>
                  <a:gd name="T18" fmla="*/ 833 w 883"/>
                  <a:gd name="T19" fmla="*/ 161 h 590"/>
                  <a:gd name="T20" fmla="*/ 822 w 883"/>
                  <a:gd name="T21" fmla="*/ 204 h 590"/>
                  <a:gd name="T22" fmla="*/ 790 w 883"/>
                  <a:gd name="T23" fmla="*/ 213 h 590"/>
                  <a:gd name="T24" fmla="*/ 764 w 883"/>
                  <a:gd name="T25" fmla="*/ 224 h 590"/>
                  <a:gd name="T26" fmla="*/ 713 w 883"/>
                  <a:gd name="T27" fmla="*/ 254 h 590"/>
                  <a:gd name="T28" fmla="*/ 696 w 883"/>
                  <a:gd name="T29" fmla="*/ 248 h 590"/>
                  <a:gd name="T30" fmla="*/ 636 w 883"/>
                  <a:gd name="T31" fmla="*/ 267 h 590"/>
                  <a:gd name="T32" fmla="*/ 701 w 883"/>
                  <a:gd name="T33" fmla="*/ 289 h 590"/>
                  <a:gd name="T34" fmla="*/ 675 w 883"/>
                  <a:gd name="T35" fmla="*/ 312 h 590"/>
                  <a:gd name="T36" fmla="*/ 683 w 883"/>
                  <a:gd name="T37" fmla="*/ 367 h 590"/>
                  <a:gd name="T38" fmla="*/ 693 w 883"/>
                  <a:gd name="T39" fmla="*/ 397 h 590"/>
                  <a:gd name="T40" fmla="*/ 691 w 883"/>
                  <a:gd name="T41" fmla="*/ 424 h 590"/>
                  <a:gd name="T42" fmla="*/ 671 w 883"/>
                  <a:gd name="T43" fmla="*/ 464 h 590"/>
                  <a:gd name="T44" fmla="*/ 663 w 883"/>
                  <a:gd name="T45" fmla="*/ 481 h 590"/>
                  <a:gd name="T46" fmla="*/ 634 w 883"/>
                  <a:gd name="T47" fmla="*/ 506 h 590"/>
                  <a:gd name="T48" fmla="*/ 596 w 883"/>
                  <a:gd name="T49" fmla="*/ 523 h 590"/>
                  <a:gd name="T50" fmla="*/ 578 w 883"/>
                  <a:gd name="T51" fmla="*/ 528 h 590"/>
                  <a:gd name="T52" fmla="*/ 551 w 883"/>
                  <a:gd name="T53" fmla="*/ 539 h 590"/>
                  <a:gd name="T54" fmla="*/ 526 w 883"/>
                  <a:gd name="T55" fmla="*/ 556 h 590"/>
                  <a:gd name="T56" fmla="*/ 503 w 883"/>
                  <a:gd name="T57" fmla="*/ 538 h 590"/>
                  <a:gd name="T58" fmla="*/ 478 w 883"/>
                  <a:gd name="T59" fmla="*/ 523 h 590"/>
                  <a:gd name="T60" fmla="*/ 439 w 883"/>
                  <a:gd name="T61" fmla="*/ 523 h 590"/>
                  <a:gd name="T62" fmla="*/ 406 w 883"/>
                  <a:gd name="T63" fmla="*/ 527 h 590"/>
                  <a:gd name="T64" fmla="*/ 396 w 883"/>
                  <a:gd name="T65" fmla="*/ 538 h 590"/>
                  <a:gd name="T66" fmla="*/ 365 w 883"/>
                  <a:gd name="T67" fmla="*/ 516 h 590"/>
                  <a:gd name="T68" fmla="*/ 349 w 883"/>
                  <a:gd name="T69" fmla="*/ 486 h 590"/>
                  <a:gd name="T70" fmla="*/ 354 w 883"/>
                  <a:gd name="T71" fmla="*/ 441 h 590"/>
                  <a:gd name="T72" fmla="*/ 330 w 883"/>
                  <a:gd name="T73" fmla="*/ 426 h 590"/>
                  <a:gd name="T74" fmla="*/ 291 w 883"/>
                  <a:gd name="T75" fmla="*/ 430 h 590"/>
                  <a:gd name="T76" fmla="*/ 250 w 883"/>
                  <a:gd name="T77" fmla="*/ 441 h 590"/>
                  <a:gd name="T78" fmla="*/ 209 w 883"/>
                  <a:gd name="T79" fmla="*/ 443 h 590"/>
                  <a:gd name="T80" fmla="*/ 166 w 883"/>
                  <a:gd name="T81" fmla="*/ 432 h 590"/>
                  <a:gd name="T82" fmla="*/ 105 w 883"/>
                  <a:gd name="T83" fmla="*/ 405 h 590"/>
                  <a:gd name="T84" fmla="*/ 75 w 883"/>
                  <a:gd name="T85" fmla="*/ 380 h 590"/>
                  <a:gd name="T86" fmla="*/ 76 w 883"/>
                  <a:gd name="T87" fmla="*/ 356 h 590"/>
                  <a:gd name="T88" fmla="*/ 43 w 883"/>
                  <a:gd name="T89" fmla="*/ 319 h 590"/>
                  <a:gd name="T90" fmla="*/ 15 w 883"/>
                  <a:gd name="T91" fmla="*/ 293 h 590"/>
                  <a:gd name="T92" fmla="*/ 2 w 883"/>
                  <a:gd name="T93" fmla="*/ 263 h 590"/>
                  <a:gd name="T94" fmla="*/ 35 w 883"/>
                  <a:gd name="T95" fmla="*/ 241 h 590"/>
                  <a:gd name="T96" fmla="*/ 95 w 883"/>
                  <a:gd name="T97" fmla="*/ 210 h 590"/>
                  <a:gd name="T98" fmla="*/ 100 w 883"/>
                  <a:gd name="T99" fmla="*/ 166 h 590"/>
                  <a:gd name="T100" fmla="*/ 127 w 883"/>
                  <a:gd name="T101" fmla="*/ 148 h 590"/>
                  <a:gd name="T102" fmla="*/ 174 w 883"/>
                  <a:gd name="T103" fmla="*/ 103 h 590"/>
                  <a:gd name="T104" fmla="*/ 209 w 883"/>
                  <a:gd name="T105" fmla="*/ 95 h 590"/>
                  <a:gd name="T106" fmla="*/ 246 w 883"/>
                  <a:gd name="T107" fmla="*/ 123 h 590"/>
                  <a:gd name="T108" fmla="*/ 275 w 883"/>
                  <a:gd name="T109" fmla="*/ 159 h 590"/>
                  <a:gd name="T110" fmla="*/ 374 w 883"/>
                  <a:gd name="T111" fmla="*/ 204 h 590"/>
                  <a:gd name="T112" fmla="*/ 486 w 883"/>
                  <a:gd name="T113" fmla="*/ 207 h 590"/>
                  <a:gd name="T114" fmla="*/ 551 w 883"/>
                  <a:gd name="T115" fmla="*/ 177 h 590"/>
                  <a:gd name="T116" fmla="*/ 596 w 883"/>
                  <a:gd name="T117" fmla="*/ 153 h 590"/>
                  <a:gd name="T118" fmla="*/ 650 w 883"/>
                  <a:gd name="T119" fmla="*/ 130 h 590"/>
                  <a:gd name="T120" fmla="*/ 642 w 883"/>
                  <a:gd name="T121" fmla="*/ 106 h 590"/>
                  <a:gd name="T122" fmla="*/ 625 w 883"/>
                  <a:gd name="T123" fmla="*/ 74 h 590"/>
                  <a:gd name="T124" fmla="*/ 675 w 883"/>
                  <a:gd name="T125" fmla="*/ 1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3" h="590">
                    <a:moveTo>
                      <a:pt x="535" y="561"/>
                    </a:moveTo>
                    <a:lnTo>
                      <a:pt x="535" y="561"/>
                    </a:lnTo>
                    <a:lnTo>
                      <a:pt x="537" y="563"/>
                    </a:lnTo>
                    <a:lnTo>
                      <a:pt x="538" y="563"/>
                    </a:lnTo>
                    <a:lnTo>
                      <a:pt x="538" y="564"/>
                    </a:lnTo>
                    <a:lnTo>
                      <a:pt x="540" y="564"/>
                    </a:lnTo>
                    <a:lnTo>
                      <a:pt x="540" y="566"/>
                    </a:lnTo>
                    <a:lnTo>
                      <a:pt x="540" y="568"/>
                    </a:lnTo>
                    <a:lnTo>
                      <a:pt x="541" y="569"/>
                    </a:lnTo>
                    <a:lnTo>
                      <a:pt x="540" y="569"/>
                    </a:lnTo>
                    <a:lnTo>
                      <a:pt x="538" y="571"/>
                    </a:lnTo>
                    <a:lnTo>
                      <a:pt x="535" y="574"/>
                    </a:lnTo>
                    <a:lnTo>
                      <a:pt x="535" y="575"/>
                    </a:lnTo>
                    <a:lnTo>
                      <a:pt x="533" y="575"/>
                    </a:lnTo>
                    <a:lnTo>
                      <a:pt x="533" y="577"/>
                    </a:lnTo>
                    <a:lnTo>
                      <a:pt x="533" y="577"/>
                    </a:lnTo>
                    <a:lnTo>
                      <a:pt x="533" y="579"/>
                    </a:lnTo>
                    <a:lnTo>
                      <a:pt x="533" y="582"/>
                    </a:lnTo>
                    <a:lnTo>
                      <a:pt x="532" y="582"/>
                    </a:lnTo>
                    <a:lnTo>
                      <a:pt x="532" y="583"/>
                    </a:lnTo>
                    <a:lnTo>
                      <a:pt x="530" y="583"/>
                    </a:lnTo>
                    <a:lnTo>
                      <a:pt x="530" y="583"/>
                    </a:lnTo>
                    <a:lnTo>
                      <a:pt x="530" y="583"/>
                    </a:lnTo>
                    <a:lnTo>
                      <a:pt x="529" y="585"/>
                    </a:lnTo>
                    <a:lnTo>
                      <a:pt x="527" y="586"/>
                    </a:lnTo>
                    <a:lnTo>
                      <a:pt x="527" y="586"/>
                    </a:lnTo>
                    <a:lnTo>
                      <a:pt x="527" y="586"/>
                    </a:lnTo>
                    <a:lnTo>
                      <a:pt x="526" y="586"/>
                    </a:lnTo>
                    <a:lnTo>
                      <a:pt x="526" y="586"/>
                    </a:lnTo>
                    <a:lnTo>
                      <a:pt x="524" y="588"/>
                    </a:lnTo>
                    <a:lnTo>
                      <a:pt x="522" y="588"/>
                    </a:lnTo>
                    <a:lnTo>
                      <a:pt x="522" y="590"/>
                    </a:lnTo>
                    <a:lnTo>
                      <a:pt x="521" y="590"/>
                    </a:lnTo>
                    <a:lnTo>
                      <a:pt x="519" y="590"/>
                    </a:lnTo>
                    <a:lnTo>
                      <a:pt x="519" y="590"/>
                    </a:lnTo>
                    <a:lnTo>
                      <a:pt x="518" y="590"/>
                    </a:lnTo>
                    <a:lnTo>
                      <a:pt x="516" y="590"/>
                    </a:lnTo>
                    <a:lnTo>
                      <a:pt x="514" y="588"/>
                    </a:lnTo>
                    <a:lnTo>
                      <a:pt x="511" y="588"/>
                    </a:lnTo>
                    <a:lnTo>
                      <a:pt x="510" y="586"/>
                    </a:lnTo>
                    <a:lnTo>
                      <a:pt x="507" y="585"/>
                    </a:lnTo>
                    <a:lnTo>
                      <a:pt x="507" y="582"/>
                    </a:lnTo>
                    <a:lnTo>
                      <a:pt x="507" y="580"/>
                    </a:lnTo>
                    <a:lnTo>
                      <a:pt x="507" y="580"/>
                    </a:lnTo>
                    <a:lnTo>
                      <a:pt x="507" y="574"/>
                    </a:lnTo>
                    <a:lnTo>
                      <a:pt x="507" y="574"/>
                    </a:lnTo>
                    <a:lnTo>
                      <a:pt x="507" y="574"/>
                    </a:lnTo>
                    <a:lnTo>
                      <a:pt x="508" y="572"/>
                    </a:lnTo>
                    <a:lnTo>
                      <a:pt x="510" y="571"/>
                    </a:lnTo>
                    <a:lnTo>
                      <a:pt x="513" y="569"/>
                    </a:lnTo>
                    <a:lnTo>
                      <a:pt x="514" y="569"/>
                    </a:lnTo>
                    <a:lnTo>
                      <a:pt x="516" y="568"/>
                    </a:lnTo>
                    <a:lnTo>
                      <a:pt x="514" y="568"/>
                    </a:lnTo>
                    <a:lnTo>
                      <a:pt x="514" y="568"/>
                    </a:lnTo>
                    <a:lnTo>
                      <a:pt x="514" y="566"/>
                    </a:lnTo>
                    <a:lnTo>
                      <a:pt x="514" y="566"/>
                    </a:lnTo>
                    <a:lnTo>
                      <a:pt x="516" y="564"/>
                    </a:lnTo>
                    <a:lnTo>
                      <a:pt x="518" y="566"/>
                    </a:lnTo>
                    <a:lnTo>
                      <a:pt x="519" y="564"/>
                    </a:lnTo>
                    <a:lnTo>
                      <a:pt x="519" y="564"/>
                    </a:lnTo>
                    <a:lnTo>
                      <a:pt x="521" y="564"/>
                    </a:lnTo>
                    <a:lnTo>
                      <a:pt x="524" y="564"/>
                    </a:lnTo>
                    <a:lnTo>
                      <a:pt x="527" y="564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30" y="563"/>
                    </a:lnTo>
                    <a:lnTo>
                      <a:pt x="532" y="564"/>
                    </a:lnTo>
                    <a:lnTo>
                      <a:pt x="532" y="563"/>
                    </a:lnTo>
                    <a:lnTo>
                      <a:pt x="532" y="563"/>
                    </a:lnTo>
                    <a:lnTo>
                      <a:pt x="532" y="563"/>
                    </a:lnTo>
                    <a:lnTo>
                      <a:pt x="535" y="564"/>
                    </a:lnTo>
                    <a:lnTo>
                      <a:pt x="535" y="563"/>
                    </a:lnTo>
                    <a:lnTo>
                      <a:pt x="535" y="563"/>
                    </a:lnTo>
                    <a:lnTo>
                      <a:pt x="535" y="561"/>
                    </a:lnTo>
                    <a:close/>
                    <a:moveTo>
                      <a:pt x="532" y="547"/>
                    </a:moveTo>
                    <a:lnTo>
                      <a:pt x="532" y="547"/>
                    </a:lnTo>
                    <a:lnTo>
                      <a:pt x="533" y="547"/>
                    </a:lnTo>
                    <a:lnTo>
                      <a:pt x="533" y="549"/>
                    </a:lnTo>
                    <a:lnTo>
                      <a:pt x="533" y="549"/>
                    </a:lnTo>
                    <a:lnTo>
                      <a:pt x="533" y="549"/>
                    </a:lnTo>
                    <a:lnTo>
                      <a:pt x="532" y="549"/>
                    </a:lnTo>
                    <a:lnTo>
                      <a:pt x="530" y="549"/>
                    </a:lnTo>
                    <a:lnTo>
                      <a:pt x="530" y="549"/>
                    </a:lnTo>
                    <a:lnTo>
                      <a:pt x="530" y="549"/>
                    </a:lnTo>
                    <a:lnTo>
                      <a:pt x="530" y="547"/>
                    </a:lnTo>
                    <a:lnTo>
                      <a:pt x="532" y="547"/>
                    </a:lnTo>
                    <a:close/>
                    <a:moveTo>
                      <a:pt x="565" y="538"/>
                    </a:moveTo>
                    <a:lnTo>
                      <a:pt x="563" y="539"/>
                    </a:lnTo>
                    <a:lnTo>
                      <a:pt x="563" y="539"/>
                    </a:lnTo>
                    <a:lnTo>
                      <a:pt x="562" y="539"/>
                    </a:lnTo>
                    <a:lnTo>
                      <a:pt x="563" y="539"/>
                    </a:lnTo>
                    <a:lnTo>
                      <a:pt x="565" y="538"/>
                    </a:lnTo>
                    <a:close/>
                    <a:moveTo>
                      <a:pt x="567" y="538"/>
                    </a:move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8"/>
                    </a:lnTo>
                    <a:lnTo>
                      <a:pt x="567" y="539"/>
                    </a:lnTo>
                    <a:lnTo>
                      <a:pt x="567" y="539"/>
                    </a:lnTo>
                    <a:lnTo>
                      <a:pt x="565" y="539"/>
                    </a:lnTo>
                    <a:lnTo>
                      <a:pt x="565" y="539"/>
                    </a:lnTo>
                    <a:lnTo>
                      <a:pt x="565" y="538"/>
                    </a:lnTo>
                    <a:lnTo>
                      <a:pt x="567" y="538"/>
                    </a:lnTo>
                    <a:lnTo>
                      <a:pt x="567" y="538"/>
                    </a:lnTo>
                    <a:close/>
                    <a:moveTo>
                      <a:pt x="576" y="520"/>
                    </a:moveTo>
                    <a:lnTo>
                      <a:pt x="578" y="520"/>
                    </a:lnTo>
                    <a:lnTo>
                      <a:pt x="578" y="522"/>
                    </a:lnTo>
                    <a:lnTo>
                      <a:pt x="578" y="522"/>
                    </a:lnTo>
                    <a:lnTo>
                      <a:pt x="576" y="520"/>
                    </a:lnTo>
                    <a:lnTo>
                      <a:pt x="576" y="520"/>
                    </a:lnTo>
                    <a:lnTo>
                      <a:pt x="576" y="520"/>
                    </a:lnTo>
                    <a:lnTo>
                      <a:pt x="574" y="520"/>
                    </a:lnTo>
                    <a:lnTo>
                      <a:pt x="576" y="520"/>
                    </a:lnTo>
                    <a:close/>
                    <a:moveTo>
                      <a:pt x="644" y="495"/>
                    </a:moveTo>
                    <a:lnTo>
                      <a:pt x="644" y="495"/>
                    </a:lnTo>
                    <a:lnTo>
                      <a:pt x="644" y="495"/>
                    </a:lnTo>
                    <a:lnTo>
                      <a:pt x="644" y="497"/>
                    </a:lnTo>
                    <a:lnTo>
                      <a:pt x="642" y="497"/>
                    </a:lnTo>
                    <a:lnTo>
                      <a:pt x="642" y="495"/>
                    </a:lnTo>
                    <a:lnTo>
                      <a:pt x="642" y="495"/>
                    </a:lnTo>
                    <a:lnTo>
                      <a:pt x="642" y="495"/>
                    </a:lnTo>
                    <a:lnTo>
                      <a:pt x="644" y="495"/>
                    </a:lnTo>
                    <a:close/>
                    <a:moveTo>
                      <a:pt x="667" y="478"/>
                    </a:moveTo>
                    <a:lnTo>
                      <a:pt x="667" y="478"/>
                    </a:lnTo>
                    <a:lnTo>
                      <a:pt x="667" y="479"/>
                    </a:lnTo>
                    <a:lnTo>
                      <a:pt x="667" y="479"/>
                    </a:lnTo>
                    <a:lnTo>
                      <a:pt x="667" y="479"/>
                    </a:lnTo>
                    <a:lnTo>
                      <a:pt x="667" y="481"/>
                    </a:lnTo>
                    <a:lnTo>
                      <a:pt x="667" y="481"/>
                    </a:lnTo>
                    <a:lnTo>
                      <a:pt x="667" y="481"/>
                    </a:lnTo>
                    <a:lnTo>
                      <a:pt x="667" y="482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6" y="479"/>
                    </a:lnTo>
                    <a:lnTo>
                      <a:pt x="666" y="479"/>
                    </a:lnTo>
                    <a:lnTo>
                      <a:pt x="666" y="478"/>
                    </a:lnTo>
                    <a:lnTo>
                      <a:pt x="667" y="478"/>
                    </a:lnTo>
                    <a:close/>
                    <a:moveTo>
                      <a:pt x="688" y="438"/>
                    </a:moveTo>
                    <a:lnTo>
                      <a:pt x="688" y="438"/>
                    </a:lnTo>
                    <a:lnTo>
                      <a:pt x="688" y="440"/>
                    </a:lnTo>
                    <a:lnTo>
                      <a:pt x="688" y="440"/>
                    </a:lnTo>
                    <a:lnTo>
                      <a:pt x="688" y="441"/>
                    </a:lnTo>
                    <a:lnTo>
                      <a:pt x="686" y="441"/>
                    </a:lnTo>
                    <a:lnTo>
                      <a:pt x="686" y="440"/>
                    </a:lnTo>
                    <a:lnTo>
                      <a:pt x="688" y="438"/>
                    </a:lnTo>
                    <a:close/>
                    <a:moveTo>
                      <a:pt x="701" y="413"/>
                    </a:moveTo>
                    <a:lnTo>
                      <a:pt x="702" y="415"/>
                    </a:lnTo>
                    <a:lnTo>
                      <a:pt x="702" y="415"/>
                    </a:lnTo>
                    <a:lnTo>
                      <a:pt x="702" y="416"/>
                    </a:lnTo>
                    <a:lnTo>
                      <a:pt x="701" y="415"/>
                    </a:lnTo>
                    <a:lnTo>
                      <a:pt x="701" y="415"/>
                    </a:lnTo>
                    <a:lnTo>
                      <a:pt x="701" y="415"/>
                    </a:lnTo>
                    <a:lnTo>
                      <a:pt x="701" y="413"/>
                    </a:lnTo>
                    <a:close/>
                    <a:moveTo>
                      <a:pt x="704" y="412"/>
                    </a:moveTo>
                    <a:lnTo>
                      <a:pt x="705" y="412"/>
                    </a:lnTo>
                    <a:lnTo>
                      <a:pt x="705" y="412"/>
                    </a:lnTo>
                    <a:lnTo>
                      <a:pt x="705" y="413"/>
                    </a:lnTo>
                    <a:lnTo>
                      <a:pt x="705" y="413"/>
                    </a:lnTo>
                    <a:lnTo>
                      <a:pt x="704" y="412"/>
                    </a:lnTo>
                    <a:lnTo>
                      <a:pt x="704" y="412"/>
                    </a:lnTo>
                    <a:close/>
                    <a:moveTo>
                      <a:pt x="699" y="408"/>
                    </a:moveTo>
                    <a:lnTo>
                      <a:pt x="701" y="408"/>
                    </a:lnTo>
                    <a:lnTo>
                      <a:pt x="704" y="410"/>
                    </a:lnTo>
                    <a:lnTo>
                      <a:pt x="704" y="410"/>
                    </a:lnTo>
                    <a:lnTo>
                      <a:pt x="704" y="412"/>
                    </a:lnTo>
                    <a:lnTo>
                      <a:pt x="704" y="412"/>
                    </a:lnTo>
                    <a:lnTo>
                      <a:pt x="702" y="410"/>
                    </a:lnTo>
                    <a:lnTo>
                      <a:pt x="699" y="410"/>
                    </a:lnTo>
                    <a:lnTo>
                      <a:pt x="699" y="410"/>
                    </a:lnTo>
                    <a:lnTo>
                      <a:pt x="699" y="408"/>
                    </a:lnTo>
                    <a:close/>
                    <a:moveTo>
                      <a:pt x="688" y="382"/>
                    </a:moveTo>
                    <a:lnTo>
                      <a:pt x="690" y="382"/>
                    </a:lnTo>
                    <a:lnTo>
                      <a:pt x="691" y="383"/>
                    </a:lnTo>
                    <a:lnTo>
                      <a:pt x="693" y="383"/>
                    </a:lnTo>
                    <a:lnTo>
                      <a:pt x="693" y="383"/>
                    </a:lnTo>
                    <a:lnTo>
                      <a:pt x="693" y="385"/>
                    </a:lnTo>
                    <a:lnTo>
                      <a:pt x="696" y="386"/>
                    </a:lnTo>
                    <a:lnTo>
                      <a:pt x="697" y="386"/>
                    </a:lnTo>
                    <a:lnTo>
                      <a:pt x="697" y="386"/>
                    </a:lnTo>
                    <a:lnTo>
                      <a:pt x="696" y="388"/>
                    </a:lnTo>
                    <a:lnTo>
                      <a:pt x="693" y="386"/>
                    </a:lnTo>
                    <a:lnTo>
                      <a:pt x="690" y="385"/>
                    </a:lnTo>
                    <a:lnTo>
                      <a:pt x="688" y="383"/>
                    </a:lnTo>
                    <a:lnTo>
                      <a:pt x="688" y="382"/>
                    </a:lnTo>
                    <a:close/>
                    <a:moveTo>
                      <a:pt x="718" y="0"/>
                    </a:moveTo>
                    <a:lnTo>
                      <a:pt x="719" y="0"/>
                    </a:lnTo>
                    <a:lnTo>
                      <a:pt x="721" y="0"/>
                    </a:lnTo>
                    <a:lnTo>
                      <a:pt x="721" y="0"/>
                    </a:lnTo>
                    <a:lnTo>
                      <a:pt x="723" y="0"/>
                    </a:lnTo>
                    <a:lnTo>
                      <a:pt x="723" y="0"/>
                    </a:lnTo>
                    <a:lnTo>
                      <a:pt x="724" y="2"/>
                    </a:lnTo>
                    <a:lnTo>
                      <a:pt x="729" y="3"/>
                    </a:lnTo>
                    <a:lnTo>
                      <a:pt x="731" y="3"/>
                    </a:lnTo>
                    <a:lnTo>
                      <a:pt x="732" y="3"/>
                    </a:lnTo>
                    <a:lnTo>
                      <a:pt x="732" y="5"/>
                    </a:lnTo>
                    <a:lnTo>
                      <a:pt x="734" y="7"/>
                    </a:lnTo>
                    <a:lnTo>
                      <a:pt x="735" y="7"/>
                    </a:lnTo>
                    <a:lnTo>
                      <a:pt x="737" y="7"/>
                    </a:lnTo>
                    <a:lnTo>
                      <a:pt x="740" y="8"/>
                    </a:lnTo>
                    <a:lnTo>
                      <a:pt x="742" y="8"/>
                    </a:lnTo>
                    <a:lnTo>
                      <a:pt x="742" y="8"/>
                    </a:lnTo>
                    <a:lnTo>
                      <a:pt x="742" y="7"/>
                    </a:lnTo>
                    <a:lnTo>
                      <a:pt x="743" y="7"/>
                    </a:lnTo>
                    <a:lnTo>
                      <a:pt x="746" y="8"/>
                    </a:lnTo>
                    <a:lnTo>
                      <a:pt x="749" y="10"/>
                    </a:lnTo>
                    <a:lnTo>
                      <a:pt x="751" y="10"/>
                    </a:lnTo>
                    <a:lnTo>
                      <a:pt x="751" y="10"/>
                    </a:lnTo>
                    <a:lnTo>
                      <a:pt x="753" y="10"/>
                    </a:lnTo>
                    <a:lnTo>
                      <a:pt x="753" y="11"/>
                    </a:lnTo>
                    <a:lnTo>
                      <a:pt x="753" y="11"/>
                    </a:lnTo>
                    <a:lnTo>
                      <a:pt x="753" y="13"/>
                    </a:lnTo>
                    <a:lnTo>
                      <a:pt x="753" y="13"/>
                    </a:lnTo>
                    <a:lnTo>
                      <a:pt x="754" y="13"/>
                    </a:lnTo>
                    <a:lnTo>
                      <a:pt x="756" y="13"/>
                    </a:lnTo>
                    <a:lnTo>
                      <a:pt x="756" y="15"/>
                    </a:lnTo>
                    <a:lnTo>
                      <a:pt x="757" y="16"/>
                    </a:lnTo>
                    <a:lnTo>
                      <a:pt x="757" y="16"/>
                    </a:lnTo>
                    <a:lnTo>
                      <a:pt x="757" y="16"/>
                    </a:lnTo>
                    <a:lnTo>
                      <a:pt x="757" y="18"/>
                    </a:lnTo>
                    <a:lnTo>
                      <a:pt x="757" y="18"/>
                    </a:lnTo>
                    <a:lnTo>
                      <a:pt x="757" y="18"/>
                    </a:lnTo>
                    <a:lnTo>
                      <a:pt x="757" y="19"/>
                    </a:lnTo>
                    <a:lnTo>
                      <a:pt x="757" y="19"/>
                    </a:lnTo>
                    <a:lnTo>
                      <a:pt x="759" y="19"/>
                    </a:lnTo>
                    <a:lnTo>
                      <a:pt x="760" y="21"/>
                    </a:lnTo>
                    <a:lnTo>
                      <a:pt x="760" y="21"/>
                    </a:lnTo>
                    <a:lnTo>
                      <a:pt x="760" y="22"/>
                    </a:lnTo>
                    <a:lnTo>
                      <a:pt x="762" y="22"/>
                    </a:lnTo>
                    <a:lnTo>
                      <a:pt x="762" y="24"/>
                    </a:lnTo>
                    <a:lnTo>
                      <a:pt x="762" y="24"/>
                    </a:lnTo>
                    <a:lnTo>
                      <a:pt x="762" y="24"/>
                    </a:lnTo>
                    <a:lnTo>
                      <a:pt x="762" y="26"/>
                    </a:lnTo>
                    <a:lnTo>
                      <a:pt x="764" y="27"/>
                    </a:lnTo>
                    <a:lnTo>
                      <a:pt x="764" y="27"/>
                    </a:lnTo>
                    <a:lnTo>
                      <a:pt x="764" y="29"/>
                    </a:lnTo>
                    <a:lnTo>
                      <a:pt x="764" y="30"/>
                    </a:lnTo>
                    <a:lnTo>
                      <a:pt x="765" y="32"/>
                    </a:lnTo>
                    <a:lnTo>
                      <a:pt x="767" y="35"/>
                    </a:lnTo>
                    <a:lnTo>
                      <a:pt x="767" y="37"/>
                    </a:lnTo>
                    <a:lnTo>
                      <a:pt x="767" y="38"/>
                    </a:lnTo>
                    <a:lnTo>
                      <a:pt x="767" y="40"/>
                    </a:lnTo>
                    <a:lnTo>
                      <a:pt x="768" y="40"/>
                    </a:lnTo>
                    <a:lnTo>
                      <a:pt x="768" y="40"/>
                    </a:lnTo>
                    <a:lnTo>
                      <a:pt x="768" y="41"/>
                    </a:lnTo>
                    <a:lnTo>
                      <a:pt x="770" y="41"/>
                    </a:lnTo>
                    <a:lnTo>
                      <a:pt x="770" y="43"/>
                    </a:lnTo>
                    <a:lnTo>
                      <a:pt x="770" y="44"/>
                    </a:lnTo>
                    <a:lnTo>
                      <a:pt x="770" y="44"/>
                    </a:lnTo>
                    <a:lnTo>
                      <a:pt x="770" y="46"/>
                    </a:lnTo>
                    <a:lnTo>
                      <a:pt x="770" y="46"/>
                    </a:lnTo>
                    <a:lnTo>
                      <a:pt x="770" y="48"/>
                    </a:lnTo>
                    <a:lnTo>
                      <a:pt x="772" y="51"/>
                    </a:lnTo>
                    <a:lnTo>
                      <a:pt x="775" y="52"/>
                    </a:lnTo>
                    <a:lnTo>
                      <a:pt x="776" y="55"/>
                    </a:lnTo>
                    <a:lnTo>
                      <a:pt x="776" y="57"/>
                    </a:lnTo>
                    <a:lnTo>
                      <a:pt x="776" y="59"/>
                    </a:lnTo>
                    <a:lnTo>
                      <a:pt x="776" y="59"/>
                    </a:lnTo>
                    <a:lnTo>
                      <a:pt x="776" y="60"/>
                    </a:lnTo>
                    <a:lnTo>
                      <a:pt x="776" y="60"/>
                    </a:lnTo>
                    <a:lnTo>
                      <a:pt x="776" y="62"/>
                    </a:lnTo>
                    <a:lnTo>
                      <a:pt x="776" y="62"/>
                    </a:lnTo>
                    <a:lnTo>
                      <a:pt x="778" y="63"/>
                    </a:lnTo>
                    <a:lnTo>
                      <a:pt x="779" y="65"/>
                    </a:lnTo>
                    <a:lnTo>
                      <a:pt x="779" y="68"/>
                    </a:lnTo>
                    <a:lnTo>
                      <a:pt x="779" y="70"/>
                    </a:lnTo>
                    <a:lnTo>
                      <a:pt x="779" y="71"/>
                    </a:lnTo>
                    <a:lnTo>
                      <a:pt x="779" y="73"/>
                    </a:lnTo>
                    <a:lnTo>
                      <a:pt x="781" y="73"/>
                    </a:lnTo>
                    <a:lnTo>
                      <a:pt x="781" y="74"/>
                    </a:lnTo>
                    <a:lnTo>
                      <a:pt x="783" y="74"/>
                    </a:lnTo>
                    <a:lnTo>
                      <a:pt x="784" y="76"/>
                    </a:lnTo>
                    <a:lnTo>
                      <a:pt x="786" y="78"/>
                    </a:lnTo>
                    <a:lnTo>
                      <a:pt x="789" y="78"/>
                    </a:lnTo>
                    <a:lnTo>
                      <a:pt x="794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8" y="78"/>
                    </a:lnTo>
                    <a:lnTo>
                      <a:pt x="797" y="78"/>
                    </a:lnTo>
                    <a:lnTo>
                      <a:pt x="798" y="79"/>
                    </a:lnTo>
                    <a:lnTo>
                      <a:pt x="800" y="79"/>
                    </a:lnTo>
                    <a:lnTo>
                      <a:pt x="801" y="79"/>
                    </a:lnTo>
                    <a:lnTo>
                      <a:pt x="801" y="81"/>
                    </a:lnTo>
                    <a:lnTo>
                      <a:pt x="803" y="81"/>
                    </a:lnTo>
                    <a:lnTo>
                      <a:pt x="803" y="81"/>
                    </a:lnTo>
                    <a:lnTo>
                      <a:pt x="805" y="81"/>
                    </a:lnTo>
                    <a:lnTo>
                      <a:pt x="805" y="81"/>
                    </a:lnTo>
                    <a:lnTo>
                      <a:pt x="806" y="81"/>
                    </a:lnTo>
                    <a:lnTo>
                      <a:pt x="806" y="81"/>
                    </a:lnTo>
                    <a:lnTo>
                      <a:pt x="806" y="81"/>
                    </a:lnTo>
                    <a:lnTo>
                      <a:pt x="808" y="81"/>
                    </a:lnTo>
                    <a:lnTo>
                      <a:pt x="808" y="81"/>
                    </a:lnTo>
                    <a:lnTo>
                      <a:pt x="809" y="82"/>
                    </a:lnTo>
                    <a:lnTo>
                      <a:pt x="811" y="82"/>
                    </a:lnTo>
                    <a:lnTo>
                      <a:pt x="813" y="84"/>
                    </a:lnTo>
                    <a:lnTo>
                      <a:pt x="816" y="89"/>
                    </a:lnTo>
                    <a:lnTo>
                      <a:pt x="817" y="90"/>
                    </a:lnTo>
                    <a:lnTo>
                      <a:pt x="820" y="90"/>
                    </a:lnTo>
                    <a:lnTo>
                      <a:pt x="824" y="90"/>
                    </a:lnTo>
                    <a:lnTo>
                      <a:pt x="824" y="92"/>
                    </a:lnTo>
                    <a:lnTo>
                      <a:pt x="824" y="93"/>
                    </a:lnTo>
                    <a:lnTo>
                      <a:pt x="824" y="95"/>
                    </a:lnTo>
                    <a:lnTo>
                      <a:pt x="824" y="95"/>
                    </a:lnTo>
                    <a:lnTo>
                      <a:pt x="825" y="96"/>
                    </a:lnTo>
                    <a:lnTo>
                      <a:pt x="825" y="98"/>
                    </a:lnTo>
                    <a:lnTo>
                      <a:pt x="827" y="98"/>
                    </a:lnTo>
                    <a:lnTo>
                      <a:pt x="827" y="100"/>
                    </a:lnTo>
                    <a:lnTo>
                      <a:pt x="827" y="101"/>
                    </a:lnTo>
                    <a:lnTo>
                      <a:pt x="825" y="104"/>
                    </a:lnTo>
                    <a:lnTo>
                      <a:pt x="825" y="106"/>
                    </a:lnTo>
                    <a:lnTo>
                      <a:pt x="827" y="107"/>
                    </a:lnTo>
                    <a:lnTo>
                      <a:pt x="828" y="109"/>
                    </a:lnTo>
                    <a:lnTo>
                      <a:pt x="828" y="111"/>
                    </a:lnTo>
                    <a:lnTo>
                      <a:pt x="828" y="111"/>
                    </a:lnTo>
                    <a:lnTo>
                      <a:pt x="830" y="112"/>
                    </a:lnTo>
                    <a:lnTo>
                      <a:pt x="831" y="112"/>
                    </a:lnTo>
                    <a:lnTo>
                      <a:pt x="835" y="111"/>
                    </a:lnTo>
                    <a:lnTo>
                      <a:pt x="836" y="111"/>
                    </a:lnTo>
                    <a:lnTo>
                      <a:pt x="838" y="112"/>
                    </a:lnTo>
                    <a:lnTo>
                      <a:pt x="841" y="112"/>
                    </a:lnTo>
                    <a:lnTo>
                      <a:pt x="846" y="111"/>
                    </a:lnTo>
                    <a:lnTo>
                      <a:pt x="849" y="111"/>
                    </a:lnTo>
                    <a:lnTo>
                      <a:pt x="850" y="111"/>
                    </a:lnTo>
                    <a:lnTo>
                      <a:pt x="852" y="111"/>
                    </a:lnTo>
                    <a:lnTo>
                      <a:pt x="854" y="107"/>
                    </a:lnTo>
                    <a:lnTo>
                      <a:pt x="854" y="107"/>
                    </a:lnTo>
                    <a:lnTo>
                      <a:pt x="855" y="107"/>
                    </a:lnTo>
                    <a:lnTo>
                      <a:pt x="857" y="106"/>
                    </a:lnTo>
                    <a:lnTo>
                      <a:pt x="858" y="104"/>
                    </a:lnTo>
                    <a:lnTo>
                      <a:pt x="860" y="104"/>
                    </a:lnTo>
                    <a:lnTo>
                      <a:pt x="863" y="104"/>
                    </a:lnTo>
                    <a:lnTo>
                      <a:pt x="865" y="104"/>
                    </a:lnTo>
                    <a:lnTo>
                      <a:pt x="866" y="103"/>
                    </a:lnTo>
                    <a:lnTo>
                      <a:pt x="868" y="103"/>
                    </a:lnTo>
                    <a:lnTo>
                      <a:pt x="871" y="101"/>
                    </a:lnTo>
                    <a:lnTo>
                      <a:pt x="876" y="100"/>
                    </a:lnTo>
                    <a:lnTo>
                      <a:pt x="877" y="100"/>
                    </a:lnTo>
                    <a:lnTo>
                      <a:pt x="877" y="100"/>
                    </a:lnTo>
                    <a:lnTo>
                      <a:pt x="879" y="100"/>
                    </a:lnTo>
                    <a:lnTo>
                      <a:pt x="880" y="100"/>
                    </a:lnTo>
                    <a:lnTo>
                      <a:pt x="882" y="101"/>
                    </a:lnTo>
                    <a:lnTo>
                      <a:pt x="882" y="103"/>
                    </a:lnTo>
                    <a:lnTo>
                      <a:pt x="882" y="103"/>
                    </a:lnTo>
                    <a:lnTo>
                      <a:pt x="882" y="104"/>
                    </a:lnTo>
                    <a:lnTo>
                      <a:pt x="882" y="104"/>
                    </a:lnTo>
                    <a:lnTo>
                      <a:pt x="880" y="106"/>
                    </a:lnTo>
                    <a:lnTo>
                      <a:pt x="882" y="106"/>
                    </a:lnTo>
                    <a:lnTo>
                      <a:pt x="882" y="109"/>
                    </a:lnTo>
                    <a:lnTo>
                      <a:pt x="883" y="109"/>
                    </a:lnTo>
                    <a:lnTo>
                      <a:pt x="883" y="111"/>
                    </a:lnTo>
                    <a:lnTo>
                      <a:pt x="883" y="112"/>
                    </a:lnTo>
                    <a:lnTo>
                      <a:pt x="883" y="112"/>
                    </a:lnTo>
                    <a:lnTo>
                      <a:pt x="882" y="115"/>
                    </a:lnTo>
                    <a:lnTo>
                      <a:pt x="880" y="115"/>
                    </a:lnTo>
                    <a:lnTo>
                      <a:pt x="880" y="115"/>
                    </a:lnTo>
                    <a:lnTo>
                      <a:pt x="879" y="117"/>
                    </a:lnTo>
                    <a:lnTo>
                      <a:pt x="877" y="117"/>
                    </a:lnTo>
                    <a:lnTo>
                      <a:pt x="877" y="117"/>
                    </a:lnTo>
                    <a:lnTo>
                      <a:pt x="877" y="117"/>
                    </a:lnTo>
                    <a:lnTo>
                      <a:pt x="876" y="118"/>
                    </a:lnTo>
                    <a:lnTo>
                      <a:pt x="876" y="118"/>
                    </a:lnTo>
                    <a:lnTo>
                      <a:pt x="876" y="120"/>
                    </a:lnTo>
                    <a:lnTo>
                      <a:pt x="876" y="120"/>
                    </a:lnTo>
                    <a:lnTo>
                      <a:pt x="876" y="122"/>
                    </a:lnTo>
                    <a:lnTo>
                      <a:pt x="876" y="123"/>
                    </a:lnTo>
                    <a:lnTo>
                      <a:pt x="874" y="125"/>
                    </a:lnTo>
                    <a:lnTo>
                      <a:pt x="874" y="125"/>
                    </a:lnTo>
                    <a:lnTo>
                      <a:pt x="874" y="126"/>
                    </a:lnTo>
                    <a:lnTo>
                      <a:pt x="874" y="126"/>
                    </a:lnTo>
                    <a:lnTo>
                      <a:pt x="872" y="130"/>
                    </a:lnTo>
                    <a:lnTo>
                      <a:pt x="872" y="131"/>
                    </a:lnTo>
                    <a:lnTo>
                      <a:pt x="871" y="133"/>
                    </a:lnTo>
                    <a:lnTo>
                      <a:pt x="871" y="134"/>
                    </a:lnTo>
                    <a:lnTo>
                      <a:pt x="871" y="136"/>
                    </a:lnTo>
                    <a:lnTo>
                      <a:pt x="871" y="136"/>
                    </a:lnTo>
                    <a:lnTo>
                      <a:pt x="871" y="137"/>
                    </a:lnTo>
                    <a:lnTo>
                      <a:pt x="871" y="137"/>
                    </a:lnTo>
                    <a:lnTo>
                      <a:pt x="871" y="139"/>
                    </a:lnTo>
                    <a:lnTo>
                      <a:pt x="869" y="139"/>
                    </a:lnTo>
                    <a:lnTo>
                      <a:pt x="869" y="141"/>
                    </a:lnTo>
                    <a:lnTo>
                      <a:pt x="869" y="141"/>
                    </a:lnTo>
                    <a:lnTo>
                      <a:pt x="868" y="142"/>
                    </a:lnTo>
                    <a:lnTo>
                      <a:pt x="868" y="144"/>
                    </a:lnTo>
                    <a:lnTo>
                      <a:pt x="868" y="144"/>
                    </a:lnTo>
                    <a:lnTo>
                      <a:pt x="866" y="144"/>
                    </a:lnTo>
                    <a:lnTo>
                      <a:pt x="866" y="145"/>
                    </a:lnTo>
                    <a:lnTo>
                      <a:pt x="866" y="145"/>
                    </a:lnTo>
                    <a:lnTo>
                      <a:pt x="865" y="147"/>
                    </a:lnTo>
                    <a:lnTo>
                      <a:pt x="865" y="148"/>
                    </a:lnTo>
                    <a:lnTo>
                      <a:pt x="865" y="148"/>
                    </a:lnTo>
                    <a:lnTo>
                      <a:pt x="865" y="150"/>
                    </a:lnTo>
                    <a:lnTo>
                      <a:pt x="863" y="150"/>
                    </a:lnTo>
                    <a:lnTo>
                      <a:pt x="863" y="150"/>
                    </a:lnTo>
                    <a:lnTo>
                      <a:pt x="863" y="150"/>
                    </a:lnTo>
                    <a:lnTo>
                      <a:pt x="861" y="152"/>
                    </a:lnTo>
                    <a:lnTo>
                      <a:pt x="860" y="155"/>
                    </a:lnTo>
                    <a:lnTo>
                      <a:pt x="860" y="156"/>
                    </a:lnTo>
                    <a:lnTo>
                      <a:pt x="860" y="158"/>
                    </a:lnTo>
                    <a:lnTo>
                      <a:pt x="858" y="159"/>
                    </a:lnTo>
                    <a:lnTo>
                      <a:pt x="858" y="159"/>
                    </a:lnTo>
                    <a:lnTo>
                      <a:pt x="857" y="159"/>
                    </a:lnTo>
                    <a:lnTo>
                      <a:pt x="857" y="159"/>
                    </a:lnTo>
                    <a:lnTo>
                      <a:pt x="855" y="159"/>
                    </a:lnTo>
                    <a:lnTo>
                      <a:pt x="855" y="158"/>
                    </a:lnTo>
                    <a:lnTo>
                      <a:pt x="855" y="156"/>
                    </a:lnTo>
                    <a:lnTo>
                      <a:pt x="852" y="155"/>
                    </a:lnTo>
                    <a:lnTo>
                      <a:pt x="850" y="155"/>
                    </a:lnTo>
                    <a:lnTo>
                      <a:pt x="847" y="155"/>
                    </a:lnTo>
                    <a:lnTo>
                      <a:pt x="846" y="155"/>
                    </a:lnTo>
                    <a:lnTo>
                      <a:pt x="844" y="156"/>
                    </a:lnTo>
                    <a:lnTo>
                      <a:pt x="844" y="156"/>
                    </a:lnTo>
                    <a:lnTo>
                      <a:pt x="842" y="155"/>
                    </a:lnTo>
                    <a:lnTo>
                      <a:pt x="842" y="155"/>
                    </a:lnTo>
                    <a:lnTo>
                      <a:pt x="841" y="155"/>
                    </a:lnTo>
                    <a:lnTo>
                      <a:pt x="841" y="156"/>
                    </a:lnTo>
                    <a:lnTo>
                      <a:pt x="839" y="156"/>
                    </a:lnTo>
                    <a:lnTo>
                      <a:pt x="838" y="158"/>
                    </a:lnTo>
                    <a:lnTo>
                      <a:pt x="838" y="159"/>
                    </a:lnTo>
                    <a:lnTo>
                      <a:pt x="836" y="159"/>
                    </a:lnTo>
                    <a:lnTo>
                      <a:pt x="836" y="161"/>
                    </a:lnTo>
                    <a:lnTo>
                      <a:pt x="833" y="161"/>
                    </a:lnTo>
                    <a:lnTo>
                      <a:pt x="833" y="161"/>
                    </a:lnTo>
                    <a:lnTo>
                      <a:pt x="831" y="163"/>
                    </a:lnTo>
                    <a:lnTo>
                      <a:pt x="830" y="163"/>
                    </a:lnTo>
                    <a:lnTo>
                      <a:pt x="830" y="163"/>
                    </a:lnTo>
                    <a:lnTo>
                      <a:pt x="828" y="164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1" y="167"/>
                    </a:lnTo>
                    <a:lnTo>
                      <a:pt x="831" y="170"/>
                    </a:lnTo>
                    <a:lnTo>
                      <a:pt x="833" y="177"/>
                    </a:lnTo>
                    <a:lnTo>
                      <a:pt x="833" y="178"/>
                    </a:lnTo>
                    <a:lnTo>
                      <a:pt x="831" y="183"/>
                    </a:lnTo>
                    <a:lnTo>
                      <a:pt x="831" y="185"/>
                    </a:lnTo>
                    <a:lnTo>
                      <a:pt x="831" y="186"/>
                    </a:lnTo>
                    <a:lnTo>
                      <a:pt x="831" y="186"/>
                    </a:lnTo>
                    <a:lnTo>
                      <a:pt x="833" y="186"/>
                    </a:lnTo>
                    <a:lnTo>
                      <a:pt x="833" y="188"/>
                    </a:lnTo>
                    <a:lnTo>
                      <a:pt x="833" y="188"/>
                    </a:lnTo>
                    <a:lnTo>
                      <a:pt x="833" y="189"/>
                    </a:lnTo>
                    <a:lnTo>
                      <a:pt x="833" y="189"/>
                    </a:lnTo>
                    <a:lnTo>
                      <a:pt x="833" y="191"/>
                    </a:lnTo>
                    <a:lnTo>
                      <a:pt x="831" y="193"/>
                    </a:lnTo>
                    <a:lnTo>
                      <a:pt x="831" y="194"/>
                    </a:lnTo>
                    <a:lnTo>
                      <a:pt x="831" y="194"/>
                    </a:lnTo>
                    <a:lnTo>
                      <a:pt x="831" y="194"/>
                    </a:lnTo>
                    <a:lnTo>
                      <a:pt x="831" y="196"/>
                    </a:lnTo>
                    <a:lnTo>
                      <a:pt x="830" y="197"/>
                    </a:lnTo>
                    <a:lnTo>
                      <a:pt x="830" y="197"/>
                    </a:lnTo>
                    <a:lnTo>
                      <a:pt x="828" y="199"/>
                    </a:lnTo>
                    <a:lnTo>
                      <a:pt x="828" y="197"/>
                    </a:lnTo>
                    <a:lnTo>
                      <a:pt x="827" y="197"/>
                    </a:lnTo>
                    <a:lnTo>
                      <a:pt x="825" y="199"/>
                    </a:lnTo>
                    <a:lnTo>
                      <a:pt x="824" y="199"/>
                    </a:lnTo>
                    <a:lnTo>
                      <a:pt x="822" y="199"/>
                    </a:lnTo>
                    <a:lnTo>
                      <a:pt x="822" y="200"/>
                    </a:lnTo>
                    <a:lnTo>
                      <a:pt x="820" y="200"/>
                    </a:lnTo>
                    <a:lnTo>
                      <a:pt x="820" y="200"/>
                    </a:lnTo>
                    <a:lnTo>
                      <a:pt x="822" y="200"/>
                    </a:lnTo>
                    <a:lnTo>
                      <a:pt x="822" y="202"/>
                    </a:lnTo>
                    <a:lnTo>
                      <a:pt x="824" y="202"/>
                    </a:lnTo>
                    <a:lnTo>
                      <a:pt x="824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2" y="204"/>
                    </a:lnTo>
                    <a:lnTo>
                      <a:pt x="820" y="202"/>
                    </a:lnTo>
                    <a:lnTo>
                      <a:pt x="819" y="200"/>
                    </a:lnTo>
                    <a:lnTo>
                      <a:pt x="819" y="200"/>
                    </a:lnTo>
                    <a:lnTo>
                      <a:pt x="819" y="197"/>
                    </a:lnTo>
                    <a:lnTo>
                      <a:pt x="819" y="197"/>
                    </a:lnTo>
                    <a:lnTo>
                      <a:pt x="817" y="197"/>
                    </a:lnTo>
                    <a:lnTo>
                      <a:pt x="817" y="196"/>
                    </a:lnTo>
                    <a:lnTo>
                      <a:pt x="816" y="196"/>
                    </a:lnTo>
                    <a:lnTo>
                      <a:pt x="816" y="196"/>
                    </a:lnTo>
                    <a:lnTo>
                      <a:pt x="814" y="196"/>
                    </a:lnTo>
                    <a:lnTo>
                      <a:pt x="814" y="196"/>
                    </a:lnTo>
                    <a:lnTo>
                      <a:pt x="814" y="196"/>
                    </a:lnTo>
                    <a:lnTo>
                      <a:pt x="813" y="196"/>
                    </a:lnTo>
                    <a:lnTo>
                      <a:pt x="813" y="197"/>
                    </a:lnTo>
                    <a:lnTo>
                      <a:pt x="813" y="199"/>
                    </a:lnTo>
                    <a:lnTo>
                      <a:pt x="813" y="200"/>
                    </a:lnTo>
                    <a:lnTo>
                      <a:pt x="811" y="202"/>
                    </a:lnTo>
                    <a:lnTo>
                      <a:pt x="811" y="205"/>
                    </a:lnTo>
                    <a:lnTo>
                      <a:pt x="811" y="205"/>
                    </a:lnTo>
                    <a:lnTo>
                      <a:pt x="809" y="205"/>
                    </a:lnTo>
                    <a:lnTo>
                      <a:pt x="809" y="205"/>
                    </a:lnTo>
                    <a:lnTo>
                      <a:pt x="809" y="207"/>
                    </a:lnTo>
                    <a:lnTo>
                      <a:pt x="808" y="207"/>
                    </a:lnTo>
                    <a:lnTo>
                      <a:pt x="808" y="205"/>
                    </a:lnTo>
                    <a:lnTo>
                      <a:pt x="806" y="205"/>
                    </a:lnTo>
                    <a:lnTo>
                      <a:pt x="806" y="205"/>
                    </a:lnTo>
                    <a:lnTo>
                      <a:pt x="805" y="205"/>
                    </a:lnTo>
                    <a:lnTo>
                      <a:pt x="805" y="207"/>
                    </a:lnTo>
                    <a:lnTo>
                      <a:pt x="803" y="208"/>
                    </a:lnTo>
                    <a:lnTo>
                      <a:pt x="803" y="208"/>
                    </a:lnTo>
                    <a:lnTo>
                      <a:pt x="803" y="210"/>
                    </a:lnTo>
                    <a:lnTo>
                      <a:pt x="803" y="210"/>
                    </a:lnTo>
                    <a:lnTo>
                      <a:pt x="801" y="210"/>
                    </a:lnTo>
                    <a:lnTo>
                      <a:pt x="800" y="211"/>
                    </a:lnTo>
                    <a:lnTo>
                      <a:pt x="800" y="213"/>
                    </a:lnTo>
                    <a:lnTo>
                      <a:pt x="798" y="213"/>
                    </a:lnTo>
                    <a:lnTo>
                      <a:pt x="797" y="211"/>
                    </a:lnTo>
                    <a:lnTo>
                      <a:pt x="795" y="213"/>
                    </a:lnTo>
                    <a:lnTo>
                      <a:pt x="792" y="213"/>
                    </a:lnTo>
                    <a:lnTo>
                      <a:pt x="790" y="213"/>
                    </a:lnTo>
                    <a:lnTo>
                      <a:pt x="789" y="213"/>
                    </a:lnTo>
                    <a:lnTo>
                      <a:pt x="787" y="213"/>
                    </a:lnTo>
                    <a:lnTo>
                      <a:pt x="787" y="213"/>
                    </a:lnTo>
                    <a:lnTo>
                      <a:pt x="787" y="215"/>
                    </a:lnTo>
                    <a:lnTo>
                      <a:pt x="787" y="215"/>
                    </a:lnTo>
                    <a:lnTo>
                      <a:pt x="787" y="216"/>
                    </a:lnTo>
                    <a:lnTo>
                      <a:pt x="787" y="216"/>
                    </a:lnTo>
                    <a:lnTo>
                      <a:pt x="789" y="218"/>
                    </a:lnTo>
                    <a:lnTo>
                      <a:pt x="790" y="219"/>
                    </a:lnTo>
                    <a:lnTo>
                      <a:pt x="790" y="219"/>
                    </a:lnTo>
                    <a:lnTo>
                      <a:pt x="790" y="221"/>
                    </a:lnTo>
                    <a:lnTo>
                      <a:pt x="790" y="221"/>
                    </a:lnTo>
                    <a:lnTo>
                      <a:pt x="789" y="222"/>
                    </a:lnTo>
                    <a:lnTo>
                      <a:pt x="789" y="224"/>
                    </a:lnTo>
                    <a:lnTo>
                      <a:pt x="787" y="224"/>
                    </a:lnTo>
                    <a:lnTo>
                      <a:pt x="787" y="222"/>
                    </a:lnTo>
                    <a:lnTo>
                      <a:pt x="786" y="222"/>
                    </a:lnTo>
                    <a:lnTo>
                      <a:pt x="786" y="222"/>
                    </a:lnTo>
                    <a:lnTo>
                      <a:pt x="781" y="222"/>
                    </a:lnTo>
                    <a:lnTo>
                      <a:pt x="779" y="222"/>
                    </a:lnTo>
                    <a:lnTo>
                      <a:pt x="779" y="222"/>
                    </a:lnTo>
                    <a:lnTo>
                      <a:pt x="778" y="222"/>
                    </a:lnTo>
                    <a:lnTo>
                      <a:pt x="776" y="221"/>
                    </a:lnTo>
                    <a:lnTo>
                      <a:pt x="775" y="221"/>
                    </a:lnTo>
                    <a:lnTo>
                      <a:pt x="773" y="221"/>
                    </a:lnTo>
                    <a:lnTo>
                      <a:pt x="773" y="219"/>
                    </a:lnTo>
                    <a:lnTo>
                      <a:pt x="773" y="219"/>
                    </a:lnTo>
                    <a:lnTo>
                      <a:pt x="773" y="218"/>
                    </a:lnTo>
                    <a:lnTo>
                      <a:pt x="772" y="218"/>
                    </a:lnTo>
                    <a:lnTo>
                      <a:pt x="772" y="216"/>
                    </a:lnTo>
                    <a:lnTo>
                      <a:pt x="770" y="216"/>
                    </a:lnTo>
                    <a:lnTo>
                      <a:pt x="770" y="218"/>
                    </a:lnTo>
                    <a:lnTo>
                      <a:pt x="768" y="218"/>
                    </a:lnTo>
                    <a:lnTo>
                      <a:pt x="768" y="218"/>
                    </a:lnTo>
                    <a:lnTo>
                      <a:pt x="768" y="218"/>
                    </a:lnTo>
                    <a:lnTo>
                      <a:pt x="767" y="218"/>
                    </a:lnTo>
                    <a:lnTo>
                      <a:pt x="765" y="219"/>
                    </a:lnTo>
                    <a:lnTo>
                      <a:pt x="765" y="219"/>
                    </a:lnTo>
                    <a:lnTo>
                      <a:pt x="765" y="221"/>
                    </a:lnTo>
                    <a:lnTo>
                      <a:pt x="765" y="224"/>
                    </a:lnTo>
                    <a:lnTo>
                      <a:pt x="764" y="224"/>
                    </a:lnTo>
                    <a:lnTo>
                      <a:pt x="764" y="224"/>
                    </a:lnTo>
                    <a:lnTo>
                      <a:pt x="764" y="224"/>
                    </a:lnTo>
                    <a:lnTo>
                      <a:pt x="762" y="226"/>
                    </a:lnTo>
                    <a:lnTo>
                      <a:pt x="760" y="227"/>
                    </a:lnTo>
                    <a:lnTo>
                      <a:pt x="759" y="229"/>
                    </a:lnTo>
                    <a:lnTo>
                      <a:pt x="759" y="230"/>
                    </a:lnTo>
                    <a:lnTo>
                      <a:pt x="759" y="230"/>
                    </a:lnTo>
                    <a:lnTo>
                      <a:pt x="757" y="232"/>
                    </a:lnTo>
                    <a:lnTo>
                      <a:pt x="756" y="232"/>
                    </a:lnTo>
                    <a:lnTo>
                      <a:pt x="754" y="232"/>
                    </a:lnTo>
                    <a:lnTo>
                      <a:pt x="753" y="232"/>
                    </a:lnTo>
                    <a:lnTo>
                      <a:pt x="753" y="233"/>
                    </a:lnTo>
                    <a:lnTo>
                      <a:pt x="753" y="233"/>
                    </a:lnTo>
                    <a:lnTo>
                      <a:pt x="753" y="233"/>
                    </a:lnTo>
                    <a:lnTo>
                      <a:pt x="751" y="233"/>
                    </a:lnTo>
                    <a:lnTo>
                      <a:pt x="751" y="235"/>
                    </a:lnTo>
                    <a:lnTo>
                      <a:pt x="749" y="237"/>
                    </a:lnTo>
                    <a:lnTo>
                      <a:pt x="748" y="237"/>
                    </a:lnTo>
                    <a:lnTo>
                      <a:pt x="745" y="237"/>
                    </a:lnTo>
                    <a:lnTo>
                      <a:pt x="743" y="238"/>
                    </a:lnTo>
                    <a:lnTo>
                      <a:pt x="743" y="238"/>
                    </a:lnTo>
                    <a:lnTo>
                      <a:pt x="743" y="238"/>
                    </a:lnTo>
                    <a:lnTo>
                      <a:pt x="743" y="240"/>
                    </a:lnTo>
                    <a:lnTo>
                      <a:pt x="742" y="240"/>
                    </a:lnTo>
                    <a:lnTo>
                      <a:pt x="742" y="240"/>
                    </a:lnTo>
                    <a:lnTo>
                      <a:pt x="740" y="241"/>
                    </a:lnTo>
                    <a:lnTo>
                      <a:pt x="738" y="241"/>
                    </a:lnTo>
                    <a:lnTo>
                      <a:pt x="735" y="245"/>
                    </a:lnTo>
                    <a:lnTo>
                      <a:pt x="734" y="246"/>
                    </a:lnTo>
                    <a:lnTo>
                      <a:pt x="734" y="248"/>
                    </a:lnTo>
                    <a:lnTo>
                      <a:pt x="734" y="248"/>
                    </a:lnTo>
                    <a:lnTo>
                      <a:pt x="732" y="249"/>
                    </a:lnTo>
                    <a:lnTo>
                      <a:pt x="731" y="249"/>
                    </a:lnTo>
                    <a:lnTo>
                      <a:pt x="724" y="251"/>
                    </a:lnTo>
                    <a:lnTo>
                      <a:pt x="723" y="249"/>
                    </a:lnTo>
                    <a:lnTo>
                      <a:pt x="723" y="249"/>
                    </a:lnTo>
                    <a:lnTo>
                      <a:pt x="723" y="251"/>
                    </a:lnTo>
                    <a:lnTo>
                      <a:pt x="721" y="251"/>
                    </a:lnTo>
                    <a:lnTo>
                      <a:pt x="719" y="251"/>
                    </a:lnTo>
                    <a:lnTo>
                      <a:pt x="718" y="252"/>
                    </a:lnTo>
                    <a:lnTo>
                      <a:pt x="716" y="252"/>
                    </a:lnTo>
                    <a:lnTo>
                      <a:pt x="715" y="252"/>
                    </a:lnTo>
                    <a:lnTo>
                      <a:pt x="713" y="254"/>
                    </a:lnTo>
                    <a:lnTo>
                      <a:pt x="712" y="254"/>
                    </a:lnTo>
                    <a:lnTo>
                      <a:pt x="704" y="259"/>
                    </a:lnTo>
                    <a:lnTo>
                      <a:pt x="702" y="260"/>
                    </a:lnTo>
                    <a:lnTo>
                      <a:pt x="701" y="262"/>
                    </a:lnTo>
                    <a:lnTo>
                      <a:pt x="701" y="262"/>
                    </a:lnTo>
                    <a:lnTo>
                      <a:pt x="699" y="263"/>
                    </a:lnTo>
                    <a:lnTo>
                      <a:pt x="699" y="263"/>
                    </a:lnTo>
                    <a:lnTo>
                      <a:pt x="697" y="263"/>
                    </a:lnTo>
                    <a:lnTo>
                      <a:pt x="696" y="265"/>
                    </a:lnTo>
                    <a:lnTo>
                      <a:pt x="696" y="263"/>
                    </a:lnTo>
                    <a:lnTo>
                      <a:pt x="694" y="263"/>
                    </a:lnTo>
                    <a:lnTo>
                      <a:pt x="694" y="265"/>
                    </a:lnTo>
                    <a:lnTo>
                      <a:pt x="694" y="267"/>
                    </a:lnTo>
                    <a:lnTo>
                      <a:pt x="694" y="267"/>
                    </a:lnTo>
                    <a:lnTo>
                      <a:pt x="693" y="267"/>
                    </a:lnTo>
                    <a:lnTo>
                      <a:pt x="690" y="267"/>
                    </a:lnTo>
                    <a:lnTo>
                      <a:pt x="688" y="268"/>
                    </a:lnTo>
                    <a:lnTo>
                      <a:pt x="688" y="268"/>
                    </a:lnTo>
                    <a:lnTo>
                      <a:pt x="688" y="268"/>
                    </a:lnTo>
                    <a:lnTo>
                      <a:pt x="686" y="267"/>
                    </a:lnTo>
                    <a:lnTo>
                      <a:pt x="686" y="265"/>
                    </a:lnTo>
                    <a:lnTo>
                      <a:pt x="688" y="265"/>
                    </a:lnTo>
                    <a:lnTo>
                      <a:pt x="688" y="265"/>
                    </a:lnTo>
                    <a:lnTo>
                      <a:pt x="694" y="262"/>
                    </a:lnTo>
                    <a:lnTo>
                      <a:pt x="694" y="260"/>
                    </a:lnTo>
                    <a:lnTo>
                      <a:pt x="694" y="260"/>
                    </a:lnTo>
                    <a:lnTo>
                      <a:pt x="696" y="259"/>
                    </a:lnTo>
                    <a:lnTo>
                      <a:pt x="697" y="257"/>
                    </a:lnTo>
                    <a:lnTo>
                      <a:pt x="696" y="257"/>
                    </a:lnTo>
                    <a:lnTo>
                      <a:pt x="693" y="257"/>
                    </a:lnTo>
                    <a:lnTo>
                      <a:pt x="690" y="257"/>
                    </a:lnTo>
                    <a:lnTo>
                      <a:pt x="690" y="257"/>
                    </a:lnTo>
                    <a:lnTo>
                      <a:pt x="690" y="257"/>
                    </a:lnTo>
                    <a:lnTo>
                      <a:pt x="690" y="256"/>
                    </a:lnTo>
                    <a:lnTo>
                      <a:pt x="690" y="256"/>
                    </a:lnTo>
                    <a:lnTo>
                      <a:pt x="691" y="254"/>
                    </a:lnTo>
                    <a:lnTo>
                      <a:pt x="691" y="254"/>
                    </a:lnTo>
                    <a:lnTo>
                      <a:pt x="693" y="254"/>
                    </a:lnTo>
                    <a:lnTo>
                      <a:pt x="693" y="252"/>
                    </a:lnTo>
                    <a:lnTo>
                      <a:pt x="691" y="251"/>
                    </a:lnTo>
                    <a:lnTo>
                      <a:pt x="693" y="249"/>
                    </a:lnTo>
                    <a:lnTo>
                      <a:pt x="696" y="248"/>
                    </a:lnTo>
                    <a:lnTo>
                      <a:pt x="697" y="246"/>
                    </a:lnTo>
                    <a:lnTo>
                      <a:pt x="699" y="245"/>
                    </a:lnTo>
                    <a:lnTo>
                      <a:pt x="702" y="241"/>
                    </a:lnTo>
                    <a:lnTo>
                      <a:pt x="702" y="240"/>
                    </a:lnTo>
                    <a:lnTo>
                      <a:pt x="704" y="238"/>
                    </a:lnTo>
                    <a:lnTo>
                      <a:pt x="704" y="238"/>
                    </a:lnTo>
                    <a:lnTo>
                      <a:pt x="702" y="237"/>
                    </a:lnTo>
                    <a:lnTo>
                      <a:pt x="702" y="235"/>
                    </a:lnTo>
                    <a:lnTo>
                      <a:pt x="697" y="233"/>
                    </a:lnTo>
                    <a:lnTo>
                      <a:pt x="697" y="230"/>
                    </a:lnTo>
                    <a:lnTo>
                      <a:pt x="696" y="230"/>
                    </a:lnTo>
                    <a:lnTo>
                      <a:pt x="696" y="232"/>
                    </a:lnTo>
                    <a:lnTo>
                      <a:pt x="696" y="233"/>
                    </a:lnTo>
                    <a:lnTo>
                      <a:pt x="694" y="233"/>
                    </a:lnTo>
                    <a:lnTo>
                      <a:pt x="693" y="232"/>
                    </a:lnTo>
                    <a:lnTo>
                      <a:pt x="688" y="232"/>
                    </a:lnTo>
                    <a:lnTo>
                      <a:pt x="686" y="233"/>
                    </a:lnTo>
                    <a:lnTo>
                      <a:pt x="685" y="235"/>
                    </a:lnTo>
                    <a:lnTo>
                      <a:pt x="683" y="235"/>
                    </a:lnTo>
                    <a:lnTo>
                      <a:pt x="683" y="237"/>
                    </a:lnTo>
                    <a:lnTo>
                      <a:pt x="682" y="237"/>
                    </a:lnTo>
                    <a:lnTo>
                      <a:pt x="677" y="243"/>
                    </a:lnTo>
                    <a:lnTo>
                      <a:pt x="675" y="245"/>
                    </a:lnTo>
                    <a:lnTo>
                      <a:pt x="669" y="248"/>
                    </a:lnTo>
                    <a:lnTo>
                      <a:pt x="664" y="249"/>
                    </a:lnTo>
                    <a:lnTo>
                      <a:pt x="661" y="251"/>
                    </a:lnTo>
                    <a:lnTo>
                      <a:pt x="661" y="252"/>
                    </a:lnTo>
                    <a:lnTo>
                      <a:pt x="660" y="254"/>
                    </a:lnTo>
                    <a:lnTo>
                      <a:pt x="660" y="257"/>
                    </a:lnTo>
                    <a:lnTo>
                      <a:pt x="656" y="260"/>
                    </a:lnTo>
                    <a:lnTo>
                      <a:pt x="656" y="260"/>
                    </a:lnTo>
                    <a:lnTo>
                      <a:pt x="655" y="262"/>
                    </a:lnTo>
                    <a:lnTo>
                      <a:pt x="653" y="262"/>
                    </a:lnTo>
                    <a:lnTo>
                      <a:pt x="652" y="262"/>
                    </a:lnTo>
                    <a:lnTo>
                      <a:pt x="650" y="262"/>
                    </a:lnTo>
                    <a:lnTo>
                      <a:pt x="649" y="262"/>
                    </a:lnTo>
                    <a:lnTo>
                      <a:pt x="645" y="263"/>
                    </a:lnTo>
                    <a:lnTo>
                      <a:pt x="644" y="260"/>
                    </a:lnTo>
                    <a:lnTo>
                      <a:pt x="642" y="260"/>
                    </a:lnTo>
                    <a:lnTo>
                      <a:pt x="639" y="260"/>
                    </a:lnTo>
                    <a:lnTo>
                      <a:pt x="639" y="262"/>
                    </a:lnTo>
                    <a:lnTo>
                      <a:pt x="636" y="267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74"/>
                    </a:lnTo>
                    <a:lnTo>
                      <a:pt x="637" y="276"/>
                    </a:lnTo>
                    <a:lnTo>
                      <a:pt x="642" y="278"/>
                    </a:lnTo>
                    <a:lnTo>
                      <a:pt x="650" y="279"/>
                    </a:lnTo>
                    <a:lnTo>
                      <a:pt x="652" y="279"/>
                    </a:lnTo>
                    <a:lnTo>
                      <a:pt x="653" y="279"/>
                    </a:lnTo>
                    <a:lnTo>
                      <a:pt x="655" y="281"/>
                    </a:lnTo>
                    <a:lnTo>
                      <a:pt x="656" y="282"/>
                    </a:lnTo>
                    <a:lnTo>
                      <a:pt x="656" y="284"/>
                    </a:lnTo>
                    <a:lnTo>
                      <a:pt x="656" y="284"/>
                    </a:lnTo>
                    <a:lnTo>
                      <a:pt x="656" y="285"/>
                    </a:lnTo>
                    <a:lnTo>
                      <a:pt x="658" y="285"/>
                    </a:lnTo>
                    <a:lnTo>
                      <a:pt x="656" y="287"/>
                    </a:lnTo>
                    <a:lnTo>
                      <a:pt x="656" y="287"/>
                    </a:lnTo>
                    <a:lnTo>
                      <a:pt x="655" y="289"/>
                    </a:lnTo>
                    <a:lnTo>
                      <a:pt x="655" y="292"/>
                    </a:lnTo>
                    <a:lnTo>
                      <a:pt x="656" y="293"/>
                    </a:lnTo>
                    <a:lnTo>
                      <a:pt x="658" y="295"/>
                    </a:lnTo>
                    <a:lnTo>
                      <a:pt x="660" y="295"/>
                    </a:lnTo>
                    <a:lnTo>
                      <a:pt x="663" y="295"/>
                    </a:lnTo>
                    <a:lnTo>
                      <a:pt x="667" y="295"/>
                    </a:lnTo>
                    <a:lnTo>
                      <a:pt x="669" y="293"/>
                    </a:lnTo>
                    <a:lnTo>
                      <a:pt x="669" y="293"/>
                    </a:lnTo>
                    <a:lnTo>
                      <a:pt x="669" y="292"/>
                    </a:lnTo>
                    <a:lnTo>
                      <a:pt x="672" y="289"/>
                    </a:lnTo>
                    <a:lnTo>
                      <a:pt x="675" y="287"/>
                    </a:lnTo>
                    <a:lnTo>
                      <a:pt x="675" y="287"/>
                    </a:lnTo>
                    <a:lnTo>
                      <a:pt x="674" y="285"/>
                    </a:lnTo>
                    <a:lnTo>
                      <a:pt x="675" y="285"/>
                    </a:lnTo>
                    <a:lnTo>
                      <a:pt x="675" y="285"/>
                    </a:lnTo>
                    <a:lnTo>
                      <a:pt x="682" y="284"/>
                    </a:lnTo>
                    <a:lnTo>
                      <a:pt x="686" y="285"/>
                    </a:lnTo>
                    <a:lnTo>
                      <a:pt x="688" y="287"/>
                    </a:lnTo>
                    <a:lnTo>
                      <a:pt x="691" y="289"/>
                    </a:lnTo>
                    <a:lnTo>
                      <a:pt x="693" y="289"/>
                    </a:lnTo>
                    <a:lnTo>
                      <a:pt x="694" y="290"/>
                    </a:lnTo>
                    <a:lnTo>
                      <a:pt x="697" y="290"/>
                    </a:lnTo>
                    <a:lnTo>
                      <a:pt x="699" y="290"/>
                    </a:lnTo>
                    <a:lnTo>
                      <a:pt x="699" y="289"/>
                    </a:lnTo>
                    <a:lnTo>
                      <a:pt x="701" y="289"/>
                    </a:lnTo>
                    <a:lnTo>
                      <a:pt x="701" y="289"/>
                    </a:lnTo>
                    <a:lnTo>
                      <a:pt x="702" y="290"/>
                    </a:lnTo>
                    <a:lnTo>
                      <a:pt x="704" y="290"/>
                    </a:lnTo>
                    <a:lnTo>
                      <a:pt x="707" y="290"/>
                    </a:lnTo>
                    <a:lnTo>
                      <a:pt x="708" y="290"/>
                    </a:lnTo>
                    <a:lnTo>
                      <a:pt x="708" y="290"/>
                    </a:lnTo>
                    <a:lnTo>
                      <a:pt x="708" y="292"/>
                    </a:lnTo>
                    <a:lnTo>
                      <a:pt x="708" y="295"/>
                    </a:lnTo>
                    <a:lnTo>
                      <a:pt x="707" y="295"/>
                    </a:lnTo>
                    <a:lnTo>
                      <a:pt x="705" y="297"/>
                    </a:lnTo>
                    <a:lnTo>
                      <a:pt x="707" y="297"/>
                    </a:lnTo>
                    <a:lnTo>
                      <a:pt x="707" y="298"/>
                    </a:lnTo>
                    <a:lnTo>
                      <a:pt x="707" y="298"/>
                    </a:lnTo>
                    <a:lnTo>
                      <a:pt x="705" y="300"/>
                    </a:lnTo>
                    <a:lnTo>
                      <a:pt x="704" y="300"/>
                    </a:lnTo>
                    <a:lnTo>
                      <a:pt x="704" y="300"/>
                    </a:lnTo>
                    <a:lnTo>
                      <a:pt x="702" y="300"/>
                    </a:lnTo>
                    <a:lnTo>
                      <a:pt x="702" y="300"/>
                    </a:lnTo>
                    <a:lnTo>
                      <a:pt x="702" y="298"/>
                    </a:lnTo>
                    <a:lnTo>
                      <a:pt x="702" y="298"/>
                    </a:lnTo>
                    <a:lnTo>
                      <a:pt x="701" y="298"/>
                    </a:lnTo>
                    <a:lnTo>
                      <a:pt x="699" y="298"/>
                    </a:lnTo>
                    <a:lnTo>
                      <a:pt x="694" y="300"/>
                    </a:lnTo>
                    <a:lnTo>
                      <a:pt x="691" y="301"/>
                    </a:lnTo>
                    <a:lnTo>
                      <a:pt x="686" y="303"/>
                    </a:lnTo>
                    <a:lnTo>
                      <a:pt x="686" y="304"/>
                    </a:lnTo>
                    <a:lnTo>
                      <a:pt x="685" y="304"/>
                    </a:lnTo>
                    <a:lnTo>
                      <a:pt x="683" y="303"/>
                    </a:lnTo>
                    <a:lnTo>
                      <a:pt x="682" y="303"/>
                    </a:lnTo>
                    <a:lnTo>
                      <a:pt x="682" y="304"/>
                    </a:lnTo>
                    <a:lnTo>
                      <a:pt x="683" y="304"/>
                    </a:lnTo>
                    <a:lnTo>
                      <a:pt x="683" y="306"/>
                    </a:lnTo>
                    <a:lnTo>
                      <a:pt x="683" y="306"/>
                    </a:lnTo>
                    <a:lnTo>
                      <a:pt x="683" y="308"/>
                    </a:lnTo>
                    <a:lnTo>
                      <a:pt x="682" y="306"/>
                    </a:lnTo>
                    <a:lnTo>
                      <a:pt x="680" y="308"/>
                    </a:lnTo>
                    <a:lnTo>
                      <a:pt x="680" y="309"/>
                    </a:lnTo>
                    <a:lnTo>
                      <a:pt x="680" y="311"/>
                    </a:lnTo>
                    <a:lnTo>
                      <a:pt x="680" y="312"/>
                    </a:lnTo>
                    <a:lnTo>
                      <a:pt x="678" y="312"/>
                    </a:lnTo>
                    <a:lnTo>
                      <a:pt x="677" y="314"/>
                    </a:lnTo>
                    <a:lnTo>
                      <a:pt x="675" y="312"/>
                    </a:lnTo>
                    <a:lnTo>
                      <a:pt x="675" y="312"/>
                    </a:lnTo>
                    <a:lnTo>
                      <a:pt x="675" y="311"/>
                    </a:lnTo>
                    <a:lnTo>
                      <a:pt x="675" y="311"/>
                    </a:lnTo>
                    <a:lnTo>
                      <a:pt x="674" y="311"/>
                    </a:lnTo>
                    <a:lnTo>
                      <a:pt x="674" y="311"/>
                    </a:lnTo>
                    <a:lnTo>
                      <a:pt x="672" y="312"/>
                    </a:lnTo>
                    <a:lnTo>
                      <a:pt x="672" y="312"/>
                    </a:lnTo>
                    <a:lnTo>
                      <a:pt x="674" y="314"/>
                    </a:lnTo>
                    <a:lnTo>
                      <a:pt x="674" y="314"/>
                    </a:lnTo>
                    <a:lnTo>
                      <a:pt x="675" y="314"/>
                    </a:lnTo>
                    <a:lnTo>
                      <a:pt x="674" y="315"/>
                    </a:lnTo>
                    <a:lnTo>
                      <a:pt x="671" y="317"/>
                    </a:lnTo>
                    <a:lnTo>
                      <a:pt x="671" y="317"/>
                    </a:lnTo>
                    <a:lnTo>
                      <a:pt x="671" y="319"/>
                    </a:lnTo>
                    <a:lnTo>
                      <a:pt x="669" y="319"/>
                    </a:lnTo>
                    <a:lnTo>
                      <a:pt x="669" y="320"/>
                    </a:lnTo>
                    <a:lnTo>
                      <a:pt x="667" y="320"/>
                    </a:lnTo>
                    <a:lnTo>
                      <a:pt x="666" y="320"/>
                    </a:lnTo>
                    <a:lnTo>
                      <a:pt x="664" y="323"/>
                    </a:lnTo>
                    <a:lnTo>
                      <a:pt x="664" y="325"/>
                    </a:lnTo>
                    <a:lnTo>
                      <a:pt x="663" y="325"/>
                    </a:lnTo>
                    <a:lnTo>
                      <a:pt x="661" y="328"/>
                    </a:lnTo>
                    <a:lnTo>
                      <a:pt x="660" y="330"/>
                    </a:lnTo>
                    <a:lnTo>
                      <a:pt x="658" y="333"/>
                    </a:lnTo>
                    <a:lnTo>
                      <a:pt x="660" y="334"/>
                    </a:lnTo>
                    <a:lnTo>
                      <a:pt x="661" y="334"/>
                    </a:lnTo>
                    <a:lnTo>
                      <a:pt x="663" y="334"/>
                    </a:lnTo>
                    <a:lnTo>
                      <a:pt x="664" y="337"/>
                    </a:lnTo>
                    <a:lnTo>
                      <a:pt x="667" y="339"/>
                    </a:lnTo>
                    <a:lnTo>
                      <a:pt x="671" y="339"/>
                    </a:lnTo>
                    <a:lnTo>
                      <a:pt x="674" y="341"/>
                    </a:lnTo>
                    <a:lnTo>
                      <a:pt x="674" y="342"/>
                    </a:lnTo>
                    <a:lnTo>
                      <a:pt x="675" y="344"/>
                    </a:lnTo>
                    <a:lnTo>
                      <a:pt x="677" y="349"/>
                    </a:lnTo>
                    <a:lnTo>
                      <a:pt x="677" y="352"/>
                    </a:lnTo>
                    <a:lnTo>
                      <a:pt x="678" y="352"/>
                    </a:lnTo>
                    <a:lnTo>
                      <a:pt x="680" y="355"/>
                    </a:lnTo>
                    <a:lnTo>
                      <a:pt x="682" y="360"/>
                    </a:lnTo>
                    <a:lnTo>
                      <a:pt x="683" y="363"/>
                    </a:lnTo>
                    <a:lnTo>
                      <a:pt x="683" y="366"/>
                    </a:lnTo>
                    <a:lnTo>
                      <a:pt x="683" y="366"/>
                    </a:lnTo>
                    <a:lnTo>
                      <a:pt x="683" y="367"/>
                    </a:lnTo>
                    <a:lnTo>
                      <a:pt x="685" y="369"/>
                    </a:lnTo>
                    <a:lnTo>
                      <a:pt x="690" y="372"/>
                    </a:lnTo>
                    <a:lnTo>
                      <a:pt x="690" y="372"/>
                    </a:lnTo>
                    <a:lnTo>
                      <a:pt x="691" y="372"/>
                    </a:lnTo>
                    <a:lnTo>
                      <a:pt x="691" y="375"/>
                    </a:lnTo>
                    <a:lnTo>
                      <a:pt x="691" y="377"/>
                    </a:lnTo>
                    <a:lnTo>
                      <a:pt x="693" y="377"/>
                    </a:lnTo>
                    <a:lnTo>
                      <a:pt x="694" y="378"/>
                    </a:lnTo>
                    <a:lnTo>
                      <a:pt x="696" y="378"/>
                    </a:lnTo>
                    <a:lnTo>
                      <a:pt x="697" y="380"/>
                    </a:lnTo>
                    <a:lnTo>
                      <a:pt x="697" y="382"/>
                    </a:lnTo>
                    <a:lnTo>
                      <a:pt x="697" y="383"/>
                    </a:lnTo>
                    <a:lnTo>
                      <a:pt x="696" y="383"/>
                    </a:lnTo>
                    <a:lnTo>
                      <a:pt x="694" y="383"/>
                    </a:lnTo>
                    <a:lnTo>
                      <a:pt x="690" y="382"/>
                    </a:lnTo>
                    <a:lnTo>
                      <a:pt x="690" y="382"/>
                    </a:lnTo>
                    <a:lnTo>
                      <a:pt x="686" y="382"/>
                    </a:lnTo>
                    <a:lnTo>
                      <a:pt x="685" y="380"/>
                    </a:lnTo>
                    <a:lnTo>
                      <a:pt x="682" y="378"/>
                    </a:lnTo>
                    <a:lnTo>
                      <a:pt x="680" y="377"/>
                    </a:lnTo>
                    <a:lnTo>
                      <a:pt x="678" y="377"/>
                    </a:lnTo>
                    <a:lnTo>
                      <a:pt x="674" y="380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1" y="380"/>
                    </a:lnTo>
                    <a:lnTo>
                      <a:pt x="674" y="380"/>
                    </a:lnTo>
                    <a:lnTo>
                      <a:pt x="675" y="380"/>
                    </a:lnTo>
                    <a:lnTo>
                      <a:pt x="677" y="378"/>
                    </a:lnTo>
                    <a:lnTo>
                      <a:pt x="680" y="378"/>
                    </a:lnTo>
                    <a:lnTo>
                      <a:pt x="682" y="380"/>
                    </a:lnTo>
                    <a:lnTo>
                      <a:pt x="682" y="382"/>
                    </a:lnTo>
                    <a:lnTo>
                      <a:pt x="685" y="383"/>
                    </a:lnTo>
                    <a:lnTo>
                      <a:pt x="686" y="383"/>
                    </a:lnTo>
                    <a:lnTo>
                      <a:pt x="688" y="385"/>
                    </a:lnTo>
                    <a:lnTo>
                      <a:pt x="690" y="386"/>
                    </a:lnTo>
                    <a:lnTo>
                      <a:pt x="694" y="389"/>
                    </a:lnTo>
                    <a:lnTo>
                      <a:pt x="696" y="393"/>
                    </a:lnTo>
                    <a:lnTo>
                      <a:pt x="697" y="394"/>
                    </a:lnTo>
                    <a:lnTo>
                      <a:pt x="697" y="396"/>
                    </a:lnTo>
                    <a:lnTo>
                      <a:pt x="696" y="397"/>
                    </a:lnTo>
                    <a:lnTo>
                      <a:pt x="694" y="397"/>
                    </a:lnTo>
                    <a:lnTo>
                      <a:pt x="693" y="397"/>
                    </a:lnTo>
                    <a:lnTo>
                      <a:pt x="691" y="397"/>
                    </a:lnTo>
                    <a:lnTo>
                      <a:pt x="690" y="399"/>
                    </a:lnTo>
                    <a:lnTo>
                      <a:pt x="685" y="402"/>
                    </a:lnTo>
                    <a:lnTo>
                      <a:pt x="685" y="404"/>
                    </a:lnTo>
                    <a:lnTo>
                      <a:pt x="683" y="404"/>
                    </a:lnTo>
                    <a:lnTo>
                      <a:pt x="682" y="405"/>
                    </a:lnTo>
                    <a:lnTo>
                      <a:pt x="680" y="404"/>
                    </a:lnTo>
                    <a:lnTo>
                      <a:pt x="677" y="404"/>
                    </a:lnTo>
                    <a:lnTo>
                      <a:pt x="674" y="405"/>
                    </a:lnTo>
                    <a:lnTo>
                      <a:pt x="674" y="407"/>
                    </a:lnTo>
                    <a:lnTo>
                      <a:pt x="674" y="407"/>
                    </a:lnTo>
                    <a:lnTo>
                      <a:pt x="674" y="407"/>
                    </a:lnTo>
                    <a:lnTo>
                      <a:pt x="675" y="407"/>
                    </a:lnTo>
                    <a:lnTo>
                      <a:pt x="677" y="405"/>
                    </a:lnTo>
                    <a:lnTo>
                      <a:pt x="680" y="408"/>
                    </a:lnTo>
                    <a:lnTo>
                      <a:pt x="683" y="408"/>
                    </a:lnTo>
                    <a:lnTo>
                      <a:pt x="688" y="405"/>
                    </a:lnTo>
                    <a:lnTo>
                      <a:pt x="688" y="405"/>
                    </a:lnTo>
                    <a:lnTo>
                      <a:pt x="690" y="405"/>
                    </a:lnTo>
                    <a:lnTo>
                      <a:pt x="691" y="407"/>
                    </a:lnTo>
                    <a:lnTo>
                      <a:pt x="694" y="410"/>
                    </a:lnTo>
                    <a:lnTo>
                      <a:pt x="697" y="412"/>
                    </a:lnTo>
                    <a:lnTo>
                      <a:pt x="699" y="412"/>
                    </a:lnTo>
                    <a:lnTo>
                      <a:pt x="699" y="412"/>
                    </a:lnTo>
                    <a:lnTo>
                      <a:pt x="701" y="413"/>
                    </a:lnTo>
                    <a:lnTo>
                      <a:pt x="697" y="413"/>
                    </a:lnTo>
                    <a:lnTo>
                      <a:pt x="694" y="416"/>
                    </a:lnTo>
                    <a:lnTo>
                      <a:pt x="693" y="418"/>
                    </a:lnTo>
                    <a:lnTo>
                      <a:pt x="693" y="418"/>
                    </a:lnTo>
                    <a:lnTo>
                      <a:pt x="694" y="418"/>
                    </a:lnTo>
                    <a:lnTo>
                      <a:pt x="697" y="416"/>
                    </a:lnTo>
                    <a:lnTo>
                      <a:pt x="697" y="416"/>
                    </a:lnTo>
                    <a:lnTo>
                      <a:pt x="699" y="416"/>
                    </a:lnTo>
                    <a:lnTo>
                      <a:pt x="699" y="418"/>
                    </a:lnTo>
                    <a:lnTo>
                      <a:pt x="697" y="424"/>
                    </a:lnTo>
                    <a:lnTo>
                      <a:pt x="697" y="424"/>
                    </a:lnTo>
                    <a:lnTo>
                      <a:pt x="696" y="423"/>
                    </a:lnTo>
                    <a:lnTo>
                      <a:pt x="696" y="423"/>
                    </a:lnTo>
                    <a:lnTo>
                      <a:pt x="694" y="423"/>
                    </a:lnTo>
                    <a:lnTo>
                      <a:pt x="693" y="423"/>
                    </a:lnTo>
                    <a:lnTo>
                      <a:pt x="693" y="423"/>
                    </a:lnTo>
                    <a:lnTo>
                      <a:pt x="691" y="424"/>
                    </a:lnTo>
                    <a:lnTo>
                      <a:pt x="693" y="424"/>
                    </a:lnTo>
                    <a:lnTo>
                      <a:pt x="694" y="426"/>
                    </a:lnTo>
                    <a:lnTo>
                      <a:pt x="694" y="427"/>
                    </a:lnTo>
                    <a:lnTo>
                      <a:pt x="694" y="427"/>
                    </a:lnTo>
                    <a:lnTo>
                      <a:pt x="693" y="427"/>
                    </a:lnTo>
                    <a:lnTo>
                      <a:pt x="694" y="429"/>
                    </a:lnTo>
                    <a:lnTo>
                      <a:pt x="694" y="430"/>
                    </a:lnTo>
                    <a:lnTo>
                      <a:pt x="693" y="430"/>
                    </a:lnTo>
                    <a:lnTo>
                      <a:pt x="693" y="430"/>
                    </a:lnTo>
                    <a:lnTo>
                      <a:pt x="691" y="432"/>
                    </a:lnTo>
                    <a:lnTo>
                      <a:pt x="693" y="434"/>
                    </a:lnTo>
                    <a:lnTo>
                      <a:pt x="694" y="437"/>
                    </a:lnTo>
                    <a:lnTo>
                      <a:pt x="694" y="437"/>
                    </a:lnTo>
                    <a:lnTo>
                      <a:pt x="693" y="437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8" y="437"/>
                    </a:lnTo>
                    <a:lnTo>
                      <a:pt x="686" y="437"/>
                    </a:lnTo>
                    <a:lnTo>
                      <a:pt x="686" y="437"/>
                    </a:lnTo>
                    <a:lnTo>
                      <a:pt x="685" y="440"/>
                    </a:lnTo>
                    <a:lnTo>
                      <a:pt x="685" y="441"/>
                    </a:lnTo>
                    <a:lnTo>
                      <a:pt x="683" y="441"/>
                    </a:lnTo>
                    <a:lnTo>
                      <a:pt x="682" y="441"/>
                    </a:lnTo>
                    <a:lnTo>
                      <a:pt x="682" y="441"/>
                    </a:lnTo>
                    <a:lnTo>
                      <a:pt x="682" y="441"/>
                    </a:lnTo>
                    <a:lnTo>
                      <a:pt x="683" y="443"/>
                    </a:lnTo>
                    <a:lnTo>
                      <a:pt x="683" y="443"/>
                    </a:lnTo>
                    <a:lnTo>
                      <a:pt x="680" y="446"/>
                    </a:lnTo>
                    <a:lnTo>
                      <a:pt x="680" y="446"/>
                    </a:lnTo>
                    <a:lnTo>
                      <a:pt x="680" y="448"/>
                    </a:lnTo>
                    <a:lnTo>
                      <a:pt x="678" y="448"/>
                    </a:lnTo>
                    <a:lnTo>
                      <a:pt x="680" y="449"/>
                    </a:lnTo>
                    <a:lnTo>
                      <a:pt x="678" y="451"/>
                    </a:lnTo>
                    <a:lnTo>
                      <a:pt x="678" y="452"/>
                    </a:lnTo>
                    <a:lnTo>
                      <a:pt x="677" y="452"/>
                    </a:lnTo>
                    <a:lnTo>
                      <a:pt x="675" y="454"/>
                    </a:lnTo>
                    <a:lnTo>
                      <a:pt x="674" y="456"/>
                    </a:lnTo>
                    <a:lnTo>
                      <a:pt x="672" y="459"/>
                    </a:lnTo>
                    <a:lnTo>
                      <a:pt x="672" y="460"/>
                    </a:lnTo>
                    <a:lnTo>
                      <a:pt x="672" y="462"/>
                    </a:lnTo>
                    <a:lnTo>
                      <a:pt x="671" y="464"/>
                    </a:lnTo>
                    <a:lnTo>
                      <a:pt x="671" y="464"/>
                    </a:lnTo>
                    <a:lnTo>
                      <a:pt x="669" y="464"/>
                    </a:lnTo>
                    <a:lnTo>
                      <a:pt x="669" y="462"/>
                    </a:lnTo>
                    <a:lnTo>
                      <a:pt x="667" y="462"/>
                    </a:lnTo>
                    <a:lnTo>
                      <a:pt x="667" y="462"/>
                    </a:lnTo>
                    <a:lnTo>
                      <a:pt x="667" y="460"/>
                    </a:lnTo>
                    <a:lnTo>
                      <a:pt x="667" y="459"/>
                    </a:lnTo>
                    <a:lnTo>
                      <a:pt x="667" y="460"/>
                    </a:lnTo>
                    <a:lnTo>
                      <a:pt x="667" y="460"/>
                    </a:lnTo>
                    <a:lnTo>
                      <a:pt x="666" y="462"/>
                    </a:lnTo>
                    <a:lnTo>
                      <a:pt x="666" y="460"/>
                    </a:lnTo>
                    <a:lnTo>
                      <a:pt x="664" y="460"/>
                    </a:lnTo>
                    <a:lnTo>
                      <a:pt x="664" y="462"/>
                    </a:lnTo>
                    <a:lnTo>
                      <a:pt x="664" y="462"/>
                    </a:lnTo>
                    <a:lnTo>
                      <a:pt x="666" y="464"/>
                    </a:lnTo>
                    <a:lnTo>
                      <a:pt x="666" y="464"/>
                    </a:lnTo>
                    <a:lnTo>
                      <a:pt x="667" y="464"/>
                    </a:lnTo>
                    <a:lnTo>
                      <a:pt x="667" y="465"/>
                    </a:lnTo>
                    <a:lnTo>
                      <a:pt x="667" y="467"/>
                    </a:lnTo>
                    <a:lnTo>
                      <a:pt x="669" y="467"/>
                    </a:lnTo>
                    <a:lnTo>
                      <a:pt x="669" y="468"/>
                    </a:lnTo>
                    <a:lnTo>
                      <a:pt x="667" y="468"/>
                    </a:lnTo>
                    <a:lnTo>
                      <a:pt x="666" y="468"/>
                    </a:lnTo>
                    <a:lnTo>
                      <a:pt x="664" y="471"/>
                    </a:lnTo>
                    <a:lnTo>
                      <a:pt x="663" y="471"/>
                    </a:lnTo>
                    <a:lnTo>
                      <a:pt x="661" y="471"/>
                    </a:lnTo>
                    <a:lnTo>
                      <a:pt x="661" y="471"/>
                    </a:lnTo>
                    <a:lnTo>
                      <a:pt x="660" y="471"/>
                    </a:lnTo>
                    <a:lnTo>
                      <a:pt x="658" y="471"/>
                    </a:lnTo>
                    <a:lnTo>
                      <a:pt x="660" y="473"/>
                    </a:lnTo>
                    <a:lnTo>
                      <a:pt x="661" y="473"/>
                    </a:lnTo>
                    <a:lnTo>
                      <a:pt x="663" y="473"/>
                    </a:lnTo>
                    <a:lnTo>
                      <a:pt x="663" y="473"/>
                    </a:lnTo>
                    <a:lnTo>
                      <a:pt x="664" y="473"/>
                    </a:lnTo>
                    <a:lnTo>
                      <a:pt x="666" y="475"/>
                    </a:lnTo>
                    <a:lnTo>
                      <a:pt x="664" y="475"/>
                    </a:lnTo>
                    <a:lnTo>
                      <a:pt x="664" y="478"/>
                    </a:lnTo>
                    <a:lnTo>
                      <a:pt x="664" y="479"/>
                    </a:lnTo>
                    <a:lnTo>
                      <a:pt x="664" y="481"/>
                    </a:lnTo>
                    <a:lnTo>
                      <a:pt x="664" y="482"/>
                    </a:lnTo>
                    <a:lnTo>
                      <a:pt x="664" y="482"/>
                    </a:lnTo>
                    <a:lnTo>
                      <a:pt x="663" y="482"/>
                    </a:lnTo>
                    <a:lnTo>
                      <a:pt x="663" y="481"/>
                    </a:lnTo>
                    <a:lnTo>
                      <a:pt x="661" y="481"/>
                    </a:lnTo>
                    <a:lnTo>
                      <a:pt x="660" y="481"/>
                    </a:lnTo>
                    <a:lnTo>
                      <a:pt x="658" y="481"/>
                    </a:lnTo>
                    <a:lnTo>
                      <a:pt x="658" y="481"/>
                    </a:lnTo>
                    <a:lnTo>
                      <a:pt x="658" y="482"/>
                    </a:lnTo>
                    <a:lnTo>
                      <a:pt x="660" y="484"/>
                    </a:lnTo>
                    <a:lnTo>
                      <a:pt x="660" y="484"/>
                    </a:lnTo>
                    <a:lnTo>
                      <a:pt x="660" y="486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5" y="486"/>
                    </a:lnTo>
                    <a:lnTo>
                      <a:pt x="655" y="487"/>
                    </a:lnTo>
                    <a:lnTo>
                      <a:pt x="655" y="489"/>
                    </a:lnTo>
                    <a:lnTo>
                      <a:pt x="653" y="489"/>
                    </a:lnTo>
                    <a:lnTo>
                      <a:pt x="652" y="490"/>
                    </a:lnTo>
                    <a:lnTo>
                      <a:pt x="650" y="490"/>
                    </a:lnTo>
                    <a:lnTo>
                      <a:pt x="650" y="490"/>
                    </a:lnTo>
                    <a:lnTo>
                      <a:pt x="652" y="492"/>
                    </a:lnTo>
                    <a:lnTo>
                      <a:pt x="652" y="492"/>
                    </a:lnTo>
                    <a:lnTo>
                      <a:pt x="652" y="493"/>
                    </a:lnTo>
                    <a:lnTo>
                      <a:pt x="650" y="495"/>
                    </a:lnTo>
                    <a:lnTo>
                      <a:pt x="647" y="493"/>
                    </a:lnTo>
                    <a:lnTo>
                      <a:pt x="645" y="495"/>
                    </a:lnTo>
                    <a:lnTo>
                      <a:pt x="644" y="493"/>
                    </a:lnTo>
                    <a:lnTo>
                      <a:pt x="642" y="493"/>
                    </a:lnTo>
                    <a:lnTo>
                      <a:pt x="642" y="495"/>
                    </a:lnTo>
                    <a:lnTo>
                      <a:pt x="642" y="497"/>
                    </a:lnTo>
                    <a:lnTo>
                      <a:pt x="641" y="497"/>
                    </a:lnTo>
                    <a:lnTo>
                      <a:pt x="641" y="497"/>
                    </a:lnTo>
                    <a:lnTo>
                      <a:pt x="639" y="497"/>
                    </a:lnTo>
                    <a:lnTo>
                      <a:pt x="639" y="497"/>
                    </a:lnTo>
                    <a:lnTo>
                      <a:pt x="639" y="497"/>
                    </a:lnTo>
                    <a:lnTo>
                      <a:pt x="642" y="498"/>
                    </a:lnTo>
                    <a:lnTo>
                      <a:pt x="642" y="498"/>
                    </a:lnTo>
                    <a:lnTo>
                      <a:pt x="642" y="500"/>
                    </a:lnTo>
                    <a:lnTo>
                      <a:pt x="641" y="501"/>
                    </a:lnTo>
                    <a:lnTo>
                      <a:pt x="639" y="503"/>
                    </a:lnTo>
                    <a:lnTo>
                      <a:pt x="637" y="503"/>
                    </a:lnTo>
                    <a:lnTo>
                      <a:pt x="637" y="504"/>
                    </a:lnTo>
                    <a:lnTo>
                      <a:pt x="636" y="506"/>
                    </a:lnTo>
                    <a:lnTo>
                      <a:pt x="636" y="506"/>
                    </a:lnTo>
                    <a:lnTo>
                      <a:pt x="634" y="506"/>
                    </a:lnTo>
                    <a:lnTo>
                      <a:pt x="633" y="506"/>
                    </a:lnTo>
                    <a:lnTo>
                      <a:pt x="634" y="506"/>
                    </a:lnTo>
                    <a:lnTo>
                      <a:pt x="634" y="508"/>
                    </a:lnTo>
                    <a:lnTo>
                      <a:pt x="633" y="508"/>
                    </a:lnTo>
                    <a:lnTo>
                      <a:pt x="633" y="509"/>
                    </a:lnTo>
                    <a:lnTo>
                      <a:pt x="633" y="508"/>
                    </a:lnTo>
                    <a:lnTo>
                      <a:pt x="631" y="508"/>
                    </a:lnTo>
                    <a:lnTo>
                      <a:pt x="631" y="508"/>
                    </a:lnTo>
                    <a:lnTo>
                      <a:pt x="630" y="508"/>
                    </a:lnTo>
                    <a:lnTo>
                      <a:pt x="630" y="509"/>
                    </a:lnTo>
                    <a:lnTo>
                      <a:pt x="628" y="509"/>
                    </a:lnTo>
                    <a:lnTo>
                      <a:pt x="628" y="508"/>
                    </a:lnTo>
                    <a:lnTo>
                      <a:pt x="626" y="508"/>
                    </a:lnTo>
                    <a:lnTo>
                      <a:pt x="625" y="511"/>
                    </a:lnTo>
                    <a:lnTo>
                      <a:pt x="623" y="512"/>
                    </a:lnTo>
                    <a:lnTo>
                      <a:pt x="623" y="512"/>
                    </a:lnTo>
                    <a:lnTo>
                      <a:pt x="622" y="512"/>
                    </a:lnTo>
                    <a:lnTo>
                      <a:pt x="622" y="514"/>
                    </a:lnTo>
                    <a:lnTo>
                      <a:pt x="623" y="514"/>
                    </a:lnTo>
                    <a:lnTo>
                      <a:pt x="622" y="516"/>
                    </a:lnTo>
                    <a:lnTo>
                      <a:pt x="622" y="516"/>
                    </a:lnTo>
                    <a:lnTo>
                      <a:pt x="620" y="516"/>
                    </a:lnTo>
                    <a:lnTo>
                      <a:pt x="620" y="519"/>
                    </a:lnTo>
                    <a:lnTo>
                      <a:pt x="620" y="519"/>
                    </a:lnTo>
                    <a:lnTo>
                      <a:pt x="617" y="519"/>
                    </a:lnTo>
                    <a:lnTo>
                      <a:pt x="617" y="519"/>
                    </a:lnTo>
                    <a:lnTo>
                      <a:pt x="615" y="519"/>
                    </a:lnTo>
                    <a:lnTo>
                      <a:pt x="615" y="520"/>
                    </a:lnTo>
                    <a:lnTo>
                      <a:pt x="615" y="520"/>
                    </a:lnTo>
                    <a:lnTo>
                      <a:pt x="614" y="520"/>
                    </a:lnTo>
                    <a:lnTo>
                      <a:pt x="611" y="522"/>
                    </a:lnTo>
                    <a:lnTo>
                      <a:pt x="609" y="522"/>
                    </a:lnTo>
                    <a:lnTo>
                      <a:pt x="608" y="520"/>
                    </a:lnTo>
                    <a:lnTo>
                      <a:pt x="606" y="522"/>
                    </a:lnTo>
                    <a:lnTo>
                      <a:pt x="606" y="522"/>
                    </a:lnTo>
                    <a:lnTo>
                      <a:pt x="606" y="523"/>
                    </a:lnTo>
                    <a:lnTo>
                      <a:pt x="604" y="523"/>
                    </a:lnTo>
                    <a:lnTo>
                      <a:pt x="603" y="522"/>
                    </a:lnTo>
                    <a:lnTo>
                      <a:pt x="601" y="522"/>
                    </a:lnTo>
                    <a:lnTo>
                      <a:pt x="600" y="522"/>
                    </a:lnTo>
                    <a:lnTo>
                      <a:pt x="598" y="523"/>
                    </a:lnTo>
                    <a:lnTo>
                      <a:pt x="596" y="523"/>
                    </a:lnTo>
                    <a:lnTo>
                      <a:pt x="596" y="523"/>
                    </a:lnTo>
                    <a:lnTo>
                      <a:pt x="596" y="523"/>
                    </a:lnTo>
                    <a:lnTo>
                      <a:pt x="595" y="523"/>
                    </a:lnTo>
                    <a:lnTo>
                      <a:pt x="593" y="522"/>
                    </a:lnTo>
                    <a:lnTo>
                      <a:pt x="593" y="522"/>
                    </a:lnTo>
                    <a:lnTo>
                      <a:pt x="592" y="523"/>
                    </a:lnTo>
                    <a:lnTo>
                      <a:pt x="592" y="523"/>
                    </a:lnTo>
                    <a:lnTo>
                      <a:pt x="592" y="523"/>
                    </a:lnTo>
                    <a:lnTo>
                      <a:pt x="592" y="525"/>
                    </a:lnTo>
                    <a:lnTo>
                      <a:pt x="590" y="525"/>
                    </a:lnTo>
                    <a:lnTo>
                      <a:pt x="590" y="525"/>
                    </a:lnTo>
                    <a:lnTo>
                      <a:pt x="589" y="525"/>
                    </a:lnTo>
                    <a:lnTo>
                      <a:pt x="587" y="525"/>
                    </a:lnTo>
                    <a:lnTo>
                      <a:pt x="587" y="525"/>
                    </a:lnTo>
                    <a:lnTo>
                      <a:pt x="587" y="525"/>
                    </a:lnTo>
                    <a:lnTo>
                      <a:pt x="585" y="525"/>
                    </a:lnTo>
                    <a:lnTo>
                      <a:pt x="585" y="525"/>
                    </a:lnTo>
                    <a:lnTo>
                      <a:pt x="584" y="525"/>
                    </a:lnTo>
                    <a:lnTo>
                      <a:pt x="584" y="525"/>
                    </a:lnTo>
                    <a:lnTo>
                      <a:pt x="584" y="527"/>
                    </a:lnTo>
                    <a:lnTo>
                      <a:pt x="582" y="525"/>
                    </a:lnTo>
                    <a:lnTo>
                      <a:pt x="581" y="525"/>
                    </a:lnTo>
                    <a:lnTo>
                      <a:pt x="581" y="522"/>
                    </a:lnTo>
                    <a:lnTo>
                      <a:pt x="579" y="522"/>
                    </a:lnTo>
                    <a:lnTo>
                      <a:pt x="578" y="520"/>
                    </a:lnTo>
                    <a:lnTo>
                      <a:pt x="578" y="519"/>
                    </a:lnTo>
                    <a:lnTo>
                      <a:pt x="578" y="519"/>
                    </a:lnTo>
                    <a:lnTo>
                      <a:pt x="578" y="517"/>
                    </a:lnTo>
                    <a:lnTo>
                      <a:pt x="578" y="517"/>
                    </a:lnTo>
                    <a:lnTo>
                      <a:pt x="578" y="517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6" y="519"/>
                    </a:lnTo>
                    <a:lnTo>
                      <a:pt x="574" y="520"/>
                    </a:lnTo>
                    <a:lnTo>
                      <a:pt x="574" y="520"/>
                    </a:lnTo>
                    <a:lnTo>
                      <a:pt x="574" y="520"/>
                    </a:lnTo>
                    <a:lnTo>
                      <a:pt x="576" y="522"/>
                    </a:lnTo>
                    <a:lnTo>
                      <a:pt x="576" y="522"/>
                    </a:lnTo>
                    <a:lnTo>
                      <a:pt x="576" y="523"/>
                    </a:lnTo>
                    <a:lnTo>
                      <a:pt x="578" y="525"/>
                    </a:lnTo>
                    <a:lnTo>
                      <a:pt x="578" y="528"/>
                    </a:lnTo>
                    <a:lnTo>
                      <a:pt x="578" y="528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8" y="530"/>
                    </a:lnTo>
                    <a:lnTo>
                      <a:pt x="576" y="530"/>
                    </a:lnTo>
                    <a:lnTo>
                      <a:pt x="576" y="530"/>
                    </a:lnTo>
                    <a:lnTo>
                      <a:pt x="576" y="531"/>
                    </a:lnTo>
                    <a:lnTo>
                      <a:pt x="576" y="531"/>
                    </a:lnTo>
                    <a:lnTo>
                      <a:pt x="576" y="531"/>
                    </a:lnTo>
                    <a:lnTo>
                      <a:pt x="574" y="531"/>
                    </a:lnTo>
                    <a:lnTo>
                      <a:pt x="574" y="531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0"/>
                    </a:lnTo>
                    <a:lnTo>
                      <a:pt x="570" y="531"/>
                    </a:lnTo>
                    <a:lnTo>
                      <a:pt x="570" y="534"/>
                    </a:lnTo>
                    <a:lnTo>
                      <a:pt x="568" y="534"/>
                    </a:lnTo>
                    <a:lnTo>
                      <a:pt x="568" y="536"/>
                    </a:lnTo>
                    <a:lnTo>
                      <a:pt x="567" y="534"/>
                    </a:lnTo>
                    <a:lnTo>
                      <a:pt x="565" y="534"/>
                    </a:lnTo>
                    <a:lnTo>
                      <a:pt x="565" y="536"/>
                    </a:lnTo>
                    <a:lnTo>
                      <a:pt x="563" y="536"/>
                    </a:lnTo>
                    <a:lnTo>
                      <a:pt x="563" y="538"/>
                    </a:lnTo>
                    <a:lnTo>
                      <a:pt x="562" y="536"/>
                    </a:lnTo>
                    <a:lnTo>
                      <a:pt x="560" y="536"/>
                    </a:lnTo>
                    <a:lnTo>
                      <a:pt x="562" y="534"/>
                    </a:lnTo>
                    <a:lnTo>
                      <a:pt x="562" y="534"/>
                    </a:lnTo>
                    <a:lnTo>
                      <a:pt x="560" y="534"/>
                    </a:lnTo>
                    <a:lnTo>
                      <a:pt x="560" y="534"/>
                    </a:lnTo>
                    <a:lnTo>
                      <a:pt x="560" y="534"/>
                    </a:lnTo>
                    <a:lnTo>
                      <a:pt x="560" y="536"/>
                    </a:lnTo>
                    <a:lnTo>
                      <a:pt x="560" y="538"/>
                    </a:lnTo>
                    <a:lnTo>
                      <a:pt x="559" y="538"/>
                    </a:lnTo>
                    <a:lnTo>
                      <a:pt x="557" y="538"/>
                    </a:lnTo>
                    <a:lnTo>
                      <a:pt x="557" y="536"/>
                    </a:lnTo>
                    <a:lnTo>
                      <a:pt x="555" y="536"/>
                    </a:lnTo>
                    <a:lnTo>
                      <a:pt x="554" y="536"/>
                    </a:lnTo>
                    <a:lnTo>
                      <a:pt x="554" y="538"/>
                    </a:lnTo>
                    <a:lnTo>
                      <a:pt x="552" y="538"/>
                    </a:lnTo>
                    <a:lnTo>
                      <a:pt x="552" y="538"/>
                    </a:lnTo>
                    <a:lnTo>
                      <a:pt x="552" y="538"/>
                    </a:lnTo>
                    <a:lnTo>
                      <a:pt x="551" y="539"/>
                    </a:lnTo>
                    <a:lnTo>
                      <a:pt x="551" y="539"/>
                    </a:lnTo>
                    <a:lnTo>
                      <a:pt x="549" y="541"/>
                    </a:lnTo>
                    <a:lnTo>
                      <a:pt x="546" y="541"/>
                    </a:lnTo>
                    <a:lnTo>
                      <a:pt x="544" y="541"/>
                    </a:lnTo>
                    <a:lnTo>
                      <a:pt x="543" y="541"/>
                    </a:lnTo>
                    <a:lnTo>
                      <a:pt x="543" y="541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0" y="542"/>
                    </a:lnTo>
                    <a:lnTo>
                      <a:pt x="538" y="542"/>
                    </a:lnTo>
                    <a:lnTo>
                      <a:pt x="537" y="542"/>
                    </a:lnTo>
                    <a:lnTo>
                      <a:pt x="535" y="544"/>
                    </a:lnTo>
                    <a:lnTo>
                      <a:pt x="533" y="545"/>
                    </a:lnTo>
                    <a:lnTo>
                      <a:pt x="533" y="545"/>
                    </a:lnTo>
                    <a:lnTo>
                      <a:pt x="532" y="545"/>
                    </a:lnTo>
                    <a:lnTo>
                      <a:pt x="532" y="544"/>
                    </a:lnTo>
                    <a:lnTo>
                      <a:pt x="532" y="544"/>
                    </a:lnTo>
                    <a:lnTo>
                      <a:pt x="532" y="545"/>
                    </a:lnTo>
                    <a:lnTo>
                      <a:pt x="532" y="545"/>
                    </a:lnTo>
                    <a:lnTo>
                      <a:pt x="530" y="547"/>
                    </a:lnTo>
                    <a:lnTo>
                      <a:pt x="529" y="549"/>
                    </a:lnTo>
                    <a:lnTo>
                      <a:pt x="529" y="549"/>
                    </a:lnTo>
                    <a:lnTo>
                      <a:pt x="529" y="550"/>
                    </a:lnTo>
                    <a:lnTo>
                      <a:pt x="532" y="550"/>
                    </a:lnTo>
                    <a:lnTo>
                      <a:pt x="532" y="552"/>
                    </a:lnTo>
                    <a:lnTo>
                      <a:pt x="532" y="552"/>
                    </a:lnTo>
                    <a:lnTo>
                      <a:pt x="530" y="553"/>
                    </a:lnTo>
                    <a:lnTo>
                      <a:pt x="530" y="553"/>
                    </a:lnTo>
                    <a:lnTo>
                      <a:pt x="533" y="556"/>
                    </a:lnTo>
                    <a:lnTo>
                      <a:pt x="533" y="556"/>
                    </a:lnTo>
                    <a:lnTo>
                      <a:pt x="533" y="556"/>
                    </a:lnTo>
                    <a:lnTo>
                      <a:pt x="532" y="558"/>
                    </a:lnTo>
                    <a:lnTo>
                      <a:pt x="530" y="560"/>
                    </a:lnTo>
                    <a:lnTo>
                      <a:pt x="527" y="560"/>
                    </a:lnTo>
                    <a:lnTo>
                      <a:pt x="526" y="560"/>
                    </a:lnTo>
                    <a:lnTo>
                      <a:pt x="524" y="558"/>
                    </a:lnTo>
                    <a:lnTo>
                      <a:pt x="524" y="558"/>
                    </a:lnTo>
                    <a:lnTo>
                      <a:pt x="526" y="558"/>
                    </a:lnTo>
                    <a:lnTo>
                      <a:pt x="526" y="558"/>
                    </a:lnTo>
                    <a:lnTo>
                      <a:pt x="526" y="556"/>
                    </a:lnTo>
                    <a:lnTo>
                      <a:pt x="526" y="556"/>
                    </a:lnTo>
                    <a:lnTo>
                      <a:pt x="524" y="556"/>
                    </a:lnTo>
                    <a:lnTo>
                      <a:pt x="522" y="555"/>
                    </a:lnTo>
                    <a:lnTo>
                      <a:pt x="522" y="553"/>
                    </a:lnTo>
                    <a:lnTo>
                      <a:pt x="522" y="552"/>
                    </a:lnTo>
                    <a:lnTo>
                      <a:pt x="522" y="550"/>
                    </a:lnTo>
                    <a:lnTo>
                      <a:pt x="521" y="550"/>
                    </a:lnTo>
                    <a:lnTo>
                      <a:pt x="521" y="550"/>
                    </a:lnTo>
                    <a:lnTo>
                      <a:pt x="522" y="547"/>
                    </a:lnTo>
                    <a:lnTo>
                      <a:pt x="521" y="547"/>
                    </a:lnTo>
                    <a:lnTo>
                      <a:pt x="522" y="545"/>
                    </a:lnTo>
                    <a:lnTo>
                      <a:pt x="522" y="544"/>
                    </a:lnTo>
                    <a:lnTo>
                      <a:pt x="526" y="542"/>
                    </a:lnTo>
                    <a:lnTo>
                      <a:pt x="526" y="541"/>
                    </a:lnTo>
                    <a:lnTo>
                      <a:pt x="524" y="541"/>
                    </a:lnTo>
                    <a:lnTo>
                      <a:pt x="522" y="541"/>
                    </a:lnTo>
                    <a:lnTo>
                      <a:pt x="522" y="541"/>
                    </a:lnTo>
                    <a:lnTo>
                      <a:pt x="521" y="541"/>
                    </a:lnTo>
                    <a:lnTo>
                      <a:pt x="521" y="539"/>
                    </a:lnTo>
                    <a:lnTo>
                      <a:pt x="519" y="538"/>
                    </a:lnTo>
                    <a:lnTo>
                      <a:pt x="519" y="538"/>
                    </a:lnTo>
                    <a:lnTo>
                      <a:pt x="519" y="541"/>
                    </a:lnTo>
                    <a:lnTo>
                      <a:pt x="518" y="541"/>
                    </a:lnTo>
                    <a:lnTo>
                      <a:pt x="516" y="542"/>
                    </a:lnTo>
                    <a:lnTo>
                      <a:pt x="514" y="542"/>
                    </a:lnTo>
                    <a:lnTo>
                      <a:pt x="513" y="542"/>
                    </a:lnTo>
                    <a:lnTo>
                      <a:pt x="513" y="542"/>
                    </a:lnTo>
                    <a:lnTo>
                      <a:pt x="513" y="541"/>
                    </a:lnTo>
                    <a:lnTo>
                      <a:pt x="513" y="541"/>
                    </a:lnTo>
                    <a:lnTo>
                      <a:pt x="513" y="539"/>
                    </a:lnTo>
                    <a:lnTo>
                      <a:pt x="511" y="539"/>
                    </a:lnTo>
                    <a:lnTo>
                      <a:pt x="510" y="539"/>
                    </a:lnTo>
                    <a:lnTo>
                      <a:pt x="510" y="539"/>
                    </a:lnTo>
                    <a:lnTo>
                      <a:pt x="508" y="539"/>
                    </a:lnTo>
                    <a:lnTo>
                      <a:pt x="508" y="539"/>
                    </a:lnTo>
                    <a:lnTo>
                      <a:pt x="507" y="538"/>
                    </a:lnTo>
                    <a:lnTo>
                      <a:pt x="507" y="538"/>
                    </a:lnTo>
                    <a:lnTo>
                      <a:pt x="505" y="536"/>
                    </a:lnTo>
                    <a:lnTo>
                      <a:pt x="507" y="536"/>
                    </a:lnTo>
                    <a:lnTo>
                      <a:pt x="505" y="534"/>
                    </a:lnTo>
                    <a:lnTo>
                      <a:pt x="503" y="534"/>
                    </a:lnTo>
                    <a:lnTo>
                      <a:pt x="503" y="536"/>
                    </a:lnTo>
                    <a:lnTo>
                      <a:pt x="503" y="538"/>
                    </a:lnTo>
                    <a:lnTo>
                      <a:pt x="505" y="539"/>
                    </a:lnTo>
                    <a:lnTo>
                      <a:pt x="505" y="539"/>
                    </a:lnTo>
                    <a:lnTo>
                      <a:pt x="503" y="539"/>
                    </a:lnTo>
                    <a:lnTo>
                      <a:pt x="502" y="538"/>
                    </a:lnTo>
                    <a:lnTo>
                      <a:pt x="502" y="538"/>
                    </a:lnTo>
                    <a:lnTo>
                      <a:pt x="502" y="538"/>
                    </a:lnTo>
                    <a:lnTo>
                      <a:pt x="502" y="539"/>
                    </a:lnTo>
                    <a:lnTo>
                      <a:pt x="500" y="541"/>
                    </a:lnTo>
                    <a:lnTo>
                      <a:pt x="499" y="541"/>
                    </a:lnTo>
                    <a:lnTo>
                      <a:pt x="499" y="541"/>
                    </a:lnTo>
                    <a:lnTo>
                      <a:pt x="497" y="541"/>
                    </a:lnTo>
                    <a:lnTo>
                      <a:pt x="496" y="541"/>
                    </a:lnTo>
                    <a:lnTo>
                      <a:pt x="494" y="539"/>
                    </a:lnTo>
                    <a:lnTo>
                      <a:pt x="494" y="539"/>
                    </a:lnTo>
                    <a:lnTo>
                      <a:pt x="492" y="539"/>
                    </a:lnTo>
                    <a:lnTo>
                      <a:pt x="489" y="539"/>
                    </a:lnTo>
                    <a:lnTo>
                      <a:pt x="489" y="539"/>
                    </a:lnTo>
                    <a:lnTo>
                      <a:pt x="488" y="539"/>
                    </a:lnTo>
                    <a:lnTo>
                      <a:pt x="486" y="538"/>
                    </a:lnTo>
                    <a:lnTo>
                      <a:pt x="485" y="538"/>
                    </a:lnTo>
                    <a:lnTo>
                      <a:pt x="483" y="536"/>
                    </a:lnTo>
                    <a:lnTo>
                      <a:pt x="483" y="536"/>
                    </a:lnTo>
                    <a:lnTo>
                      <a:pt x="483" y="534"/>
                    </a:lnTo>
                    <a:lnTo>
                      <a:pt x="481" y="534"/>
                    </a:lnTo>
                    <a:lnTo>
                      <a:pt x="481" y="534"/>
                    </a:lnTo>
                    <a:lnTo>
                      <a:pt x="481" y="534"/>
                    </a:lnTo>
                    <a:lnTo>
                      <a:pt x="480" y="534"/>
                    </a:lnTo>
                    <a:lnTo>
                      <a:pt x="478" y="533"/>
                    </a:lnTo>
                    <a:lnTo>
                      <a:pt x="478" y="534"/>
                    </a:lnTo>
                    <a:lnTo>
                      <a:pt x="478" y="534"/>
                    </a:lnTo>
                    <a:lnTo>
                      <a:pt x="478" y="533"/>
                    </a:lnTo>
                    <a:lnTo>
                      <a:pt x="478" y="531"/>
                    </a:lnTo>
                    <a:lnTo>
                      <a:pt x="478" y="530"/>
                    </a:lnTo>
                    <a:lnTo>
                      <a:pt x="477" y="530"/>
                    </a:lnTo>
                    <a:lnTo>
                      <a:pt x="477" y="528"/>
                    </a:lnTo>
                    <a:lnTo>
                      <a:pt x="477" y="528"/>
                    </a:lnTo>
                    <a:lnTo>
                      <a:pt x="475" y="528"/>
                    </a:lnTo>
                    <a:lnTo>
                      <a:pt x="477" y="527"/>
                    </a:lnTo>
                    <a:lnTo>
                      <a:pt x="477" y="525"/>
                    </a:lnTo>
                    <a:lnTo>
                      <a:pt x="477" y="525"/>
                    </a:lnTo>
                    <a:lnTo>
                      <a:pt x="478" y="523"/>
                    </a:lnTo>
                    <a:lnTo>
                      <a:pt x="478" y="523"/>
                    </a:lnTo>
                    <a:lnTo>
                      <a:pt x="480" y="522"/>
                    </a:lnTo>
                    <a:lnTo>
                      <a:pt x="477" y="520"/>
                    </a:lnTo>
                    <a:lnTo>
                      <a:pt x="477" y="520"/>
                    </a:lnTo>
                    <a:lnTo>
                      <a:pt x="475" y="520"/>
                    </a:lnTo>
                    <a:lnTo>
                      <a:pt x="473" y="520"/>
                    </a:lnTo>
                    <a:lnTo>
                      <a:pt x="472" y="520"/>
                    </a:lnTo>
                    <a:lnTo>
                      <a:pt x="472" y="520"/>
                    </a:lnTo>
                    <a:lnTo>
                      <a:pt x="470" y="519"/>
                    </a:lnTo>
                    <a:lnTo>
                      <a:pt x="470" y="519"/>
                    </a:lnTo>
                    <a:lnTo>
                      <a:pt x="469" y="519"/>
                    </a:lnTo>
                    <a:lnTo>
                      <a:pt x="469" y="519"/>
                    </a:lnTo>
                    <a:lnTo>
                      <a:pt x="467" y="519"/>
                    </a:lnTo>
                    <a:lnTo>
                      <a:pt x="467" y="520"/>
                    </a:lnTo>
                    <a:lnTo>
                      <a:pt x="466" y="520"/>
                    </a:lnTo>
                    <a:lnTo>
                      <a:pt x="466" y="519"/>
                    </a:lnTo>
                    <a:lnTo>
                      <a:pt x="464" y="519"/>
                    </a:lnTo>
                    <a:lnTo>
                      <a:pt x="461" y="517"/>
                    </a:lnTo>
                    <a:lnTo>
                      <a:pt x="461" y="517"/>
                    </a:lnTo>
                    <a:lnTo>
                      <a:pt x="461" y="516"/>
                    </a:lnTo>
                    <a:lnTo>
                      <a:pt x="459" y="516"/>
                    </a:lnTo>
                    <a:lnTo>
                      <a:pt x="459" y="514"/>
                    </a:lnTo>
                    <a:lnTo>
                      <a:pt x="458" y="512"/>
                    </a:lnTo>
                    <a:lnTo>
                      <a:pt x="458" y="514"/>
                    </a:lnTo>
                    <a:lnTo>
                      <a:pt x="456" y="514"/>
                    </a:lnTo>
                    <a:lnTo>
                      <a:pt x="453" y="516"/>
                    </a:lnTo>
                    <a:lnTo>
                      <a:pt x="453" y="516"/>
                    </a:lnTo>
                    <a:lnTo>
                      <a:pt x="451" y="517"/>
                    </a:lnTo>
                    <a:lnTo>
                      <a:pt x="451" y="517"/>
                    </a:lnTo>
                    <a:lnTo>
                      <a:pt x="451" y="519"/>
                    </a:lnTo>
                    <a:lnTo>
                      <a:pt x="451" y="520"/>
                    </a:lnTo>
                    <a:lnTo>
                      <a:pt x="450" y="520"/>
                    </a:lnTo>
                    <a:lnTo>
                      <a:pt x="450" y="522"/>
                    </a:lnTo>
                    <a:lnTo>
                      <a:pt x="448" y="522"/>
                    </a:lnTo>
                    <a:lnTo>
                      <a:pt x="448" y="522"/>
                    </a:lnTo>
                    <a:lnTo>
                      <a:pt x="447" y="522"/>
                    </a:lnTo>
                    <a:lnTo>
                      <a:pt x="445" y="523"/>
                    </a:lnTo>
                    <a:lnTo>
                      <a:pt x="444" y="523"/>
                    </a:lnTo>
                    <a:lnTo>
                      <a:pt x="442" y="522"/>
                    </a:lnTo>
                    <a:lnTo>
                      <a:pt x="442" y="522"/>
                    </a:lnTo>
                    <a:lnTo>
                      <a:pt x="442" y="522"/>
                    </a:lnTo>
                    <a:lnTo>
                      <a:pt x="440" y="522"/>
                    </a:lnTo>
                    <a:lnTo>
                      <a:pt x="439" y="523"/>
                    </a:lnTo>
                    <a:lnTo>
                      <a:pt x="439" y="525"/>
                    </a:lnTo>
                    <a:lnTo>
                      <a:pt x="439" y="525"/>
                    </a:lnTo>
                    <a:lnTo>
                      <a:pt x="439" y="525"/>
                    </a:lnTo>
                    <a:lnTo>
                      <a:pt x="437" y="525"/>
                    </a:lnTo>
                    <a:lnTo>
                      <a:pt x="434" y="522"/>
                    </a:lnTo>
                    <a:lnTo>
                      <a:pt x="434" y="522"/>
                    </a:lnTo>
                    <a:lnTo>
                      <a:pt x="432" y="522"/>
                    </a:lnTo>
                    <a:lnTo>
                      <a:pt x="432" y="525"/>
                    </a:lnTo>
                    <a:lnTo>
                      <a:pt x="432" y="525"/>
                    </a:lnTo>
                    <a:lnTo>
                      <a:pt x="431" y="525"/>
                    </a:lnTo>
                    <a:lnTo>
                      <a:pt x="429" y="522"/>
                    </a:lnTo>
                    <a:lnTo>
                      <a:pt x="429" y="522"/>
                    </a:lnTo>
                    <a:lnTo>
                      <a:pt x="429" y="522"/>
                    </a:lnTo>
                    <a:lnTo>
                      <a:pt x="429" y="523"/>
                    </a:lnTo>
                    <a:lnTo>
                      <a:pt x="428" y="523"/>
                    </a:lnTo>
                    <a:lnTo>
                      <a:pt x="426" y="525"/>
                    </a:lnTo>
                    <a:lnTo>
                      <a:pt x="426" y="525"/>
                    </a:lnTo>
                    <a:lnTo>
                      <a:pt x="426" y="527"/>
                    </a:lnTo>
                    <a:lnTo>
                      <a:pt x="425" y="527"/>
                    </a:lnTo>
                    <a:lnTo>
                      <a:pt x="425" y="527"/>
                    </a:lnTo>
                    <a:lnTo>
                      <a:pt x="423" y="527"/>
                    </a:lnTo>
                    <a:lnTo>
                      <a:pt x="423" y="525"/>
                    </a:lnTo>
                    <a:lnTo>
                      <a:pt x="423" y="525"/>
                    </a:lnTo>
                    <a:lnTo>
                      <a:pt x="421" y="523"/>
                    </a:lnTo>
                    <a:lnTo>
                      <a:pt x="418" y="523"/>
                    </a:lnTo>
                    <a:lnTo>
                      <a:pt x="418" y="522"/>
                    </a:lnTo>
                    <a:lnTo>
                      <a:pt x="417" y="522"/>
                    </a:lnTo>
                    <a:lnTo>
                      <a:pt x="417" y="522"/>
                    </a:lnTo>
                    <a:lnTo>
                      <a:pt x="417" y="523"/>
                    </a:lnTo>
                    <a:lnTo>
                      <a:pt x="415" y="523"/>
                    </a:lnTo>
                    <a:lnTo>
                      <a:pt x="415" y="525"/>
                    </a:lnTo>
                    <a:lnTo>
                      <a:pt x="414" y="527"/>
                    </a:lnTo>
                    <a:lnTo>
                      <a:pt x="414" y="527"/>
                    </a:lnTo>
                    <a:lnTo>
                      <a:pt x="412" y="528"/>
                    </a:lnTo>
                    <a:lnTo>
                      <a:pt x="412" y="527"/>
                    </a:lnTo>
                    <a:lnTo>
                      <a:pt x="410" y="527"/>
                    </a:lnTo>
                    <a:lnTo>
                      <a:pt x="409" y="527"/>
                    </a:lnTo>
                    <a:lnTo>
                      <a:pt x="407" y="528"/>
                    </a:lnTo>
                    <a:lnTo>
                      <a:pt x="407" y="527"/>
                    </a:lnTo>
                    <a:lnTo>
                      <a:pt x="406" y="527"/>
                    </a:lnTo>
                    <a:lnTo>
                      <a:pt x="406" y="527"/>
                    </a:lnTo>
                    <a:lnTo>
                      <a:pt x="406" y="527"/>
                    </a:lnTo>
                    <a:lnTo>
                      <a:pt x="406" y="528"/>
                    </a:lnTo>
                    <a:lnTo>
                      <a:pt x="404" y="528"/>
                    </a:lnTo>
                    <a:lnTo>
                      <a:pt x="404" y="530"/>
                    </a:lnTo>
                    <a:lnTo>
                      <a:pt x="404" y="530"/>
                    </a:lnTo>
                    <a:lnTo>
                      <a:pt x="404" y="530"/>
                    </a:lnTo>
                    <a:lnTo>
                      <a:pt x="404" y="531"/>
                    </a:lnTo>
                    <a:lnTo>
                      <a:pt x="404" y="531"/>
                    </a:lnTo>
                    <a:lnTo>
                      <a:pt x="404" y="533"/>
                    </a:lnTo>
                    <a:lnTo>
                      <a:pt x="404" y="534"/>
                    </a:lnTo>
                    <a:lnTo>
                      <a:pt x="406" y="536"/>
                    </a:lnTo>
                    <a:lnTo>
                      <a:pt x="406" y="536"/>
                    </a:lnTo>
                    <a:lnTo>
                      <a:pt x="407" y="538"/>
                    </a:lnTo>
                    <a:lnTo>
                      <a:pt x="407" y="539"/>
                    </a:lnTo>
                    <a:lnTo>
                      <a:pt x="407" y="541"/>
                    </a:lnTo>
                    <a:lnTo>
                      <a:pt x="406" y="542"/>
                    </a:lnTo>
                    <a:lnTo>
                      <a:pt x="406" y="544"/>
                    </a:lnTo>
                    <a:lnTo>
                      <a:pt x="407" y="544"/>
                    </a:lnTo>
                    <a:lnTo>
                      <a:pt x="407" y="545"/>
                    </a:lnTo>
                    <a:lnTo>
                      <a:pt x="407" y="545"/>
                    </a:lnTo>
                    <a:lnTo>
                      <a:pt x="407" y="545"/>
                    </a:lnTo>
                    <a:lnTo>
                      <a:pt x="406" y="545"/>
                    </a:lnTo>
                    <a:lnTo>
                      <a:pt x="406" y="547"/>
                    </a:lnTo>
                    <a:lnTo>
                      <a:pt x="406" y="545"/>
                    </a:lnTo>
                    <a:lnTo>
                      <a:pt x="404" y="545"/>
                    </a:lnTo>
                    <a:lnTo>
                      <a:pt x="404" y="545"/>
                    </a:lnTo>
                    <a:lnTo>
                      <a:pt x="404" y="545"/>
                    </a:lnTo>
                    <a:lnTo>
                      <a:pt x="403" y="545"/>
                    </a:lnTo>
                    <a:lnTo>
                      <a:pt x="399" y="545"/>
                    </a:lnTo>
                    <a:lnTo>
                      <a:pt x="399" y="545"/>
                    </a:lnTo>
                    <a:lnTo>
                      <a:pt x="399" y="545"/>
                    </a:lnTo>
                    <a:lnTo>
                      <a:pt x="399" y="544"/>
                    </a:lnTo>
                    <a:lnTo>
                      <a:pt x="399" y="544"/>
                    </a:lnTo>
                    <a:lnTo>
                      <a:pt x="399" y="542"/>
                    </a:lnTo>
                    <a:lnTo>
                      <a:pt x="398" y="542"/>
                    </a:lnTo>
                    <a:lnTo>
                      <a:pt x="399" y="541"/>
                    </a:lnTo>
                    <a:lnTo>
                      <a:pt x="398" y="541"/>
                    </a:lnTo>
                    <a:lnTo>
                      <a:pt x="398" y="539"/>
                    </a:lnTo>
                    <a:lnTo>
                      <a:pt x="398" y="538"/>
                    </a:lnTo>
                    <a:lnTo>
                      <a:pt x="398" y="538"/>
                    </a:lnTo>
                    <a:lnTo>
                      <a:pt x="398" y="538"/>
                    </a:lnTo>
                    <a:lnTo>
                      <a:pt x="396" y="538"/>
                    </a:lnTo>
                    <a:lnTo>
                      <a:pt x="396" y="538"/>
                    </a:lnTo>
                    <a:lnTo>
                      <a:pt x="393" y="539"/>
                    </a:lnTo>
                    <a:lnTo>
                      <a:pt x="391" y="541"/>
                    </a:lnTo>
                    <a:lnTo>
                      <a:pt x="390" y="541"/>
                    </a:lnTo>
                    <a:lnTo>
                      <a:pt x="388" y="542"/>
                    </a:lnTo>
                    <a:lnTo>
                      <a:pt x="388" y="541"/>
                    </a:lnTo>
                    <a:lnTo>
                      <a:pt x="387" y="541"/>
                    </a:lnTo>
                    <a:lnTo>
                      <a:pt x="385" y="542"/>
                    </a:lnTo>
                    <a:lnTo>
                      <a:pt x="384" y="541"/>
                    </a:lnTo>
                    <a:lnTo>
                      <a:pt x="384" y="541"/>
                    </a:lnTo>
                    <a:lnTo>
                      <a:pt x="382" y="541"/>
                    </a:lnTo>
                    <a:lnTo>
                      <a:pt x="384" y="539"/>
                    </a:lnTo>
                    <a:lnTo>
                      <a:pt x="382" y="539"/>
                    </a:lnTo>
                    <a:lnTo>
                      <a:pt x="382" y="538"/>
                    </a:lnTo>
                    <a:lnTo>
                      <a:pt x="380" y="538"/>
                    </a:lnTo>
                    <a:lnTo>
                      <a:pt x="380" y="538"/>
                    </a:lnTo>
                    <a:lnTo>
                      <a:pt x="380" y="536"/>
                    </a:lnTo>
                    <a:lnTo>
                      <a:pt x="380" y="534"/>
                    </a:lnTo>
                    <a:lnTo>
                      <a:pt x="380" y="534"/>
                    </a:lnTo>
                    <a:lnTo>
                      <a:pt x="380" y="533"/>
                    </a:lnTo>
                    <a:lnTo>
                      <a:pt x="379" y="533"/>
                    </a:lnTo>
                    <a:lnTo>
                      <a:pt x="376" y="533"/>
                    </a:lnTo>
                    <a:lnTo>
                      <a:pt x="373" y="531"/>
                    </a:lnTo>
                    <a:lnTo>
                      <a:pt x="371" y="531"/>
                    </a:lnTo>
                    <a:lnTo>
                      <a:pt x="371" y="531"/>
                    </a:lnTo>
                    <a:lnTo>
                      <a:pt x="369" y="531"/>
                    </a:lnTo>
                    <a:lnTo>
                      <a:pt x="369" y="531"/>
                    </a:lnTo>
                    <a:lnTo>
                      <a:pt x="369" y="531"/>
                    </a:lnTo>
                    <a:lnTo>
                      <a:pt x="369" y="530"/>
                    </a:lnTo>
                    <a:lnTo>
                      <a:pt x="371" y="528"/>
                    </a:lnTo>
                    <a:lnTo>
                      <a:pt x="371" y="527"/>
                    </a:lnTo>
                    <a:lnTo>
                      <a:pt x="373" y="525"/>
                    </a:lnTo>
                    <a:lnTo>
                      <a:pt x="371" y="523"/>
                    </a:lnTo>
                    <a:lnTo>
                      <a:pt x="373" y="520"/>
                    </a:lnTo>
                    <a:lnTo>
                      <a:pt x="374" y="520"/>
                    </a:lnTo>
                    <a:lnTo>
                      <a:pt x="374" y="519"/>
                    </a:lnTo>
                    <a:lnTo>
                      <a:pt x="374" y="519"/>
                    </a:lnTo>
                    <a:lnTo>
                      <a:pt x="374" y="517"/>
                    </a:lnTo>
                    <a:lnTo>
                      <a:pt x="373" y="517"/>
                    </a:lnTo>
                    <a:lnTo>
                      <a:pt x="373" y="517"/>
                    </a:lnTo>
                    <a:lnTo>
                      <a:pt x="369" y="517"/>
                    </a:lnTo>
                    <a:lnTo>
                      <a:pt x="368" y="517"/>
                    </a:lnTo>
                    <a:lnTo>
                      <a:pt x="365" y="516"/>
                    </a:lnTo>
                    <a:lnTo>
                      <a:pt x="365" y="514"/>
                    </a:lnTo>
                    <a:lnTo>
                      <a:pt x="365" y="512"/>
                    </a:lnTo>
                    <a:lnTo>
                      <a:pt x="365" y="512"/>
                    </a:lnTo>
                    <a:lnTo>
                      <a:pt x="365" y="511"/>
                    </a:lnTo>
                    <a:lnTo>
                      <a:pt x="365" y="511"/>
                    </a:lnTo>
                    <a:lnTo>
                      <a:pt x="365" y="508"/>
                    </a:lnTo>
                    <a:lnTo>
                      <a:pt x="363" y="508"/>
                    </a:lnTo>
                    <a:lnTo>
                      <a:pt x="363" y="506"/>
                    </a:lnTo>
                    <a:lnTo>
                      <a:pt x="362" y="506"/>
                    </a:lnTo>
                    <a:lnTo>
                      <a:pt x="362" y="504"/>
                    </a:lnTo>
                    <a:lnTo>
                      <a:pt x="363" y="504"/>
                    </a:lnTo>
                    <a:lnTo>
                      <a:pt x="365" y="501"/>
                    </a:lnTo>
                    <a:lnTo>
                      <a:pt x="365" y="501"/>
                    </a:lnTo>
                    <a:lnTo>
                      <a:pt x="365" y="501"/>
                    </a:lnTo>
                    <a:lnTo>
                      <a:pt x="363" y="501"/>
                    </a:lnTo>
                    <a:lnTo>
                      <a:pt x="362" y="503"/>
                    </a:lnTo>
                    <a:lnTo>
                      <a:pt x="360" y="501"/>
                    </a:lnTo>
                    <a:lnTo>
                      <a:pt x="360" y="501"/>
                    </a:lnTo>
                    <a:lnTo>
                      <a:pt x="358" y="501"/>
                    </a:lnTo>
                    <a:lnTo>
                      <a:pt x="355" y="501"/>
                    </a:lnTo>
                    <a:lnTo>
                      <a:pt x="352" y="503"/>
                    </a:lnTo>
                    <a:lnTo>
                      <a:pt x="350" y="503"/>
                    </a:lnTo>
                    <a:lnTo>
                      <a:pt x="349" y="504"/>
                    </a:lnTo>
                    <a:lnTo>
                      <a:pt x="347" y="504"/>
                    </a:lnTo>
                    <a:lnTo>
                      <a:pt x="347" y="504"/>
                    </a:lnTo>
                    <a:lnTo>
                      <a:pt x="346" y="504"/>
                    </a:lnTo>
                    <a:lnTo>
                      <a:pt x="346" y="503"/>
                    </a:lnTo>
                    <a:lnTo>
                      <a:pt x="347" y="501"/>
                    </a:lnTo>
                    <a:lnTo>
                      <a:pt x="349" y="500"/>
                    </a:lnTo>
                    <a:lnTo>
                      <a:pt x="347" y="498"/>
                    </a:lnTo>
                    <a:lnTo>
                      <a:pt x="347" y="498"/>
                    </a:lnTo>
                    <a:lnTo>
                      <a:pt x="347" y="497"/>
                    </a:lnTo>
                    <a:lnTo>
                      <a:pt x="346" y="497"/>
                    </a:lnTo>
                    <a:lnTo>
                      <a:pt x="346" y="495"/>
                    </a:lnTo>
                    <a:lnTo>
                      <a:pt x="346" y="493"/>
                    </a:lnTo>
                    <a:lnTo>
                      <a:pt x="346" y="492"/>
                    </a:lnTo>
                    <a:lnTo>
                      <a:pt x="347" y="490"/>
                    </a:lnTo>
                    <a:lnTo>
                      <a:pt x="349" y="490"/>
                    </a:lnTo>
                    <a:lnTo>
                      <a:pt x="349" y="490"/>
                    </a:lnTo>
                    <a:lnTo>
                      <a:pt x="349" y="489"/>
                    </a:lnTo>
                    <a:lnTo>
                      <a:pt x="349" y="487"/>
                    </a:lnTo>
                    <a:lnTo>
                      <a:pt x="349" y="486"/>
                    </a:lnTo>
                    <a:lnTo>
                      <a:pt x="350" y="484"/>
                    </a:lnTo>
                    <a:lnTo>
                      <a:pt x="350" y="484"/>
                    </a:lnTo>
                    <a:lnTo>
                      <a:pt x="352" y="484"/>
                    </a:lnTo>
                    <a:lnTo>
                      <a:pt x="352" y="484"/>
                    </a:lnTo>
                    <a:lnTo>
                      <a:pt x="354" y="482"/>
                    </a:lnTo>
                    <a:lnTo>
                      <a:pt x="354" y="481"/>
                    </a:lnTo>
                    <a:lnTo>
                      <a:pt x="355" y="479"/>
                    </a:lnTo>
                    <a:lnTo>
                      <a:pt x="355" y="479"/>
                    </a:lnTo>
                    <a:lnTo>
                      <a:pt x="357" y="479"/>
                    </a:lnTo>
                    <a:lnTo>
                      <a:pt x="357" y="479"/>
                    </a:lnTo>
                    <a:lnTo>
                      <a:pt x="358" y="478"/>
                    </a:lnTo>
                    <a:lnTo>
                      <a:pt x="358" y="476"/>
                    </a:lnTo>
                    <a:lnTo>
                      <a:pt x="360" y="475"/>
                    </a:lnTo>
                    <a:lnTo>
                      <a:pt x="362" y="475"/>
                    </a:lnTo>
                    <a:lnTo>
                      <a:pt x="362" y="475"/>
                    </a:lnTo>
                    <a:lnTo>
                      <a:pt x="362" y="475"/>
                    </a:lnTo>
                    <a:lnTo>
                      <a:pt x="362" y="473"/>
                    </a:lnTo>
                    <a:lnTo>
                      <a:pt x="360" y="471"/>
                    </a:lnTo>
                    <a:lnTo>
                      <a:pt x="360" y="471"/>
                    </a:lnTo>
                    <a:lnTo>
                      <a:pt x="362" y="470"/>
                    </a:lnTo>
                    <a:lnTo>
                      <a:pt x="363" y="470"/>
                    </a:lnTo>
                    <a:lnTo>
                      <a:pt x="362" y="468"/>
                    </a:lnTo>
                    <a:lnTo>
                      <a:pt x="363" y="467"/>
                    </a:lnTo>
                    <a:lnTo>
                      <a:pt x="363" y="464"/>
                    </a:lnTo>
                    <a:lnTo>
                      <a:pt x="363" y="462"/>
                    </a:lnTo>
                    <a:lnTo>
                      <a:pt x="363" y="460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2" y="454"/>
                    </a:lnTo>
                    <a:lnTo>
                      <a:pt x="362" y="454"/>
                    </a:lnTo>
                    <a:lnTo>
                      <a:pt x="362" y="451"/>
                    </a:lnTo>
                    <a:lnTo>
                      <a:pt x="362" y="448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58" y="448"/>
                    </a:lnTo>
                    <a:lnTo>
                      <a:pt x="358" y="448"/>
                    </a:lnTo>
                    <a:lnTo>
                      <a:pt x="358" y="448"/>
                    </a:lnTo>
                    <a:lnTo>
                      <a:pt x="357" y="449"/>
                    </a:lnTo>
                    <a:lnTo>
                      <a:pt x="357" y="449"/>
                    </a:lnTo>
                    <a:lnTo>
                      <a:pt x="357" y="448"/>
                    </a:lnTo>
                    <a:lnTo>
                      <a:pt x="355" y="446"/>
                    </a:lnTo>
                    <a:lnTo>
                      <a:pt x="354" y="441"/>
                    </a:lnTo>
                    <a:lnTo>
                      <a:pt x="354" y="441"/>
                    </a:lnTo>
                    <a:lnTo>
                      <a:pt x="354" y="440"/>
                    </a:lnTo>
                    <a:lnTo>
                      <a:pt x="354" y="438"/>
                    </a:lnTo>
                    <a:lnTo>
                      <a:pt x="352" y="438"/>
                    </a:lnTo>
                    <a:lnTo>
                      <a:pt x="352" y="437"/>
                    </a:lnTo>
                    <a:lnTo>
                      <a:pt x="350" y="437"/>
                    </a:lnTo>
                    <a:lnTo>
                      <a:pt x="350" y="437"/>
                    </a:lnTo>
                    <a:lnTo>
                      <a:pt x="350" y="437"/>
                    </a:lnTo>
                    <a:lnTo>
                      <a:pt x="349" y="437"/>
                    </a:lnTo>
                    <a:lnTo>
                      <a:pt x="349" y="435"/>
                    </a:lnTo>
                    <a:lnTo>
                      <a:pt x="347" y="435"/>
                    </a:lnTo>
                    <a:lnTo>
                      <a:pt x="347" y="434"/>
                    </a:lnTo>
                    <a:lnTo>
                      <a:pt x="347" y="434"/>
                    </a:lnTo>
                    <a:lnTo>
                      <a:pt x="346" y="434"/>
                    </a:lnTo>
                    <a:lnTo>
                      <a:pt x="346" y="435"/>
                    </a:lnTo>
                    <a:lnTo>
                      <a:pt x="344" y="435"/>
                    </a:lnTo>
                    <a:lnTo>
                      <a:pt x="344" y="437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39" y="437"/>
                    </a:lnTo>
                    <a:lnTo>
                      <a:pt x="339" y="437"/>
                    </a:lnTo>
                    <a:lnTo>
                      <a:pt x="338" y="437"/>
                    </a:lnTo>
                    <a:lnTo>
                      <a:pt x="336" y="437"/>
                    </a:lnTo>
                    <a:lnTo>
                      <a:pt x="335" y="437"/>
                    </a:lnTo>
                    <a:lnTo>
                      <a:pt x="333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7"/>
                    </a:lnTo>
                    <a:lnTo>
                      <a:pt x="328" y="437"/>
                    </a:lnTo>
                    <a:lnTo>
                      <a:pt x="328" y="435"/>
                    </a:lnTo>
                    <a:lnTo>
                      <a:pt x="327" y="435"/>
                    </a:lnTo>
                    <a:lnTo>
                      <a:pt x="327" y="435"/>
                    </a:lnTo>
                    <a:lnTo>
                      <a:pt x="328" y="435"/>
                    </a:lnTo>
                    <a:lnTo>
                      <a:pt x="328" y="434"/>
                    </a:lnTo>
                    <a:lnTo>
                      <a:pt x="328" y="434"/>
                    </a:lnTo>
                    <a:lnTo>
                      <a:pt x="330" y="432"/>
                    </a:lnTo>
                    <a:lnTo>
                      <a:pt x="332" y="430"/>
                    </a:lnTo>
                    <a:lnTo>
                      <a:pt x="332" y="429"/>
                    </a:lnTo>
                    <a:lnTo>
                      <a:pt x="330" y="427"/>
                    </a:lnTo>
                    <a:lnTo>
                      <a:pt x="330" y="426"/>
                    </a:lnTo>
                    <a:lnTo>
                      <a:pt x="330" y="426"/>
                    </a:lnTo>
                    <a:lnTo>
                      <a:pt x="328" y="426"/>
                    </a:lnTo>
                    <a:lnTo>
                      <a:pt x="325" y="427"/>
                    </a:lnTo>
                    <a:lnTo>
                      <a:pt x="325" y="427"/>
                    </a:lnTo>
                    <a:lnTo>
                      <a:pt x="325" y="427"/>
                    </a:lnTo>
                    <a:lnTo>
                      <a:pt x="325" y="424"/>
                    </a:lnTo>
                    <a:lnTo>
                      <a:pt x="327" y="424"/>
                    </a:lnTo>
                    <a:lnTo>
                      <a:pt x="327" y="424"/>
                    </a:lnTo>
                    <a:lnTo>
                      <a:pt x="328" y="423"/>
                    </a:lnTo>
                    <a:lnTo>
                      <a:pt x="328" y="423"/>
                    </a:lnTo>
                    <a:lnTo>
                      <a:pt x="328" y="423"/>
                    </a:lnTo>
                    <a:lnTo>
                      <a:pt x="327" y="423"/>
                    </a:lnTo>
                    <a:lnTo>
                      <a:pt x="327" y="423"/>
                    </a:lnTo>
                    <a:lnTo>
                      <a:pt x="325" y="419"/>
                    </a:lnTo>
                    <a:lnTo>
                      <a:pt x="325" y="419"/>
                    </a:lnTo>
                    <a:lnTo>
                      <a:pt x="324" y="419"/>
                    </a:lnTo>
                    <a:lnTo>
                      <a:pt x="322" y="419"/>
                    </a:lnTo>
                    <a:lnTo>
                      <a:pt x="319" y="421"/>
                    </a:lnTo>
                    <a:lnTo>
                      <a:pt x="316" y="423"/>
                    </a:lnTo>
                    <a:lnTo>
                      <a:pt x="316" y="424"/>
                    </a:lnTo>
                    <a:lnTo>
                      <a:pt x="316" y="424"/>
                    </a:lnTo>
                    <a:lnTo>
                      <a:pt x="316" y="424"/>
                    </a:lnTo>
                    <a:lnTo>
                      <a:pt x="316" y="426"/>
                    </a:lnTo>
                    <a:lnTo>
                      <a:pt x="314" y="426"/>
                    </a:lnTo>
                    <a:lnTo>
                      <a:pt x="314" y="426"/>
                    </a:lnTo>
                    <a:lnTo>
                      <a:pt x="313" y="426"/>
                    </a:lnTo>
                    <a:lnTo>
                      <a:pt x="311" y="424"/>
                    </a:lnTo>
                    <a:lnTo>
                      <a:pt x="309" y="424"/>
                    </a:lnTo>
                    <a:lnTo>
                      <a:pt x="308" y="424"/>
                    </a:lnTo>
                    <a:lnTo>
                      <a:pt x="306" y="423"/>
                    </a:lnTo>
                    <a:lnTo>
                      <a:pt x="306" y="423"/>
                    </a:lnTo>
                    <a:lnTo>
                      <a:pt x="305" y="423"/>
                    </a:lnTo>
                    <a:lnTo>
                      <a:pt x="305" y="421"/>
                    </a:lnTo>
                    <a:lnTo>
                      <a:pt x="303" y="421"/>
                    </a:lnTo>
                    <a:lnTo>
                      <a:pt x="302" y="423"/>
                    </a:lnTo>
                    <a:lnTo>
                      <a:pt x="298" y="424"/>
                    </a:lnTo>
                    <a:lnTo>
                      <a:pt x="297" y="426"/>
                    </a:lnTo>
                    <a:lnTo>
                      <a:pt x="297" y="426"/>
                    </a:lnTo>
                    <a:lnTo>
                      <a:pt x="295" y="427"/>
                    </a:lnTo>
                    <a:lnTo>
                      <a:pt x="295" y="427"/>
                    </a:lnTo>
                    <a:lnTo>
                      <a:pt x="294" y="429"/>
                    </a:lnTo>
                    <a:lnTo>
                      <a:pt x="294" y="429"/>
                    </a:lnTo>
                    <a:lnTo>
                      <a:pt x="291" y="430"/>
                    </a:lnTo>
                    <a:lnTo>
                      <a:pt x="289" y="430"/>
                    </a:lnTo>
                    <a:lnTo>
                      <a:pt x="286" y="432"/>
                    </a:lnTo>
                    <a:lnTo>
                      <a:pt x="284" y="432"/>
                    </a:lnTo>
                    <a:lnTo>
                      <a:pt x="283" y="432"/>
                    </a:lnTo>
                    <a:lnTo>
                      <a:pt x="283" y="434"/>
                    </a:lnTo>
                    <a:lnTo>
                      <a:pt x="281" y="435"/>
                    </a:lnTo>
                    <a:lnTo>
                      <a:pt x="281" y="437"/>
                    </a:lnTo>
                    <a:lnTo>
                      <a:pt x="278" y="438"/>
                    </a:lnTo>
                    <a:lnTo>
                      <a:pt x="276" y="440"/>
                    </a:lnTo>
                    <a:lnTo>
                      <a:pt x="275" y="440"/>
                    </a:lnTo>
                    <a:lnTo>
                      <a:pt x="275" y="441"/>
                    </a:lnTo>
                    <a:lnTo>
                      <a:pt x="275" y="441"/>
                    </a:lnTo>
                    <a:lnTo>
                      <a:pt x="276" y="441"/>
                    </a:lnTo>
                    <a:lnTo>
                      <a:pt x="276" y="441"/>
                    </a:lnTo>
                    <a:lnTo>
                      <a:pt x="275" y="443"/>
                    </a:lnTo>
                    <a:lnTo>
                      <a:pt x="273" y="443"/>
                    </a:lnTo>
                    <a:lnTo>
                      <a:pt x="273" y="445"/>
                    </a:lnTo>
                    <a:lnTo>
                      <a:pt x="272" y="445"/>
                    </a:lnTo>
                    <a:lnTo>
                      <a:pt x="270" y="445"/>
                    </a:lnTo>
                    <a:lnTo>
                      <a:pt x="270" y="445"/>
                    </a:lnTo>
                    <a:lnTo>
                      <a:pt x="270" y="445"/>
                    </a:lnTo>
                    <a:lnTo>
                      <a:pt x="268" y="445"/>
                    </a:lnTo>
                    <a:lnTo>
                      <a:pt x="268" y="445"/>
                    </a:lnTo>
                    <a:lnTo>
                      <a:pt x="267" y="445"/>
                    </a:lnTo>
                    <a:lnTo>
                      <a:pt x="265" y="446"/>
                    </a:lnTo>
                    <a:lnTo>
                      <a:pt x="264" y="446"/>
                    </a:lnTo>
                    <a:lnTo>
                      <a:pt x="264" y="446"/>
                    </a:lnTo>
                    <a:lnTo>
                      <a:pt x="262" y="446"/>
                    </a:lnTo>
                    <a:lnTo>
                      <a:pt x="261" y="446"/>
                    </a:lnTo>
                    <a:lnTo>
                      <a:pt x="261" y="445"/>
                    </a:lnTo>
                    <a:lnTo>
                      <a:pt x="261" y="443"/>
                    </a:lnTo>
                    <a:lnTo>
                      <a:pt x="261" y="443"/>
                    </a:lnTo>
                    <a:lnTo>
                      <a:pt x="259" y="441"/>
                    </a:lnTo>
                    <a:lnTo>
                      <a:pt x="256" y="441"/>
                    </a:lnTo>
                    <a:lnTo>
                      <a:pt x="256" y="441"/>
                    </a:lnTo>
                    <a:lnTo>
                      <a:pt x="256" y="440"/>
                    </a:lnTo>
                    <a:lnTo>
                      <a:pt x="254" y="440"/>
                    </a:lnTo>
                    <a:lnTo>
                      <a:pt x="253" y="441"/>
                    </a:lnTo>
                    <a:lnTo>
                      <a:pt x="253" y="441"/>
                    </a:lnTo>
                    <a:lnTo>
                      <a:pt x="251" y="441"/>
                    </a:lnTo>
                    <a:lnTo>
                      <a:pt x="251" y="441"/>
                    </a:lnTo>
                    <a:lnTo>
                      <a:pt x="250" y="441"/>
                    </a:lnTo>
                    <a:lnTo>
                      <a:pt x="246" y="440"/>
                    </a:lnTo>
                    <a:lnTo>
                      <a:pt x="246" y="440"/>
                    </a:lnTo>
                    <a:lnTo>
                      <a:pt x="243" y="440"/>
                    </a:lnTo>
                    <a:lnTo>
                      <a:pt x="242" y="440"/>
                    </a:lnTo>
                    <a:lnTo>
                      <a:pt x="242" y="440"/>
                    </a:lnTo>
                    <a:lnTo>
                      <a:pt x="242" y="440"/>
                    </a:lnTo>
                    <a:lnTo>
                      <a:pt x="242" y="438"/>
                    </a:lnTo>
                    <a:lnTo>
                      <a:pt x="242" y="438"/>
                    </a:lnTo>
                    <a:lnTo>
                      <a:pt x="242" y="438"/>
                    </a:lnTo>
                    <a:lnTo>
                      <a:pt x="240" y="437"/>
                    </a:lnTo>
                    <a:lnTo>
                      <a:pt x="239" y="437"/>
                    </a:lnTo>
                    <a:lnTo>
                      <a:pt x="237" y="437"/>
                    </a:lnTo>
                    <a:lnTo>
                      <a:pt x="235" y="437"/>
                    </a:lnTo>
                    <a:lnTo>
                      <a:pt x="234" y="438"/>
                    </a:lnTo>
                    <a:lnTo>
                      <a:pt x="234" y="438"/>
                    </a:lnTo>
                    <a:lnTo>
                      <a:pt x="232" y="440"/>
                    </a:lnTo>
                    <a:lnTo>
                      <a:pt x="231" y="440"/>
                    </a:lnTo>
                    <a:lnTo>
                      <a:pt x="229" y="441"/>
                    </a:lnTo>
                    <a:lnTo>
                      <a:pt x="227" y="443"/>
                    </a:lnTo>
                    <a:lnTo>
                      <a:pt x="226" y="445"/>
                    </a:lnTo>
                    <a:lnTo>
                      <a:pt x="224" y="446"/>
                    </a:lnTo>
                    <a:lnTo>
                      <a:pt x="224" y="448"/>
                    </a:lnTo>
                    <a:lnTo>
                      <a:pt x="223" y="449"/>
                    </a:lnTo>
                    <a:lnTo>
                      <a:pt x="221" y="449"/>
                    </a:lnTo>
                    <a:lnTo>
                      <a:pt x="221" y="452"/>
                    </a:lnTo>
                    <a:lnTo>
                      <a:pt x="220" y="451"/>
                    </a:lnTo>
                    <a:lnTo>
                      <a:pt x="220" y="451"/>
                    </a:lnTo>
                    <a:lnTo>
                      <a:pt x="218" y="449"/>
                    </a:lnTo>
                    <a:lnTo>
                      <a:pt x="220" y="445"/>
                    </a:lnTo>
                    <a:lnTo>
                      <a:pt x="220" y="443"/>
                    </a:lnTo>
                    <a:lnTo>
                      <a:pt x="220" y="443"/>
                    </a:lnTo>
                    <a:lnTo>
                      <a:pt x="220" y="441"/>
                    </a:lnTo>
                    <a:lnTo>
                      <a:pt x="218" y="441"/>
                    </a:lnTo>
                    <a:lnTo>
                      <a:pt x="216" y="440"/>
                    </a:lnTo>
                    <a:lnTo>
                      <a:pt x="216" y="440"/>
                    </a:lnTo>
                    <a:lnTo>
                      <a:pt x="215" y="441"/>
                    </a:lnTo>
                    <a:lnTo>
                      <a:pt x="215" y="441"/>
                    </a:lnTo>
                    <a:lnTo>
                      <a:pt x="213" y="441"/>
                    </a:lnTo>
                    <a:lnTo>
                      <a:pt x="212" y="441"/>
                    </a:lnTo>
                    <a:lnTo>
                      <a:pt x="210" y="443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7" y="443"/>
                    </a:lnTo>
                    <a:lnTo>
                      <a:pt x="205" y="443"/>
                    </a:lnTo>
                    <a:lnTo>
                      <a:pt x="204" y="445"/>
                    </a:lnTo>
                    <a:lnTo>
                      <a:pt x="202" y="445"/>
                    </a:lnTo>
                    <a:lnTo>
                      <a:pt x="201" y="445"/>
                    </a:lnTo>
                    <a:lnTo>
                      <a:pt x="201" y="445"/>
                    </a:lnTo>
                    <a:lnTo>
                      <a:pt x="198" y="445"/>
                    </a:lnTo>
                    <a:lnTo>
                      <a:pt x="196" y="445"/>
                    </a:lnTo>
                    <a:lnTo>
                      <a:pt x="194" y="443"/>
                    </a:lnTo>
                    <a:lnTo>
                      <a:pt x="193" y="441"/>
                    </a:lnTo>
                    <a:lnTo>
                      <a:pt x="191" y="441"/>
                    </a:lnTo>
                    <a:lnTo>
                      <a:pt x="190" y="441"/>
                    </a:lnTo>
                    <a:lnTo>
                      <a:pt x="190" y="440"/>
                    </a:lnTo>
                    <a:lnTo>
                      <a:pt x="190" y="440"/>
                    </a:lnTo>
                    <a:lnTo>
                      <a:pt x="188" y="440"/>
                    </a:lnTo>
                    <a:lnTo>
                      <a:pt x="187" y="440"/>
                    </a:lnTo>
                    <a:lnTo>
                      <a:pt x="187" y="443"/>
                    </a:lnTo>
                    <a:lnTo>
                      <a:pt x="187" y="443"/>
                    </a:lnTo>
                    <a:lnTo>
                      <a:pt x="185" y="443"/>
                    </a:lnTo>
                    <a:lnTo>
                      <a:pt x="183" y="443"/>
                    </a:lnTo>
                    <a:lnTo>
                      <a:pt x="182" y="441"/>
                    </a:lnTo>
                    <a:lnTo>
                      <a:pt x="182" y="440"/>
                    </a:lnTo>
                    <a:lnTo>
                      <a:pt x="180" y="440"/>
                    </a:lnTo>
                    <a:lnTo>
                      <a:pt x="180" y="440"/>
                    </a:lnTo>
                    <a:lnTo>
                      <a:pt x="180" y="441"/>
                    </a:lnTo>
                    <a:lnTo>
                      <a:pt x="180" y="443"/>
                    </a:lnTo>
                    <a:lnTo>
                      <a:pt x="179" y="443"/>
                    </a:lnTo>
                    <a:lnTo>
                      <a:pt x="179" y="443"/>
                    </a:lnTo>
                    <a:lnTo>
                      <a:pt x="177" y="441"/>
                    </a:lnTo>
                    <a:lnTo>
                      <a:pt x="177" y="440"/>
                    </a:lnTo>
                    <a:lnTo>
                      <a:pt x="175" y="438"/>
                    </a:lnTo>
                    <a:lnTo>
                      <a:pt x="174" y="437"/>
                    </a:lnTo>
                    <a:lnTo>
                      <a:pt x="171" y="437"/>
                    </a:lnTo>
                    <a:lnTo>
                      <a:pt x="168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6" y="434"/>
                    </a:lnTo>
                    <a:lnTo>
                      <a:pt x="168" y="432"/>
                    </a:lnTo>
                    <a:lnTo>
                      <a:pt x="168" y="432"/>
                    </a:lnTo>
                    <a:lnTo>
                      <a:pt x="166" y="432"/>
                    </a:lnTo>
                    <a:lnTo>
                      <a:pt x="166" y="432"/>
                    </a:lnTo>
                    <a:lnTo>
                      <a:pt x="163" y="434"/>
                    </a:lnTo>
                    <a:lnTo>
                      <a:pt x="161" y="434"/>
                    </a:lnTo>
                    <a:lnTo>
                      <a:pt x="161" y="432"/>
                    </a:lnTo>
                    <a:lnTo>
                      <a:pt x="160" y="432"/>
                    </a:lnTo>
                    <a:lnTo>
                      <a:pt x="160" y="432"/>
                    </a:lnTo>
                    <a:lnTo>
                      <a:pt x="160" y="432"/>
                    </a:lnTo>
                    <a:lnTo>
                      <a:pt x="157" y="430"/>
                    </a:lnTo>
                    <a:lnTo>
                      <a:pt x="157" y="429"/>
                    </a:lnTo>
                    <a:lnTo>
                      <a:pt x="155" y="429"/>
                    </a:lnTo>
                    <a:lnTo>
                      <a:pt x="153" y="427"/>
                    </a:lnTo>
                    <a:lnTo>
                      <a:pt x="152" y="426"/>
                    </a:lnTo>
                    <a:lnTo>
                      <a:pt x="152" y="424"/>
                    </a:lnTo>
                    <a:lnTo>
                      <a:pt x="152" y="423"/>
                    </a:lnTo>
                    <a:lnTo>
                      <a:pt x="150" y="423"/>
                    </a:lnTo>
                    <a:lnTo>
                      <a:pt x="149" y="421"/>
                    </a:lnTo>
                    <a:lnTo>
                      <a:pt x="147" y="423"/>
                    </a:lnTo>
                    <a:lnTo>
                      <a:pt x="146" y="423"/>
                    </a:lnTo>
                    <a:lnTo>
                      <a:pt x="144" y="423"/>
                    </a:lnTo>
                    <a:lnTo>
                      <a:pt x="142" y="421"/>
                    </a:lnTo>
                    <a:lnTo>
                      <a:pt x="141" y="419"/>
                    </a:lnTo>
                    <a:lnTo>
                      <a:pt x="139" y="418"/>
                    </a:lnTo>
                    <a:lnTo>
                      <a:pt x="138" y="416"/>
                    </a:lnTo>
                    <a:lnTo>
                      <a:pt x="136" y="416"/>
                    </a:lnTo>
                    <a:lnTo>
                      <a:pt x="133" y="415"/>
                    </a:lnTo>
                    <a:lnTo>
                      <a:pt x="130" y="413"/>
                    </a:lnTo>
                    <a:lnTo>
                      <a:pt x="128" y="412"/>
                    </a:lnTo>
                    <a:lnTo>
                      <a:pt x="125" y="410"/>
                    </a:lnTo>
                    <a:lnTo>
                      <a:pt x="123" y="408"/>
                    </a:lnTo>
                    <a:lnTo>
                      <a:pt x="123" y="408"/>
                    </a:lnTo>
                    <a:lnTo>
                      <a:pt x="122" y="407"/>
                    </a:lnTo>
                    <a:lnTo>
                      <a:pt x="122" y="405"/>
                    </a:lnTo>
                    <a:lnTo>
                      <a:pt x="119" y="405"/>
                    </a:lnTo>
                    <a:lnTo>
                      <a:pt x="116" y="404"/>
                    </a:lnTo>
                    <a:lnTo>
                      <a:pt x="112" y="405"/>
                    </a:lnTo>
                    <a:lnTo>
                      <a:pt x="111" y="408"/>
                    </a:lnTo>
                    <a:lnTo>
                      <a:pt x="109" y="410"/>
                    </a:lnTo>
                    <a:lnTo>
                      <a:pt x="108" y="410"/>
                    </a:lnTo>
                    <a:lnTo>
                      <a:pt x="108" y="408"/>
                    </a:lnTo>
                    <a:lnTo>
                      <a:pt x="106" y="408"/>
                    </a:lnTo>
                    <a:lnTo>
                      <a:pt x="106" y="407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1" y="404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2"/>
                    </a:lnTo>
                    <a:lnTo>
                      <a:pt x="97" y="402"/>
                    </a:lnTo>
                    <a:lnTo>
                      <a:pt x="95" y="402"/>
                    </a:lnTo>
                    <a:lnTo>
                      <a:pt x="95" y="401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5" y="397"/>
                    </a:lnTo>
                    <a:lnTo>
                      <a:pt x="93" y="397"/>
                    </a:lnTo>
                    <a:lnTo>
                      <a:pt x="92" y="396"/>
                    </a:lnTo>
                    <a:lnTo>
                      <a:pt x="90" y="396"/>
                    </a:lnTo>
                    <a:lnTo>
                      <a:pt x="90" y="396"/>
                    </a:lnTo>
                    <a:lnTo>
                      <a:pt x="89" y="396"/>
                    </a:lnTo>
                    <a:lnTo>
                      <a:pt x="87" y="396"/>
                    </a:lnTo>
                    <a:lnTo>
                      <a:pt x="86" y="396"/>
                    </a:lnTo>
                    <a:lnTo>
                      <a:pt x="86" y="394"/>
                    </a:lnTo>
                    <a:lnTo>
                      <a:pt x="84" y="394"/>
                    </a:lnTo>
                    <a:lnTo>
                      <a:pt x="82" y="393"/>
                    </a:lnTo>
                    <a:lnTo>
                      <a:pt x="82" y="393"/>
                    </a:lnTo>
                    <a:lnTo>
                      <a:pt x="81" y="391"/>
                    </a:lnTo>
                    <a:lnTo>
                      <a:pt x="79" y="388"/>
                    </a:lnTo>
                    <a:lnTo>
                      <a:pt x="78" y="388"/>
                    </a:lnTo>
                    <a:lnTo>
                      <a:pt x="78" y="388"/>
                    </a:lnTo>
                    <a:lnTo>
                      <a:pt x="78" y="389"/>
                    </a:lnTo>
                    <a:lnTo>
                      <a:pt x="78" y="389"/>
                    </a:lnTo>
                    <a:lnTo>
                      <a:pt x="76" y="389"/>
                    </a:lnTo>
                    <a:lnTo>
                      <a:pt x="76" y="389"/>
                    </a:lnTo>
                    <a:lnTo>
                      <a:pt x="75" y="389"/>
                    </a:lnTo>
                    <a:lnTo>
                      <a:pt x="75" y="389"/>
                    </a:lnTo>
                    <a:lnTo>
                      <a:pt x="75" y="389"/>
                    </a:lnTo>
                    <a:lnTo>
                      <a:pt x="75" y="388"/>
                    </a:lnTo>
                    <a:lnTo>
                      <a:pt x="75" y="388"/>
                    </a:lnTo>
                    <a:lnTo>
                      <a:pt x="75" y="386"/>
                    </a:lnTo>
                    <a:lnTo>
                      <a:pt x="75" y="385"/>
                    </a:lnTo>
                    <a:lnTo>
                      <a:pt x="75" y="385"/>
                    </a:lnTo>
                    <a:lnTo>
                      <a:pt x="73" y="383"/>
                    </a:lnTo>
                    <a:lnTo>
                      <a:pt x="73" y="382"/>
                    </a:lnTo>
                    <a:lnTo>
                      <a:pt x="73" y="380"/>
                    </a:lnTo>
                    <a:lnTo>
                      <a:pt x="75" y="380"/>
                    </a:lnTo>
                    <a:lnTo>
                      <a:pt x="75" y="378"/>
                    </a:lnTo>
                    <a:lnTo>
                      <a:pt x="73" y="378"/>
                    </a:lnTo>
                    <a:lnTo>
                      <a:pt x="70" y="375"/>
                    </a:lnTo>
                    <a:lnTo>
                      <a:pt x="70" y="375"/>
                    </a:lnTo>
                    <a:lnTo>
                      <a:pt x="70" y="374"/>
                    </a:lnTo>
                    <a:lnTo>
                      <a:pt x="70" y="372"/>
                    </a:lnTo>
                    <a:lnTo>
                      <a:pt x="70" y="371"/>
                    </a:lnTo>
                    <a:lnTo>
                      <a:pt x="68" y="371"/>
                    </a:lnTo>
                    <a:lnTo>
                      <a:pt x="68" y="371"/>
                    </a:lnTo>
                    <a:lnTo>
                      <a:pt x="70" y="371"/>
                    </a:lnTo>
                    <a:lnTo>
                      <a:pt x="71" y="369"/>
                    </a:lnTo>
                    <a:lnTo>
                      <a:pt x="73" y="369"/>
                    </a:lnTo>
                    <a:lnTo>
                      <a:pt x="73" y="369"/>
                    </a:lnTo>
                    <a:lnTo>
                      <a:pt x="75" y="371"/>
                    </a:lnTo>
                    <a:lnTo>
                      <a:pt x="75" y="371"/>
                    </a:lnTo>
                    <a:lnTo>
                      <a:pt x="75" y="371"/>
                    </a:lnTo>
                    <a:lnTo>
                      <a:pt x="76" y="372"/>
                    </a:lnTo>
                    <a:lnTo>
                      <a:pt x="76" y="374"/>
                    </a:lnTo>
                    <a:lnTo>
                      <a:pt x="78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1"/>
                    </a:lnTo>
                    <a:lnTo>
                      <a:pt x="81" y="371"/>
                    </a:lnTo>
                    <a:lnTo>
                      <a:pt x="81" y="369"/>
                    </a:lnTo>
                    <a:lnTo>
                      <a:pt x="81" y="367"/>
                    </a:lnTo>
                    <a:lnTo>
                      <a:pt x="81" y="366"/>
                    </a:lnTo>
                    <a:lnTo>
                      <a:pt x="81" y="366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79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9" y="361"/>
                    </a:lnTo>
                    <a:lnTo>
                      <a:pt x="79" y="360"/>
                    </a:lnTo>
                    <a:lnTo>
                      <a:pt x="79" y="360"/>
                    </a:lnTo>
                    <a:lnTo>
                      <a:pt x="79" y="360"/>
                    </a:lnTo>
                    <a:lnTo>
                      <a:pt x="79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6" y="356"/>
                    </a:lnTo>
                    <a:lnTo>
                      <a:pt x="76" y="356"/>
                    </a:lnTo>
                    <a:lnTo>
                      <a:pt x="75" y="355"/>
                    </a:lnTo>
                    <a:lnTo>
                      <a:pt x="75" y="352"/>
                    </a:lnTo>
                    <a:lnTo>
                      <a:pt x="75" y="350"/>
                    </a:lnTo>
                    <a:lnTo>
                      <a:pt x="75" y="349"/>
                    </a:lnTo>
                    <a:lnTo>
                      <a:pt x="75" y="347"/>
                    </a:lnTo>
                    <a:lnTo>
                      <a:pt x="75" y="345"/>
                    </a:lnTo>
                    <a:lnTo>
                      <a:pt x="75" y="345"/>
                    </a:lnTo>
                    <a:lnTo>
                      <a:pt x="76" y="344"/>
                    </a:lnTo>
                    <a:lnTo>
                      <a:pt x="78" y="342"/>
                    </a:lnTo>
                    <a:lnTo>
                      <a:pt x="78" y="342"/>
                    </a:lnTo>
                    <a:lnTo>
                      <a:pt x="78" y="342"/>
                    </a:lnTo>
                    <a:lnTo>
                      <a:pt x="76" y="341"/>
                    </a:lnTo>
                    <a:lnTo>
                      <a:pt x="76" y="341"/>
                    </a:lnTo>
                    <a:lnTo>
                      <a:pt x="75" y="339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68" y="337"/>
                    </a:lnTo>
                    <a:lnTo>
                      <a:pt x="67" y="336"/>
                    </a:lnTo>
                    <a:lnTo>
                      <a:pt x="67" y="334"/>
                    </a:lnTo>
                    <a:lnTo>
                      <a:pt x="65" y="331"/>
                    </a:lnTo>
                    <a:lnTo>
                      <a:pt x="65" y="328"/>
                    </a:lnTo>
                    <a:lnTo>
                      <a:pt x="64" y="326"/>
                    </a:lnTo>
                    <a:lnTo>
                      <a:pt x="64" y="325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4" y="322"/>
                    </a:lnTo>
                    <a:lnTo>
                      <a:pt x="62" y="323"/>
                    </a:lnTo>
                    <a:lnTo>
                      <a:pt x="62" y="323"/>
                    </a:lnTo>
                    <a:lnTo>
                      <a:pt x="62" y="323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59" y="322"/>
                    </a:lnTo>
                    <a:lnTo>
                      <a:pt x="57" y="323"/>
                    </a:lnTo>
                    <a:lnTo>
                      <a:pt x="56" y="323"/>
                    </a:lnTo>
                    <a:lnTo>
                      <a:pt x="56" y="323"/>
                    </a:lnTo>
                    <a:lnTo>
                      <a:pt x="52" y="322"/>
                    </a:lnTo>
                    <a:lnTo>
                      <a:pt x="51" y="322"/>
                    </a:lnTo>
                    <a:lnTo>
                      <a:pt x="48" y="320"/>
                    </a:lnTo>
                    <a:lnTo>
                      <a:pt x="46" y="320"/>
                    </a:lnTo>
                    <a:lnTo>
                      <a:pt x="45" y="319"/>
                    </a:lnTo>
                    <a:lnTo>
                      <a:pt x="43" y="319"/>
                    </a:lnTo>
                    <a:lnTo>
                      <a:pt x="43" y="317"/>
                    </a:lnTo>
                    <a:lnTo>
                      <a:pt x="43" y="315"/>
                    </a:lnTo>
                    <a:lnTo>
                      <a:pt x="41" y="315"/>
                    </a:lnTo>
                    <a:lnTo>
                      <a:pt x="40" y="317"/>
                    </a:lnTo>
                    <a:lnTo>
                      <a:pt x="38" y="317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5" y="315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34" y="312"/>
                    </a:lnTo>
                    <a:lnTo>
                      <a:pt x="34" y="312"/>
                    </a:lnTo>
                    <a:lnTo>
                      <a:pt x="34" y="311"/>
                    </a:lnTo>
                    <a:lnTo>
                      <a:pt x="34" y="308"/>
                    </a:lnTo>
                    <a:lnTo>
                      <a:pt x="34" y="306"/>
                    </a:lnTo>
                    <a:lnTo>
                      <a:pt x="34" y="306"/>
                    </a:lnTo>
                    <a:lnTo>
                      <a:pt x="32" y="304"/>
                    </a:lnTo>
                    <a:lnTo>
                      <a:pt x="32" y="303"/>
                    </a:lnTo>
                    <a:lnTo>
                      <a:pt x="30" y="303"/>
                    </a:lnTo>
                    <a:lnTo>
                      <a:pt x="29" y="301"/>
                    </a:lnTo>
                    <a:lnTo>
                      <a:pt x="29" y="301"/>
                    </a:lnTo>
                    <a:lnTo>
                      <a:pt x="27" y="303"/>
                    </a:lnTo>
                    <a:lnTo>
                      <a:pt x="26" y="301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16" y="297"/>
                    </a:lnTo>
                    <a:lnTo>
                      <a:pt x="16" y="297"/>
                    </a:lnTo>
                    <a:lnTo>
                      <a:pt x="15" y="297"/>
                    </a:lnTo>
                    <a:lnTo>
                      <a:pt x="13" y="297"/>
                    </a:lnTo>
                    <a:lnTo>
                      <a:pt x="13" y="297"/>
                    </a:lnTo>
                    <a:lnTo>
                      <a:pt x="13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3" y="293"/>
                    </a:lnTo>
                    <a:lnTo>
                      <a:pt x="15" y="293"/>
                    </a:lnTo>
                    <a:lnTo>
                      <a:pt x="16" y="293"/>
                    </a:lnTo>
                    <a:lnTo>
                      <a:pt x="16" y="293"/>
                    </a:lnTo>
                    <a:lnTo>
                      <a:pt x="16" y="293"/>
                    </a:lnTo>
                    <a:lnTo>
                      <a:pt x="18" y="293"/>
                    </a:lnTo>
                    <a:lnTo>
                      <a:pt x="18" y="293"/>
                    </a:lnTo>
                    <a:lnTo>
                      <a:pt x="19" y="293"/>
                    </a:lnTo>
                    <a:lnTo>
                      <a:pt x="19" y="293"/>
                    </a:lnTo>
                    <a:lnTo>
                      <a:pt x="21" y="292"/>
                    </a:lnTo>
                    <a:lnTo>
                      <a:pt x="21" y="292"/>
                    </a:lnTo>
                    <a:lnTo>
                      <a:pt x="21" y="290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8" y="287"/>
                    </a:lnTo>
                    <a:lnTo>
                      <a:pt x="19" y="285"/>
                    </a:lnTo>
                    <a:lnTo>
                      <a:pt x="19" y="284"/>
                    </a:lnTo>
                    <a:lnTo>
                      <a:pt x="19" y="284"/>
                    </a:lnTo>
                    <a:lnTo>
                      <a:pt x="18" y="284"/>
                    </a:lnTo>
                    <a:lnTo>
                      <a:pt x="18" y="282"/>
                    </a:lnTo>
                    <a:lnTo>
                      <a:pt x="18" y="281"/>
                    </a:lnTo>
                    <a:lnTo>
                      <a:pt x="16" y="279"/>
                    </a:lnTo>
                    <a:lnTo>
                      <a:pt x="16" y="278"/>
                    </a:lnTo>
                    <a:lnTo>
                      <a:pt x="16" y="276"/>
                    </a:lnTo>
                    <a:lnTo>
                      <a:pt x="18" y="274"/>
                    </a:lnTo>
                    <a:lnTo>
                      <a:pt x="18" y="273"/>
                    </a:lnTo>
                    <a:lnTo>
                      <a:pt x="16" y="273"/>
                    </a:lnTo>
                    <a:lnTo>
                      <a:pt x="13" y="271"/>
                    </a:lnTo>
                    <a:lnTo>
                      <a:pt x="10" y="270"/>
                    </a:lnTo>
                    <a:lnTo>
                      <a:pt x="8" y="270"/>
                    </a:lnTo>
                    <a:lnTo>
                      <a:pt x="7" y="270"/>
                    </a:lnTo>
                    <a:lnTo>
                      <a:pt x="7" y="271"/>
                    </a:lnTo>
                    <a:lnTo>
                      <a:pt x="5" y="271"/>
                    </a:lnTo>
                    <a:lnTo>
                      <a:pt x="5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70"/>
                    </a:lnTo>
                    <a:lnTo>
                      <a:pt x="2" y="267"/>
                    </a:lnTo>
                    <a:lnTo>
                      <a:pt x="0" y="267"/>
                    </a:lnTo>
                    <a:lnTo>
                      <a:pt x="2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4" y="251"/>
                    </a:lnTo>
                    <a:lnTo>
                      <a:pt x="4" y="251"/>
                    </a:lnTo>
                    <a:lnTo>
                      <a:pt x="4" y="249"/>
                    </a:lnTo>
                    <a:lnTo>
                      <a:pt x="5" y="248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7" y="246"/>
                    </a:lnTo>
                    <a:lnTo>
                      <a:pt x="8" y="246"/>
                    </a:lnTo>
                    <a:lnTo>
                      <a:pt x="11" y="245"/>
                    </a:lnTo>
                    <a:lnTo>
                      <a:pt x="15" y="243"/>
                    </a:lnTo>
                    <a:lnTo>
                      <a:pt x="15" y="241"/>
                    </a:lnTo>
                    <a:lnTo>
                      <a:pt x="16" y="241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19" y="240"/>
                    </a:lnTo>
                    <a:lnTo>
                      <a:pt x="21" y="240"/>
                    </a:lnTo>
                    <a:lnTo>
                      <a:pt x="24" y="240"/>
                    </a:lnTo>
                    <a:lnTo>
                      <a:pt x="27" y="237"/>
                    </a:lnTo>
                    <a:lnTo>
                      <a:pt x="27" y="237"/>
                    </a:lnTo>
                    <a:lnTo>
                      <a:pt x="29" y="237"/>
                    </a:lnTo>
                    <a:lnTo>
                      <a:pt x="29" y="238"/>
                    </a:lnTo>
                    <a:lnTo>
                      <a:pt x="29" y="241"/>
                    </a:lnTo>
                    <a:lnTo>
                      <a:pt x="30" y="241"/>
                    </a:lnTo>
                    <a:lnTo>
                      <a:pt x="32" y="241"/>
                    </a:lnTo>
                    <a:lnTo>
                      <a:pt x="35" y="241"/>
                    </a:lnTo>
                    <a:lnTo>
                      <a:pt x="35" y="241"/>
                    </a:lnTo>
                    <a:lnTo>
                      <a:pt x="37" y="241"/>
                    </a:lnTo>
                    <a:lnTo>
                      <a:pt x="37" y="240"/>
                    </a:lnTo>
                    <a:lnTo>
                      <a:pt x="38" y="240"/>
                    </a:lnTo>
                    <a:lnTo>
                      <a:pt x="38" y="241"/>
                    </a:lnTo>
                    <a:lnTo>
                      <a:pt x="40" y="240"/>
                    </a:lnTo>
                    <a:lnTo>
                      <a:pt x="41" y="240"/>
                    </a:lnTo>
                    <a:lnTo>
                      <a:pt x="41" y="238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3" y="235"/>
                    </a:lnTo>
                    <a:lnTo>
                      <a:pt x="45" y="233"/>
                    </a:lnTo>
                    <a:lnTo>
                      <a:pt x="45" y="233"/>
                    </a:lnTo>
                    <a:lnTo>
                      <a:pt x="46" y="230"/>
                    </a:lnTo>
                    <a:lnTo>
                      <a:pt x="48" y="230"/>
                    </a:lnTo>
                    <a:lnTo>
                      <a:pt x="49" y="229"/>
                    </a:lnTo>
                    <a:lnTo>
                      <a:pt x="51" y="230"/>
                    </a:lnTo>
                    <a:lnTo>
                      <a:pt x="52" y="230"/>
                    </a:lnTo>
                    <a:lnTo>
                      <a:pt x="57" y="230"/>
                    </a:lnTo>
                    <a:lnTo>
                      <a:pt x="59" y="230"/>
                    </a:lnTo>
                    <a:lnTo>
                      <a:pt x="60" y="229"/>
                    </a:lnTo>
                    <a:lnTo>
                      <a:pt x="62" y="229"/>
                    </a:lnTo>
                    <a:lnTo>
                      <a:pt x="65" y="229"/>
                    </a:lnTo>
                    <a:lnTo>
                      <a:pt x="68" y="226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70" y="222"/>
                    </a:lnTo>
                    <a:lnTo>
                      <a:pt x="71" y="222"/>
                    </a:lnTo>
                    <a:lnTo>
                      <a:pt x="75" y="221"/>
                    </a:lnTo>
                    <a:lnTo>
                      <a:pt x="79" y="218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6" y="216"/>
                    </a:lnTo>
                    <a:lnTo>
                      <a:pt x="89" y="215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5" y="213"/>
                    </a:lnTo>
                    <a:lnTo>
                      <a:pt x="95" y="211"/>
                    </a:lnTo>
                    <a:lnTo>
                      <a:pt x="95" y="211"/>
                    </a:lnTo>
                    <a:lnTo>
                      <a:pt x="95" y="211"/>
                    </a:lnTo>
                    <a:lnTo>
                      <a:pt x="95" y="210"/>
                    </a:lnTo>
                    <a:lnTo>
                      <a:pt x="95" y="210"/>
                    </a:lnTo>
                    <a:lnTo>
                      <a:pt x="97" y="208"/>
                    </a:lnTo>
                    <a:lnTo>
                      <a:pt x="97" y="208"/>
                    </a:lnTo>
                    <a:lnTo>
                      <a:pt x="95" y="207"/>
                    </a:lnTo>
                    <a:lnTo>
                      <a:pt x="95" y="204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7" y="199"/>
                    </a:lnTo>
                    <a:lnTo>
                      <a:pt x="98" y="199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8" y="197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4"/>
                    </a:lnTo>
                    <a:lnTo>
                      <a:pt x="100" y="194"/>
                    </a:lnTo>
                    <a:lnTo>
                      <a:pt x="101" y="193"/>
                    </a:lnTo>
                    <a:lnTo>
                      <a:pt x="103" y="194"/>
                    </a:lnTo>
                    <a:lnTo>
                      <a:pt x="103" y="194"/>
                    </a:lnTo>
                    <a:lnTo>
                      <a:pt x="103" y="193"/>
                    </a:lnTo>
                    <a:lnTo>
                      <a:pt x="103" y="193"/>
                    </a:lnTo>
                    <a:lnTo>
                      <a:pt x="103" y="191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3" y="188"/>
                    </a:lnTo>
                    <a:lnTo>
                      <a:pt x="101" y="186"/>
                    </a:lnTo>
                    <a:lnTo>
                      <a:pt x="101" y="183"/>
                    </a:lnTo>
                    <a:lnTo>
                      <a:pt x="100" y="180"/>
                    </a:lnTo>
                    <a:lnTo>
                      <a:pt x="98" y="178"/>
                    </a:lnTo>
                    <a:lnTo>
                      <a:pt x="98" y="177"/>
                    </a:lnTo>
                    <a:lnTo>
                      <a:pt x="97" y="177"/>
                    </a:lnTo>
                    <a:lnTo>
                      <a:pt x="97" y="175"/>
                    </a:lnTo>
                    <a:lnTo>
                      <a:pt x="98" y="174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69"/>
                    </a:lnTo>
                    <a:lnTo>
                      <a:pt x="98" y="167"/>
                    </a:lnTo>
                    <a:lnTo>
                      <a:pt x="98" y="166"/>
                    </a:lnTo>
                    <a:lnTo>
                      <a:pt x="98" y="166"/>
                    </a:lnTo>
                    <a:lnTo>
                      <a:pt x="98" y="166"/>
                    </a:lnTo>
                    <a:lnTo>
                      <a:pt x="100" y="166"/>
                    </a:lnTo>
                    <a:lnTo>
                      <a:pt x="98" y="164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3" y="164"/>
                    </a:lnTo>
                    <a:lnTo>
                      <a:pt x="92" y="164"/>
                    </a:lnTo>
                    <a:lnTo>
                      <a:pt x="92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2" y="161"/>
                    </a:lnTo>
                    <a:lnTo>
                      <a:pt x="93" y="159"/>
                    </a:lnTo>
                    <a:lnTo>
                      <a:pt x="95" y="159"/>
                    </a:lnTo>
                    <a:lnTo>
                      <a:pt x="98" y="159"/>
                    </a:lnTo>
                    <a:lnTo>
                      <a:pt x="100" y="158"/>
                    </a:lnTo>
                    <a:lnTo>
                      <a:pt x="101" y="158"/>
                    </a:lnTo>
                    <a:lnTo>
                      <a:pt x="103" y="158"/>
                    </a:lnTo>
                    <a:lnTo>
                      <a:pt x="105" y="158"/>
                    </a:lnTo>
                    <a:lnTo>
                      <a:pt x="108" y="158"/>
                    </a:lnTo>
                    <a:lnTo>
                      <a:pt x="111" y="156"/>
                    </a:lnTo>
                    <a:lnTo>
                      <a:pt x="116" y="155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5" y="156"/>
                    </a:lnTo>
                    <a:lnTo>
                      <a:pt x="127" y="156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30" y="158"/>
                    </a:lnTo>
                    <a:lnTo>
                      <a:pt x="130" y="156"/>
                    </a:lnTo>
                    <a:lnTo>
                      <a:pt x="130" y="155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28" y="152"/>
                    </a:lnTo>
                    <a:lnTo>
                      <a:pt x="127" y="152"/>
                    </a:lnTo>
                    <a:lnTo>
                      <a:pt x="125" y="150"/>
                    </a:lnTo>
                    <a:lnTo>
                      <a:pt x="125" y="150"/>
                    </a:lnTo>
                    <a:lnTo>
                      <a:pt x="127" y="148"/>
                    </a:lnTo>
                    <a:lnTo>
                      <a:pt x="127" y="145"/>
                    </a:lnTo>
                    <a:lnTo>
                      <a:pt x="128" y="142"/>
                    </a:lnTo>
                    <a:lnTo>
                      <a:pt x="130" y="139"/>
                    </a:lnTo>
                    <a:lnTo>
                      <a:pt x="131" y="136"/>
                    </a:lnTo>
                    <a:lnTo>
                      <a:pt x="133" y="131"/>
                    </a:lnTo>
                    <a:lnTo>
                      <a:pt x="134" y="125"/>
                    </a:lnTo>
                    <a:lnTo>
                      <a:pt x="136" y="123"/>
                    </a:lnTo>
                    <a:lnTo>
                      <a:pt x="136" y="122"/>
                    </a:lnTo>
                    <a:lnTo>
                      <a:pt x="136" y="122"/>
                    </a:lnTo>
                    <a:lnTo>
                      <a:pt x="138" y="120"/>
                    </a:lnTo>
                    <a:lnTo>
                      <a:pt x="138" y="122"/>
                    </a:lnTo>
                    <a:lnTo>
                      <a:pt x="142" y="122"/>
                    </a:lnTo>
                    <a:lnTo>
                      <a:pt x="146" y="123"/>
                    </a:lnTo>
                    <a:lnTo>
                      <a:pt x="146" y="123"/>
                    </a:lnTo>
                    <a:lnTo>
                      <a:pt x="147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5" y="125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61" y="126"/>
                    </a:lnTo>
                    <a:lnTo>
                      <a:pt x="161" y="128"/>
                    </a:lnTo>
                    <a:lnTo>
                      <a:pt x="163" y="126"/>
                    </a:lnTo>
                    <a:lnTo>
                      <a:pt x="164" y="126"/>
                    </a:lnTo>
                    <a:lnTo>
                      <a:pt x="166" y="125"/>
                    </a:lnTo>
                    <a:lnTo>
                      <a:pt x="168" y="123"/>
                    </a:lnTo>
                    <a:lnTo>
                      <a:pt x="169" y="123"/>
                    </a:lnTo>
                    <a:lnTo>
                      <a:pt x="171" y="123"/>
                    </a:lnTo>
                    <a:lnTo>
                      <a:pt x="172" y="122"/>
                    </a:lnTo>
                    <a:lnTo>
                      <a:pt x="172" y="120"/>
                    </a:lnTo>
                    <a:lnTo>
                      <a:pt x="174" y="120"/>
                    </a:lnTo>
                    <a:lnTo>
                      <a:pt x="174" y="118"/>
                    </a:lnTo>
                    <a:lnTo>
                      <a:pt x="174" y="117"/>
                    </a:lnTo>
                    <a:lnTo>
                      <a:pt x="172" y="115"/>
                    </a:lnTo>
                    <a:lnTo>
                      <a:pt x="172" y="114"/>
                    </a:lnTo>
                    <a:lnTo>
                      <a:pt x="172" y="111"/>
                    </a:lnTo>
                    <a:lnTo>
                      <a:pt x="172" y="107"/>
                    </a:lnTo>
                    <a:lnTo>
                      <a:pt x="172" y="104"/>
                    </a:lnTo>
                    <a:lnTo>
                      <a:pt x="174" y="103"/>
                    </a:lnTo>
                    <a:lnTo>
                      <a:pt x="174" y="101"/>
                    </a:lnTo>
                    <a:lnTo>
                      <a:pt x="174" y="100"/>
                    </a:lnTo>
                    <a:lnTo>
                      <a:pt x="175" y="100"/>
                    </a:lnTo>
                    <a:lnTo>
                      <a:pt x="177" y="98"/>
                    </a:lnTo>
                    <a:lnTo>
                      <a:pt x="180" y="98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87" y="96"/>
                    </a:lnTo>
                    <a:lnTo>
                      <a:pt x="187" y="96"/>
                    </a:lnTo>
                    <a:lnTo>
                      <a:pt x="188" y="95"/>
                    </a:lnTo>
                    <a:lnTo>
                      <a:pt x="190" y="93"/>
                    </a:lnTo>
                    <a:lnTo>
                      <a:pt x="190" y="90"/>
                    </a:lnTo>
                    <a:lnTo>
                      <a:pt x="190" y="89"/>
                    </a:lnTo>
                    <a:lnTo>
                      <a:pt x="190" y="87"/>
                    </a:lnTo>
                    <a:lnTo>
                      <a:pt x="191" y="87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4" y="85"/>
                    </a:lnTo>
                    <a:lnTo>
                      <a:pt x="196" y="85"/>
                    </a:lnTo>
                    <a:lnTo>
                      <a:pt x="198" y="85"/>
                    </a:lnTo>
                    <a:lnTo>
                      <a:pt x="199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2" y="85"/>
                    </a:lnTo>
                    <a:lnTo>
                      <a:pt x="204" y="85"/>
                    </a:lnTo>
                    <a:lnTo>
                      <a:pt x="204" y="84"/>
                    </a:lnTo>
                    <a:lnTo>
                      <a:pt x="205" y="84"/>
                    </a:lnTo>
                    <a:lnTo>
                      <a:pt x="205" y="85"/>
                    </a:lnTo>
                    <a:lnTo>
                      <a:pt x="205" y="85"/>
                    </a:lnTo>
                    <a:lnTo>
                      <a:pt x="205" y="87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89"/>
                    </a:lnTo>
                    <a:lnTo>
                      <a:pt x="204" y="89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2"/>
                    </a:lnTo>
                    <a:lnTo>
                      <a:pt x="209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7" y="95"/>
                    </a:lnTo>
                    <a:lnTo>
                      <a:pt x="207" y="95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10" y="96"/>
                    </a:lnTo>
                    <a:lnTo>
                      <a:pt x="212" y="98"/>
                    </a:lnTo>
                    <a:lnTo>
                      <a:pt x="213" y="98"/>
                    </a:lnTo>
                    <a:lnTo>
                      <a:pt x="215" y="100"/>
                    </a:lnTo>
                    <a:lnTo>
                      <a:pt x="216" y="100"/>
                    </a:lnTo>
                    <a:lnTo>
                      <a:pt x="216" y="101"/>
                    </a:lnTo>
                    <a:lnTo>
                      <a:pt x="218" y="103"/>
                    </a:lnTo>
                    <a:lnTo>
                      <a:pt x="220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31" y="106"/>
                    </a:lnTo>
                    <a:lnTo>
                      <a:pt x="232" y="107"/>
                    </a:lnTo>
                    <a:lnTo>
                      <a:pt x="232" y="107"/>
                    </a:lnTo>
                    <a:lnTo>
                      <a:pt x="232" y="109"/>
                    </a:lnTo>
                    <a:lnTo>
                      <a:pt x="234" y="109"/>
                    </a:lnTo>
                    <a:lnTo>
                      <a:pt x="234" y="109"/>
                    </a:lnTo>
                    <a:lnTo>
                      <a:pt x="235" y="109"/>
                    </a:lnTo>
                    <a:lnTo>
                      <a:pt x="237" y="107"/>
                    </a:lnTo>
                    <a:lnTo>
                      <a:pt x="237" y="107"/>
                    </a:lnTo>
                    <a:lnTo>
                      <a:pt x="237" y="109"/>
                    </a:lnTo>
                    <a:lnTo>
                      <a:pt x="237" y="109"/>
                    </a:lnTo>
                    <a:lnTo>
                      <a:pt x="239" y="111"/>
                    </a:lnTo>
                    <a:lnTo>
                      <a:pt x="240" y="112"/>
                    </a:lnTo>
                    <a:lnTo>
                      <a:pt x="242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3" y="115"/>
                    </a:lnTo>
                    <a:lnTo>
                      <a:pt x="243" y="117"/>
                    </a:lnTo>
                    <a:lnTo>
                      <a:pt x="243" y="118"/>
                    </a:lnTo>
                    <a:lnTo>
                      <a:pt x="243" y="118"/>
                    </a:lnTo>
                    <a:lnTo>
                      <a:pt x="245" y="120"/>
                    </a:lnTo>
                    <a:lnTo>
                      <a:pt x="246" y="123"/>
                    </a:lnTo>
                    <a:lnTo>
                      <a:pt x="246" y="125"/>
                    </a:lnTo>
                    <a:lnTo>
                      <a:pt x="248" y="125"/>
                    </a:lnTo>
                    <a:lnTo>
                      <a:pt x="250" y="125"/>
                    </a:lnTo>
                    <a:lnTo>
                      <a:pt x="250" y="126"/>
                    </a:lnTo>
                    <a:lnTo>
                      <a:pt x="251" y="130"/>
                    </a:lnTo>
                    <a:lnTo>
                      <a:pt x="251" y="131"/>
                    </a:lnTo>
                    <a:lnTo>
                      <a:pt x="251" y="131"/>
                    </a:lnTo>
                    <a:lnTo>
                      <a:pt x="251" y="133"/>
                    </a:lnTo>
                    <a:lnTo>
                      <a:pt x="251" y="133"/>
                    </a:lnTo>
                    <a:lnTo>
                      <a:pt x="251" y="136"/>
                    </a:lnTo>
                    <a:lnTo>
                      <a:pt x="250" y="136"/>
                    </a:lnTo>
                    <a:lnTo>
                      <a:pt x="250" y="137"/>
                    </a:lnTo>
                    <a:lnTo>
                      <a:pt x="251" y="139"/>
                    </a:lnTo>
                    <a:lnTo>
                      <a:pt x="251" y="141"/>
                    </a:lnTo>
                    <a:lnTo>
                      <a:pt x="251" y="142"/>
                    </a:lnTo>
                    <a:lnTo>
                      <a:pt x="251" y="142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48" y="145"/>
                    </a:lnTo>
                    <a:lnTo>
                      <a:pt x="246" y="147"/>
                    </a:lnTo>
                    <a:lnTo>
                      <a:pt x="246" y="150"/>
                    </a:lnTo>
                    <a:lnTo>
                      <a:pt x="246" y="152"/>
                    </a:lnTo>
                    <a:lnTo>
                      <a:pt x="246" y="152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50" y="156"/>
                    </a:lnTo>
                    <a:lnTo>
                      <a:pt x="250" y="156"/>
                    </a:lnTo>
                    <a:lnTo>
                      <a:pt x="250" y="156"/>
                    </a:lnTo>
                    <a:lnTo>
                      <a:pt x="251" y="156"/>
                    </a:lnTo>
                    <a:lnTo>
                      <a:pt x="253" y="156"/>
                    </a:lnTo>
                    <a:lnTo>
                      <a:pt x="253" y="156"/>
                    </a:lnTo>
                    <a:lnTo>
                      <a:pt x="254" y="158"/>
                    </a:lnTo>
                    <a:lnTo>
                      <a:pt x="256" y="158"/>
                    </a:lnTo>
                    <a:lnTo>
                      <a:pt x="257" y="158"/>
                    </a:lnTo>
                    <a:lnTo>
                      <a:pt x="259" y="158"/>
                    </a:lnTo>
                    <a:lnTo>
                      <a:pt x="259" y="159"/>
                    </a:lnTo>
                    <a:lnTo>
                      <a:pt x="262" y="159"/>
                    </a:lnTo>
                    <a:lnTo>
                      <a:pt x="264" y="159"/>
                    </a:lnTo>
                    <a:lnTo>
                      <a:pt x="265" y="159"/>
                    </a:lnTo>
                    <a:lnTo>
                      <a:pt x="268" y="159"/>
                    </a:lnTo>
                    <a:lnTo>
                      <a:pt x="272" y="159"/>
                    </a:lnTo>
                    <a:lnTo>
                      <a:pt x="275" y="159"/>
                    </a:lnTo>
                    <a:lnTo>
                      <a:pt x="276" y="159"/>
                    </a:lnTo>
                    <a:lnTo>
                      <a:pt x="280" y="159"/>
                    </a:lnTo>
                    <a:lnTo>
                      <a:pt x="284" y="161"/>
                    </a:lnTo>
                    <a:lnTo>
                      <a:pt x="287" y="161"/>
                    </a:lnTo>
                    <a:lnTo>
                      <a:pt x="289" y="163"/>
                    </a:lnTo>
                    <a:lnTo>
                      <a:pt x="291" y="163"/>
                    </a:lnTo>
                    <a:lnTo>
                      <a:pt x="292" y="166"/>
                    </a:lnTo>
                    <a:lnTo>
                      <a:pt x="294" y="166"/>
                    </a:lnTo>
                    <a:lnTo>
                      <a:pt x="297" y="167"/>
                    </a:lnTo>
                    <a:lnTo>
                      <a:pt x="300" y="169"/>
                    </a:lnTo>
                    <a:lnTo>
                      <a:pt x="302" y="169"/>
                    </a:lnTo>
                    <a:lnTo>
                      <a:pt x="305" y="172"/>
                    </a:lnTo>
                    <a:lnTo>
                      <a:pt x="306" y="172"/>
                    </a:lnTo>
                    <a:lnTo>
                      <a:pt x="309" y="174"/>
                    </a:lnTo>
                    <a:lnTo>
                      <a:pt x="314" y="174"/>
                    </a:lnTo>
                    <a:lnTo>
                      <a:pt x="314" y="174"/>
                    </a:lnTo>
                    <a:lnTo>
                      <a:pt x="314" y="175"/>
                    </a:lnTo>
                    <a:lnTo>
                      <a:pt x="314" y="177"/>
                    </a:lnTo>
                    <a:lnTo>
                      <a:pt x="314" y="177"/>
                    </a:lnTo>
                    <a:lnTo>
                      <a:pt x="314" y="178"/>
                    </a:lnTo>
                    <a:lnTo>
                      <a:pt x="316" y="178"/>
                    </a:lnTo>
                    <a:lnTo>
                      <a:pt x="317" y="178"/>
                    </a:lnTo>
                    <a:lnTo>
                      <a:pt x="317" y="180"/>
                    </a:lnTo>
                    <a:lnTo>
                      <a:pt x="317" y="180"/>
                    </a:lnTo>
                    <a:lnTo>
                      <a:pt x="319" y="185"/>
                    </a:lnTo>
                    <a:lnTo>
                      <a:pt x="321" y="189"/>
                    </a:lnTo>
                    <a:lnTo>
                      <a:pt x="322" y="191"/>
                    </a:lnTo>
                    <a:lnTo>
                      <a:pt x="322" y="193"/>
                    </a:lnTo>
                    <a:lnTo>
                      <a:pt x="325" y="194"/>
                    </a:lnTo>
                    <a:lnTo>
                      <a:pt x="325" y="196"/>
                    </a:lnTo>
                    <a:lnTo>
                      <a:pt x="328" y="197"/>
                    </a:lnTo>
                    <a:lnTo>
                      <a:pt x="328" y="199"/>
                    </a:lnTo>
                    <a:lnTo>
                      <a:pt x="328" y="200"/>
                    </a:lnTo>
                    <a:lnTo>
                      <a:pt x="328" y="200"/>
                    </a:lnTo>
                    <a:lnTo>
                      <a:pt x="333" y="200"/>
                    </a:lnTo>
                    <a:lnTo>
                      <a:pt x="336" y="200"/>
                    </a:lnTo>
                    <a:lnTo>
                      <a:pt x="341" y="199"/>
                    </a:lnTo>
                    <a:lnTo>
                      <a:pt x="349" y="200"/>
                    </a:lnTo>
                    <a:lnTo>
                      <a:pt x="355" y="200"/>
                    </a:lnTo>
                    <a:lnTo>
                      <a:pt x="363" y="202"/>
                    </a:lnTo>
                    <a:lnTo>
                      <a:pt x="366" y="202"/>
                    </a:lnTo>
                    <a:lnTo>
                      <a:pt x="374" y="204"/>
                    </a:lnTo>
                    <a:lnTo>
                      <a:pt x="377" y="202"/>
                    </a:lnTo>
                    <a:lnTo>
                      <a:pt x="380" y="200"/>
                    </a:lnTo>
                    <a:lnTo>
                      <a:pt x="382" y="202"/>
                    </a:lnTo>
                    <a:lnTo>
                      <a:pt x="388" y="202"/>
                    </a:lnTo>
                    <a:lnTo>
                      <a:pt x="393" y="202"/>
                    </a:lnTo>
                    <a:lnTo>
                      <a:pt x="398" y="204"/>
                    </a:lnTo>
                    <a:lnTo>
                      <a:pt x="401" y="204"/>
                    </a:lnTo>
                    <a:lnTo>
                      <a:pt x="403" y="204"/>
                    </a:lnTo>
                    <a:lnTo>
                      <a:pt x="404" y="204"/>
                    </a:lnTo>
                    <a:lnTo>
                      <a:pt x="406" y="204"/>
                    </a:lnTo>
                    <a:lnTo>
                      <a:pt x="406" y="205"/>
                    </a:lnTo>
                    <a:lnTo>
                      <a:pt x="409" y="208"/>
                    </a:lnTo>
                    <a:lnTo>
                      <a:pt x="410" y="210"/>
                    </a:lnTo>
                    <a:lnTo>
                      <a:pt x="412" y="210"/>
                    </a:lnTo>
                    <a:lnTo>
                      <a:pt x="418" y="211"/>
                    </a:lnTo>
                    <a:lnTo>
                      <a:pt x="421" y="211"/>
                    </a:lnTo>
                    <a:lnTo>
                      <a:pt x="426" y="213"/>
                    </a:lnTo>
                    <a:lnTo>
                      <a:pt x="428" y="215"/>
                    </a:lnTo>
                    <a:lnTo>
                      <a:pt x="431" y="216"/>
                    </a:lnTo>
                    <a:lnTo>
                      <a:pt x="436" y="218"/>
                    </a:lnTo>
                    <a:lnTo>
                      <a:pt x="439" y="216"/>
                    </a:lnTo>
                    <a:lnTo>
                      <a:pt x="444" y="216"/>
                    </a:lnTo>
                    <a:lnTo>
                      <a:pt x="447" y="215"/>
                    </a:lnTo>
                    <a:lnTo>
                      <a:pt x="447" y="219"/>
                    </a:lnTo>
                    <a:lnTo>
                      <a:pt x="450" y="219"/>
                    </a:lnTo>
                    <a:lnTo>
                      <a:pt x="451" y="219"/>
                    </a:lnTo>
                    <a:lnTo>
                      <a:pt x="453" y="219"/>
                    </a:lnTo>
                    <a:lnTo>
                      <a:pt x="455" y="219"/>
                    </a:lnTo>
                    <a:lnTo>
                      <a:pt x="455" y="219"/>
                    </a:lnTo>
                    <a:lnTo>
                      <a:pt x="456" y="218"/>
                    </a:lnTo>
                    <a:lnTo>
                      <a:pt x="458" y="216"/>
                    </a:lnTo>
                    <a:lnTo>
                      <a:pt x="461" y="216"/>
                    </a:lnTo>
                    <a:lnTo>
                      <a:pt x="462" y="215"/>
                    </a:lnTo>
                    <a:lnTo>
                      <a:pt x="466" y="213"/>
                    </a:lnTo>
                    <a:lnTo>
                      <a:pt x="472" y="210"/>
                    </a:lnTo>
                    <a:lnTo>
                      <a:pt x="475" y="210"/>
                    </a:lnTo>
                    <a:lnTo>
                      <a:pt x="477" y="208"/>
                    </a:lnTo>
                    <a:lnTo>
                      <a:pt x="478" y="208"/>
                    </a:lnTo>
                    <a:lnTo>
                      <a:pt x="480" y="208"/>
                    </a:lnTo>
                    <a:lnTo>
                      <a:pt x="481" y="208"/>
                    </a:lnTo>
                    <a:lnTo>
                      <a:pt x="485" y="207"/>
                    </a:lnTo>
                    <a:lnTo>
                      <a:pt x="486" y="207"/>
                    </a:lnTo>
                    <a:lnTo>
                      <a:pt x="494" y="207"/>
                    </a:lnTo>
                    <a:lnTo>
                      <a:pt x="494" y="205"/>
                    </a:lnTo>
                    <a:lnTo>
                      <a:pt x="497" y="205"/>
                    </a:lnTo>
                    <a:lnTo>
                      <a:pt x="499" y="205"/>
                    </a:lnTo>
                    <a:lnTo>
                      <a:pt x="502" y="205"/>
                    </a:lnTo>
                    <a:lnTo>
                      <a:pt x="505" y="205"/>
                    </a:lnTo>
                    <a:lnTo>
                      <a:pt x="507" y="205"/>
                    </a:lnTo>
                    <a:lnTo>
                      <a:pt x="510" y="205"/>
                    </a:lnTo>
                    <a:lnTo>
                      <a:pt x="513" y="205"/>
                    </a:lnTo>
                    <a:lnTo>
                      <a:pt x="516" y="205"/>
                    </a:lnTo>
                    <a:lnTo>
                      <a:pt x="518" y="205"/>
                    </a:lnTo>
                    <a:lnTo>
                      <a:pt x="521" y="204"/>
                    </a:lnTo>
                    <a:lnTo>
                      <a:pt x="521" y="204"/>
                    </a:lnTo>
                    <a:lnTo>
                      <a:pt x="524" y="202"/>
                    </a:lnTo>
                    <a:lnTo>
                      <a:pt x="527" y="202"/>
                    </a:lnTo>
                    <a:lnTo>
                      <a:pt x="529" y="200"/>
                    </a:lnTo>
                    <a:lnTo>
                      <a:pt x="530" y="200"/>
                    </a:lnTo>
                    <a:lnTo>
                      <a:pt x="532" y="199"/>
                    </a:lnTo>
                    <a:lnTo>
                      <a:pt x="532" y="199"/>
                    </a:lnTo>
                    <a:lnTo>
                      <a:pt x="532" y="199"/>
                    </a:lnTo>
                    <a:lnTo>
                      <a:pt x="533" y="197"/>
                    </a:lnTo>
                    <a:lnTo>
                      <a:pt x="535" y="196"/>
                    </a:lnTo>
                    <a:lnTo>
                      <a:pt x="537" y="194"/>
                    </a:lnTo>
                    <a:lnTo>
                      <a:pt x="537" y="194"/>
                    </a:lnTo>
                    <a:lnTo>
                      <a:pt x="538" y="193"/>
                    </a:lnTo>
                    <a:lnTo>
                      <a:pt x="540" y="191"/>
                    </a:lnTo>
                    <a:lnTo>
                      <a:pt x="540" y="189"/>
                    </a:lnTo>
                    <a:lnTo>
                      <a:pt x="541" y="189"/>
                    </a:lnTo>
                    <a:lnTo>
                      <a:pt x="543" y="189"/>
                    </a:lnTo>
                    <a:lnTo>
                      <a:pt x="548" y="188"/>
                    </a:lnTo>
                    <a:lnTo>
                      <a:pt x="548" y="186"/>
                    </a:lnTo>
                    <a:lnTo>
                      <a:pt x="548" y="186"/>
                    </a:lnTo>
                    <a:lnTo>
                      <a:pt x="549" y="186"/>
                    </a:lnTo>
                    <a:lnTo>
                      <a:pt x="551" y="185"/>
                    </a:lnTo>
                    <a:lnTo>
                      <a:pt x="551" y="185"/>
                    </a:lnTo>
                    <a:lnTo>
                      <a:pt x="552" y="183"/>
                    </a:lnTo>
                    <a:lnTo>
                      <a:pt x="554" y="183"/>
                    </a:lnTo>
                    <a:lnTo>
                      <a:pt x="554" y="183"/>
                    </a:lnTo>
                    <a:lnTo>
                      <a:pt x="554" y="182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51" y="177"/>
                    </a:lnTo>
                    <a:lnTo>
                      <a:pt x="549" y="177"/>
                    </a:lnTo>
                    <a:lnTo>
                      <a:pt x="548" y="175"/>
                    </a:lnTo>
                    <a:lnTo>
                      <a:pt x="548" y="174"/>
                    </a:lnTo>
                    <a:lnTo>
                      <a:pt x="546" y="172"/>
                    </a:lnTo>
                    <a:lnTo>
                      <a:pt x="546" y="172"/>
                    </a:lnTo>
                    <a:lnTo>
                      <a:pt x="546" y="170"/>
                    </a:lnTo>
                    <a:lnTo>
                      <a:pt x="548" y="169"/>
                    </a:lnTo>
                    <a:lnTo>
                      <a:pt x="548" y="167"/>
                    </a:lnTo>
                    <a:lnTo>
                      <a:pt x="548" y="166"/>
                    </a:lnTo>
                    <a:lnTo>
                      <a:pt x="549" y="163"/>
                    </a:lnTo>
                    <a:lnTo>
                      <a:pt x="551" y="163"/>
                    </a:lnTo>
                    <a:lnTo>
                      <a:pt x="551" y="161"/>
                    </a:lnTo>
                    <a:lnTo>
                      <a:pt x="554" y="159"/>
                    </a:lnTo>
                    <a:lnTo>
                      <a:pt x="555" y="159"/>
                    </a:lnTo>
                    <a:lnTo>
                      <a:pt x="557" y="159"/>
                    </a:lnTo>
                    <a:lnTo>
                      <a:pt x="559" y="159"/>
                    </a:lnTo>
                    <a:lnTo>
                      <a:pt x="560" y="159"/>
                    </a:lnTo>
                    <a:lnTo>
                      <a:pt x="562" y="159"/>
                    </a:lnTo>
                    <a:lnTo>
                      <a:pt x="563" y="161"/>
                    </a:lnTo>
                    <a:lnTo>
                      <a:pt x="565" y="163"/>
                    </a:lnTo>
                    <a:lnTo>
                      <a:pt x="570" y="164"/>
                    </a:lnTo>
                    <a:lnTo>
                      <a:pt x="573" y="164"/>
                    </a:lnTo>
                    <a:lnTo>
                      <a:pt x="573" y="164"/>
                    </a:lnTo>
                    <a:lnTo>
                      <a:pt x="576" y="164"/>
                    </a:lnTo>
                    <a:lnTo>
                      <a:pt x="576" y="164"/>
                    </a:lnTo>
                    <a:lnTo>
                      <a:pt x="578" y="164"/>
                    </a:lnTo>
                    <a:lnTo>
                      <a:pt x="579" y="164"/>
                    </a:lnTo>
                    <a:lnTo>
                      <a:pt x="581" y="163"/>
                    </a:lnTo>
                    <a:lnTo>
                      <a:pt x="582" y="163"/>
                    </a:lnTo>
                    <a:lnTo>
                      <a:pt x="582" y="163"/>
                    </a:lnTo>
                    <a:lnTo>
                      <a:pt x="584" y="161"/>
                    </a:lnTo>
                    <a:lnTo>
                      <a:pt x="585" y="161"/>
                    </a:lnTo>
                    <a:lnTo>
                      <a:pt x="585" y="159"/>
                    </a:lnTo>
                    <a:lnTo>
                      <a:pt x="587" y="158"/>
                    </a:lnTo>
                    <a:lnTo>
                      <a:pt x="590" y="156"/>
                    </a:lnTo>
                    <a:lnTo>
                      <a:pt x="590" y="155"/>
                    </a:lnTo>
                    <a:lnTo>
                      <a:pt x="592" y="155"/>
                    </a:lnTo>
                    <a:lnTo>
                      <a:pt x="592" y="153"/>
                    </a:lnTo>
                    <a:lnTo>
                      <a:pt x="592" y="153"/>
                    </a:lnTo>
                    <a:lnTo>
                      <a:pt x="593" y="153"/>
                    </a:lnTo>
                    <a:lnTo>
                      <a:pt x="595" y="153"/>
                    </a:lnTo>
                    <a:lnTo>
                      <a:pt x="596" y="153"/>
                    </a:lnTo>
                    <a:lnTo>
                      <a:pt x="601" y="153"/>
                    </a:lnTo>
                    <a:lnTo>
                      <a:pt x="601" y="153"/>
                    </a:lnTo>
                    <a:lnTo>
                      <a:pt x="604" y="153"/>
                    </a:lnTo>
                    <a:lnTo>
                      <a:pt x="606" y="153"/>
                    </a:lnTo>
                    <a:lnTo>
                      <a:pt x="608" y="152"/>
                    </a:lnTo>
                    <a:lnTo>
                      <a:pt x="609" y="150"/>
                    </a:lnTo>
                    <a:lnTo>
                      <a:pt x="612" y="148"/>
                    </a:lnTo>
                    <a:lnTo>
                      <a:pt x="614" y="148"/>
                    </a:lnTo>
                    <a:lnTo>
                      <a:pt x="614" y="148"/>
                    </a:lnTo>
                    <a:lnTo>
                      <a:pt x="615" y="147"/>
                    </a:lnTo>
                    <a:lnTo>
                      <a:pt x="615" y="145"/>
                    </a:lnTo>
                    <a:lnTo>
                      <a:pt x="615" y="145"/>
                    </a:lnTo>
                    <a:lnTo>
                      <a:pt x="615" y="144"/>
                    </a:lnTo>
                    <a:lnTo>
                      <a:pt x="617" y="144"/>
                    </a:lnTo>
                    <a:lnTo>
                      <a:pt x="619" y="141"/>
                    </a:lnTo>
                    <a:lnTo>
                      <a:pt x="619" y="139"/>
                    </a:lnTo>
                    <a:lnTo>
                      <a:pt x="620" y="139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3" y="136"/>
                    </a:lnTo>
                    <a:lnTo>
                      <a:pt x="623" y="136"/>
                    </a:lnTo>
                    <a:lnTo>
                      <a:pt x="625" y="136"/>
                    </a:lnTo>
                    <a:lnTo>
                      <a:pt x="626" y="136"/>
                    </a:lnTo>
                    <a:lnTo>
                      <a:pt x="630" y="136"/>
                    </a:lnTo>
                    <a:lnTo>
                      <a:pt x="631" y="136"/>
                    </a:lnTo>
                    <a:lnTo>
                      <a:pt x="631" y="136"/>
                    </a:lnTo>
                    <a:lnTo>
                      <a:pt x="633" y="136"/>
                    </a:lnTo>
                    <a:lnTo>
                      <a:pt x="633" y="134"/>
                    </a:lnTo>
                    <a:lnTo>
                      <a:pt x="633" y="133"/>
                    </a:lnTo>
                    <a:lnTo>
                      <a:pt x="633" y="133"/>
                    </a:lnTo>
                    <a:lnTo>
                      <a:pt x="633" y="131"/>
                    </a:lnTo>
                    <a:lnTo>
                      <a:pt x="634" y="131"/>
                    </a:lnTo>
                    <a:lnTo>
                      <a:pt x="636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9" y="133"/>
                    </a:lnTo>
                    <a:lnTo>
                      <a:pt x="641" y="131"/>
                    </a:lnTo>
                    <a:lnTo>
                      <a:pt x="642" y="131"/>
                    </a:lnTo>
                    <a:lnTo>
                      <a:pt x="644" y="130"/>
                    </a:lnTo>
                    <a:lnTo>
                      <a:pt x="645" y="130"/>
                    </a:lnTo>
                    <a:lnTo>
                      <a:pt x="647" y="130"/>
                    </a:lnTo>
                    <a:lnTo>
                      <a:pt x="650" y="130"/>
                    </a:lnTo>
                    <a:lnTo>
                      <a:pt x="652" y="130"/>
                    </a:lnTo>
                    <a:lnTo>
                      <a:pt x="652" y="130"/>
                    </a:lnTo>
                    <a:lnTo>
                      <a:pt x="653" y="130"/>
                    </a:lnTo>
                    <a:lnTo>
                      <a:pt x="653" y="128"/>
                    </a:lnTo>
                    <a:lnTo>
                      <a:pt x="655" y="130"/>
                    </a:lnTo>
                    <a:lnTo>
                      <a:pt x="656" y="130"/>
                    </a:lnTo>
                    <a:lnTo>
                      <a:pt x="658" y="131"/>
                    </a:lnTo>
                    <a:lnTo>
                      <a:pt x="661" y="131"/>
                    </a:lnTo>
                    <a:lnTo>
                      <a:pt x="663" y="131"/>
                    </a:lnTo>
                    <a:lnTo>
                      <a:pt x="664" y="131"/>
                    </a:lnTo>
                    <a:lnTo>
                      <a:pt x="666" y="131"/>
                    </a:lnTo>
                    <a:lnTo>
                      <a:pt x="667" y="131"/>
                    </a:lnTo>
                    <a:lnTo>
                      <a:pt x="669" y="130"/>
                    </a:lnTo>
                    <a:lnTo>
                      <a:pt x="669" y="130"/>
                    </a:lnTo>
                    <a:lnTo>
                      <a:pt x="669" y="128"/>
                    </a:lnTo>
                    <a:lnTo>
                      <a:pt x="669" y="126"/>
                    </a:lnTo>
                    <a:lnTo>
                      <a:pt x="669" y="126"/>
                    </a:lnTo>
                    <a:lnTo>
                      <a:pt x="667" y="125"/>
                    </a:lnTo>
                    <a:lnTo>
                      <a:pt x="667" y="123"/>
                    </a:lnTo>
                    <a:lnTo>
                      <a:pt x="667" y="123"/>
                    </a:lnTo>
                    <a:lnTo>
                      <a:pt x="666" y="122"/>
                    </a:lnTo>
                    <a:lnTo>
                      <a:pt x="664" y="120"/>
                    </a:lnTo>
                    <a:lnTo>
                      <a:pt x="664" y="120"/>
                    </a:lnTo>
                    <a:lnTo>
                      <a:pt x="661" y="117"/>
                    </a:lnTo>
                    <a:lnTo>
                      <a:pt x="661" y="117"/>
                    </a:lnTo>
                    <a:lnTo>
                      <a:pt x="661" y="117"/>
                    </a:lnTo>
                    <a:lnTo>
                      <a:pt x="660" y="115"/>
                    </a:lnTo>
                    <a:lnTo>
                      <a:pt x="660" y="115"/>
                    </a:lnTo>
                    <a:lnTo>
                      <a:pt x="658" y="115"/>
                    </a:lnTo>
                    <a:lnTo>
                      <a:pt x="658" y="114"/>
                    </a:lnTo>
                    <a:lnTo>
                      <a:pt x="658" y="114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5" y="112"/>
                    </a:lnTo>
                    <a:lnTo>
                      <a:pt x="655" y="111"/>
                    </a:lnTo>
                    <a:lnTo>
                      <a:pt x="653" y="111"/>
                    </a:lnTo>
                    <a:lnTo>
                      <a:pt x="652" y="109"/>
                    </a:lnTo>
                    <a:lnTo>
                      <a:pt x="650" y="107"/>
                    </a:lnTo>
                    <a:lnTo>
                      <a:pt x="649" y="106"/>
                    </a:lnTo>
                    <a:lnTo>
                      <a:pt x="645" y="106"/>
                    </a:lnTo>
                    <a:lnTo>
                      <a:pt x="644" y="106"/>
                    </a:lnTo>
                    <a:lnTo>
                      <a:pt x="642" y="106"/>
                    </a:lnTo>
                    <a:lnTo>
                      <a:pt x="641" y="106"/>
                    </a:lnTo>
                    <a:lnTo>
                      <a:pt x="639" y="106"/>
                    </a:lnTo>
                    <a:lnTo>
                      <a:pt x="637" y="106"/>
                    </a:lnTo>
                    <a:lnTo>
                      <a:pt x="637" y="107"/>
                    </a:lnTo>
                    <a:lnTo>
                      <a:pt x="634" y="109"/>
                    </a:lnTo>
                    <a:lnTo>
                      <a:pt x="634" y="111"/>
                    </a:lnTo>
                    <a:lnTo>
                      <a:pt x="633" y="112"/>
                    </a:lnTo>
                    <a:lnTo>
                      <a:pt x="633" y="112"/>
                    </a:lnTo>
                    <a:lnTo>
                      <a:pt x="631" y="112"/>
                    </a:lnTo>
                    <a:lnTo>
                      <a:pt x="630" y="111"/>
                    </a:lnTo>
                    <a:lnTo>
                      <a:pt x="628" y="109"/>
                    </a:lnTo>
                    <a:lnTo>
                      <a:pt x="626" y="109"/>
                    </a:lnTo>
                    <a:lnTo>
                      <a:pt x="626" y="109"/>
                    </a:lnTo>
                    <a:lnTo>
                      <a:pt x="623" y="109"/>
                    </a:lnTo>
                    <a:lnTo>
                      <a:pt x="622" y="109"/>
                    </a:lnTo>
                    <a:lnTo>
                      <a:pt x="620" y="109"/>
                    </a:lnTo>
                    <a:lnTo>
                      <a:pt x="619" y="109"/>
                    </a:lnTo>
                    <a:lnTo>
                      <a:pt x="617" y="109"/>
                    </a:lnTo>
                    <a:lnTo>
                      <a:pt x="615" y="109"/>
                    </a:lnTo>
                    <a:lnTo>
                      <a:pt x="614" y="109"/>
                    </a:lnTo>
                    <a:lnTo>
                      <a:pt x="612" y="111"/>
                    </a:lnTo>
                    <a:lnTo>
                      <a:pt x="611" y="112"/>
                    </a:lnTo>
                    <a:lnTo>
                      <a:pt x="611" y="111"/>
                    </a:lnTo>
                    <a:lnTo>
                      <a:pt x="609" y="109"/>
                    </a:lnTo>
                    <a:lnTo>
                      <a:pt x="608" y="109"/>
                    </a:lnTo>
                    <a:lnTo>
                      <a:pt x="606" y="107"/>
                    </a:lnTo>
                    <a:lnTo>
                      <a:pt x="606" y="104"/>
                    </a:lnTo>
                    <a:lnTo>
                      <a:pt x="608" y="103"/>
                    </a:lnTo>
                    <a:lnTo>
                      <a:pt x="609" y="101"/>
                    </a:lnTo>
                    <a:lnTo>
                      <a:pt x="609" y="100"/>
                    </a:lnTo>
                    <a:lnTo>
                      <a:pt x="609" y="98"/>
                    </a:lnTo>
                    <a:lnTo>
                      <a:pt x="611" y="95"/>
                    </a:lnTo>
                    <a:lnTo>
                      <a:pt x="612" y="93"/>
                    </a:lnTo>
                    <a:lnTo>
                      <a:pt x="612" y="92"/>
                    </a:lnTo>
                    <a:lnTo>
                      <a:pt x="614" y="90"/>
                    </a:lnTo>
                    <a:lnTo>
                      <a:pt x="614" y="89"/>
                    </a:lnTo>
                    <a:lnTo>
                      <a:pt x="615" y="87"/>
                    </a:lnTo>
                    <a:lnTo>
                      <a:pt x="615" y="84"/>
                    </a:lnTo>
                    <a:lnTo>
                      <a:pt x="619" y="79"/>
                    </a:lnTo>
                    <a:lnTo>
                      <a:pt x="622" y="74"/>
                    </a:lnTo>
                    <a:lnTo>
                      <a:pt x="623" y="73"/>
                    </a:lnTo>
                    <a:lnTo>
                      <a:pt x="625" y="74"/>
                    </a:lnTo>
                    <a:lnTo>
                      <a:pt x="628" y="74"/>
                    </a:lnTo>
                    <a:lnTo>
                      <a:pt x="631" y="76"/>
                    </a:lnTo>
                    <a:lnTo>
                      <a:pt x="634" y="76"/>
                    </a:lnTo>
                    <a:lnTo>
                      <a:pt x="637" y="78"/>
                    </a:lnTo>
                    <a:lnTo>
                      <a:pt x="639" y="78"/>
                    </a:lnTo>
                    <a:lnTo>
                      <a:pt x="639" y="78"/>
                    </a:lnTo>
                    <a:lnTo>
                      <a:pt x="644" y="74"/>
                    </a:lnTo>
                    <a:lnTo>
                      <a:pt x="649" y="71"/>
                    </a:lnTo>
                    <a:lnTo>
                      <a:pt x="653" y="70"/>
                    </a:lnTo>
                    <a:lnTo>
                      <a:pt x="656" y="70"/>
                    </a:lnTo>
                    <a:lnTo>
                      <a:pt x="658" y="68"/>
                    </a:lnTo>
                    <a:lnTo>
                      <a:pt x="660" y="68"/>
                    </a:lnTo>
                    <a:lnTo>
                      <a:pt x="661" y="66"/>
                    </a:lnTo>
                    <a:lnTo>
                      <a:pt x="661" y="63"/>
                    </a:lnTo>
                    <a:lnTo>
                      <a:pt x="661" y="62"/>
                    </a:lnTo>
                    <a:lnTo>
                      <a:pt x="660" y="62"/>
                    </a:lnTo>
                    <a:lnTo>
                      <a:pt x="658" y="62"/>
                    </a:lnTo>
                    <a:lnTo>
                      <a:pt x="660" y="60"/>
                    </a:lnTo>
                    <a:lnTo>
                      <a:pt x="660" y="60"/>
                    </a:lnTo>
                    <a:lnTo>
                      <a:pt x="660" y="59"/>
                    </a:lnTo>
                    <a:lnTo>
                      <a:pt x="661" y="57"/>
                    </a:lnTo>
                    <a:lnTo>
                      <a:pt x="663" y="55"/>
                    </a:lnTo>
                    <a:lnTo>
                      <a:pt x="663" y="54"/>
                    </a:lnTo>
                    <a:lnTo>
                      <a:pt x="663" y="52"/>
                    </a:lnTo>
                    <a:lnTo>
                      <a:pt x="664" y="51"/>
                    </a:lnTo>
                    <a:lnTo>
                      <a:pt x="666" y="49"/>
                    </a:lnTo>
                    <a:lnTo>
                      <a:pt x="667" y="48"/>
                    </a:lnTo>
                    <a:lnTo>
                      <a:pt x="667" y="46"/>
                    </a:lnTo>
                    <a:lnTo>
                      <a:pt x="667" y="44"/>
                    </a:lnTo>
                    <a:lnTo>
                      <a:pt x="671" y="41"/>
                    </a:lnTo>
                    <a:lnTo>
                      <a:pt x="672" y="38"/>
                    </a:lnTo>
                    <a:lnTo>
                      <a:pt x="674" y="37"/>
                    </a:lnTo>
                    <a:lnTo>
                      <a:pt x="678" y="33"/>
                    </a:lnTo>
                    <a:lnTo>
                      <a:pt x="680" y="32"/>
                    </a:lnTo>
                    <a:lnTo>
                      <a:pt x="682" y="29"/>
                    </a:lnTo>
                    <a:lnTo>
                      <a:pt x="682" y="27"/>
                    </a:lnTo>
                    <a:lnTo>
                      <a:pt x="680" y="26"/>
                    </a:lnTo>
                    <a:lnTo>
                      <a:pt x="680" y="22"/>
                    </a:lnTo>
                    <a:lnTo>
                      <a:pt x="680" y="21"/>
                    </a:lnTo>
                    <a:lnTo>
                      <a:pt x="680" y="19"/>
                    </a:lnTo>
                    <a:lnTo>
                      <a:pt x="678" y="19"/>
                    </a:lnTo>
                    <a:lnTo>
                      <a:pt x="675" y="19"/>
                    </a:lnTo>
                    <a:lnTo>
                      <a:pt x="672" y="19"/>
                    </a:lnTo>
                    <a:lnTo>
                      <a:pt x="672" y="18"/>
                    </a:lnTo>
                    <a:lnTo>
                      <a:pt x="671" y="16"/>
                    </a:lnTo>
                    <a:lnTo>
                      <a:pt x="672" y="16"/>
                    </a:lnTo>
                    <a:lnTo>
                      <a:pt x="674" y="15"/>
                    </a:lnTo>
                    <a:lnTo>
                      <a:pt x="677" y="11"/>
                    </a:lnTo>
                    <a:lnTo>
                      <a:pt x="680" y="8"/>
                    </a:lnTo>
                    <a:lnTo>
                      <a:pt x="685" y="5"/>
                    </a:lnTo>
                    <a:lnTo>
                      <a:pt x="691" y="5"/>
                    </a:lnTo>
                    <a:lnTo>
                      <a:pt x="696" y="3"/>
                    </a:lnTo>
                    <a:lnTo>
                      <a:pt x="701" y="2"/>
                    </a:lnTo>
                    <a:lnTo>
                      <a:pt x="704" y="2"/>
                    </a:lnTo>
                    <a:lnTo>
                      <a:pt x="705" y="2"/>
                    </a:lnTo>
                    <a:lnTo>
                      <a:pt x="707" y="2"/>
                    </a:lnTo>
                    <a:lnTo>
                      <a:pt x="710" y="2"/>
                    </a:lnTo>
                    <a:lnTo>
                      <a:pt x="713" y="2"/>
                    </a:lnTo>
                    <a:lnTo>
                      <a:pt x="716" y="0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" name="Freeform 303">
                <a:extLst>
                  <a:ext uri="{FF2B5EF4-FFF2-40B4-BE49-F238E27FC236}">
                    <a16:creationId xmlns:a16="http://schemas.microsoft.com/office/drawing/2014/main" id="{5B092A4B-CD9E-DA4B-B2CA-FADC61821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0462" y="4321407"/>
                <a:ext cx="243903" cy="368072"/>
              </a:xfrm>
              <a:custGeom>
                <a:avLst/>
                <a:gdLst>
                  <a:gd name="T0" fmla="*/ 88 w 110"/>
                  <a:gd name="T1" fmla="*/ 6 h 166"/>
                  <a:gd name="T2" fmla="*/ 95 w 110"/>
                  <a:gd name="T3" fmla="*/ 18 h 166"/>
                  <a:gd name="T4" fmla="*/ 95 w 110"/>
                  <a:gd name="T5" fmla="*/ 27 h 166"/>
                  <a:gd name="T6" fmla="*/ 99 w 110"/>
                  <a:gd name="T7" fmla="*/ 43 h 166"/>
                  <a:gd name="T8" fmla="*/ 96 w 110"/>
                  <a:gd name="T9" fmla="*/ 46 h 166"/>
                  <a:gd name="T10" fmla="*/ 80 w 110"/>
                  <a:gd name="T11" fmla="*/ 47 h 166"/>
                  <a:gd name="T12" fmla="*/ 84 w 110"/>
                  <a:gd name="T13" fmla="*/ 55 h 166"/>
                  <a:gd name="T14" fmla="*/ 92 w 110"/>
                  <a:gd name="T15" fmla="*/ 63 h 166"/>
                  <a:gd name="T16" fmla="*/ 101 w 110"/>
                  <a:gd name="T17" fmla="*/ 77 h 166"/>
                  <a:gd name="T18" fmla="*/ 99 w 110"/>
                  <a:gd name="T19" fmla="*/ 84 h 166"/>
                  <a:gd name="T20" fmla="*/ 95 w 110"/>
                  <a:gd name="T21" fmla="*/ 92 h 166"/>
                  <a:gd name="T22" fmla="*/ 90 w 110"/>
                  <a:gd name="T23" fmla="*/ 99 h 166"/>
                  <a:gd name="T24" fmla="*/ 85 w 110"/>
                  <a:gd name="T25" fmla="*/ 104 h 166"/>
                  <a:gd name="T26" fmla="*/ 88 w 110"/>
                  <a:gd name="T27" fmla="*/ 110 h 166"/>
                  <a:gd name="T28" fmla="*/ 88 w 110"/>
                  <a:gd name="T29" fmla="*/ 114 h 166"/>
                  <a:gd name="T30" fmla="*/ 92 w 110"/>
                  <a:gd name="T31" fmla="*/ 125 h 166"/>
                  <a:gd name="T32" fmla="*/ 95 w 110"/>
                  <a:gd name="T33" fmla="*/ 131 h 166"/>
                  <a:gd name="T34" fmla="*/ 99 w 110"/>
                  <a:gd name="T35" fmla="*/ 139 h 166"/>
                  <a:gd name="T36" fmla="*/ 107 w 110"/>
                  <a:gd name="T37" fmla="*/ 145 h 166"/>
                  <a:gd name="T38" fmla="*/ 109 w 110"/>
                  <a:gd name="T39" fmla="*/ 150 h 166"/>
                  <a:gd name="T40" fmla="*/ 110 w 110"/>
                  <a:gd name="T41" fmla="*/ 156 h 166"/>
                  <a:gd name="T42" fmla="*/ 109 w 110"/>
                  <a:gd name="T43" fmla="*/ 161 h 166"/>
                  <a:gd name="T44" fmla="*/ 109 w 110"/>
                  <a:gd name="T45" fmla="*/ 166 h 166"/>
                  <a:gd name="T46" fmla="*/ 98 w 110"/>
                  <a:gd name="T47" fmla="*/ 161 h 166"/>
                  <a:gd name="T48" fmla="*/ 93 w 110"/>
                  <a:gd name="T49" fmla="*/ 161 h 166"/>
                  <a:gd name="T50" fmla="*/ 90 w 110"/>
                  <a:gd name="T51" fmla="*/ 159 h 166"/>
                  <a:gd name="T52" fmla="*/ 76 w 110"/>
                  <a:gd name="T53" fmla="*/ 158 h 166"/>
                  <a:gd name="T54" fmla="*/ 63 w 110"/>
                  <a:gd name="T55" fmla="*/ 158 h 166"/>
                  <a:gd name="T56" fmla="*/ 52 w 110"/>
                  <a:gd name="T57" fmla="*/ 156 h 166"/>
                  <a:gd name="T58" fmla="*/ 41 w 110"/>
                  <a:gd name="T59" fmla="*/ 158 h 166"/>
                  <a:gd name="T60" fmla="*/ 19 w 110"/>
                  <a:gd name="T61" fmla="*/ 156 h 166"/>
                  <a:gd name="T62" fmla="*/ 21 w 110"/>
                  <a:gd name="T63" fmla="*/ 145 h 166"/>
                  <a:gd name="T64" fmla="*/ 16 w 110"/>
                  <a:gd name="T65" fmla="*/ 136 h 166"/>
                  <a:gd name="T66" fmla="*/ 16 w 110"/>
                  <a:gd name="T67" fmla="*/ 133 h 166"/>
                  <a:gd name="T68" fmla="*/ 14 w 110"/>
                  <a:gd name="T69" fmla="*/ 131 h 166"/>
                  <a:gd name="T70" fmla="*/ 11 w 110"/>
                  <a:gd name="T71" fmla="*/ 133 h 166"/>
                  <a:gd name="T72" fmla="*/ 6 w 110"/>
                  <a:gd name="T73" fmla="*/ 128 h 166"/>
                  <a:gd name="T74" fmla="*/ 5 w 110"/>
                  <a:gd name="T75" fmla="*/ 123 h 166"/>
                  <a:gd name="T76" fmla="*/ 0 w 110"/>
                  <a:gd name="T77" fmla="*/ 125 h 166"/>
                  <a:gd name="T78" fmla="*/ 2 w 110"/>
                  <a:gd name="T79" fmla="*/ 118 h 166"/>
                  <a:gd name="T80" fmla="*/ 6 w 110"/>
                  <a:gd name="T81" fmla="*/ 104 h 166"/>
                  <a:gd name="T82" fmla="*/ 16 w 110"/>
                  <a:gd name="T83" fmla="*/ 96 h 166"/>
                  <a:gd name="T84" fmla="*/ 22 w 110"/>
                  <a:gd name="T85" fmla="*/ 90 h 166"/>
                  <a:gd name="T86" fmla="*/ 27 w 110"/>
                  <a:gd name="T87" fmla="*/ 90 h 166"/>
                  <a:gd name="T88" fmla="*/ 32 w 110"/>
                  <a:gd name="T89" fmla="*/ 88 h 166"/>
                  <a:gd name="T90" fmla="*/ 38 w 110"/>
                  <a:gd name="T91" fmla="*/ 96 h 166"/>
                  <a:gd name="T92" fmla="*/ 43 w 110"/>
                  <a:gd name="T93" fmla="*/ 93 h 166"/>
                  <a:gd name="T94" fmla="*/ 49 w 110"/>
                  <a:gd name="T95" fmla="*/ 87 h 166"/>
                  <a:gd name="T96" fmla="*/ 51 w 110"/>
                  <a:gd name="T97" fmla="*/ 81 h 166"/>
                  <a:gd name="T98" fmla="*/ 55 w 110"/>
                  <a:gd name="T99" fmla="*/ 68 h 166"/>
                  <a:gd name="T100" fmla="*/ 62 w 110"/>
                  <a:gd name="T101" fmla="*/ 62 h 166"/>
                  <a:gd name="T102" fmla="*/ 68 w 110"/>
                  <a:gd name="T103" fmla="*/ 52 h 166"/>
                  <a:gd name="T104" fmla="*/ 68 w 110"/>
                  <a:gd name="T105" fmla="*/ 44 h 166"/>
                  <a:gd name="T106" fmla="*/ 79 w 110"/>
                  <a:gd name="T107" fmla="*/ 29 h 166"/>
                  <a:gd name="T108" fmla="*/ 87 w 110"/>
                  <a:gd name="T109" fmla="*/ 24 h 166"/>
                  <a:gd name="T110" fmla="*/ 88 w 110"/>
                  <a:gd name="T111" fmla="*/ 14 h 166"/>
                  <a:gd name="T112" fmla="*/ 84 w 110"/>
                  <a:gd name="T113" fmla="*/ 11 h 166"/>
                  <a:gd name="T114" fmla="*/ 80 w 110"/>
                  <a:gd name="T11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0" h="166">
                    <a:moveTo>
                      <a:pt x="80" y="0"/>
                    </a:moveTo>
                    <a:lnTo>
                      <a:pt x="82" y="0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5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3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5" y="18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8" y="40"/>
                    </a:lnTo>
                    <a:lnTo>
                      <a:pt x="99" y="43"/>
                    </a:lnTo>
                    <a:lnTo>
                      <a:pt x="101" y="44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88" y="46"/>
                    </a:lnTo>
                    <a:lnTo>
                      <a:pt x="85" y="46"/>
                    </a:lnTo>
                    <a:lnTo>
                      <a:pt x="82" y="46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4" y="55"/>
                    </a:lnTo>
                    <a:lnTo>
                      <a:pt x="84" y="57"/>
                    </a:lnTo>
                    <a:lnTo>
                      <a:pt x="87" y="60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3" y="65"/>
                    </a:lnTo>
                    <a:lnTo>
                      <a:pt x="95" y="66"/>
                    </a:lnTo>
                    <a:lnTo>
                      <a:pt x="98" y="70"/>
                    </a:lnTo>
                    <a:lnTo>
                      <a:pt x="99" y="73"/>
                    </a:lnTo>
                    <a:lnTo>
                      <a:pt x="99" y="76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99" y="84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6" y="87"/>
                    </a:lnTo>
                    <a:lnTo>
                      <a:pt x="96" y="88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3" y="93"/>
                    </a:lnTo>
                    <a:lnTo>
                      <a:pt x="92" y="95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3"/>
                    </a:lnTo>
                    <a:lnTo>
                      <a:pt x="85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8" y="106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8" y="112"/>
                    </a:lnTo>
                    <a:lnTo>
                      <a:pt x="87" y="112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8" y="114"/>
                    </a:lnTo>
                    <a:lnTo>
                      <a:pt x="88" y="115"/>
                    </a:lnTo>
                    <a:lnTo>
                      <a:pt x="88" y="117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5" y="126"/>
                    </a:lnTo>
                    <a:lnTo>
                      <a:pt x="95" y="128"/>
                    </a:lnTo>
                    <a:lnTo>
                      <a:pt x="95" y="129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33"/>
                    </a:lnTo>
                    <a:lnTo>
                      <a:pt x="95" y="134"/>
                    </a:lnTo>
                    <a:lnTo>
                      <a:pt x="98" y="136"/>
                    </a:lnTo>
                    <a:lnTo>
                      <a:pt x="99" y="139"/>
                    </a:lnTo>
                    <a:lnTo>
                      <a:pt x="101" y="140"/>
                    </a:lnTo>
                    <a:lnTo>
                      <a:pt x="103" y="142"/>
                    </a:lnTo>
                    <a:lnTo>
                      <a:pt x="104" y="144"/>
                    </a:lnTo>
                    <a:lnTo>
                      <a:pt x="104" y="145"/>
                    </a:lnTo>
                    <a:lnTo>
                      <a:pt x="106" y="145"/>
                    </a:lnTo>
                    <a:lnTo>
                      <a:pt x="107" y="145"/>
                    </a:lnTo>
                    <a:lnTo>
                      <a:pt x="107" y="145"/>
                    </a:lnTo>
                    <a:lnTo>
                      <a:pt x="107" y="145"/>
                    </a:lnTo>
                    <a:lnTo>
                      <a:pt x="109" y="147"/>
                    </a:lnTo>
                    <a:lnTo>
                      <a:pt x="109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5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09" y="159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7" y="164"/>
                    </a:lnTo>
                    <a:lnTo>
                      <a:pt x="106" y="164"/>
                    </a:lnTo>
                    <a:lnTo>
                      <a:pt x="104" y="162"/>
                    </a:lnTo>
                    <a:lnTo>
                      <a:pt x="103" y="161"/>
                    </a:lnTo>
                    <a:lnTo>
                      <a:pt x="99" y="161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93" y="161"/>
                    </a:lnTo>
                    <a:lnTo>
                      <a:pt x="92" y="161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8" y="159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4" y="158"/>
                    </a:lnTo>
                    <a:lnTo>
                      <a:pt x="79" y="158"/>
                    </a:lnTo>
                    <a:lnTo>
                      <a:pt x="76" y="158"/>
                    </a:lnTo>
                    <a:lnTo>
                      <a:pt x="73" y="158"/>
                    </a:lnTo>
                    <a:lnTo>
                      <a:pt x="69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6" y="156"/>
                    </a:lnTo>
                    <a:lnTo>
                      <a:pt x="63" y="158"/>
                    </a:lnTo>
                    <a:lnTo>
                      <a:pt x="60" y="158"/>
                    </a:lnTo>
                    <a:lnTo>
                      <a:pt x="58" y="156"/>
                    </a:lnTo>
                    <a:lnTo>
                      <a:pt x="58" y="156"/>
                    </a:lnTo>
                    <a:lnTo>
                      <a:pt x="55" y="156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28" y="158"/>
                    </a:lnTo>
                    <a:lnTo>
                      <a:pt x="25" y="158"/>
                    </a:lnTo>
                    <a:lnTo>
                      <a:pt x="21" y="158"/>
                    </a:lnTo>
                    <a:lnTo>
                      <a:pt x="19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3"/>
                    </a:lnTo>
                    <a:lnTo>
                      <a:pt x="19" y="150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1" y="144"/>
                    </a:lnTo>
                    <a:lnTo>
                      <a:pt x="19" y="142"/>
                    </a:lnTo>
                    <a:lnTo>
                      <a:pt x="16" y="139"/>
                    </a:lnTo>
                    <a:lnTo>
                      <a:pt x="17" y="137"/>
                    </a:lnTo>
                    <a:lnTo>
                      <a:pt x="16" y="137"/>
                    </a:lnTo>
                    <a:lnTo>
                      <a:pt x="16" y="136"/>
                    </a:lnTo>
                    <a:lnTo>
                      <a:pt x="14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6" y="133"/>
                    </a:lnTo>
                    <a:lnTo>
                      <a:pt x="16" y="133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5" y="126"/>
                    </a:lnTo>
                    <a:lnTo>
                      <a:pt x="6" y="125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3" y="117"/>
                    </a:lnTo>
                    <a:lnTo>
                      <a:pt x="3" y="115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3" y="90"/>
                    </a:lnTo>
                    <a:lnTo>
                      <a:pt x="35" y="92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7" y="88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52" y="76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68"/>
                    </a:lnTo>
                    <a:lnTo>
                      <a:pt x="57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5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8" y="47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71" y="43"/>
                    </a:lnTo>
                    <a:lnTo>
                      <a:pt x="71" y="40"/>
                    </a:lnTo>
                    <a:lnTo>
                      <a:pt x="73" y="36"/>
                    </a:lnTo>
                    <a:lnTo>
                      <a:pt x="74" y="33"/>
                    </a:lnTo>
                    <a:lnTo>
                      <a:pt x="77" y="29"/>
                    </a:lnTo>
                    <a:lnTo>
                      <a:pt x="79" y="29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5" y="25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" name="Freeform 304">
                <a:extLst>
                  <a:ext uri="{FF2B5EF4-FFF2-40B4-BE49-F238E27FC236}">
                    <a16:creationId xmlns:a16="http://schemas.microsoft.com/office/drawing/2014/main" id="{F469C69F-64F3-E84B-BC1B-67D6DADD4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9965" y="5303671"/>
                <a:ext cx="1379162" cy="1434595"/>
              </a:xfrm>
              <a:custGeom>
                <a:avLst/>
                <a:gdLst>
                  <a:gd name="T0" fmla="*/ 620 w 622"/>
                  <a:gd name="T1" fmla="*/ 633 h 647"/>
                  <a:gd name="T2" fmla="*/ 597 w 622"/>
                  <a:gd name="T3" fmla="*/ 633 h 647"/>
                  <a:gd name="T4" fmla="*/ 587 w 622"/>
                  <a:gd name="T5" fmla="*/ 638 h 647"/>
                  <a:gd name="T6" fmla="*/ 571 w 622"/>
                  <a:gd name="T7" fmla="*/ 632 h 647"/>
                  <a:gd name="T8" fmla="*/ 551 w 622"/>
                  <a:gd name="T9" fmla="*/ 627 h 647"/>
                  <a:gd name="T10" fmla="*/ 540 w 622"/>
                  <a:gd name="T11" fmla="*/ 608 h 647"/>
                  <a:gd name="T12" fmla="*/ 529 w 622"/>
                  <a:gd name="T13" fmla="*/ 606 h 647"/>
                  <a:gd name="T14" fmla="*/ 507 w 622"/>
                  <a:gd name="T15" fmla="*/ 588 h 647"/>
                  <a:gd name="T16" fmla="*/ 502 w 622"/>
                  <a:gd name="T17" fmla="*/ 584 h 647"/>
                  <a:gd name="T18" fmla="*/ 559 w 622"/>
                  <a:gd name="T19" fmla="*/ 624 h 647"/>
                  <a:gd name="T20" fmla="*/ 560 w 622"/>
                  <a:gd name="T21" fmla="*/ 614 h 647"/>
                  <a:gd name="T22" fmla="*/ 584 w 622"/>
                  <a:gd name="T23" fmla="*/ 617 h 647"/>
                  <a:gd name="T24" fmla="*/ 568 w 622"/>
                  <a:gd name="T25" fmla="*/ 588 h 647"/>
                  <a:gd name="T26" fmla="*/ 502 w 622"/>
                  <a:gd name="T27" fmla="*/ 567 h 647"/>
                  <a:gd name="T28" fmla="*/ 494 w 622"/>
                  <a:gd name="T29" fmla="*/ 558 h 647"/>
                  <a:gd name="T30" fmla="*/ 491 w 622"/>
                  <a:gd name="T31" fmla="*/ 539 h 647"/>
                  <a:gd name="T32" fmla="*/ 505 w 622"/>
                  <a:gd name="T33" fmla="*/ 510 h 647"/>
                  <a:gd name="T34" fmla="*/ 497 w 622"/>
                  <a:gd name="T35" fmla="*/ 529 h 647"/>
                  <a:gd name="T36" fmla="*/ 496 w 622"/>
                  <a:gd name="T37" fmla="*/ 506 h 647"/>
                  <a:gd name="T38" fmla="*/ 496 w 622"/>
                  <a:gd name="T39" fmla="*/ 499 h 647"/>
                  <a:gd name="T40" fmla="*/ 504 w 622"/>
                  <a:gd name="T41" fmla="*/ 450 h 647"/>
                  <a:gd name="T42" fmla="*/ 526 w 622"/>
                  <a:gd name="T43" fmla="*/ 430 h 647"/>
                  <a:gd name="T44" fmla="*/ 515 w 622"/>
                  <a:gd name="T45" fmla="*/ 438 h 647"/>
                  <a:gd name="T46" fmla="*/ 515 w 622"/>
                  <a:gd name="T47" fmla="*/ 419 h 647"/>
                  <a:gd name="T48" fmla="*/ 519 w 622"/>
                  <a:gd name="T49" fmla="*/ 394 h 647"/>
                  <a:gd name="T50" fmla="*/ 510 w 622"/>
                  <a:gd name="T51" fmla="*/ 394 h 647"/>
                  <a:gd name="T52" fmla="*/ 579 w 622"/>
                  <a:gd name="T53" fmla="*/ 5 h 647"/>
                  <a:gd name="T54" fmla="*/ 590 w 622"/>
                  <a:gd name="T55" fmla="*/ 38 h 647"/>
                  <a:gd name="T56" fmla="*/ 600 w 622"/>
                  <a:gd name="T57" fmla="*/ 74 h 647"/>
                  <a:gd name="T58" fmla="*/ 593 w 622"/>
                  <a:gd name="T59" fmla="*/ 115 h 647"/>
                  <a:gd name="T60" fmla="*/ 582 w 622"/>
                  <a:gd name="T61" fmla="*/ 154 h 647"/>
                  <a:gd name="T62" fmla="*/ 568 w 622"/>
                  <a:gd name="T63" fmla="*/ 197 h 647"/>
                  <a:gd name="T64" fmla="*/ 568 w 622"/>
                  <a:gd name="T65" fmla="*/ 235 h 647"/>
                  <a:gd name="T66" fmla="*/ 565 w 622"/>
                  <a:gd name="T67" fmla="*/ 269 h 647"/>
                  <a:gd name="T68" fmla="*/ 554 w 622"/>
                  <a:gd name="T69" fmla="*/ 304 h 647"/>
                  <a:gd name="T70" fmla="*/ 548 w 622"/>
                  <a:gd name="T71" fmla="*/ 347 h 647"/>
                  <a:gd name="T72" fmla="*/ 545 w 622"/>
                  <a:gd name="T73" fmla="*/ 389 h 647"/>
                  <a:gd name="T74" fmla="*/ 545 w 622"/>
                  <a:gd name="T75" fmla="*/ 422 h 647"/>
                  <a:gd name="T76" fmla="*/ 545 w 622"/>
                  <a:gd name="T77" fmla="*/ 454 h 647"/>
                  <a:gd name="T78" fmla="*/ 537 w 622"/>
                  <a:gd name="T79" fmla="*/ 496 h 647"/>
                  <a:gd name="T80" fmla="*/ 524 w 622"/>
                  <a:gd name="T81" fmla="*/ 547 h 647"/>
                  <a:gd name="T82" fmla="*/ 574 w 622"/>
                  <a:gd name="T83" fmla="*/ 572 h 647"/>
                  <a:gd name="T84" fmla="*/ 540 w 622"/>
                  <a:gd name="T85" fmla="*/ 603 h 647"/>
                  <a:gd name="T86" fmla="*/ 526 w 622"/>
                  <a:gd name="T87" fmla="*/ 594 h 647"/>
                  <a:gd name="T88" fmla="*/ 526 w 622"/>
                  <a:gd name="T89" fmla="*/ 591 h 647"/>
                  <a:gd name="T90" fmla="*/ 511 w 622"/>
                  <a:gd name="T91" fmla="*/ 573 h 647"/>
                  <a:gd name="T92" fmla="*/ 532 w 622"/>
                  <a:gd name="T93" fmla="*/ 570 h 647"/>
                  <a:gd name="T94" fmla="*/ 513 w 622"/>
                  <a:gd name="T95" fmla="*/ 558 h 647"/>
                  <a:gd name="T96" fmla="*/ 518 w 622"/>
                  <a:gd name="T97" fmla="*/ 543 h 647"/>
                  <a:gd name="T98" fmla="*/ 515 w 622"/>
                  <a:gd name="T99" fmla="*/ 525 h 647"/>
                  <a:gd name="T100" fmla="*/ 508 w 622"/>
                  <a:gd name="T101" fmla="*/ 502 h 647"/>
                  <a:gd name="T102" fmla="*/ 504 w 622"/>
                  <a:gd name="T103" fmla="*/ 488 h 647"/>
                  <a:gd name="T104" fmla="*/ 496 w 622"/>
                  <a:gd name="T105" fmla="*/ 469 h 647"/>
                  <a:gd name="T106" fmla="*/ 510 w 622"/>
                  <a:gd name="T107" fmla="*/ 450 h 647"/>
                  <a:gd name="T108" fmla="*/ 515 w 622"/>
                  <a:gd name="T109" fmla="*/ 468 h 647"/>
                  <a:gd name="T110" fmla="*/ 524 w 622"/>
                  <a:gd name="T111" fmla="*/ 427 h 647"/>
                  <a:gd name="T112" fmla="*/ 529 w 622"/>
                  <a:gd name="T113" fmla="*/ 386 h 647"/>
                  <a:gd name="T114" fmla="*/ 515 w 622"/>
                  <a:gd name="T115" fmla="*/ 361 h 647"/>
                  <a:gd name="T116" fmla="*/ 532 w 622"/>
                  <a:gd name="T117" fmla="*/ 283 h 647"/>
                  <a:gd name="T118" fmla="*/ 546 w 622"/>
                  <a:gd name="T119" fmla="*/ 195 h 647"/>
                  <a:gd name="T120" fmla="*/ 563 w 622"/>
                  <a:gd name="T121" fmla="*/ 118 h 647"/>
                  <a:gd name="T122" fmla="*/ 568 w 622"/>
                  <a:gd name="T123" fmla="*/ 3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2" h="647">
                    <a:moveTo>
                      <a:pt x="603" y="646"/>
                    </a:moveTo>
                    <a:lnTo>
                      <a:pt x="606" y="646"/>
                    </a:lnTo>
                    <a:lnTo>
                      <a:pt x="606" y="646"/>
                    </a:lnTo>
                    <a:lnTo>
                      <a:pt x="606" y="646"/>
                    </a:lnTo>
                    <a:lnTo>
                      <a:pt x="606" y="647"/>
                    </a:lnTo>
                    <a:lnTo>
                      <a:pt x="604" y="647"/>
                    </a:lnTo>
                    <a:lnTo>
                      <a:pt x="604" y="647"/>
                    </a:lnTo>
                    <a:lnTo>
                      <a:pt x="603" y="647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603" y="646"/>
                    </a:lnTo>
                    <a:close/>
                    <a:moveTo>
                      <a:pt x="608" y="641"/>
                    </a:moveTo>
                    <a:lnTo>
                      <a:pt x="608" y="641"/>
                    </a:lnTo>
                    <a:lnTo>
                      <a:pt x="608" y="641"/>
                    </a:lnTo>
                    <a:lnTo>
                      <a:pt x="609" y="643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9" y="644"/>
                    </a:lnTo>
                    <a:lnTo>
                      <a:pt x="608" y="644"/>
                    </a:lnTo>
                    <a:lnTo>
                      <a:pt x="608" y="644"/>
                    </a:lnTo>
                    <a:lnTo>
                      <a:pt x="604" y="644"/>
                    </a:lnTo>
                    <a:lnTo>
                      <a:pt x="604" y="643"/>
                    </a:lnTo>
                    <a:lnTo>
                      <a:pt x="606" y="643"/>
                    </a:lnTo>
                    <a:lnTo>
                      <a:pt x="606" y="643"/>
                    </a:lnTo>
                    <a:lnTo>
                      <a:pt x="606" y="643"/>
                    </a:lnTo>
                    <a:lnTo>
                      <a:pt x="608" y="641"/>
                    </a:lnTo>
                    <a:close/>
                    <a:moveTo>
                      <a:pt x="620" y="632"/>
                    </a:moveTo>
                    <a:lnTo>
                      <a:pt x="622" y="633"/>
                    </a:lnTo>
                    <a:lnTo>
                      <a:pt x="620" y="633"/>
                    </a:lnTo>
                    <a:lnTo>
                      <a:pt x="620" y="635"/>
                    </a:lnTo>
                    <a:lnTo>
                      <a:pt x="619" y="635"/>
                    </a:lnTo>
                    <a:lnTo>
                      <a:pt x="619" y="635"/>
                    </a:lnTo>
                    <a:lnTo>
                      <a:pt x="619" y="633"/>
                    </a:lnTo>
                    <a:lnTo>
                      <a:pt x="619" y="633"/>
                    </a:lnTo>
                    <a:lnTo>
                      <a:pt x="619" y="633"/>
                    </a:lnTo>
                    <a:lnTo>
                      <a:pt x="620" y="633"/>
                    </a:lnTo>
                    <a:lnTo>
                      <a:pt x="620" y="632"/>
                    </a:lnTo>
                    <a:close/>
                    <a:moveTo>
                      <a:pt x="597" y="627"/>
                    </a:moveTo>
                    <a:lnTo>
                      <a:pt x="601" y="627"/>
                    </a:lnTo>
                    <a:lnTo>
                      <a:pt x="608" y="629"/>
                    </a:lnTo>
                    <a:lnTo>
                      <a:pt x="609" y="629"/>
                    </a:lnTo>
                    <a:lnTo>
                      <a:pt x="612" y="630"/>
                    </a:lnTo>
                    <a:lnTo>
                      <a:pt x="612" y="632"/>
                    </a:lnTo>
                    <a:lnTo>
                      <a:pt x="612" y="632"/>
                    </a:lnTo>
                    <a:lnTo>
                      <a:pt x="612" y="633"/>
                    </a:lnTo>
                    <a:lnTo>
                      <a:pt x="611" y="633"/>
                    </a:lnTo>
                    <a:lnTo>
                      <a:pt x="609" y="635"/>
                    </a:lnTo>
                    <a:lnTo>
                      <a:pt x="608" y="635"/>
                    </a:lnTo>
                    <a:lnTo>
                      <a:pt x="608" y="635"/>
                    </a:lnTo>
                    <a:lnTo>
                      <a:pt x="608" y="633"/>
                    </a:lnTo>
                    <a:lnTo>
                      <a:pt x="608" y="63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4" y="633"/>
                    </a:lnTo>
                    <a:lnTo>
                      <a:pt x="603" y="633"/>
                    </a:lnTo>
                    <a:lnTo>
                      <a:pt x="603" y="635"/>
                    </a:lnTo>
                    <a:lnTo>
                      <a:pt x="603" y="635"/>
                    </a:lnTo>
                    <a:lnTo>
                      <a:pt x="598" y="633"/>
                    </a:lnTo>
                    <a:lnTo>
                      <a:pt x="597" y="633"/>
                    </a:lnTo>
                    <a:lnTo>
                      <a:pt x="597" y="633"/>
                    </a:lnTo>
                    <a:lnTo>
                      <a:pt x="597" y="630"/>
                    </a:lnTo>
                    <a:lnTo>
                      <a:pt x="595" y="629"/>
                    </a:lnTo>
                    <a:lnTo>
                      <a:pt x="597" y="627"/>
                    </a:lnTo>
                    <a:close/>
                    <a:moveTo>
                      <a:pt x="571" y="627"/>
                    </a:moveTo>
                    <a:lnTo>
                      <a:pt x="574" y="627"/>
                    </a:lnTo>
                    <a:lnTo>
                      <a:pt x="586" y="630"/>
                    </a:lnTo>
                    <a:lnTo>
                      <a:pt x="589" y="629"/>
                    </a:lnTo>
                    <a:lnTo>
                      <a:pt x="592" y="629"/>
                    </a:lnTo>
                    <a:lnTo>
                      <a:pt x="593" y="630"/>
                    </a:lnTo>
                    <a:lnTo>
                      <a:pt x="590" y="632"/>
                    </a:lnTo>
                    <a:lnTo>
                      <a:pt x="590" y="632"/>
                    </a:lnTo>
                    <a:lnTo>
                      <a:pt x="590" y="633"/>
                    </a:lnTo>
                    <a:lnTo>
                      <a:pt x="593" y="633"/>
                    </a:lnTo>
                    <a:lnTo>
                      <a:pt x="593" y="633"/>
                    </a:lnTo>
                    <a:lnTo>
                      <a:pt x="595" y="635"/>
                    </a:lnTo>
                    <a:lnTo>
                      <a:pt x="593" y="635"/>
                    </a:lnTo>
                    <a:lnTo>
                      <a:pt x="593" y="636"/>
                    </a:lnTo>
                    <a:lnTo>
                      <a:pt x="595" y="636"/>
                    </a:lnTo>
                    <a:lnTo>
                      <a:pt x="597" y="638"/>
                    </a:lnTo>
                    <a:lnTo>
                      <a:pt x="598" y="638"/>
                    </a:lnTo>
                    <a:lnTo>
                      <a:pt x="598" y="640"/>
                    </a:lnTo>
                    <a:lnTo>
                      <a:pt x="598" y="641"/>
                    </a:lnTo>
                    <a:lnTo>
                      <a:pt x="598" y="643"/>
                    </a:lnTo>
                    <a:lnTo>
                      <a:pt x="598" y="643"/>
                    </a:lnTo>
                    <a:lnTo>
                      <a:pt x="597" y="641"/>
                    </a:lnTo>
                    <a:lnTo>
                      <a:pt x="595" y="641"/>
                    </a:lnTo>
                    <a:lnTo>
                      <a:pt x="595" y="640"/>
                    </a:lnTo>
                    <a:lnTo>
                      <a:pt x="593" y="640"/>
                    </a:lnTo>
                    <a:lnTo>
                      <a:pt x="592" y="640"/>
                    </a:lnTo>
                    <a:lnTo>
                      <a:pt x="590" y="638"/>
                    </a:lnTo>
                    <a:lnTo>
                      <a:pt x="589" y="638"/>
                    </a:lnTo>
                    <a:lnTo>
                      <a:pt x="587" y="638"/>
                    </a:lnTo>
                    <a:lnTo>
                      <a:pt x="586" y="638"/>
                    </a:lnTo>
                    <a:lnTo>
                      <a:pt x="586" y="638"/>
                    </a:lnTo>
                    <a:lnTo>
                      <a:pt x="586" y="636"/>
                    </a:lnTo>
                    <a:lnTo>
                      <a:pt x="586" y="636"/>
                    </a:lnTo>
                    <a:lnTo>
                      <a:pt x="586" y="635"/>
                    </a:lnTo>
                    <a:lnTo>
                      <a:pt x="586" y="633"/>
                    </a:lnTo>
                    <a:lnTo>
                      <a:pt x="586" y="633"/>
                    </a:lnTo>
                    <a:lnTo>
                      <a:pt x="584" y="635"/>
                    </a:lnTo>
                    <a:lnTo>
                      <a:pt x="584" y="635"/>
                    </a:lnTo>
                    <a:lnTo>
                      <a:pt x="582" y="633"/>
                    </a:lnTo>
                    <a:lnTo>
                      <a:pt x="581" y="633"/>
                    </a:lnTo>
                    <a:lnTo>
                      <a:pt x="581" y="632"/>
                    </a:lnTo>
                    <a:lnTo>
                      <a:pt x="579" y="635"/>
                    </a:lnTo>
                    <a:lnTo>
                      <a:pt x="579" y="635"/>
                    </a:lnTo>
                    <a:lnTo>
                      <a:pt x="579" y="636"/>
                    </a:lnTo>
                    <a:lnTo>
                      <a:pt x="582" y="638"/>
                    </a:lnTo>
                    <a:lnTo>
                      <a:pt x="581" y="638"/>
                    </a:lnTo>
                    <a:lnTo>
                      <a:pt x="578" y="638"/>
                    </a:lnTo>
                    <a:lnTo>
                      <a:pt x="578" y="638"/>
                    </a:lnTo>
                    <a:lnTo>
                      <a:pt x="578" y="636"/>
                    </a:lnTo>
                    <a:lnTo>
                      <a:pt x="576" y="636"/>
                    </a:lnTo>
                    <a:lnTo>
                      <a:pt x="574" y="635"/>
                    </a:lnTo>
                    <a:lnTo>
                      <a:pt x="574" y="635"/>
                    </a:lnTo>
                    <a:lnTo>
                      <a:pt x="574" y="633"/>
                    </a:lnTo>
                    <a:lnTo>
                      <a:pt x="574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71" y="633"/>
                    </a:lnTo>
                    <a:lnTo>
                      <a:pt x="571" y="633"/>
                    </a:lnTo>
                    <a:lnTo>
                      <a:pt x="570" y="632"/>
                    </a:lnTo>
                    <a:lnTo>
                      <a:pt x="570" y="632"/>
                    </a:lnTo>
                    <a:lnTo>
                      <a:pt x="571" y="632"/>
                    </a:lnTo>
                    <a:lnTo>
                      <a:pt x="571" y="630"/>
                    </a:lnTo>
                    <a:lnTo>
                      <a:pt x="571" y="627"/>
                    </a:lnTo>
                    <a:close/>
                    <a:moveTo>
                      <a:pt x="549" y="625"/>
                    </a:moveTo>
                    <a:lnTo>
                      <a:pt x="552" y="625"/>
                    </a:lnTo>
                    <a:lnTo>
                      <a:pt x="554" y="627"/>
                    </a:lnTo>
                    <a:lnTo>
                      <a:pt x="556" y="627"/>
                    </a:lnTo>
                    <a:lnTo>
                      <a:pt x="556" y="629"/>
                    </a:lnTo>
                    <a:lnTo>
                      <a:pt x="557" y="629"/>
                    </a:lnTo>
                    <a:lnTo>
                      <a:pt x="559" y="629"/>
                    </a:lnTo>
                    <a:lnTo>
                      <a:pt x="559" y="629"/>
                    </a:lnTo>
                    <a:lnTo>
                      <a:pt x="560" y="629"/>
                    </a:lnTo>
                    <a:lnTo>
                      <a:pt x="562" y="627"/>
                    </a:lnTo>
                    <a:lnTo>
                      <a:pt x="563" y="627"/>
                    </a:lnTo>
                    <a:lnTo>
                      <a:pt x="565" y="630"/>
                    </a:lnTo>
                    <a:lnTo>
                      <a:pt x="565" y="632"/>
                    </a:lnTo>
                    <a:lnTo>
                      <a:pt x="563" y="632"/>
                    </a:lnTo>
                    <a:lnTo>
                      <a:pt x="563" y="633"/>
                    </a:lnTo>
                    <a:lnTo>
                      <a:pt x="562" y="632"/>
                    </a:lnTo>
                    <a:lnTo>
                      <a:pt x="562" y="632"/>
                    </a:lnTo>
                    <a:lnTo>
                      <a:pt x="562" y="632"/>
                    </a:lnTo>
                    <a:lnTo>
                      <a:pt x="562" y="630"/>
                    </a:lnTo>
                    <a:lnTo>
                      <a:pt x="560" y="630"/>
                    </a:lnTo>
                    <a:lnTo>
                      <a:pt x="560" y="632"/>
                    </a:lnTo>
                    <a:lnTo>
                      <a:pt x="559" y="632"/>
                    </a:lnTo>
                    <a:lnTo>
                      <a:pt x="559" y="630"/>
                    </a:lnTo>
                    <a:lnTo>
                      <a:pt x="556" y="630"/>
                    </a:lnTo>
                    <a:lnTo>
                      <a:pt x="556" y="630"/>
                    </a:lnTo>
                    <a:lnTo>
                      <a:pt x="556" y="629"/>
                    </a:lnTo>
                    <a:lnTo>
                      <a:pt x="556" y="629"/>
                    </a:lnTo>
                    <a:lnTo>
                      <a:pt x="554" y="629"/>
                    </a:lnTo>
                    <a:lnTo>
                      <a:pt x="552" y="627"/>
                    </a:lnTo>
                    <a:lnTo>
                      <a:pt x="551" y="627"/>
                    </a:lnTo>
                    <a:lnTo>
                      <a:pt x="551" y="627"/>
                    </a:lnTo>
                    <a:lnTo>
                      <a:pt x="551" y="627"/>
                    </a:lnTo>
                    <a:lnTo>
                      <a:pt x="549" y="629"/>
                    </a:lnTo>
                    <a:lnTo>
                      <a:pt x="549" y="629"/>
                    </a:lnTo>
                    <a:lnTo>
                      <a:pt x="549" y="627"/>
                    </a:lnTo>
                    <a:lnTo>
                      <a:pt x="549" y="627"/>
                    </a:lnTo>
                    <a:lnTo>
                      <a:pt x="549" y="625"/>
                    </a:lnTo>
                    <a:lnTo>
                      <a:pt x="549" y="625"/>
                    </a:lnTo>
                    <a:close/>
                    <a:moveTo>
                      <a:pt x="541" y="606"/>
                    </a:moveTo>
                    <a:lnTo>
                      <a:pt x="545" y="608"/>
                    </a:lnTo>
                    <a:lnTo>
                      <a:pt x="548" y="608"/>
                    </a:lnTo>
                    <a:lnTo>
                      <a:pt x="549" y="610"/>
                    </a:lnTo>
                    <a:lnTo>
                      <a:pt x="552" y="611"/>
                    </a:lnTo>
                    <a:lnTo>
                      <a:pt x="556" y="611"/>
                    </a:lnTo>
                    <a:lnTo>
                      <a:pt x="556" y="613"/>
                    </a:lnTo>
                    <a:lnTo>
                      <a:pt x="556" y="614"/>
                    </a:lnTo>
                    <a:lnTo>
                      <a:pt x="556" y="614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51" y="616"/>
                    </a:lnTo>
                    <a:lnTo>
                      <a:pt x="549" y="614"/>
                    </a:lnTo>
                    <a:lnTo>
                      <a:pt x="548" y="614"/>
                    </a:lnTo>
                    <a:lnTo>
                      <a:pt x="546" y="614"/>
                    </a:lnTo>
                    <a:lnTo>
                      <a:pt x="545" y="614"/>
                    </a:lnTo>
                    <a:lnTo>
                      <a:pt x="543" y="614"/>
                    </a:lnTo>
                    <a:lnTo>
                      <a:pt x="541" y="616"/>
                    </a:lnTo>
                    <a:lnTo>
                      <a:pt x="541" y="613"/>
                    </a:lnTo>
                    <a:lnTo>
                      <a:pt x="540" y="611"/>
                    </a:lnTo>
                    <a:lnTo>
                      <a:pt x="538" y="610"/>
                    </a:lnTo>
                    <a:lnTo>
                      <a:pt x="538" y="608"/>
                    </a:lnTo>
                    <a:lnTo>
                      <a:pt x="540" y="608"/>
                    </a:lnTo>
                    <a:lnTo>
                      <a:pt x="541" y="606"/>
                    </a:lnTo>
                    <a:close/>
                    <a:moveTo>
                      <a:pt x="526" y="597"/>
                    </a:moveTo>
                    <a:lnTo>
                      <a:pt x="526" y="597"/>
                    </a:lnTo>
                    <a:lnTo>
                      <a:pt x="527" y="599"/>
                    </a:lnTo>
                    <a:lnTo>
                      <a:pt x="527" y="599"/>
                    </a:lnTo>
                    <a:lnTo>
                      <a:pt x="527" y="599"/>
                    </a:lnTo>
                    <a:lnTo>
                      <a:pt x="529" y="600"/>
                    </a:lnTo>
                    <a:lnTo>
                      <a:pt x="529" y="600"/>
                    </a:lnTo>
                    <a:lnTo>
                      <a:pt x="529" y="600"/>
                    </a:lnTo>
                    <a:lnTo>
                      <a:pt x="530" y="600"/>
                    </a:lnTo>
                    <a:lnTo>
                      <a:pt x="533" y="602"/>
                    </a:lnTo>
                    <a:lnTo>
                      <a:pt x="535" y="602"/>
                    </a:lnTo>
                    <a:lnTo>
                      <a:pt x="535" y="603"/>
                    </a:lnTo>
                    <a:lnTo>
                      <a:pt x="537" y="603"/>
                    </a:lnTo>
                    <a:lnTo>
                      <a:pt x="538" y="605"/>
                    </a:lnTo>
                    <a:lnTo>
                      <a:pt x="537" y="606"/>
                    </a:lnTo>
                    <a:lnTo>
                      <a:pt x="535" y="608"/>
                    </a:lnTo>
                    <a:lnTo>
                      <a:pt x="535" y="608"/>
                    </a:lnTo>
                    <a:lnTo>
                      <a:pt x="535" y="610"/>
                    </a:lnTo>
                    <a:lnTo>
                      <a:pt x="533" y="610"/>
                    </a:lnTo>
                    <a:lnTo>
                      <a:pt x="533" y="611"/>
                    </a:lnTo>
                    <a:lnTo>
                      <a:pt x="532" y="611"/>
                    </a:lnTo>
                    <a:lnTo>
                      <a:pt x="530" y="611"/>
                    </a:lnTo>
                    <a:lnTo>
                      <a:pt x="529" y="611"/>
                    </a:lnTo>
                    <a:lnTo>
                      <a:pt x="529" y="611"/>
                    </a:lnTo>
                    <a:lnTo>
                      <a:pt x="527" y="611"/>
                    </a:lnTo>
                    <a:lnTo>
                      <a:pt x="527" y="611"/>
                    </a:lnTo>
                    <a:lnTo>
                      <a:pt x="527" y="611"/>
                    </a:lnTo>
                    <a:lnTo>
                      <a:pt x="529" y="610"/>
                    </a:lnTo>
                    <a:lnTo>
                      <a:pt x="530" y="608"/>
                    </a:lnTo>
                    <a:lnTo>
                      <a:pt x="530" y="606"/>
                    </a:lnTo>
                    <a:lnTo>
                      <a:pt x="529" y="606"/>
                    </a:lnTo>
                    <a:lnTo>
                      <a:pt x="527" y="606"/>
                    </a:lnTo>
                    <a:lnTo>
                      <a:pt x="527" y="606"/>
                    </a:lnTo>
                    <a:lnTo>
                      <a:pt x="526" y="606"/>
                    </a:lnTo>
                    <a:lnTo>
                      <a:pt x="526" y="606"/>
                    </a:lnTo>
                    <a:lnTo>
                      <a:pt x="526" y="608"/>
                    </a:lnTo>
                    <a:lnTo>
                      <a:pt x="526" y="608"/>
                    </a:lnTo>
                    <a:lnTo>
                      <a:pt x="526" y="610"/>
                    </a:lnTo>
                    <a:lnTo>
                      <a:pt x="524" y="610"/>
                    </a:lnTo>
                    <a:lnTo>
                      <a:pt x="524" y="610"/>
                    </a:lnTo>
                    <a:lnTo>
                      <a:pt x="522" y="608"/>
                    </a:lnTo>
                    <a:lnTo>
                      <a:pt x="522" y="608"/>
                    </a:lnTo>
                    <a:lnTo>
                      <a:pt x="522" y="606"/>
                    </a:lnTo>
                    <a:lnTo>
                      <a:pt x="522" y="605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1" y="603"/>
                    </a:lnTo>
                    <a:lnTo>
                      <a:pt x="519" y="603"/>
                    </a:lnTo>
                    <a:lnTo>
                      <a:pt x="518" y="602"/>
                    </a:lnTo>
                    <a:lnTo>
                      <a:pt x="518" y="600"/>
                    </a:lnTo>
                    <a:lnTo>
                      <a:pt x="515" y="600"/>
                    </a:lnTo>
                    <a:lnTo>
                      <a:pt x="516" y="599"/>
                    </a:lnTo>
                    <a:lnTo>
                      <a:pt x="519" y="597"/>
                    </a:lnTo>
                    <a:lnTo>
                      <a:pt x="521" y="599"/>
                    </a:lnTo>
                    <a:lnTo>
                      <a:pt x="526" y="600"/>
                    </a:lnTo>
                    <a:lnTo>
                      <a:pt x="526" y="599"/>
                    </a:lnTo>
                    <a:lnTo>
                      <a:pt x="526" y="599"/>
                    </a:lnTo>
                    <a:lnTo>
                      <a:pt x="526" y="597"/>
                    </a:lnTo>
                    <a:lnTo>
                      <a:pt x="526" y="597"/>
                    </a:lnTo>
                    <a:close/>
                    <a:moveTo>
                      <a:pt x="502" y="584"/>
                    </a:moveTo>
                    <a:lnTo>
                      <a:pt x="504" y="584"/>
                    </a:lnTo>
                    <a:lnTo>
                      <a:pt x="505" y="586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7" y="588"/>
                    </a:lnTo>
                    <a:lnTo>
                      <a:pt x="508" y="589"/>
                    </a:lnTo>
                    <a:lnTo>
                      <a:pt x="511" y="589"/>
                    </a:lnTo>
                    <a:lnTo>
                      <a:pt x="513" y="589"/>
                    </a:lnTo>
                    <a:lnTo>
                      <a:pt x="515" y="591"/>
                    </a:lnTo>
                    <a:lnTo>
                      <a:pt x="518" y="591"/>
                    </a:lnTo>
                    <a:lnTo>
                      <a:pt x="519" y="592"/>
                    </a:lnTo>
                    <a:lnTo>
                      <a:pt x="519" y="592"/>
                    </a:lnTo>
                    <a:lnTo>
                      <a:pt x="519" y="592"/>
                    </a:lnTo>
                    <a:lnTo>
                      <a:pt x="522" y="594"/>
                    </a:lnTo>
                    <a:lnTo>
                      <a:pt x="522" y="594"/>
                    </a:lnTo>
                    <a:lnTo>
                      <a:pt x="524" y="595"/>
                    </a:lnTo>
                    <a:lnTo>
                      <a:pt x="524" y="597"/>
                    </a:lnTo>
                    <a:lnTo>
                      <a:pt x="522" y="597"/>
                    </a:lnTo>
                    <a:lnTo>
                      <a:pt x="521" y="595"/>
                    </a:lnTo>
                    <a:lnTo>
                      <a:pt x="519" y="595"/>
                    </a:lnTo>
                    <a:lnTo>
                      <a:pt x="518" y="595"/>
                    </a:lnTo>
                    <a:lnTo>
                      <a:pt x="518" y="595"/>
                    </a:lnTo>
                    <a:lnTo>
                      <a:pt x="518" y="594"/>
                    </a:lnTo>
                    <a:lnTo>
                      <a:pt x="518" y="594"/>
                    </a:lnTo>
                    <a:lnTo>
                      <a:pt x="515" y="592"/>
                    </a:lnTo>
                    <a:lnTo>
                      <a:pt x="515" y="591"/>
                    </a:lnTo>
                    <a:lnTo>
                      <a:pt x="511" y="591"/>
                    </a:lnTo>
                    <a:lnTo>
                      <a:pt x="510" y="591"/>
                    </a:lnTo>
                    <a:lnTo>
                      <a:pt x="508" y="591"/>
                    </a:lnTo>
                    <a:lnTo>
                      <a:pt x="508" y="591"/>
                    </a:lnTo>
                    <a:lnTo>
                      <a:pt x="507" y="589"/>
                    </a:lnTo>
                    <a:lnTo>
                      <a:pt x="504" y="588"/>
                    </a:lnTo>
                    <a:lnTo>
                      <a:pt x="504" y="586"/>
                    </a:lnTo>
                    <a:lnTo>
                      <a:pt x="502" y="584"/>
                    </a:lnTo>
                    <a:lnTo>
                      <a:pt x="502" y="584"/>
                    </a:lnTo>
                    <a:lnTo>
                      <a:pt x="502" y="584"/>
                    </a:lnTo>
                    <a:close/>
                    <a:moveTo>
                      <a:pt x="578" y="580"/>
                    </a:moveTo>
                    <a:lnTo>
                      <a:pt x="582" y="583"/>
                    </a:lnTo>
                    <a:lnTo>
                      <a:pt x="584" y="583"/>
                    </a:lnTo>
                    <a:lnTo>
                      <a:pt x="587" y="581"/>
                    </a:lnTo>
                    <a:lnTo>
                      <a:pt x="587" y="581"/>
                    </a:lnTo>
                    <a:lnTo>
                      <a:pt x="589" y="583"/>
                    </a:lnTo>
                    <a:lnTo>
                      <a:pt x="590" y="583"/>
                    </a:lnTo>
                    <a:lnTo>
                      <a:pt x="590" y="589"/>
                    </a:lnTo>
                    <a:lnTo>
                      <a:pt x="590" y="594"/>
                    </a:lnTo>
                    <a:lnTo>
                      <a:pt x="590" y="600"/>
                    </a:lnTo>
                    <a:lnTo>
                      <a:pt x="590" y="605"/>
                    </a:lnTo>
                    <a:lnTo>
                      <a:pt x="590" y="610"/>
                    </a:lnTo>
                    <a:lnTo>
                      <a:pt x="590" y="616"/>
                    </a:lnTo>
                    <a:lnTo>
                      <a:pt x="589" y="622"/>
                    </a:lnTo>
                    <a:lnTo>
                      <a:pt x="589" y="627"/>
                    </a:lnTo>
                    <a:lnTo>
                      <a:pt x="587" y="627"/>
                    </a:lnTo>
                    <a:lnTo>
                      <a:pt x="587" y="627"/>
                    </a:lnTo>
                    <a:lnTo>
                      <a:pt x="582" y="627"/>
                    </a:lnTo>
                    <a:lnTo>
                      <a:pt x="578" y="627"/>
                    </a:lnTo>
                    <a:lnTo>
                      <a:pt x="576" y="625"/>
                    </a:lnTo>
                    <a:lnTo>
                      <a:pt x="574" y="624"/>
                    </a:lnTo>
                    <a:lnTo>
                      <a:pt x="573" y="624"/>
                    </a:lnTo>
                    <a:lnTo>
                      <a:pt x="571" y="625"/>
                    </a:lnTo>
                    <a:lnTo>
                      <a:pt x="570" y="625"/>
                    </a:lnTo>
                    <a:lnTo>
                      <a:pt x="568" y="625"/>
                    </a:lnTo>
                    <a:lnTo>
                      <a:pt x="567" y="625"/>
                    </a:lnTo>
                    <a:lnTo>
                      <a:pt x="567" y="624"/>
                    </a:lnTo>
                    <a:lnTo>
                      <a:pt x="565" y="624"/>
                    </a:lnTo>
                    <a:lnTo>
                      <a:pt x="563" y="625"/>
                    </a:lnTo>
                    <a:lnTo>
                      <a:pt x="559" y="624"/>
                    </a:lnTo>
                    <a:lnTo>
                      <a:pt x="557" y="624"/>
                    </a:lnTo>
                    <a:lnTo>
                      <a:pt x="552" y="622"/>
                    </a:lnTo>
                    <a:lnTo>
                      <a:pt x="549" y="622"/>
                    </a:lnTo>
                    <a:lnTo>
                      <a:pt x="543" y="622"/>
                    </a:lnTo>
                    <a:lnTo>
                      <a:pt x="543" y="621"/>
                    </a:lnTo>
                    <a:lnTo>
                      <a:pt x="541" y="619"/>
                    </a:lnTo>
                    <a:lnTo>
                      <a:pt x="543" y="619"/>
                    </a:lnTo>
                    <a:lnTo>
                      <a:pt x="543" y="619"/>
                    </a:lnTo>
                    <a:lnTo>
                      <a:pt x="545" y="617"/>
                    </a:lnTo>
                    <a:lnTo>
                      <a:pt x="545" y="617"/>
                    </a:lnTo>
                    <a:lnTo>
                      <a:pt x="546" y="619"/>
                    </a:lnTo>
                    <a:lnTo>
                      <a:pt x="548" y="619"/>
                    </a:lnTo>
                    <a:lnTo>
                      <a:pt x="548" y="617"/>
                    </a:lnTo>
                    <a:lnTo>
                      <a:pt x="549" y="617"/>
                    </a:lnTo>
                    <a:lnTo>
                      <a:pt x="551" y="617"/>
                    </a:lnTo>
                    <a:lnTo>
                      <a:pt x="552" y="617"/>
                    </a:lnTo>
                    <a:lnTo>
                      <a:pt x="554" y="617"/>
                    </a:lnTo>
                    <a:lnTo>
                      <a:pt x="556" y="617"/>
                    </a:lnTo>
                    <a:lnTo>
                      <a:pt x="556" y="617"/>
                    </a:lnTo>
                    <a:lnTo>
                      <a:pt x="557" y="616"/>
                    </a:lnTo>
                    <a:lnTo>
                      <a:pt x="557" y="616"/>
                    </a:lnTo>
                    <a:lnTo>
                      <a:pt x="559" y="616"/>
                    </a:lnTo>
                    <a:lnTo>
                      <a:pt x="560" y="616"/>
                    </a:lnTo>
                    <a:lnTo>
                      <a:pt x="560" y="617"/>
                    </a:lnTo>
                    <a:lnTo>
                      <a:pt x="560" y="619"/>
                    </a:lnTo>
                    <a:lnTo>
                      <a:pt x="562" y="619"/>
                    </a:lnTo>
                    <a:lnTo>
                      <a:pt x="563" y="619"/>
                    </a:lnTo>
                    <a:lnTo>
                      <a:pt x="565" y="619"/>
                    </a:lnTo>
                    <a:lnTo>
                      <a:pt x="565" y="619"/>
                    </a:lnTo>
                    <a:lnTo>
                      <a:pt x="563" y="616"/>
                    </a:lnTo>
                    <a:lnTo>
                      <a:pt x="562" y="616"/>
                    </a:lnTo>
                    <a:lnTo>
                      <a:pt x="560" y="614"/>
                    </a:lnTo>
                    <a:lnTo>
                      <a:pt x="559" y="614"/>
                    </a:lnTo>
                    <a:lnTo>
                      <a:pt x="557" y="611"/>
                    </a:lnTo>
                    <a:lnTo>
                      <a:pt x="557" y="610"/>
                    </a:lnTo>
                    <a:lnTo>
                      <a:pt x="557" y="606"/>
                    </a:lnTo>
                    <a:lnTo>
                      <a:pt x="560" y="606"/>
                    </a:lnTo>
                    <a:lnTo>
                      <a:pt x="560" y="603"/>
                    </a:lnTo>
                    <a:lnTo>
                      <a:pt x="560" y="602"/>
                    </a:lnTo>
                    <a:lnTo>
                      <a:pt x="562" y="602"/>
                    </a:lnTo>
                    <a:lnTo>
                      <a:pt x="563" y="606"/>
                    </a:lnTo>
                    <a:lnTo>
                      <a:pt x="565" y="610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2" y="611"/>
                    </a:lnTo>
                    <a:lnTo>
                      <a:pt x="565" y="613"/>
                    </a:lnTo>
                    <a:lnTo>
                      <a:pt x="567" y="614"/>
                    </a:lnTo>
                    <a:lnTo>
                      <a:pt x="567" y="616"/>
                    </a:lnTo>
                    <a:lnTo>
                      <a:pt x="568" y="617"/>
                    </a:lnTo>
                    <a:lnTo>
                      <a:pt x="570" y="617"/>
                    </a:lnTo>
                    <a:lnTo>
                      <a:pt x="571" y="616"/>
                    </a:lnTo>
                    <a:lnTo>
                      <a:pt x="573" y="616"/>
                    </a:lnTo>
                    <a:lnTo>
                      <a:pt x="573" y="616"/>
                    </a:lnTo>
                    <a:lnTo>
                      <a:pt x="576" y="616"/>
                    </a:lnTo>
                    <a:lnTo>
                      <a:pt x="578" y="617"/>
                    </a:lnTo>
                    <a:lnTo>
                      <a:pt x="579" y="617"/>
                    </a:lnTo>
                    <a:lnTo>
                      <a:pt x="579" y="619"/>
                    </a:lnTo>
                    <a:lnTo>
                      <a:pt x="579" y="621"/>
                    </a:lnTo>
                    <a:lnTo>
                      <a:pt x="579" y="621"/>
                    </a:lnTo>
                    <a:lnTo>
                      <a:pt x="581" y="621"/>
                    </a:lnTo>
                    <a:lnTo>
                      <a:pt x="582" y="619"/>
                    </a:lnTo>
                    <a:lnTo>
                      <a:pt x="582" y="617"/>
                    </a:lnTo>
                    <a:lnTo>
                      <a:pt x="584" y="617"/>
                    </a:lnTo>
                    <a:lnTo>
                      <a:pt x="584" y="617"/>
                    </a:lnTo>
                    <a:lnTo>
                      <a:pt x="584" y="617"/>
                    </a:lnTo>
                    <a:lnTo>
                      <a:pt x="581" y="616"/>
                    </a:lnTo>
                    <a:lnTo>
                      <a:pt x="570" y="611"/>
                    </a:lnTo>
                    <a:lnTo>
                      <a:pt x="568" y="610"/>
                    </a:lnTo>
                    <a:lnTo>
                      <a:pt x="568" y="606"/>
                    </a:lnTo>
                    <a:lnTo>
                      <a:pt x="568" y="605"/>
                    </a:lnTo>
                    <a:lnTo>
                      <a:pt x="568" y="603"/>
                    </a:lnTo>
                    <a:lnTo>
                      <a:pt x="571" y="603"/>
                    </a:lnTo>
                    <a:lnTo>
                      <a:pt x="574" y="602"/>
                    </a:lnTo>
                    <a:lnTo>
                      <a:pt x="579" y="599"/>
                    </a:lnTo>
                    <a:lnTo>
                      <a:pt x="579" y="599"/>
                    </a:lnTo>
                    <a:lnTo>
                      <a:pt x="579" y="597"/>
                    </a:lnTo>
                    <a:lnTo>
                      <a:pt x="579" y="597"/>
                    </a:lnTo>
                    <a:lnTo>
                      <a:pt x="578" y="595"/>
                    </a:lnTo>
                    <a:lnTo>
                      <a:pt x="574" y="595"/>
                    </a:lnTo>
                    <a:lnTo>
                      <a:pt x="573" y="595"/>
                    </a:lnTo>
                    <a:lnTo>
                      <a:pt x="571" y="597"/>
                    </a:lnTo>
                    <a:lnTo>
                      <a:pt x="568" y="597"/>
                    </a:lnTo>
                    <a:lnTo>
                      <a:pt x="567" y="597"/>
                    </a:lnTo>
                    <a:lnTo>
                      <a:pt x="565" y="597"/>
                    </a:lnTo>
                    <a:lnTo>
                      <a:pt x="563" y="595"/>
                    </a:lnTo>
                    <a:lnTo>
                      <a:pt x="563" y="594"/>
                    </a:lnTo>
                    <a:lnTo>
                      <a:pt x="563" y="592"/>
                    </a:lnTo>
                    <a:lnTo>
                      <a:pt x="563" y="591"/>
                    </a:lnTo>
                    <a:lnTo>
                      <a:pt x="563" y="591"/>
                    </a:lnTo>
                    <a:lnTo>
                      <a:pt x="565" y="589"/>
                    </a:lnTo>
                    <a:lnTo>
                      <a:pt x="567" y="589"/>
                    </a:lnTo>
                    <a:lnTo>
                      <a:pt x="567" y="589"/>
                    </a:lnTo>
                    <a:lnTo>
                      <a:pt x="568" y="589"/>
                    </a:lnTo>
                    <a:lnTo>
                      <a:pt x="568" y="589"/>
                    </a:lnTo>
                    <a:lnTo>
                      <a:pt x="568" y="588"/>
                    </a:lnTo>
                    <a:lnTo>
                      <a:pt x="568" y="588"/>
                    </a:lnTo>
                    <a:lnTo>
                      <a:pt x="567" y="586"/>
                    </a:lnTo>
                    <a:lnTo>
                      <a:pt x="565" y="586"/>
                    </a:lnTo>
                    <a:lnTo>
                      <a:pt x="565" y="584"/>
                    </a:lnTo>
                    <a:lnTo>
                      <a:pt x="565" y="584"/>
                    </a:lnTo>
                    <a:lnTo>
                      <a:pt x="567" y="584"/>
                    </a:lnTo>
                    <a:lnTo>
                      <a:pt x="568" y="584"/>
                    </a:lnTo>
                    <a:lnTo>
                      <a:pt x="570" y="586"/>
                    </a:lnTo>
                    <a:lnTo>
                      <a:pt x="571" y="586"/>
                    </a:lnTo>
                    <a:lnTo>
                      <a:pt x="571" y="586"/>
                    </a:lnTo>
                    <a:lnTo>
                      <a:pt x="573" y="584"/>
                    </a:lnTo>
                    <a:lnTo>
                      <a:pt x="574" y="583"/>
                    </a:lnTo>
                    <a:lnTo>
                      <a:pt x="576" y="581"/>
                    </a:lnTo>
                    <a:lnTo>
                      <a:pt x="578" y="580"/>
                    </a:lnTo>
                    <a:lnTo>
                      <a:pt x="578" y="580"/>
                    </a:lnTo>
                    <a:close/>
                    <a:moveTo>
                      <a:pt x="505" y="566"/>
                    </a:moveTo>
                    <a:lnTo>
                      <a:pt x="507" y="566"/>
                    </a:lnTo>
                    <a:lnTo>
                      <a:pt x="507" y="566"/>
                    </a:lnTo>
                    <a:lnTo>
                      <a:pt x="508" y="567"/>
                    </a:lnTo>
                    <a:lnTo>
                      <a:pt x="510" y="567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10" y="569"/>
                    </a:lnTo>
                    <a:lnTo>
                      <a:pt x="508" y="569"/>
                    </a:lnTo>
                    <a:lnTo>
                      <a:pt x="507" y="569"/>
                    </a:lnTo>
                    <a:lnTo>
                      <a:pt x="507" y="567"/>
                    </a:lnTo>
                    <a:lnTo>
                      <a:pt x="505" y="566"/>
                    </a:lnTo>
                    <a:lnTo>
                      <a:pt x="505" y="566"/>
                    </a:lnTo>
                    <a:lnTo>
                      <a:pt x="505" y="566"/>
                    </a:lnTo>
                    <a:close/>
                    <a:moveTo>
                      <a:pt x="500" y="562"/>
                    </a:moveTo>
                    <a:lnTo>
                      <a:pt x="500" y="567"/>
                    </a:lnTo>
                    <a:lnTo>
                      <a:pt x="502" y="567"/>
                    </a:lnTo>
                    <a:lnTo>
                      <a:pt x="502" y="567"/>
                    </a:lnTo>
                    <a:lnTo>
                      <a:pt x="504" y="569"/>
                    </a:lnTo>
                    <a:lnTo>
                      <a:pt x="505" y="570"/>
                    </a:lnTo>
                    <a:lnTo>
                      <a:pt x="502" y="573"/>
                    </a:lnTo>
                    <a:lnTo>
                      <a:pt x="502" y="575"/>
                    </a:lnTo>
                    <a:lnTo>
                      <a:pt x="500" y="575"/>
                    </a:lnTo>
                    <a:lnTo>
                      <a:pt x="499" y="573"/>
                    </a:lnTo>
                    <a:lnTo>
                      <a:pt x="497" y="570"/>
                    </a:lnTo>
                    <a:lnTo>
                      <a:pt x="497" y="569"/>
                    </a:lnTo>
                    <a:lnTo>
                      <a:pt x="496" y="566"/>
                    </a:lnTo>
                    <a:lnTo>
                      <a:pt x="497" y="566"/>
                    </a:lnTo>
                    <a:lnTo>
                      <a:pt x="499" y="566"/>
                    </a:lnTo>
                    <a:lnTo>
                      <a:pt x="499" y="564"/>
                    </a:lnTo>
                    <a:lnTo>
                      <a:pt x="500" y="562"/>
                    </a:lnTo>
                    <a:close/>
                    <a:moveTo>
                      <a:pt x="504" y="554"/>
                    </a:moveTo>
                    <a:lnTo>
                      <a:pt x="504" y="556"/>
                    </a:lnTo>
                    <a:lnTo>
                      <a:pt x="504" y="556"/>
                    </a:lnTo>
                    <a:lnTo>
                      <a:pt x="504" y="558"/>
                    </a:lnTo>
                    <a:lnTo>
                      <a:pt x="504" y="558"/>
                    </a:lnTo>
                    <a:lnTo>
                      <a:pt x="504" y="559"/>
                    </a:lnTo>
                    <a:lnTo>
                      <a:pt x="502" y="558"/>
                    </a:lnTo>
                    <a:lnTo>
                      <a:pt x="502" y="558"/>
                    </a:lnTo>
                    <a:lnTo>
                      <a:pt x="500" y="559"/>
                    </a:lnTo>
                    <a:lnTo>
                      <a:pt x="500" y="559"/>
                    </a:lnTo>
                    <a:lnTo>
                      <a:pt x="499" y="559"/>
                    </a:lnTo>
                    <a:lnTo>
                      <a:pt x="497" y="559"/>
                    </a:lnTo>
                    <a:lnTo>
                      <a:pt x="496" y="561"/>
                    </a:lnTo>
                    <a:lnTo>
                      <a:pt x="494" y="562"/>
                    </a:lnTo>
                    <a:lnTo>
                      <a:pt x="494" y="562"/>
                    </a:lnTo>
                    <a:lnTo>
                      <a:pt x="492" y="561"/>
                    </a:lnTo>
                    <a:lnTo>
                      <a:pt x="494" y="559"/>
                    </a:lnTo>
                    <a:lnTo>
                      <a:pt x="494" y="558"/>
                    </a:lnTo>
                    <a:lnTo>
                      <a:pt x="496" y="556"/>
                    </a:lnTo>
                    <a:lnTo>
                      <a:pt x="497" y="558"/>
                    </a:lnTo>
                    <a:lnTo>
                      <a:pt x="499" y="556"/>
                    </a:lnTo>
                    <a:lnTo>
                      <a:pt x="502" y="554"/>
                    </a:lnTo>
                    <a:lnTo>
                      <a:pt x="504" y="554"/>
                    </a:lnTo>
                    <a:close/>
                    <a:moveTo>
                      <a:pt x="491" y="540"/>
                    </a:moveTo>
                    <a:lnTo>
                      <a:pt x="492" y="542"/>
                    </a:lnTo>
                    <a:lnTo>
                      <a:pt x="496" y="542"/>
                    </a:lnTo>
                    <a:lnTo>
                      <a:pt x="496" y="542"/>
                    </a:lnTo>
                    <a:lnTo>
                      <a:pt x="496" y="542"/>
                    </a:lnTo>
                    <a:lnTo>
                      <a:pt x="494" y="543"/>
                    </a:lnTo>
                    <a:lnTo>
                      <a:pt x="494" y="543"/>
                    </a:lnTo>
                    <a:lnTo>
                      <a:pt x="492" y="545"/>
                    </a:lnTo>
                    <a:lnTo>
                      <a:pt x="492" y="547"/>
                    </a:lnTo>
                    <a:lnTo>
                      <a:pt x="491" y="547"/>
                    </a:lnTo>
                    <a:lnTo>
                      <a:pt x="491" y="547"/>
                    </a:lnTo>
                    <a:lnTo>
                      <a:pt x="491" y="545"/>
                    </a:lnTo>
                    <a:lnTo>
                      <a:pt x="491" y="545"/>
                    </a:lnTo>
                    <a:lnTo>
                      <a:pt x="491" y="543"/>
                    </a:lnTo>
                    <a:lnTo>
                      <a:pt x="491" y="542"/>
                    </a:lnTo>
                    <a:lnTo>
                      <a:pt x="491" y="540"/>
                    </a:lnTo>
                    <a:close/>
                    <a:moveTo>
                      <a:pt x="492" y="532"/>
                    </a:moveTo>
                    <a:lnTo>
                      <a:pt x="494" y="532"/>
                    </a:lnTo>
                    <a:lnTo>
                      <a:pt x="496" y="532"/>
                    </a:lnTo>
                    <a:lnTo>
                      <a:pt x="497" y="534"/>
                    </a:lnTo>
                    <a:lnTo>
                      <a:pt x="499" y="534"/>
                    </a:lnTo>
                    <a:lnTo>
                      <a:pt x="500" y="536"/>
                    </a:lnTo>
                    <a:lnTo>
                      <a:pt x="499" y="537"/>
                    </a:lnTo>
                    <a:lnTo>
                      <a:pt x="497" y="537"/>
                    </a:lnTo>
                    <a:lnTo>
                      <a:pt x="494" y="539"/>
                    </a:lnTo>
                    <a:lnTo>
                      <a:pt x="492" y="539"/>
                    </a:lnTo>
                    <a:lnTo>
                      <a:pt x="491" y="539"/>
                    </a:lnTo>
                    <a:lnTo>
                      <a:pt x="491" y="537"/>
                    </a:lnTo>
                    <a:lnTo>
                      <a:pt x="492" y="536"/>
                    </a:lnTo>
                    <a:lnTo>
                      <a:pt x="492" y="536"/>
                    </a:lnTo>
                    <a:lnTo>
                      <a:pt x="492" y="534"/>
                    </a:lnTo>
                    <a:lnTo>
                      <a:pt x="492" y="532"/>
                    </a:lnTo>
                    <a:close/>
                    <a:moveTo>
                      <a:pt x="496" y="509"/>
                    </a:moveTo>
                    <a:lnTo>
                      <a:pt x="496" y="510"/>
                    </a:lnTo>
                    <a:lnTo>
                      <a:pt x="496" y="512"/>
                    </a:lnTo>
                    <a:lnTo>
                      <a:pt x="494" y="515"/>
                    </a:lnTo>
                    <a:lnTo>
                      <a:pt x="492" y="517"/>
                    </a:lnTo>
                    <a:lnTo>
                      <a:pt x="491" y="518"/>
                    </a:lnTo>
                    <a:lnTo>
                      <a:pt x="489" y="518"/>
                    </a:lnTo>
                    <a:lnTo>
                      <a:pt x="488" y="517"/>
                    </a:lnTo>
                    <a:lnTo>
                      <a:pt x="489" y="515"/>
                    </a:lnTo>
                    <a:lnTo>
                      <a:pt x="491" y="515"/>
                    </a:lnTo>
                    <a:lnTo>
                      <a:pt x="491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88" y="512"/>
                    </a:lnTo>
                    <a:lnTo>
                      <a:pt x="489" y="510"/>
                    </a:lnTo>
                    <a:lnTo>
                      <a:pt x="489" y="510"/>
                    </a:lnTo>
                    <a:lnTo>
                      <a:pt x="489" y="510"/>
                    </a:lnTo>
                    <a:lnTo>
                      <a:pt x="491" y="510"/>
                    </a:lnTo>
                    <a:lnTo>
                      <a:pt x="494" y="510"/>
                    </a:lnTo>
                    <a:lnTo>
                      <a:pt x="494" y="509"/>
                    </a:lnTo>
                    <a:lnTo>
                      <a:pt x="496" y="509"/>
                    </a:lnTo>
                    <a:close/>
                    <a:moveTo>
                      <a:pt x="500" y="507"/>
                    </a:moveTo>
                    <a:lnTo>
                      <a:pt x="502" y="507"/>
                    </a:lnTo>
                    <a:lnTo>
                      <a:pt x="502" y="509"/>
                    </a:lnTo>
                    <a:lnTo>
                      <a:pt x="504" y="509"/>
                    </a:lnTo>
                    <a:lnTo>
                      <a:pt x="504" y="509"/>
                    </a:lnTo>
                    <a:lnTo>
                      <a:pt x="505" y="510"/>
                    </a:lnTo>
                    <a:lnTo>
                      <a:pt x="505" y="517"/>
                    </a:lnTo>
                    <a:lnTo>
                      <a:pt x="505" y="518"/>
                    </a:lnTo>
                    <a:lnTo>
                      <a:pt x="505" y="521"/>
                    </a:lnTo>
                    <a:lnTo>
                      <a:pt x="505" y="525"/>
                    </a:lnTo>
                    <a:lnTo>
                      <a:pt x="505" y="526"/>
                    </a:lnTo>
                    <a:lnTo>
                      <a:pt x="505" y="526"/>
                    </a:lnTo>
                    <a:lnTo>
                      <a:pt x="505" y="526"/>
                    </a:lnTo>
                    <a:lnTo>
                      <a:pt x="505" y="528"/>
                    </a:lnTo>
                    <a:lnTo>
                      <a:pt x="505" y="529"/>
                    </a:lnTo>
                    <a:lnTo>
                      <a:pt x="504" y="531"/>
                    </a:lnTo>
                    <a:lnTo>
                      <a:pt x="504" y="532"/>
                    </a:lnTo>
                    <a:lnTo>
                      <a:pt x="504" y="532"/>
                    </a:lnTo>
                    <a:lnTo>
                      <a:pt x="502" y="532"/>
                    </a:lnTo>
                    <a:lnTo>
                      <a:pt x="500" y="532"/>
                    </a:lnTo>
                    <a:lnTo>
                      <a:pt x="500" y="531"/>
                    </a:lnTo>
                    <a:lnTo>
                      <a:pt x="500" y="529"/>
                    </a:lnTo>
                    <a:lnTo>
                      <a:pt x="500" y="528"/>
                    </a:lnTo>
                    <a:lnTo>
                      <a:pt x="499" y="526"/>
                    </a:lnTo>
                    <a:lnTo>
                      <a:pt x="499" y="526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500" y="523"/>
                    </a:lnTo>
                    <a:lnTo>
                      <a:pt x="500" y="523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502" y="521"/>
                    </a:lnTo>
                    <a:lnTo>
                      <a:pt x="499" y="523"/>
                    </a:lnTo>
                    <a:lnTo>
                      <a:pt x="497" y="525"/>
                    </a:lnTo>
                    <a:lnTo>
                      <a:pt x="497" y="525"/>
                    </a:lnTo>
                    <a:lnTo>
                      <a:pt x="497" y="528"/>
                    </a:lnTo>
                    <a:lnTo>
                      <a:pt x="497" y="529"/>
                    </a:lnTo>
                    <a:lnTo>
                      <a:pt x="497" y="529"/>
                    </a:lnTo>
                    <a:lnTo>
                      <a:pt x="496" y="529"/>
                    </a:lnTo>
                    <a:lnTo>
                      <a:pt x="492" y="529"/>
                    </a:lnTo>
                    <a:lnTo>
                      <a:pt x="491" y="528"/>
                    </a:lnTo>
                    <a:lnTo>
                      <a:pt x="489" y="528"/>
                    </a:lnTo>
                    <a:lnTo>
                      <a:pt x="489" y="526"/>
                    </a:lnTo>
                    <a:lnTo>
                      <a:pt x="489" y="525"/>
                    </a:lnTo>
                    <a:lnTo>
                      <a:pt x="492" y="525"/>
                    </a:lnTo>
                    <a:lnTo>
                      <a:pt x="492" y="523"/>
                    </a:lnTo>
                    <a:lnTo>
                      <a:pt x="492" y="521"/>
                    </a:lnTo>
                    <a:lnTo>
                      <a:pt x="491" y="521"/>
                    </a:lnTo>
                    <a:lnTo>
                      <a:pt x="491" y="520"/>
                    </a:lnTo>
                    <a:lnTo>
                      <a:pt x="491" y="520"/>
                    </a:lnTo>
                    <a:lnTo>
                      <a:pt x="492" y="518"/>
                    </a:lnTo>
                    <a:lnTo>
                      <a:pt x="494" y="518"/>
                    </a:lnTo>
                    <a:lnTo>
                      <a:pt x="494" y="518"/>
                    </a:lnTo>
                    <a:lnTo>
                      <a:pt x="496" y="518"/>
                    </a:lnTo>
                    <a:lnTo>
                      <a:pt x="496" y="517"/>
                    </a:lnTo>
                    <a:lnTo>
                      <a:pt x="494" y="517"/>
                    </a:lnTo>
                    <a:lnTo>
                      <a:pt x="496" y="515"/>
                    </a:lnTo>
                    <a:lnTo>
                      <a:pt x="497" y="514"/>
                    </a:lnTo>
                    <a:lnTo>
                      <a:pt x="499" y="512"/>
                    </a:lnTo>
                    <a:lnTo>
                      <a:pt x="499" y="512"/>
                    </a:lnTo>
                    <a:lnTo>
                      <a:pt x="497" y="510"/>
                    </a:lnTo>
                    <a:lnTo>
                      <a:pt x="499" y="509"/>
                    </a:lnTo>
                    <a:lnTo>
                      <a:pt x="499" y="509"/>
                    </a:lnTo>
                    <a:lnTo>
                      <a:pt x="500" y="507"/>
                    </a:lnTo>
                    <a:close/>
                    <a:moveTo>
                      <a:pt x="492" y="495"/>
                    </a:moveTo>
                    <a:lnTo>
                      <a:pt x="492" y="496"/>
                    </a:lnTo>
                    <a:lnTo>
                      <a:pt x="494" y="499"/>
                    </a:lnTo>
                    <a:lnTo>
                      <a:pt x="496" y="502"/>
                    </a:lnTo>
                    <a:lnTo>
                      <a:pt x="496" y="506"/>
                    </a:lnTo>
                    <a:lnTo>
                      <a:pt x="494" y="507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489" y="509"/>
                    </a:lnTo>
                    <a:lnTo>
                      <a:pt x="488" y="506"/>
                    </a:lnTo>
                    <a:lnTo>
                      <a:pt x="489" y="501"/>
                    </a:lnTo>
                    <a:lnTo>
                      <a:pt x="491" y="499"/>
                    </a:lnTo>
                    <a:lnTo>
                      <a:pt x="489" y="498"/>
                    </a:lnTo>
                    <a:lnTo>
                      <a:pt x="489" y="496"/>
                    </a:lnTo>
                    <a:lnTo>
                      <a:pt x="489" y="496"/>
                    </a:lnTo>
                    <a:lnTo>
                      <a:pt x="492" y="495"/>
                    </a:lnTo>
                    <a:close/>
                    <a:moveTo>
                      <a:pt x="499" y="491"/>
                    </a:moveTo>
                    <a:lnTo>
                      <a:pt x="500" y="491"/>
                    </a:lnTo>
                    <a:lnTo>
                      <a:pt x="500" y="495"/>
                    </a:lnTo>
                    <a:lnTo>
                      <a:pt x="500" y="496"/>
                    </a:lnTo>
                    <a:lnTo>
                      <a:pt x="502" y="498"/>
                    </a:lnTo>
                    <a:lnTo>
                      <a:pt x="502" y="498"/>
                    </a:lnTo>
                    <a:lnTo>
                      <a:pt x="502" y="498"/>
                    </a:lnTo>
                    <a:lnTo>
                      <a:pt x="502" y="501"/>
                    </a:lnTo>
                    <a:lnTo>
                      <a:pt x="504" y="501"/>
                    </a:lnTo>
                    <a:lnTo>
                      <a:pt x="504" y="501"/>
                    </a:lnTo>
                    <a:lnTo>
                      <a:pt x="504" y="502"/>
                    </a:lnTo>
                    <a:lnTo>
                      <a:pt x="504" y="502"/>
                    </a:lnTo>
                    <a:lnTo>
                      <a:pt x="504" y="506"/>
                    </a:lnTo>
                    <a:lnTo>
                      <a:pt x="504" y="506"/>
                    </a:lnTo>
                    <a:lnTo>
                      <a:pt x="502" y="506"/>
                    </a:lnTo>
                    <a:lnTo>
                      <a:pt x="499" y="506"/>
                    </a:lnTo>
                    <a:lnTo>
                      <a:pt x="497" y="504"/>
                    </a:lnTo>
                    <a:lnTo>
                      <a:pt x="497" y="502"/>
                    </a:lnTo>
                    <a:lnTo>
                      <a:pt x="497" y="501"/>
                    </a:lnTo>
                    <a:lnTo>
                      <a:pt x="496" y="499"/>
                    </a:lnTo>
                    <a:lnTo>
                      <a:pt x="496" y="499"/>
                    </a:lnTo>
                    <a:lnTo>
                      <a:pt x="494" y="498"/>
                    </a:lnTo>
                    <a:lnTo>
                      <a:pt x="494" y="496"/>
                    </a:lnTo>
                    <a:lnTo>
                      <a:pt x="494" y="495"/>
                    </a:lnTo>
                    <a:lnTo>
                      <a:pt x="494" y="495"/>
                    </a:lnTo>
                    <a:lnTo>
                      <a:pt x="497" y="493"/>
                    </a:lnTo>
                    <a:lnTo>
                      <a:pt x="499" y="491"/>
                    </a:lnTo>
                    <a:close/>
                    <a:moveTo>
                      <a:pt x="496" y="488"/>
                    </a:moveTo>
                    <a:lnTo>
                      <a:pt x="497" y="490"/>
                    </a:lnTo>
                    <a:lnTo>
                      <a:pt x="499" y="490"/>
                    </a:lnTo>
                    <a:lnTo>
                      <a:pt x="499" y="490"/>
                    </a:lnTo>
                    <a:lnTo>
                      <a:pt x="497" y="491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4" y="491"/>
                    </a:lnTo>
                    <a:lnTo>
                      <a:pt x="494" y="490"/>
                    </a:lnTo>
                    <a:lnTo>
                      <a:pt x="494" y="490"/>
                    </a:lnTo>
                    <a:lnTo>
                      <a:pt x="496" y="488"/>
                    </a:lnTo>
                    <a:close/>
                    <a:moveTo>
                      <a:pt x="508" y="444"/>
                    </a:moveTo>
                    <a:lnTo>
                      <a:pt x="508" y="446"/>
                    </a:lnTo>
                    <a:lnTo>
                      <a:pt x="508" y="449"/>
                    </a:lnTo>
                    <a:lnTo>
                      <a:pt x="508" y="450"/>
                    </a:lnTo>
                    <a:lnTo>
                      <a:pt x="508" y="452"/>
                    </a:lnTo>
                    <a:lnTo>
                      <a:pt x="508" y="452"/>
                    </a:lnTo>
                    <a:lnTo>
                      <a:pt x="508" y="452"/>
                    </a:lnTo>
                    <a:lnTo>
                      <a:pt x="507" y="454"/>
                    </a:lnTo>
                    <a:lnTo>
                      <a:pt x="505" y="454"/>
                    </a:lnTo>
                    <a:lnTo>
                      <a:pt x="504" y="454"/>
                    </a:lnTo>
                    <a:lnTo>
                      <a:pt x="502" y="454"/>
                    </a:lnTo>
                    <a:lnTo>
                      <a:pt x="502" y="452"/>
                    </a:lnTo>
                    <a:lnTo>
                      <a:pt x="502" y="450"/>
                    </a:lnTo>
                    <a:lnTo>
                      <a:pt x="504" y="450"/>
                    </a:lnTo>
                    <a:lnTo>
                      <a:pt x="505" y="447"/>
                    </a:lnTo>
                    <a:lnTo>
                      <a:pt x="505" y="446"/>
                    </a:lnTo>
                    <a:lnTo>
                      <a:pt x="505" y="444"/>
                    </a:lnTo>
                    <a:lnTo>
                      <a:pt x="507" y="444"/>
                    </a:lnTo>
                    <a:lnTo>
                      <a:pt x="508" y="444"/>
                    </a:lnTo>
                    <a:close/>
                    <a:moveTo>
                      <a:pt x="496" y="436"/>
                    </a:moveTo>
                    <a:lnTo>
                      <a:pt x="496" y="436"/>
                    </a:lnTo>
                    <a:lnTo>
                      <a:pt x="497" y="438"/>
                    </a:lnTo>
                    <a:lnTo>
                      <a:pt x="497" y="438"/>
                    </a:lnTo>
                    <a:lnTo>
                      <a:pt x="497" y="438"/>
                    </a:lnTo>
                    <a:lnTo>
                      <a:pt x="497" y="439"/>
                    </a:lnTo>
                    <a:lnTo>
                      <a:pt x="496" y="438"/>
                    </a:lnTo>
                    <a:lnTo>
                      <a:pt x="496" y="438"/>
                    </a:lnTo>
                    <a:lnTo>
                      <a:pt x="496" y="438"/>
                    </a:lnTo>
                    <a:lnTo>
                      <a:pt x="496" y="436"/>
                    </a:lnTo>
                    <a:close/>
                    <a:moveTo>
                      <a:pt x="516" y="432"/>
                    </a:moveTo>
                    <a:lnTo>
                      <a:pt x="516" y="432"/>
                    </a:lnTo>
                    <a:lnTo>
                      <a:pt x="518" y="433"/>
                    </a:lnTo>
                    <a:lnTo>
                      <a:pt x="518" y="435"/>
                    </a:lnTo>
                    <a:lnTo>
                      <a:pt x="518" y="436"/>
                    </a:lnTo>
                    <a:lnTo>
                      <a:pt x="518" y="438"/>
                    </a:lnTo>
                    <a:lnTo>
                      <a:pt x="516" y="438"/>
                    </a:lnTo>
                    <a:lnTo>
                      <a:pt x="516" y="438"/>
                    </a:lnTo>
                    <a:lnTo>
                      <a:pt x="516" y="436"/>
                    </a:lnTo>
                    <a:lnTo>
                      <a:pt x="516" y="436"/>
                    </a:lnTo>
                    <a:lnTo>
                      <a:pt x="515" y="435"/>
                    </a:lnTo>
                    <a:lnTo>
                      <a:pt x="515" y="435"/>
                    </a:lnTo>
                    <a:lnTo>
                      <a:pt x="515" y="433"/>
                    </a:lnTo>
                    <a:lnTo>
                      <a:pt x="515" y="433"/>
                    </a:lnTo>
                    <a:lnTo>
                      <a:pt x="516" y="432"/>
                    </a:lnTo>
                    <a:close/>
                    <a:moveTo>
                      <a:pt x="524" y="428"/>
                    </a:moveTo>
                    <a:lnTo>
                      <a:pt x="526" y="430"/>
                    </a:lnTo>
                    <a:lnTo>
                      <a:pt x="529" y="430"/>
                    </a:lnTo>
                    <a:lnTo>
                      <a:pt x="530" y="432"/>
                    </a:lnTo>
                    <a:lnTo>
                      <a:pt x="530" y="433"/>
                    </a:lnTo>
                    <a:lnTo>
                      <a:pt x="529" y="435"/>
                    </a:lnTo>
                    <a:lnTo>
                      <a:pt x="529" y="435"/>
                    </a:lnTo>
                    <a:lnTo>
                      <a:pt x="527" y="436"/>
                    </a:lnTo>
                    <a:lnTo>
                      <a:pt x="522" y="438"/>
                    </a:lnTo>
                    <a:lnTo>
                      <a:pt x="521" y="438"/>
                    </a:lnTo>
                    <a:lnTo>
                      <a:pt x="521" y="436"/>
                    </a:lnTo>
                    <a:lnTo>
                      <a:pt x="521" y="435"/>
                    </a:lnTo>
                    <a:lnTo>
                      <a:pt x="519" y="435"/>
                    </a:lnTo>
                    <a:lnTo>
                      <a:pt x="521" y="433"/>
                    </a:lnTo>
                    <a:lnTo>
                      <a:pt x="522" y="432"/>
                    </a:lnTo>
                    <a:lnTo>
                      <a:pt x="522" y="432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2" y="428"/>
                    </a:lnTo>
                    <a:lnTo>
                      <a:pt x="524" y="428"/>
                    </a:lnTo>
                    <a:close/>
                    <a:moveTo>
                      <a:pt x="513" y="425"/>
                    </a:moveTo>
                    <a:lnTo>
                      <a:pt x="515" y="425"/>
                    </a:lnTo>
                    <a:lnTo>
                      <a:pt x="515" y="427"/>
                    </a:lnTo>
                    <a:lnTo>
                      <a:pt x="516" y="427"/>
                    </a:lnTo>
                    <a:lnTo>
                      <a:pt x="516" y="428"/>
                    </a:lnTo>
                    <a:lnTo>
                      <a:pt x="516" y="430"/>
                    </a:lnTo>
                    <a:lnTo>
                      <a:pt x="515" y="430"/>
                    </a:lnTo>
                    <a:lnTo>
                      <a:pt x="515" y="430"/>
                    </a:lnTo>
                    <a:lnTo>
                      <a:pt x="513" y="432"/>
                    </a:lnTo>
                    <a:lnTo>
                      <a:pt x="511" y="432"/>
                    </a:lnTo>
                    <a:lnTo>
                      <a:pt x="511" y="433"/>
                    </a:lnTo>
                    <a:lnTo>
                      <a:pt x="513" y="435"/>
                    </a:lnTo>
                    <a:lnTo>
                      <a:pt x="515" y="436"/>
                    </a:lnTo>
                    <a:lnTo>
                      <a:pt x="515" y="438"/>
                    </a:lnTo>
                    <a:lnTo>
                      <a:pt x="515" y="439"/>
                    </a:lnTo>
                    <a:lnTo>
                      <a:pt x="515" y="439"/>
                    </a:lnTo>
                    <a:lnTo>
                      <a:pt x="515" y="441"/>
                    </a:lnTo>
                    <a:lnTo>
                      <a:pt x="516" y="443"/>
                    </a:lnTo>
                    <a:lnTo>
                      <a:pt x="516" y="443"/>
                    </a:lnTo>
                    <a:lnTo>
                      <a:pt x="516" y="444"/>
                    </a:lnTo>
                    <a:lnTo>
                      <a:pt x="516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5" y="446"/>
                    </a:lnTo>
                    <a:lnTo>
                      <a:pt x="511" y="447"/>
                    </a:lnTo>
                    <a:lnTo>
                      <a:pt x="510" y="446"/>
                    </a:lnTo>
                    <a:lnTo>
                      <a:pt x="511" y="444"/>
                    </a:lnTo>
                    <a:lnTo>
                      <a:pt x="510" y="443"/>
                    </a:lnTo>
                    <a:lnTo>
                      <a:pt x="508" y="441"/>
                    </a:lnTo>
                    <a:lnTo>
                      <a:pt x="507" y="439"/>
                    </a:lnTo>
                    <a:lnTo>
                      <a:pt x="507" y="438"/>
                    </a:lnTo>
                    <a:lnTo>
                      <a:pt x="505" y="436"/>
                    </a:lnTo>
                    <a:lnTo>
                      <a:pt x="504" y="435"/>
                    </a:lnTo>
                    <a:lnTo>
                      <a:pt x="505" y="433"/>
                    </a:lnTo>
                    <a:lnTo>
                      <a:pt x="505" y="432"/>
                    </a:lnTo>
                    <a:lnTo>
                      <a:pt x="507" y="430"/>
                    </a:lnTo>
                    <a:lnTo>
                      <a:pt x="508" y="430"/>
                    </a:lnTo>
                    <a:lnTo>
                      <a:pt x="508" y="430"/>
                    </a:lnTo>
                    <a:lnTo>
                      <a:pt x="510" y="430"/>
                    </a:lnTo>
                    <a:lnTo>
                      <a:pt x="511" y="430"/>
                    </a:lnTo>
                    <a:lnTo>
                      <a:pt x="510" y="427"/>
                    </a:lnTo>
                    <a:lnTo>
                      <a:pt x="511" y="425"/>
                    </a:lnTo>
                    <a:lnTo>
                      <a:pt x="511" y="425"/>
                    </a:lnTo>
                    <a:lnTo>
                      <a:pt x="513" y="425"/>
                    </a:lnTo>
                    <a:close/>
                    <a:moveTo>
                      <a:pt x="515" y="419"/>
                    </a:moveTo>
                    <a:lnTo>
                      <a:pt x="515" y="419"/>
                    </a:lnTo>
                    <a:lnTo>
                      <a:pt x="515" y="419"/>
                    </a:lnTo>
                    <a:lnTo>
                      <a:pt x="515" y="421"/>
                    </a:lnTo>
                    <a:lnTo>
                      <a:pt x="515" y="421"/>
                    </a:lnTo>
                    <a:lnTo>
                      <a:pt x="513" y="421"/>
                    </a:lnTo>
                    <a:lnTo>
                      <a:pt x="513" y="421"/>
                    </a:lnTo>
                    <a:lnTo>
                      <a:pt x="513" y="421"/>
                    </a:lnTo>
                    <a:lnTo>
                      <a:pt x="510" y="421"/>
                    </a:lnTo>
                    <a:lnTo>
                      <a:pt x="510" y="421"/>
                    </a:lnTo>
                    <a:lnTo>
                      <a:pt x="510" y="419"/>
                    </a:lnTo>
                    <a:lnTo>
                      <a:pt x="513" y="419"/>
                    </a:lnTo>
                    <a:lnTo>
                      <a:pt x="515" y="419"/>
                    </a:lnTo>
                    <a:close/>
                    <a:moveTo>
                      <a:pt x="502" y="414"/>
                    </a:moveTo>
                    <a:lnTo>
                      <a:pt x="502" y="414"/>
                    </a:lnTo>
                    <a:lnTo>
                      <a:pt x="502" y="416"/>
                    </a:lnTo>
                    <a:lnTo>
                      <a:pt x="502" y="416"/>
                    </a:lnTo>
                    <a:lnTo>
                      <a:pt x="502" y="416"/>
                    </a:lnTo>
                    <a:lnTo>
                      <a:pt x="500" y="416"/>
                    </a:lnTo>
                    <a:lnTo>
                      <a:pt x="500" y="416"/>
                    </a:lnTo>
                    <a:lnTo>
                      <a:pt x="500" y="416"/>
                    </a:lnTo>
                    <a:lnTo>
                      <a:pt x="500" y="414"/>
                    </a:lnTo>
                    <a:lnTo>
                      <a:pt x="502" y="414"/>
                    </a:lnTo>
                    <a:close/>
                    <a:moveTo>
                      <a:pt x="511" y="384"/>
                    </a:moveTo>
                    <a:lnTo>
                      <a:pt x="516" y="386"/>
                    </a:lnTo>
                    <a:lnTo>
                      <a:pt x="519" y="386"/>
                    </a:lnTo>
                    <a:lnTo>
                      <a:pt x="519" y="387"/>
                    </a:lnTo>
                    <a:lnTo>
                      <a:pt x="519" y="389"/>
                    </a:lnTo>
                    <a:lnTo>
                      <a:pt x="519" y="391"/>
                    </a:lnTo>
                    <a:lnTo>
                      <a:pt x="521" y="391"/>
                    </a:lnTo>
                    <a:lnTo>
                      <a:pt x="521" y="392"/>
                    </a:lnTo>
                    <a:lnTo>
                      <a:pt x="519" y="394"/>
                    </a:lnTo>
                    <a:lnTo>
                      <a:pt x="519" y="394"/>
                    </a:lnTo>
                    <a:lnTo>
                      <a:pt x="519" y="395"/>
                    </a:lnTo>
                    <a:lnTo>
                      <a:pt x="519" y="397"/>
                    </a:lnTo>
                    <a:lnTo>
                      <a:pt x="518" y="397"/>
                    </a:lnTo>
                    <a:lnTo>
                      <a:pt x="518" y="397"/>
                    </a:lnTo>
                    <a:lnTo>
                      <a:pt x="516" y="397"/>
                    </a:lnTo>
                    <a:lnTo>
                      <a:pt x="515" y="399"/>
                    </a:lnTo>
                    <a:lnTo>
                      <a:pt x="516" y="399"/>
                    </a:lnTo>
                    <a:lnTo>
                      <a:pt x="516" y="400"/>
                    </a:lnTo>
                    <a:lnTo>
                      <a:pt x="518" y="402"/>
                    </a:lnTo>
                    <a:lnTo>
                      <a:pt x="519" y="403"/>
                    </a:lnTo>
                    <a:lnTo>
                      <a:pt x="521" y="405"/>
                    </a:lnTo>
                    <a:lnTo>
                      <a:pt x="519" y="405"/>
                    </a:lnTo>
                    <a:lnTo>
                      <a:pt x="519" y="406"/>
                    </a:lnTo>
                    <a:lnTo>
                      <a:pt x="518" y="408"/>
                    </a:lnTo>
                    <a:lnTo>
                      <a:pt x="516" y="408"/>
                    </a:lnTo>
                    <a:lnTo>
                      <a:pt x="516" y="410"/>
                    </a:lnTo>
                    <a:lnTo>
                      <a:pt x="515" y="411"/>
                    </a:lnTo>
                    <a:lnTo>
                      <a:pt x="515" y="411"/>
                    </a:lnTo>
                    <a:lnTo>
                      <a:pt x="513" y="411"/>
                    </a:lnTo>
                    <a:lnTo>
                      <a:pt x="511" y="411"/>
                    </a:lnTo>
                    <a:lnTo>
                      <a:pt x="510" y="411"/>
                    </a:lnTo>
                    <a:lnTo>
                      <a:pt x="508" y="411"/>
                    </a:lnTo>
                    <a:lnTo>
                      <a:pt x="507" y="410"/>
                    </a:lnTo>
                    <a:lnTo>
                      <a:pt x="507" y="410"/>
                    </a:lnTo>
                    <a:lnTo>
                      <a:pt x="507" y="408"/>
                    </a:lnTo>
                    <a:lnTo>
                      <a:pt x="508" y="406"/>
                    </a:lnTo>
                    <a:lnTo>
                      <a:pt x="508" y="403"/>
                    </a:lnTo>
                    <a:lnTo>
                      <a:pt x="510" y="399"/>
                    </a:lnTo>
                    <a:lnTo>
                      <a:pt x="510" y="395"/>
                    </a:lnTo>
                    <a:lnTo>
                      <a:pt x="510" y="395"/>
                    </a:lnTo>
                    <a:lnTo>
                      <a:pt x="510" y="394"/>
                    </a:lnTo>
                    <a:lnTo>
                      <a:pt x="510" y="394"/>
                    </a:lnTo>
                    <a:lnTo>
                      <a:pt x="510" y="392"/>
                    </a:lnTo>
                    <a:lnTo>
                      <a:pt x="510" y="392"/>
                    </a:lnTo>
                    <a:lnTo>
                      <a:pt x="511" y="389"/>
                    </a:lnTo>
                    <a:lnTo>
                      <a:pt x="511" y="389"/>
                    </a:lnTo>
                    <a:lnTo>
                      <a:pt x="511" y="387"/>
                    </a:lnTo>
                    <a:lnTo>
                      <a:pt x="511" y="386"/>
                    </a:lnTo>
                    <a:lnTo>
                      <a:pt x="511" y="386"/>
                    </a:lnTo>
                    <a:lnTo>
                      <a:pt x="511" y="384"/>
                    </a:lnTo>
                    <a:lnTo>
                      <a:pt x="511" y="384"/>
                    </a:lnTo>
                    <a:close/>
                    <a:moveTo>
                      <a:pt x="442" y="247"/>
                    </a:moveTo>
                    <a:lnTo>
                      <a:pt x="442" y="247"/>
                    </a:lnTo>
                    <a:lnTo>
                      <a:pt x="442" y="247"/>
                    </a:lnTo>
                    <a:lnTo>
                      <a:pt x="444" y="247"/>
                    </a:lnTo>
                    <a:lnTo>
                      <a:pt x="444" y="249"/>
                    </a:lnTo>
                    <a:lnTo>
                      <a:pt x="444" y="249"/>
                    </a:lnTo>
                    <a:lnTo>
                      <a:pt x="442" y="249"/>
                    </a:lnTo>
                    <a:lnTo>
                      <a:pt x="440" y="249"/>
                    </a:lnTo>
                    <a:lnTo>
                      <a:pt x="440" y="249"/>
                    </a:lnTo>
                    <a:lnTo>
                      <a:pt x="440" y="249"/>
                    </a:lnTo>
                    <a:lnTo>
                      <a:pt x="440" y="247"/>
                    </a:lnTo>
                    <a:lnTo>
                      <a:pt x="442" y="247"/>
                    </a:lnTo>
                    <a:lnTo>
                      <a:pt x="442" y="247"/>
                    </a:lnTo>
                    <a:close/>
                    <a:moveTo>
                      <a:pt x="0" y="145"/>
                    </a:moveTo>
                    <a:lnTo>
                      <a:pt x="2" y="145"/>
                    </a:lnTo>
                    <a:lnTo>
                      <a:pt x="2" y="145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  <a:moveTo>
                      <a:pt x="578" y="0"/>
                    </a:moveTo>
                    <a:lnTo>
                      <a:pt x="578" y="1"/>
                    </a:lnTo>
                    <a:lnTo>
                      <a:pt x="579" y="5"/>
                    </a:lnTo>
                    <a:lnTo>
                      <a:pt x="579" y="6"/>
                    </a:lnTo>
                    <a:lnTo>
                      <a:pt x="581" y="6"/>
                    </a:lnTo>
                    <a:lnTo>
                      <a:pt x="582" y="8"/>
                    </a:lnTo>
                    <a:lnTo>
                      <a:pt x="582" y="8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2" y="11"/>
                    </a:lnTo>
                    <a:lnTo>
                      <a:pt x="582" y="11"/>
                    </a:lnTo>
                    <a:lnTo>
                      <a:pt x="582" y="13"/>
                    </a:lnTo>
                    <a:lnTo>
                      <a:pt x="584" y="14"/>
                    </a:lnTo>
                    <a:lnTo>
                      <a:pt x="584" y="16"/>
                    </a:lnTo>
                    <a:lnTo>
                      <a:pt x="584" y="17"/>
                    </a:lnTo>
                    <a:lnTo>
                      <a:pt x="584" y="19"/>
                    </a:lnTo>
                    <a:lnTo>
                      <a:pt x="586" y="20"/>
                    </a:lnTo>
                    <a:lnTo>
                      <a:pt x="586" y="22"/>
                    </a:lnTo>
                    <a:lnTo>
                      <a:pt x="586" y="22"/>
                    </a:lnTo>
                    <a:lnTo>
                      <a:pt x="587" y="24"/>
                    </a:lnTo>
                    <a:lnTo>
                      <a:pt x="587" y="25"/>
                    </a:lnTo>
                    <a:lnTo>
                      <a:pt x="589" y="25"/>
                    </a:lnTo>
                    <a:lnTo>
                      <a:pt x="590" y="27"/>
                    </a:lnTo>
                    <a:lnTo>
                      <a:pt x="590" y="27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2" y="28"/>
                    </a:lnTo>
                    <a:lnTo>
                      <a:pt x="590" y="30"/>
                    </a:lnTo>
                    <a:lnTo>
                      <a:pt x="589" y="33"/>
                    </a:lnTo>
                    <a:lnTo>
                      <a:pt x="589" y="33"/>
                    </a:lnTo>
                    <a:lnTo>
                      <a:pt x="590" y="35"/>
                    </a:lnTo>
                    <a:lnTo>
                      <a:pt x="590" y="36"/>
                    </a:lnTo>
                    <a:lnTo>
                      <a:pt x="590" y="36"/>
                    </a:lnTo>
                    <a:lnTo>
                      <a:pt x="590" y="38"/>
                    </a:lnTo>
                    <a:lnTo>
                      <a:pt x="589" y="38"/>
                    </a:lnTo>
                    <a:lnTo>
                      <a:pt x="587" y="39"/>
                    </a:lnTo>
                    <a:lnTo>
                      <a:pt x="587" y="39"/>
                    </a:lnTo>
                    <a:lnTo>
                      <a:pt x="589" y="39"/>
                    </a:lnTo>
                    <a:lnTo>
                      <a:pt x="589" y="41"/>
                    </a:lnTo>
                    <a:lnTo>
                      <a:pt x="589" y="42"/>
                    </a:lnTo>
                    <a:lnTo>
                      <a:pt x="589" y="42"/>
                    </a:lnTo>
                    <a:lnTo>
                      <a:pt x="587" y="42"/>
                    </a:lnTo>
                    <a:lnTo>
                      <a:pt x="587" y="44"/>
                    </a:lnTo>
                    <a:lnTo>
                      <a:pt x="589" y="44"/>
                    </a:lnTo>
                    <a:lnTo>
                      <a:pt x="589" y="44"/>
                    </a:lnTo>
                    <a:lnTo>
                      <a:pt x="592" y="46"/>
                    </a:lnTo>
                    <a:lnTo>
                      <a:pt x="592" y="47"/>
                    </a:lnTo>
                    <a:lnTo>
                      <a:pt x="592" y="47"/>
                    </a:lnTo>
                    <a:lnTo>
                      <a:pt x="590" y="49"/>
                    </a:lnTo>
                    <a:lnTo>
                      <a:pt x="590" y="49"/>
                    </a:lnTo>
                    <a:lnTo>
                      <a:pt x="590" y="50"/>
                    </a:lnTo>
                    <a:lnTo>
                      <a:pt x="590" y="50"/>
                    </a:lnTo>
                    <a:lnTo>
                      <a:pt x="592" y="50"/>
                    </a:lnTo>
                    <a:lnTo>
                      <a:pt x="592" y="52"/>
                    </a:lnTo>
                    <a:lnTo>
                      <a:pt x="595" y="53"/>
                    </a:lnTo>
                    <a:lnTo>
                      <a:pt x="597" y="57"/>
                    </a:lnTo>
                    <a:lnTo>
                      <a:pt x="597" y="58"/>
                    </a:lnTo>
                    <a:lnTo>
                      <a:pt x="597" y="61"/>
                    </a:lnTo>
                    <a:lnTo>
                      <a:pt x="597" y="63"/>
                    </a:lnTo>
                    <a:lnTo>
                      <a:pt x="597" y="64"/>
                    </a:lnTo>
                    <a:lnTo>
                      <a:pt x="598" y="68"/>
                    </a:lnTo>
                    <a:lnTo>
                      <a:pt x="600" y="68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600" y="72"/>
                    </a:lnTo>
                    <a:lnTo>
                      <a:pt x="600" y="74"/>
                    </a:lnTo>
                    <a:lnTo>
                      <a:pt x="601" y="77"/>
                    </a:lnTo>
                    <a:lnTo>
                      <a:pt x="600" y="79"/>
                    </a:lnTo>
                    <a:lnTo>
                      <a:pt x="600" y="79"/>
                    </a:lnTo>
                    <a:lnTo>
                      <a:pt x="601" y="80"/>
                    </a:lnTo>
                    <a:lnTo>
                      <a:pt x="601" y="80"/>
                    </a:lnTo>
                    <a:lnTo>
                      <a:pt x="601" y="80"/>
                    </a:lnTo>
                    <a:lnTo>
                      <a:pt x="603" y="80"/>
                    </a:lnTo>
                    <a:lnTo>
                      <a:pt x="604" y="80"/>
                    </a:lnTo>
                    <a:lnTo>
                      <a:pt x="608" y="80"/>
                    </a:lnTo>
                    <a:lnTo>
                      <a:pt x="611" y="80"/>
                    </a:lnTo>
                    <a:lnTo>
                      <a:pt x="612" y="82"/>
                    </a:lnTo>
                    <a:lnTo>
                      <a:pt x="612" y="87"/>
                    </a:lnTo>
                    <a:lnTo>
                      <a:pt x="611" y="91"/>
                    </a:lnTo>
                    <a:lnTo>
                      <a:pt x="609" y="96"/>
                    </a:lnTo>
                    <a:lnTo>
                      <a:pt x="608" y="98"/>
                    </a:lnTo>
                    <a:lnTo>
                      <a:pt x="608" y="98"/>
                    </a:lnTo>
                    <a:lnTo>
                      <a:pt x="604" y="99"/>
                    </a:lnTo>
                    <a:lnTo>
                      <a:pt x="600" y="101"/>
                    </a:lnTo>
                    <a:lnTo>
                      <a:pt x="598" y="102"/>
                    </a:lnTo>
                    <a:lnTo>
                      <a:pt x="595" y="104"/>
                    </a:lnTo>
                    <a:lnTo>
                      <a:pt x="595" y="104"/>
                    </a:lnTo>
                    <a:lnTo>
                      <a:pt x="593" y="105"/>
                    </a:lnTo>
                    <a:lnTo>
                      <a:pt x="593" y="105"/>
                    </a:lnTo>
                    <a:lnTo>
                      <a:pt x="592" y="107"/>
                    </a:lnTo>
                    <a:lnTo>
                      <a:pt x="592" y="107"/>
                    </a:lnTo>
                    <a:lnTo>
                      <a:pt x="590" y="109"/>
                    </a:lnTo>
                    <a:lnTo>
                      <a:pt x="590" y="110"/>
                    </a:lnTo>
                    <a:lnTo>
                      <a:pt x="592" y="112"/>
                    </a:lnTo>
                    <a:lnTo>
                      <a:pt x="592" y="112"/>
                    </a:lnTo>
                    <a:lnTo>
                      <a:pt x="592" y="113"/>
                    </a:lnTo>
                    <a:lnTo>
                      <a:pt x="592" y="113"/>
                    </a:lnTo>
                    <a:lnTo>
                      <a:pt x="593" y="115"/>
                    </a:lnTo>
                    <a:lnTo>
                      <a:pt x="593" y="115"/>
                    </a:lnTo>
                    <a:lnTo>
                      <a:pt x="592" y="115"/>
                    </a:lnTo>
                    <a:lnTo>
                      <a:pt x="592" y="115"/>
                    </a:lnTo>
                    <a:lnTo>
                      <a:pt x="590" y="116"/>
                    </a:lnTo>
                    <a:lnTo>
                      <a:pt x="590" y="120"/>
                    </a:lnTo>
                    <a:lnTo>
                      <a:pt x="590" y="120"/>
                    </a:lnTo>
                    <a:lnTo>
                      <a:pt x="590" y="123"/>
                    </a:lnTo>
                    <a:lnTo>
                      <a:pt x="592" y="124"/>
                    </a:lnTo>
                    <a:lnTo>
                      <a:pt x="592" y="129"/>
                    </a:lnTo>
                    <a:lnTo>
                      <a:pt x="593" y="131"/>
                    </a:lnTo>
                    <a:lnTo>
                      <a:pt x="592" y="132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0" y="135"/>
                    </a:lnTo>
                    <a:lnTo>
                      <a:pt x="590" y="135"/>
                    </a:lnTo>
                    <a:lnTo>
                      <a:pt x="592" y="139"/>
                    </a:lnTo>
                    <a:lnTo>
                      <a:pt x="593" y="140"/>
                    </a:lnTo>
                    <a:lnTo>
                      <a:pt x="593" y="142"/>
                    </a:lnTo>
                    <a:lnTo>
                      <a:pt x="593" y="143"/>
                    </a:lnTo>
                    <a:lnTo>
                      <a:pt x="593" y="143"/>
                    </a:lnTo>
                    <a:lnTo>
                      <a:pt x="593" y="145"/>
                    </a:lnTo>
                    <a:lnTo>
                      <a:pt x="590" y="145"/>
                    </a:lnTo>
                    <a:lnTo>
                      <a:pt x="590" y="146"/>
                    </a:lnTo>
                    <a:lnTo>
                      <a:pt x="589" y="146"/>
                    </a:lnTo>
                    <a:lnTo>
                      <a:pt x="589" y="145"/>
                    </a:lnTo>
                    <a:lnTo>
                      <a:pt x="587" y="145"/>
                    </a:lnTo>
                    <a:lnTo>
                      <a:pt x="587" y="146"/>
                    </a:lnTo>
                    <a:lnTo>
                      <a:pt x="586" y="148"/>
                    </a:lnTo>
                    <a:lnTo>
                      <a:pt x="586" y="150"/>
                    </a:lnTo>
                    <a:lnTo>
                      <a:pt x="584" y="151"/>
                    </a:lnTo>
                    <a:lnTo>
                      <a:pt x="584" y="153"/>
                    </a:lnTo>
                    <a:lnTo>
                      <a:pt x="582" y="154"/>
                    </a:lnTo>
                    <a:lnTo>
                      <a:pt x="582" y="156"/>
                    </a:lnTo>
                    <a:lnTo>
                      <a:pt x="582" y="157"/>
                    </a:lnTo>
                    <a:lnTo>
                      <a:pt x="581" y="159"/>
                    </a:lnTo>
                    <a:lnTo>
                      <a:pt x="579" y="161"/>
                    </a:lnTo>
                    <a:lnTo>
                      <a:pt x="578" y="162"/>
                    </a:lnTo>
                    <a:lnTo>
                      <a:pt x="578" y="162"/>
                    </a:lnTo>
                    <a:lnTo>
                      <a:pt x="578" y="162"/>
                    </a:lnTo>
                    <a:lnTo>
                      <a:pt x="576" y="164"/>
                    </a:lnTo>
                    <a:lnTo>
                      <a:pt x="574" y="165"/>
                    </a:lnTo>
                    <a:lnTo>
                      <a:pt x="574" y="168"/>
                    </a:lnTo>
                    <a:lnTo>
                      <a:pt x="573" y="168"/>
                    </a:lnTo>
                    <a:lnTo>
                      <a:pt x="573" y="172"/>
                    </a:lnTo>
                    <a:lnTo>
                      <a:pt x="573" y="175"/>
                    </a:lnTo>
                    <a:lnTo>
                      <a:pt x="573" y="176"/>
                    </a:lnTo>
                    <a:lnTo>
                      <a:pt x="571" y="176"/>
                    </a:lnTo>
                    <a:lnTo>
                      <a:pt x="570" y="178"/>
                    </a:lnTo>
                    <a:lnTo>
                      <a:pt x="570" y="180"/>
                    </a:lnTo>
                    <a:lnTo>
                      <a:pt x="570" y="183"/>
                    </a:lnTo>
                    <a:lnTo>
                      <a:pt x="571" y="187"/>
                    </a:lnTo>
                    <a:lnTo>
                      <a:pt x="571" y="189"/>
                    </a:lnTo>
                    <a:lnTo>
                      <a:pt x="571" y="191"/>
                    </a:lnTo>
                    <a:lnTo>
                      <a:pt x="570" y="192"/>
                    </a:lnTo>
                    <a:lnTo>
                      <a:pt x="571" y="192"/>
                    </a:lnTo>
                    <a:lnTo>
                      <a:pt x="571" y="192"/>
                    </a:lnTo>
                    <a:lnTo>
                      <a:pt x="571" y="194"/>
                    </a:lnTo>
                    <a:lnTo>
                      <a:pt x="571" y="194"/>
                    </a:lnTo>
                    <a:lnTo>
                      <a:pt x="571" y="195"/>
                    </a:lnTo>
                    <a:lnTo>
                      <a:pt x="570" y="195"/>
                    </a:lnTo>
                    <a:lnTo>
                      <a:pt x="568" y="197"/>
                    </a:lnTo>
                    <a:lnTo>
                      <a:pt x="568" y="195"/>
                    </a:lnTo>
                    <a:lnTo>
                      <a:pt x="568" y="197"/>
                    </a:lnTo>
                    <a:lnTo>
                      <a:pt x="568" y="197"/>
                    </a:lnTo>
                    <a:lnTo>
                      <a:pt x="567" y="198"/>
                    </a:lnTo>
                    <a:lnTo>
                      <a:pt x="567" y="202"/>
                    </a:lnTo>
                    <a:lnTo>
                      <a:pt x="565" y="203"/>
                    </a:lnTo>
                    <a:lnTo>
                      <a:pt x="565" y="205"/>
                    </a:lnTo>
                    <a:lnTo>
                      <a:pt x="565" y="205"/>
                    </a:lnTo>
                    <a:lnTo>
                      <a:pt x="565" y="206"/>
                    </a:lnTo>
                    <a:lnTo>
                      <a:pt x="565" y="206"/>
                    </a:lnTo>
                    <a:lnTo>
                      <a:pt x="565" y="206"/>
                    </a:lnTo>
                    <a:lnTo>
                      <a:pt x="565" y="208"/>
                    </a:lnTo>
                    <a:lnTo>
                      <a:pt x="563" y="208"/>
                    </a:lnTo>
                    <a:lnTo>
                      <a:pt x="563" y="208"/>
                    </a:lnTo>
                    <a:lnTo>
                      <a:pt x="562" y="208"/>
                    </a:lnTo>
                    <a:lnTo>
                      <a:pt x="562" y="209"/>
                    </a:lnTo>
                    <a:lnTo>
                      <a:pt x="562" y="211"/>
                    </a:lnTo>
                    <a:lnTo>
                      <a:pt x="562" y="213"/>
                    </a:lnTo>
                    <a:lnTo>
                      <a:pt x="562" y="216"/>
                    </a:lnTo>
                    <a:lnTo>
                      <a:pt x="562" y="217"/>
                    </a:lnTo>
                    <a:lnTo>
                      <a:pt x="563" y="219"/>
                    </a:lnTo>
                    <a:lnTo>
                      <a:pt x="563" y="220"/>
                    </a:lnTo>
                    <a:lnTo>
                      <a:pt x="565" y="220"/>
                    </a:lnTo>
                    <a:lnTo>
                      <a:pt x="565" y="220"/>
                    </a:lnTo>
                    <a:lnTo>
                      <a:pt x="567" y="222"/>
                    </a:lnTo>
                    <a:lnTo>
                      <a:pt x="565" y="222"/>
                    </a:lnTo>
                    <a:lnTo>
                      <a:pt x="565" y="222"/>
                    </a:lnTo>
                    <a:lnTo>
                      <a:pt x="565" y="224"/>
                    </a:lnTo>
                    <a:lnTo>
                      <a:pt x="565" y="225"/>
                    </a:lnTo>
                    <a:lnTo>
                      <a:pt x="565" y="227"/>
                    </a:lnTo>
                    <a:lnTo>
                      <a:pt x="567" y="227"/>
                    </a:lnTo>
                    <a:lnTo>
                      <a:pt x="567" y="228"/>
                    </a:lnTo>
                    <a:lnTo>
                      <a:pt x="568" y="230"/>
                    </a:lnTo>
                    <a:lnTo>
                      <a:pt x="567" y="232"/>
                    </a:lnTo>
                    <a:lnTo>
                      <a:pt x="568" y="235"/>
                    </a:lnTo>
                    <a:lnTo>
                      <a:pt x="570" y="236"/>
                    </a:lnTo>
                    <a:lnTo>
                      <a:pt x="570" y="236"/>
                    </a:lnTo>
                    <a:lnTo>
                      <a:pt x="570" y="238"/>
                    </a:lnTo>
                    <a:lnTo>
                      <a:pt x="568" y="238"/>
                    </a:lnTo>
                    <a:lnTo>
                      <a:pt x="568" y="239"/>
                    </a:lnTo>
                    <a:lnTo>
                      <a:pt x="568" y="241"/>
                    </a:lnTo>
                    <a:lnTo>
                      <a:pt x="570" y="243"/>
                    </a:lnTo>
                    <a:lnTo>
                      <a:pt x="570" y="243"/>
                    </a:lnTo>
                    <a:lnTo>
                      <a:pt x="571" y="243"/>
                    </a:lnTo>
                    <a:lnTo>
                      <a:pt x="573" y="243"/>
                    </a:lnTo>
                    <a:lnTo>
                      <a:pt x="573" y="244"/>
                    </a:lnTo>
                    <a:lnTo>
                      <a:pt x="573" y="244"/>
                    </a:lnTo>
                    <a:lnTo>
                      <a:pt x="573" y="246"/>
                    </a:lnTo>
                    <a:lnTo>
                      <a:pt x="571" y="247"/>
                    </a:lnTo>
                    <a:lnTo>
                      <a:pt x="571" y="250"/>
                    </a:lnTo>
                    <a:lnTo>
                      <a:pt x="571" y="254"/>
                    </a:lnTo>
                    <a:lnTo>
                      <a:pt x="571" y="255"/>
                    </a:lnTo>
                    <a:lnTo>
                      <a:pt x="571" y="257"/>
                    </a:lnTo>
                    <a:lnTo>
                      <a:pt x="571" y="258"/>
                    </a:lnTo>
                    <a:lnTo>
                      <a:pt x="571" y="258"/>
                    </a:lnTo>
                    <a:lnTo>
                      <a:pt x="571" y="258"/>
                    </a:lnTo>
                    <a:lnTo>
                      <a:pt x="570" y="258"/>
                    </a:lnTo>
                    <a:lnTo>
                      <a:pt x="570" y="258"/>
                    </a:lnTo>
                    <a:lnTo>
                      <a:pt x="568" y="260"/>
                    </a:lnTo>
                    <a:lnTo>
                      <a:pt x="568" y="261"/>
                    </a:lnTo>
                    <a:lnTo>
                      <a:pt x="568" y="261"/>
                    </a:lnTo>
                    <a:lnTo>
                      <a:pt x="567" y="263"/>
                    </a:lnTo>
                    <a:lnTo>
                      <a:pt x="567" y="265"/>
                    </a:lnTo>
                    <a:lnTo>
                      <a:pt x="565" y="266"/>
                    </a:lnTo>
                    <a:lnTo>
                      <a:pt x="565" y="266"/>
                    </a:lnTo>
                    <a:lnTo>
                      <a:pt x="565" y="268"/>
                    </a:lnTo>
                    <a:lnTo>
                      <a:pt x="565" y="269"/>
                    </a:lnTo>
                    <a:lnTo>
                      <a:pt x="563" y="272"/>
                    </a:lnTo>
                    <a:lnTo>
                      <a:pt x="563" y="274"/>
                    </a:lnTo>
                    <a:lnTo>
                      <a:pt x="562" y="274"/>
                    </a:lnTo>
                    <a:lnTo>
                      <a:pt x="562" y="274"/>
                    </a:lnTo>
                    <a:lnTo>
                      <a:pt x="562" y="276"/>
                    </a:lnTo>
                    <a:lnTo>
                      <a:pt x="563" y="276"/>
                    </a:lnTo>
                    <a:lnTo>
                      <a:pt x="563" y="277"/>
                    </a:lnTo>
                    <a:lnTo>
                      <a:pt x="563" y="277"/>
                    </a:lnTo>
                    <a:lnTo>
                      <a:pt x="563" y="279"/>
                    </a:lnTo>
                    <a:lnTo>
                      <a:pt x="563" y="280"/>
                    </a:lnTo>
                    <a:lnTo>
                      <a:pt x="565" y="283"/>
                    </a:lnTo>
                    <a:lnTo>
                      <a:pt x="563" y="285"/>
                    </a:lnTo>
                    <a:lnTo>
                      <a:pt x="563" y="287"/>
                    </a:lnTo>
                    <a:lnTo>
                      <a:pt x="563" y="288"/>
                    </a:lnTo>
                    <a:lnTo>
                      <a:pt x="563" y="288"/>
                    </a:lnTo>
                    <a:lnTo>
                      <a:pt x="562" y="290"/>
                    </a:lnTo>
                    <a:lnTo>
                      <a:pt x="560" y="290"/>
                    </a:lnTo>
                    <a:lnTo>
                      <a:pt x="559" y="291"/>
                    </a:lnTo>
                    <a:lnTo>
                      <a:pt x="559" y="293"/>
                    </a:lnTo>
                    <a:lnTo>
                      <a:pt x="559" y="293"/>
                    </a:lnTo>
                    <a:lnTo>
                      <a:pt x="559" y="293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56" y="295"/>
                    </a:lnTo>
                    <a:lnTo>
                      <a:pt x="554" y="295"/>
                    </a:lnTo>
                    <a:lnTo>
                      <a:pt x="554" y="296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2" y="299"/>
                    </a:lnTo>
                    <a:lnTo>
                      <a:pt x="552" y="301"/>
                    </a:lnTo>
                    <a:lnTo>
                      <a:pt x="552" y="302"/>
                    </a:lnTo>
                    <a:lnTo>
                      <a:pt x="554" y="304"/>
                    </a:lnTo>
                    <a:lnTo>
                      <a:pt x="554" y="306"/>
                    </a:lnTo>
                    <a:lnTo>
                      <a:pt x="552" y="307"/>
                    </a:lnTo>
                    <a:lnTo>
                      <a:pt x="552" y="309"/>
                    </a:lnTo>
                    <a:lnTo>
                      <a:pt x="552" y="310"/>
                    </a:lnTo>
                    <a:lnTo>
                      <a:pt x="554" y="310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7"/>
                    </a:lnTo>
                    <a:lnTo>
                      <a:pt x="554" y="318"/>
                    </a:lnTo>
                    <a:lnTo>
                      <a:pt x="556" y="320"/>
                    </a:lnTo>
                    <a:lnTo>
                      <a:pt x="556" y="323"/>
                    </a:lnTo>
                    <a:lnTo>
                      <a:pt x="556" y="324"/>
                    </a:lnTo>
                    <a:lnTo>
                      <a:pt x="556" y="328"/>
                    </a:lnTo>
                    <a:lnTo>
                      <a:pt x="557" y="328"/>
                    </a:lnTo>
                    <a:lnTo>
                      <a:pt x="557" y="329"/>
                    </a:lnTo>
                    <a:lnTo>
                      <a:pt x="557" y="329"/>
                    </a:lnTo>
                    <a:lnTo>
                      <a:pt x="557" y="331"/>
                    </a:lnTo>
                    <a:lnTo>
                      <a:pt x="556" y="332"/>
                    </a:lnTo>
                    <a:lnTo>
                      <a:pt x="554" y="332"/>
                    </a:lnTo>
                    <a:lnTo>
                      <a:pt x="552" y="334"/>
                    </a:lnTo>
                    <a:lnTo>
                      <a:pt x="551" y="334"/>
                    </a:lnTo>
                    <a:lnTo>
                      <a:pt x="551" y="335"/>
                    </a:lnTo>
                    <a:lnTo>
                      <a:pt x="549" y="335"/>
                    </a:lnTo>
                    <a:lnTo>
                      <a:pt x="549" y="337"/>
                    </a:lnTo>
                    <a:lnTo>
                      <a:pt x="549" y="340"/>
                    </a:lnTo>
                    <a:lnTo>
                      <a:pt x="549" y="342"/>
                    </a:lnTo>
                    <a:lnTo>
                      <a:pt x="549" y="343"/>
                    </a:lnTo>
                    <a:lnTo>
                      <a:pt x="548" y="345"/>
                    </a:lnTo>
                    <a:lnTo>
                      <a:pt x="548" y="345"/>
                    </a:lnTo>
                    <a:lnTo>
                      <a:pt x="548" y="347"/>
                    </a:lnTo>
                    <a:lnTo>
                      <a:pt x="548" y="347"/>
                    </a:lnTo>
                    <a:lnTo>
                      <a:pt x="548" y="347"/>
                    </a:lnTo>
                    <a:lnTo>
                      <a:pt x="546" y="347"/>
                    </a:lnTo>
                    <a:lnTo>
                      <a:pt x="546" y="347"/>
                    </a:lnTo>
                    <a:lnTo>
                      <a:pt x="545" y="347"/>
                    </a:lnTo>
                    <a:lnTo>
                      <a:pt x="546" y="348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3"/>
                    </a:lnTo>
                    <a:lnTo>
                      <a:pt x="546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6"/>
                    </a:lnTo>
                    <a:lnTo>
                      <a:pt x="543" y="356"/>
                    </a:lnTo>
                    <a:lnTo>
                      <a:pt x="545" y="358"/>
                    </a:lnTo>
                    <a:lnTo>
                      <a:pt x="545" y="359"/>
                    </a:lnTo>
                    <a:lnTo>
                      <a:pt x="546" y="359"/>
                    </a:lnTo>
                    <a:lnTo>
                      <a:pt x="545" y="361"/>
                    </a:lnTo>
                    <a:lnTo>
                      <a:pt x="545" y="361"/>
                    </a:lnTo>
                    <a:lnTo>
                      <a:pt x="545" y="361"/>
                    </a:lnTo>
                    <a:lnTo>
                      <a:pt x="543" y="362"/>
                    </a:lnTo>
                    <a:lnTo>
                      <a:pt x="543" y="364"/>
                    </a:lnTo>
                    <a:lnTo>
                      <a:pt x="541" y="365"/>
                    </a:lnTo>
                    <a:lnTo>
                      <a:pt x="541" y="367"/>
                    </a:lnTo>
                    <a:lnTo>
                      <a:pt x="543" y="369"/>
                    </a:lnTo>
                    <a:lnTo>
                      <a:pt x="543" y="370"/>
                    </a:lnTo>
                    <a:lnTo>
                      <a:pt x="543" y="375"/>
                    </a:lnTo>
                    <a:lnTo>
                      <a:pt x="543" y="378"/>
                    </a:lnTo>
                    <a:lnTo>
                      <a:pt x="543" y="380"/>
                    </a:lnTo>
                    <a:lnTo>
                      <a:pt x="543" y="381"/>
                    </a:lnTo>
                    <a:lnTo>
                      <a:pt x="543" y="381"/>
                    </a:lnTo>
                    <a:lnTo>
                      <a:pt x="543" y="384"/>
                    </a:lnTo>
                    <a:lnTo>
                      <a:pt x="545" y="387"/>
                    </a:lnTo>
                    <a:lnTo>
                      <a:pt x="545" y="389"/>
                    </a:lnTo>
                    <a:lnTo>
                      <a:pt x="545" y="389"/>
                    </a:lnTo>
                    <a:lnTo>
                      <a:pt x="543" y="391"/>
                    </a:lnTo>
                    <a:lnTo>
                      <a:pt x="541" y="391"/>
                    </a:lnTo>
                    <a:lnTo>
                      <a:pt x="541" y="391"/>
                    </a:lnTo>
                    <a:lnTo>
                      <a:pt x="540" y="391"/>
                    </a:lnTo>
                    <a:lnTo>
                      <a:pt x="540" y="391"/>
                    </a:lnTo>
                    <a:lnTo>
                      <a:pt x="540" y="392"/>
                    </a:lnTo>
                    <a:lnTo>
                      <a:pt x="540" y="392"/>
                    </a:lnTo>
                    <a:lnTo>
                      <a:pt x="540" y="394"/>
                    </a:lnTo>
                    <a:lnTo>
                      <a:pt x="540" y="395"/>
                    </a:lnTo>
                    <a:lnTo>
                      <a:pt x="540" y="397"/>
                    </a:lnTo>
                    <a:lnTo>
                      <a:pt x="538" y="399"/>
                    </a:lnTo>
                    <a:lnTo>
                      <a:pt x="540" y="399"/>
                    </a:lnTo>
                    <a:lnTo>
                      <a:pt x="540" y="402"/>
                    </a:lnTo>
                    <a:lnTo>
                      <a:pt x="538" y="405"/>
                    </a:lnTo>
                    <a:lnTo>
                      <a:pt x="540" y="406"/>
                    </a:lnTo>
                    <a:lnTo>
                      <a:pt x="540" y="406"/>
                    </a:lnTo>
                    <a:lnTo>
                      <a:pt x="543" y="408"/>
                    </a:lnTo>
                    <a:lnTo>
                      <a:pt x="545" y="408"/>
                    </a:lnTo>
                    <a:lnTo>
                      <a:pt x="545" y="410"/>
                    </a:lnTo>
                    <a:lnTo>
                      <a:pt x="545" y="410"/>
                    </a:lnTo>
                    <a:lnTo>
                      <a:pt x="543" y="411"/>
                    </a:lnTo>
                    <a:lnTo>
                      <a:pt x="543" y="411"/>
                    </a:lnTo>
                    <a:lnTo>
                      <a:pt x="543" y="413"/>
                    </a:lnTo>
                    <a:lnTo>
                      <a:pt x="543" y="414"/>
                    </a:lnTo>
                    <a:lnTo>
                      <a:pt x="545" y="416"/>
                    </a:lnTo>
                    <a:lnTo>
                      <a:pt x="545" y="416"/>
                    </a:lnTo>
                    <a:lnTo>
                      <a:pt x="545" y="417"/>
                    </a:lnTo>
                    <a:lnTo>
                      <a:pt x="545" y="419"/>
                    </a:lnTo>
                    <a:lnTo>
                      <a:pt x="545" y="421"/>
                    </a:lnTo>
                    <a:lnTo>
                      <a:pt x="546" y="422"/>
                    </a:lnTo>
                    <a:lnTo>
                      <a:pt x="545" y="422"/>
                    </a:lnTo>
                    <a:lnTo>
                      <a:pt x="545" y="424"/>
                    </a:lnTo>
                    <a:lnTo>
                      <a:pt x="543" y="425"/>
                    </a:lnTo>
                    <a:lnTo>
                      <a:pt x="543" y="425"/>
                    </a:lnTo>
                    <a:lnTo>
                      <a:pt x="543" y="427"/>
                    </a:lnTo>
                    <a:lnTo>
                      <a:pt x="543" y="428"/>
                    </a:lnTo>
                    <a:lnTo>
                      <a:pt x="543" y="430"/>
                    </a:lnTo>
                    <a:lnTo>
                      <a:pt x="551" y="430"/>
                    </a:lnTo>
                    <a:lnTo>
                      <a:pt x="552" y="430"/>
                    </a:lnTo>
                    <a:lnTo>
                      <a:pt x="554" y="432"/>
                    </a:lnTo>
                    <a:lnTo>
                      <a:pt x="552" y="433"/>
                    </a:lnTo>
                    <a:lnTo>
                      <a:pt x="552" y="433"/>
                    </a:lnTo>
                    <a:lnTo>
                      <a:pt x="552" y="436"/>
                    </a:lnTo>
                    <a:lnTo>
                      <a:pt x="551" y="436"/>
                    </a:lnTo>
                    <a:lnTo>
                      <a:pt x="549" y="436"/>
                    </a:lnTo>
                    <a:lnTo>
                      <a:pt x="548" y="436"/>
                    </a:lnTo>
                    <a:lnTo>
                      <a:pt x="546" y="436"/>
                    </a:lnTo>
                    <a:lnTo>
                      <a:pt x="545" y="436"/>
                    </a:lnTo>
                    <a:lnTo>
                      <a:pt x="541" y="436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39"/>
                    </a:lnTo>
                    <a:lnTo>
                      <a:pt x="543" y="439"/>
                    </a:lnTo>
                    <a:lnTo>
                      <a:pt x="546" y="439"/>
                    </a:lnTo>
                    <a:lnTo>
                      <a:pt x="548" y="441"/>
                    </a:lnTo>
                    <a:lnTo>
                      <a:pt x="549" y="444"/>
                    </a:lnTo>
                    <a:lnTo>
                      <a:pt x="551" y="444"/>
                    </a:lnTo>
                    <a:lnTo>
                      <a:pt x="551" y="446"/>
                    </a:lnTo>
                    <a:lnTo>
                      <a:pt x="548" y="449"/>
                    </a:lnTo>
                    <a:lnTo>
                      <a:pt x="548" y="449"/>
                    </a:lnTo>
                    <a:lnTo>
                      <a:pt x="546" y="450"/>
                    </a:lnTo>
                    <a:lnTo>
                      <a:pt x="545" y="450"/>
                    </a:lnTo>
                    <a:lnTo>
                      <a:pt x="545" y="454"/>
                    </a:lnTo>
                    <a:lnTo>
                      <a:pt x="545" y="455"/>
                    </a:lnTo>
                    <a:lnTo>
                      <a:pt x="546" y="457"/>
                    </a:lnTo>
                    <a:lnTo>
                      <a:pt x="546" y="457"/>
                    </a:lnTo>
                    <a:lnTo>
                      <a:pt x="546" y="458"/>
                    </a:lnTo>
                    <a:lnTo>
                      <a:pt x="543" y="460"/>
                    </a:lnTo>
                    <a:lnTo>
                      <a:pt x="543" y="462"/>
                    </a:lnTo>
                    <a:lnTo>
                      <a:pt x="543" y="462"/>
                    </a:lnTo>
                    <a:lnTo>
                      <a:pt x="545" y="463"/>
                    </a:lnTo>
                    <a:lnTo>
                      <a:pt x="545" y="465"/>
                    </a:lnTo>
                    <a:lnTo>
                      <a:pt x="545" y="466"/>
                    </a:lnTo>
                    <a:lnTo>
                      <a:pt x="546" y="469"/>
                    </a:lnTo>
                    <a:lnTo>
                      <a:pt x="545" y="469"/>
                    </a:lnTo>
                    <a:lnTo>
                      <a:pt x="545" y="471"/>
                    </a:lnTo>
                    <a:lnTo>
                      <a:pt x="543" y="473"/>
                    </a:lnTo>
                    <a:lnTo>
                      <a:pt x="541" y="474"/>
                    </a:lnTo>
                    <a:lnTo>
                      <a:pt x="541" y="476"/>
                    </a:lnTo>
                    <a:lnTo>
                      <a:pt x="541" y="477"/>
                    </a:lnTo>
                    <a:lnTo>
                      <a:pt x="541" y="477"/>
                    </a:lnTo>
                    <a:lnTo>
                      <a:pt x="543" y="479"/>
                    </a:lnTo>
                    <a:lnTo>
                      <a:pt x="543" y="480"/>
                    </a:lnTo>
                    <a:lnTo>
                      <a:pt x="541" y="480"/>
                    </a:lnTo>
                    <a:lnTo>
                      <a:pt x="540" y="480"/>
                    </a:lnTo>
                    <a:lnTo>
                      <a:pt x="540" y="482"/>
                    </a:lnTo>
                    <a:lnTo>
                      <a:pt x="537" y="485"/>
                    </a:lnTo>
                    <a:lnTo>
                      <a:pt x="537" y="485"/>
                    </a:lnTo>
                    <a:lnTo>
                      <a:pt x="537" y="487"/>
                    </a:lnTo>
                    <a:lnTo>
                      <a:pt x="535" y="488"/>
                    </a:lnTo>
                    <a:lnTo>
                      <a:pt x="533" y="491"/>
                    </a:lnTo>
                    <a:lnTo>
                      <a:pt x="533" y="493"/>
                    </a:lnTo>
                    <a:lnTo>
                      <a:pt x="533" y="495"/>
                    </a:lnTo>
                    <a:lnTo>
                      <a:pt x="535" y="495"/>
                    </a:lnTo>
                    <a:lnTo>
                      <a:pt x="537" y="496"/>
                    </a:lnTo>
                    <a:lnTo>
                      <a:pt x="537" y="499"/>
                    </a:lnTo>
                    <a:lnTo>
                      <a:pt x="535" y="501"/>
                    </a:lnTo>
                    <a:lnTo>
                      <a:pt x="533" y="502"/>
                    </a:lnTo>
                    <a:lnTo>
                      <a:pt x="532" y="504"/>
                    </a:lnTo>
                    <a:lnTo>
                      <a:pt x="532" y="504"/>
                    </a:lnTo>
                    <a:lnTo>
                      <a:pt x="532" y="507"/>
                    </a:lnTo>
                    <a:lnTo>
                      <a:pt x="532" y="509"/>
                    </a:lnTo>
                    <a:lnTo>
                      <a:pt x="532" y="509"/>
                    </a:lnTo>
                    <a:lnTo>
                      <a:pt x="532" y="510"/>
                    </a:lnTo>
                    <a:lnTo>
                      <a:pt x="530" y="512"/>
                    </a:lnTo>
                    <a:lnTo>
                      <a:pt x="529" y="512"/>
                    </a:lnTo>
                    <a:lnTo>
                      <a:pt x="527" y="514"/>
                    </a:lnTo>
                    <a:lnTo>
                      <a:pt x="526" y="514"/>
                    </a:lnTo>
                    <a:lnTo>
                      <a:pt x="526" y="515"/>
                    </a:lnTo>
                    <a:lnTo>
                      <a:pt x="524" y="517"/>
                    </a:lnTo>
                    <a:lnTo>
                      <a:pt x="524" y="518"/>
                    </a:lnTo>
                    <a:lnTo>
                      <a:pt x="519" y="520"/>
                    </a:lnTo>
                    <a:lnTo>
                      <a:pt x="519" y="521"/>
                    </a:lnTo>
                    <a:lnTo>
                      <a:pt x="518" y="521"/>
                    </a:lnTo>
                    <a:lnTo>
                      <a:pt x="518" y="525"/>
                    </a:lnTo>
                    <a:lnTo>
                      <a:pt x="519" y="526"/>
                    </a:lnTo>
                    <a:lnTo>
                      <a:pt x="519" y="528"/>
                    </a:lnTo>
                    <a:lnTo>
                      <a:pt x="519" y="531"/>
                    </a:lnTo>
                    <a:lnTo>
                      <a:pt x="519" y="532"/>
                    </a:lnTo>
                    <a:lnTo>
                      <a:pt x="519" y="534"/>
                    </a:lnTo>
                    <a:lnTo>
                      <a:pt x="521" y="536"/>
                    </a:lnTo>
                    <a:lnTo>
                      <a:pt x="522" y="539"/>
                    </a:lnTo>
                    <a:lnTo>
                      <a:pt x="522" y="540"/>
                    </a:lnTo>
                    <a:lnTo>
                      <a:pt x="522" y="542"/>
                    </a:lnTo>
                    <a:lnTo>
                      <a:pt x="524" y="543"/>
                    </a:lnTo>
                    <a:lnTo>
                      <a:pt x="524" y="545"/>
                    </a:lnTo>
                    <a:lnTo>
                      <a:pt x="524" y="547"/>
                    </a:lnTo>
                    <a:lnTo>
                      <a:pt x="526" y="547"/>
                    </a:lnTo>
                    <a:lnTo>
                      <a:pt x="527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32" y="543"/>
                    </a:lnTo>
                    <a:lnTo>
                      <a:pt x="533" y="543"/>
                    </a:lnTo>
                    <a:lnTo>
                      <a:pt x="535" y="543"/>
                    </a:lnTo>
                    <a:lnTo>
                      <a:pt x="535" y="543"/>
                    </a:lnTo>
                    <a:lnTo>
                      <a:pt x="537" y="545"/>
                    </a:lnTo>
                    <a:lnTo>
                      <a:pt x="537" y="547"/>
                    </a:lnTo>
                    <a:lnTo>
                      <a:pt x="537" y="550"/>
                    </a:lnTo>
                    <a:lnTo>
                      <a:pt x="537" y="551"/>
                    </a:lnTo>
                    <a:lnTo>
                      <a:pt x="535" y="551"/>
                    </a:lnTo>
                    <a:lnTo>
                      <a:pt x="535" y="553"/>
                    </a:lnTo>
                    <a:lnTo>
                      <a:pt x="535" y="554"/>
                    </a:lnTo>
                    <a:lnTo>
                      <a:pt x="537" y="554"/>
                    </a:lnTo>
                    <a:lnTo>
                      <a:pt x="537" y="556"/>
                    </a:lnTo>
                    <a:lnTo>
                      <a:pt x="535" y="559"/>
                    </a:lnTo>
                    <a:lnTo>
                      <a:pt x="535" y="561"/>
                    </a:lnTo>
                    <a:lnTo>
                      <a:pt x="537" y="562"/>
                    </a:lnTo>
                    <a:lnTo>
                      <a:pt x="537" y="564"/>
                    </a:lnTo>
                    <a:lnTo>
                      <a:pt x="538" y="566"/>
                    </a:lnTo>
                    <a:lnTo>
                      <a:pt x="540" y="567"/>
                    </a:lnTo>
                    <a:lnTo>
                      <a:pt x="541" y="567"/>
                    </a:lnTo>
                    <a:lnTo>
                      <a:pt x="541" y="569"/>
                    </a:lnTo>
                    <a:lnTo>
                      <a:pt x="541" y="570"/>
                    </a:lnTo>
                    <a:lnTo>
                      <a:pt x="545" y="570"/>
                    </a:lnTo>
                    <a:lnTo>
                      <a:pt x="549" y="570"/>
                    </a:lnTo>
                    <a:lnTo>
                      <a:pt x="556" y="570"/>
                    </a:lnTo>
                    <a:lnTo>
                      <a:pt x="563" y="570"/>
                    </a:lnTo>
                    <a:lnTo>
                      <a:pt x="570" y="570"/>
                    </a:lnTo>
                    <a:lnTo>
                      <a:pt x="574" y="572"/>
                    </a:lnTo>
                    <a:lnTo>
                      <a:pt x="578" y="573"/>
                    </a:lnTo>
                    <a:lnTo>
                      <a:pt x="581" y="573"/>
                    </a:lnTo>
                    <a:lnTo>
                      <a:pt x="586" y="573"/>
                    </a:lnTo>
                    <a:lnTo>
                      <a:pt x="589" y="575"/>
                    </a:lnTo>
                    <a:lnTo>
                      <a:pt x="590" y="575"/>
                    </a:lnTo>
                    <a:lnTo>
                      <a:pt x="592" y="575"/>
                    </a:lnTo>
                    <a:lnTo>
                      <a:pt x="592" y="577"/>
                    </a:lnTo>
                    <a:lnTo>
                      <a:pt x="584" y="575"/>
                    </a:lnTo>
                    <a:lnTo>
                      <a:pt x="582" y="575"/>
                    </a:lnTo>
                    <a:lnTo>
                      <a:pt x="581" y="573"/>
                    </a:lnTo>
                    <a:lnTo>
                      <a:pt x="578" y="575"/>
                    </a:lnTo>
                    <a:lnTo>
                      <a:pt x="576" y="578"/>
                    </a:lnTo>
                    <a:lnTo>
                      <a:pt x="576" y="580"/>
                    </a:lnTo>
                    <a:lnTo>
                      <a:pt x="573" y="580"/>
                    </a:lnTo>
                    <a:lnTo>
                      <a:pt x="571" y="580"/>
                    </a:lnTo>
                    <a:lnTo>
                      <a:pt x="563" y="583"/>
                    </a:lnTo>
                    <a:lnTo>
                      <a:pt x="562" y="583"/>
                    </a:lnTo>
                    <a:lnTo>
                      <a:pt x="560" y="584"/>
                    </a:lnTo>
                    <a:lnTo>
                      <a:pt x="559" y="584"/>
                    </a:lnTo>
                    <a:lnTo>
                      <a:pt x="557" y="588"/>
                    </a:lnTo>
                    <a:lnTo>
                      <a:pt x="559" y="589"/>
                    </a:lnTo>
                    <a:lnTo>
                      <a:pt x="556" y="594"/>
                    </a:lnTo>
                    <a:lnTo>
                      <a:pt x="556" y="597"/>
                    </a:lnTo>
                    <a:lnTo>
                      <a:pt x="556" y="599"/>
                    </a:lnTo>
                    <a:lnTo>
                      <a:pt x="556" y="600"/>
                    </a:lnTo>
                    <a:lnTo>
                      <a:pt x="556" y="605"/>
                    </a:lnTo>
                    <a:lnTo>
                      <a:pt x="554" y="606"/>
                    </a:lnTo>
                    <a:lnTo>
                      <a:pt x="551" y="606"/>
                    </a:lnTo>
                    <a:lnTo>
                      <a:pt x="549" y="606"/>
                    </a:lnTo>
                    <a:lnTo>
                      <a:pt x="546" y="605"/>
                    </a:lnTo>
                    <a:lnTo>
                      <a:pt x="543" y="603"/>
                    </a:lnTo>
                    <a:lnTo>
                      <a:pt x="540" y="603"/>
                    </a:lnTo>
                    <a:lnTo>
                      <a:pt x="538" y="602"/>
                    </a:lnTo>
                    <a:lnTo>
                      <a:pt x="535" y="599"/>
                    </a:lnTo>
                    <a:lnTo>
                      <a:pt x="535" y="597"/>
                    </a:lnTo>
                    <a:lnTo>
                      <a:pt x="535" y="597"/>
                    </a:lnTo>
                    <a:lnTo>
                      <a:pt x="537" y="594"/>
                    </a:lnTo>
                    <a:lnTo>
                      <a:pt x="537" y="594"/>
                    </a:lnTo>
                    <a:lnTo>
                      <a:pt x="540" y="594"/>
                    </a:lnTo>
                    <a:lnTo>
                      <a:pt x="541" y="594"/>
                    </a:lnTo>
                    <a:lnTo>
                      <a:pt x="543" y="595"/>
                    </a:lnTo>
                    <a:lnTo>
                      <a:pt x="543" y="597"/>
                    </a:lnTo>
                    <a:lnTo>
                      <a:pt x="543" y="599"/>
                    </a:lnTo>
                    <a:lnTo>
                      <a:pt x="543" y="599"/>
                    </a:lnTo>
                    <a:lnTo>
                      <a:pt x="543" y="600"/>
                    </a:lnTo>
                    <a:lnTo>
                      <a:pt x="545" y="599"/>
                    </a:lnTo>
                    <a:lnTo>
                      <a:pt x="545" y="594"/>
                    </a:lnTo>
                    <a:lnTo>
                      <a:pt x="549" y="592"/>
                    </a:lnTo>
                    <a:lnTo>
                      <a:pt x="551" y="591"/>
                    </a:lnTo>
                    <a:lnTo>
                      <a:pt x="552" y="588"/>
                    </a:lnTo>
                    <a:lnTo>
                      <a:pt x="552" y="588"/>
                    </a:lnTo>
                    <a:lnTo>
                      <a:pt x="552" y="586"/>
                    </a:lnTo>
                    <a:lnTo>
                      <a:pt x="552" y="586"/>
                    </a:lnTo>
                    <a:lnTo>
                      <a:pt x="549" y="584"/>
                    </a:lnTo>
                    <a:lnTo>
                      <a:pt x="543" y="589"/>
                    </a:lnTo>
                    <a:lnTo>
                      <a:pt x="540" y="591"/>
                    </a:lnTo>
                    <a:lnTo>
                      <a:pt x="537" y="592"/>
                    </a:lnTo>
                    <a:lnTo>
                      <a:pt x="535" y="594"/>
                    </a:lnTo>
                    <a:lnTo>
                      <a:pt x="533" y="595"/>
                    </a:lnTo>
                    <a:lnTo>
                      <a:pt x="533" y="597"/>
                    </a:lnTo>
                    <a:lnTo>
                      <a:pt x="533" y="599"/>
                    </a:lnTo>
                    <a:lnTo>
                      <a:pt x="530" y="597"/>
                    </a:lnTo>
                    <a:lnTo>
                      <a:pt x="527" y="595"/>
                    </a:lnTo>
                    <a:lnTo>
                      <a:pt x="526" y="594"/>
                    </a:lnTo>
                    <a:lnTo>
                      <a:pt x="527" y="592"/>
                    </a:lnTo>
                    <a:lnTo>
                      <a:pt x="527" y="592"/>
                    </a:lnTo>
                    <a:lnTo>
                      <a:pt x="527" y="588"/>
                    </a:lnTo>
                    <a:lnTo>
                      <a:pt x="529" y="588"/>
                    </a:lnTo>
                    <a:lnTo>
                      <a:pt x="529" y="586"/>
                    </a:lnTo>
                    <a:lnTo>
                      <a:pt x="530" y="584"/>
                    </a:lnTo>
                    <a:lnTo>
                      <a:pt x="532" y="584"/>
                    </a:lnTo>
                    <a:lnTo>
                      <a:pt x="532" y="584"/>
                    </a:lnTo>
                    <a:lnTo>
                      <a:pt x="532" y="586"/>
                    </a:lnTo>
                    <a:lnTo>
                      <a:pt x="535" y="586"/>
                    </a:lnTo>
                    <a:lnTo>
                      <a:pt x="540" y="583"/>
                    </a:lnTo>
                    <a:lnTo>
                      <a:pt x="541" y="583"/>
                    </a:lnTo>
                    <a:lnTo>
                      <a:pt x="545" y="583"/>
                    </a:lnTo>
                    <a:lnTo>
                      <a:pt x="546" y="583"/>
                    </a:lnTo>
                    <a:lnTo>
                      <a:pt x="548" y="583"/>
                    </a:lnTo>
                    <a:lnTo>
                      <a:pt x="548" y="581"/>
                    </a:lnTo>
                    <a:lnTo>
                      <a:pt x="546" y="581"/>
                    </a:lnTo>
                    <a:lnTo>
                      <a:pt x="543" y="581"/>
                    </a:lnTo>
                    <a:lnTo>
                      <a:pt x="538" y="580"/>
                    </a:lnTo>
                    <a:lnTo>
                      <a:pt x="537" y="581"/>
                    </a:lnTo>
                    <a:lnTo>
                      <a:pt x="535" y="583"/>
                    </a:lnTo>
                    <a:lnTo>
                      <a:pt x="533" y="581"/>
                    </a:lnTo>
                    <a:lnTo>
                      <a:pt x="533" y="581"/>
                    </a:lnTo>
                    <a:lnTo>
                      <a:pt x="532" y="580"/>
                    </a:lnTo>
                    <a:lnTo>
                      <a:pt x="530" y="580"/>
                    </a:lnTo>
                    <a:lnTo>
                      <a:pt x="530" y="581"/>
                    </a:lnTo>
                    <a:lnTo>
                      <a:pt x="530" y="583"/>
                    </a:lnTo>
                    <a:lnTo>
                      <a:pt x="529" y="584"/>
                    </a:lnTo>
                    <a:lnTo>
                      <a:pt x="527" y="586"/>
                    </a:lnTo>
                    <a:lnTo>
                      <a:pt x="526" y="588"/>
                    </a:lnTo>
                    <a:lnTo>
                      <a:pt x="526" y="589"/>
                    </a:lnTo>
                    <a:lnTo>
                      <a:pt x="526" y="591"/>
                    </a:lnTo>
                    <a:lnTo>
                      <a:pt x="526" y="591"/>
                    </a:lnTo>
                    <a:lnTo>
                      <a:pt x="524" y="591"/>
                    </a:lnTo>
                    <a:lnTo>
                      <a:pt x="521" y="591"/>
                    </a:lnTo>
                    <a:lnTo>
                      <a:pt x="519" y="589"/>
                    </a:lnTo>
                    <a:lnTo>
                      <a:pt x="519" y="588"/>
                    </a:lnTo>
                    <a:lnTo>
                      <a:pt x="518" y="586"/>
                    </a:lnTo>
                    <a:lnTo>
                      <a:pt x="521" y="584"/>
                    </a:lnTo>
                    <a:lnTo>
                      <a:pt x="522" y="584"/>
                    </a:lnTo>
                    <a:lnTo>
                      <a:pt x="524" y="581"/>
                    </a:lnTo>
                    <a:lnTo>
                      <a:pt x="526" y="580"/>
                    </a:lnTo>
                    <a:lnTo>
                      <a:pt x="524" y="580"/>
                    </a:lnTo>
                    <a:lnTo>
                      <a:pt x="524" y="580"/>
                    </a:lnTo>
                    <a:lnTo>
                      <a:pt x="524" y="581"/>
                    </a:lnTo>
                    <a:lnTo>
                      <a:pt x="522" y="583"/>
                    </a:lnTo>
                    <a:lnTo>
                      <a:pt x="521" y="581"/>
                    </a:lnTo>
                    <a:lnTo>
                      <a:pt x="518" y="583"/>
                    </a:lnTo>
                    <a:lnTo>
                      <a:pt x="516" y="583"/>
                    </a:lnTo>
                    <a:lnTo>
                      <a:pt x="513" y="583"/>
                    </a:lnTo>
                    <a:lnTo>
                      <a:pt x="511" y="583"/>
                    </a:lnTo>
                    <a:lnTo>
                      <a:pt x="511" y="581"/>
                    </a:lnTo>
                    <a:lnTo>
                      <a:pt x="511" y="580"/>
                    </a:lnTo>
                    <a:lnTo>
                      <a:pt x="511" y="578"/>
                    </a:lnTo>
                    <a:lnTo>
                      <a:pt x="511" y="578"/>
                    </a:lnTo>
                    <a:lnTo>
                      <a:pt x="510" y="578"/>
                    </a:lnTo>
                    <a:lnTo>
                      <a:pt x="510" y="577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508" y="572"/>
                    </a:lnTo>
                    <a:lnTo>
                      <a:pt x="508" y="572"/>
                    </a:lnTo>
                    <a:lnTo>
                      <a:pt x="510" y="572"/>
                    </a:lnTo>
                    <a:lnTo>
                      <a:pt x="510" y="573"/>
                    </a:lnTo>
                    <a:lnTo>
                      <a:pt x="511" y="573"/>
                    </a:lnTo>
                    <a:lnTo>
                      <a:pt x="515" y="575"/>
                    </a:lnTo>
                    <a:lnTo>
                      <a:pt x="516" y="575"/>
                    </a:lnTo>
                    <a:lnTo>
                      <a:pt x="516" y="573"/>
                    </a:lnTo>
                    <a:lnTo>
                      <a:pt x="516" y="573"/>
                    </a:lnTo>
                    <a:lnTo>
                      <a:pt x="516" y="572"/>
                    </a:lnTo>
                    <a:lnTo>
                      <a:pt x="518" y="572"/>
                    </a:lnTo>
                    <a:lnTo>
                      <a:pt x="519" y="573"/>
                    </a:lnTo>
                    <a:lnTo>
                      <a:pt x="519" y="573"/>
                    </a:lnTo>
                    <a:lnTo>
                      <a:pt x="522" y="573"/>
                    </a:lnTo>
                    <a:lnTo>
                      <a:pt x="522" y="573"/>
                    </a:lnTo>
                    <a:lnTo>
                      <a:pt x="524" y="573"/>
                    </a:lnTo>
                    <a:lnTo>
                      <a:pt x="527" y="570"/>
                    </a:lnTo>
                    <a:lnTo>
                      <a:pt x="529" y="569"/>
                    </a:lnTo>
                    <a:lnTo>
                      <a:pt x="529" y="569"/>
                    </a:lnTo>
                    <a:lnTo>
                      <a:pt x="530" y="569"/>
                    </a:lnTo>
                    <a:lnTo>
                      <a:pt x="530" y="570"/>
                    </a:lnTo>
                    <a:lnTo>
                      <a:pt x="530" y="570"/>
                    </a:lnTo>
                    <a:lnTo>
                      <a:pt x="532" y="572"/>
                    </a:lnTo>
                    <a:lnTo>
                      <a:pt x="532" y="573"/>
                    </a:lnTo>
                    <a:lnTo>
                      <a:pt x="532" y="573"/>
                    </a:lnTo>
                    <a:lnTo>
                      <a:pt x="532" y="575"/>
                    </a:lnTo>
                    <a:lnTo>
                      <a:pt x="530" y="577"/>
                    </a:lnTo>
                    <a:lnTo>
                      <a:pt x="530" y="577"/>
                    </a:lnTo>
                    <a:lnTo>
                      <a:pt x="532" y="578"/>
                    </a:lnTo>
                    <a:lnTo>
                      <a:pt x="532" y="577"/>
                    </a:lnTo>
                    <a:lnTo>
                      <a:pt x="533" y="577"/>
                    </a:lnTo>
                    <a:lnTo>
                      <a:pt x="533" y="575"/>
                    </a:lnTo>
                    <a:lnTo>
                      <a:pt x="533" y="575"/>
                    </a:lnTo>
                    <a:lnTo>
                      <a:pt x="533" y="575"/>
                    </a:lnTo>
                    <a:lnTo>
                      <a:pt x="533" y="573"/>
                    </a:lnTo>
                    <a:lnTo>
                      <a:pt x="532" y="570"/>
                    </a:lnTo>
                    <a:lnTo>
                      <a:pt x="532" y="570"/>
                    </a:lnTo>
                    <a:lnTo>
                      <a:pt x="532" y="569"/>
                    </a:lnTo>
                    <a:lnTo>
                      <a:pt x="533" y="569"/>
                    </a:lnTo>
                    <a:lnTo>
                      <a:pt x="533" y="567"/>
                    </a:lnTo>
                    <a:lnTo>
                      <a:pt x="533" y="566"/>
                    </a:lnTo>
                    <a:lnTo>
                      <a:pt x="533" y="564"/>
                    </a:lnTo>
                    <a:lnTo>
                      <a:pt x="530" y="562"/>
                    </a:lnTo>
                    <a:lnTo>
                      <a:pt x="524" y="559"/>
                    </a:lnTo>
                    <a:lnTo>
                      <a:pt x="524" y="559"/>
                    </a:lnTo>
                    <a:lnTo>
                      <a:pt x="524" y="561"/>
                    </a:lnTo>
                    <a:lnTo>
                      <a:pt x="524" y="561"/>
                    </a:lnTo>
                    <a:lnTo>
                      <a:pt x="526" y="561"/>
                    </a:lnTo>
                    <a:lnTo>
                      <a:pt x="529" y="562"/>
                    </a:lnTo>
                    <a:lnTo>
                      <a:pt x="530" y="564"/>
                    </a:lnTo>
                    <a:lnTo>
                      <a:pt x="532" y="564"/>
                    </a:lnTo>
                    <a:lnTo>
                      <a:pt x="532" y="566"/>
                    </a:lnTo>
                    <a:lnTo>
                      <a:pt x="532" y="566"/>
                    </a:lnTo>
                    <a:lnTo>
                      <a:pt x="527" y="567"/>
                    </a:lnTo>
                    <a:lnTo>
                      <a:pt x="524" y="570"/>
                    </a:lnTo>
                    <a:lnTo>
                      <a:pt x="521" y="572"/>
                    </a:lnTo>
                    <a:lnTo>
                      <a:pt x="519" y="570"/>
                    </a:lnTo>
                    <a:lnTo>
                      <a:pt x="518" y="569"/>
                    </a:lnTo>
                    <a:lnTo>
                      <a:pt x="518" y="567"/>
                    </a:lnTo>
                    <a:lnTo>
                      <a:pt x="516" y="566"/>
                    </a:lnTo>
                    <a:lnTo>
                      <a:pt x="515" y="566"/>
                    </a:lnTo>
                    <a:lnTo>
                      <a:pt x="515" y="566"/>
                    </a:lnTo>
                    <a:lnTo>
                      <a:pt x="513" y="566"/>
                    </a:lnTo>
                    <a:lnTo>
                      <a:pt x="513" y="566"/>
                    </a:lnTo>
                    <a:lnTo>
                      <a:pt x="510" y="564"/>
                    </a:lnTo>
                    <a:lnTo>
                      <a:pt x="510" y="564"/>
                    </a:lnTo>
                    <a:lnTo>
                      <a:pt x="511" y="562"/>
                    </a:lnTo>
                    <a:lnTo>
                      <a:pt x="513" y="562"/>
                    </a:lnTo>
                    <a:lnTo>
                      <a:pt x="513" y="558"/>
                    </a:lnTo>
                    <a:lnTo>
                      <a:pt x="513" y="556"/>
                    </a:lnTo>
                    <a:lnTo>
                      <a:pt x="510" y="554"/>
                    </a:lnTo>
                    <a:lnTo>
                      <a:pt x="508" y="554"/>
                    </a:lnTo>
                    <a:lnTo>
                      <a:pt x="507" y="554"/>
                    </a:lnTo>
                    <a:lnTo>
                      <a:pt x="507" y="554"/>
                    </a:lnTo>
                    <a:lnTo>
                      <a:pt x="505" y="554"/>
                    </a:lnTo>
                    <a:lnTo>
                      <a:pt x="504" y="553"/>
                    </a:lnTo>
                    <a:lnTo>
                      <a:pt x="502" y="553"/>
                    </a:lnTo>
                    <a:lnTo>
                      <a:pt x="500" y="551"/>
                    </a:lnTo>
                    <a:lnTo>
                      <a:pt x="497" y="548"/>
                    </a:lnTo>
                    <a:lnTo>
                      <a:pt x="497" y="547"/>
                    </a:lnTo>
                    <a:lnTo>
                      <a:pt x="496" y="545"/>
                    </a:lnTo>
                    <a:lnTo>
                      <a:pt x="500" y="545"/>
                    </a:lnTo>
                    <a:lnTo>
                      <a:pt x="502" y="545"/>
                    </a:lnTo>
                    <a:lnTo>
                      <a:pt x="502" y="543"/>
                    </a:lnTo>
                    <a:lnTo>
                      <a:pt x="502" y="542"/>
                    </a:lnTo>
                    <a:lnTo>
                      <a:pt x="500" y="540"/>
                    </a:lnTo>
                    <a:lnTo>
                      <a:pt x="502" y="540"/>
                    </a:lnTo>
                    <a:lnTo>
                      <a:pt x="502" y="539"/>
                    </a:lnTo>
                    <a:lnTo>
                      <a:pt x="504" y="539"/>
                    </a:lnTo>
                    <a:lnTo>
                      <a:pt x="507" y="542"/>
                    </a:lnTo>
                    <a:lnTo>
                      <a:pt x="507" y="542"/>
                    </a:lnTo>
                    <a:lnTo>
                      <a:pt x="510" y="547"/>
                    </a:lnTo>
                    <a:lnTo>
                      <a:pt x="510" y="547"/>
                    </a:lnTo>
                    <a:lnTo>
                      <a:pt x="510" y="548"/>
                    </a:lnTo>
                    <a:lnTo>
                      <a:pt x="515" y="550"/>
                    </a:lnTo>
                    <a:lnTo>
                      <a:pt x="515" y="550"/>
                    </a:lnTo>
                    <a:lnTo>
                      <a:pt x="515" y="548"/>
                    </a:lnTo>
                    <a:lnTo>
                      <a:pt x="516" y="545"/>
                    </a:lnTo>
                    <a:lnTo>
                      <a:pt x="518" y="545"/>
                    </a:lnTo>
                    <a:lnTo>
                      <a:pt x="518" y="545"/>
                    </a:lnTo>
                    <a:lnTo>
                      <a:pt x="518" y="543"/>
                    </a:lnTo>
                    <a:lnTo>
                      <a:pt x="516" y="543"/>
                    </a:lnTo>
                    <a:lnTo>
                      <a:pt x="518" y="542"/>
                    </a:lnTo>
                    <a:lnTo>
                      <a:pt x="516" y="542"/>
                    </a:lnTo>
                    <a:lnTo>
                      <a:pt x="516" y="542"/>
                    </a:lnTo>
                    <a:lnTo>
                      <a:pt x="513" y="547"/>
                    </a:lnTo>
                    <a:lnTo>
                      <a:pt x="513" y="548"/>
                    </a:lnTo>
                    <a:lnTo>
                      <a:pt x="511" y="545"/>
                    </a:lnTo>
                    <a:lnTo>
                      <a:pt x="510" y="543"/>
                    </a:lnTo>
                    <a:lnTo>
                      <a:pt x="510" y="543"/>
                    </a:lnTo>
                    <a:lnTo>
                      <a:pt x="510" y="542"/>
                    </a:lnTo>
                    <a:lnTo>
                      <a:pt x="513" y="542"/>
                    </a:lnTo>
                    <a:lnTo>
                      <a:pt x="511" y="540"/>
                    </a:lnTo>
                    <a:lnTo>
                      <a:pt x="508" y="539"/>
                    </a:lnTo>
                    <a:lnTo>
                      <a:pt x="507" y="539"/>
                    </a:lnTo>
                    <a:lnTo>
                      <a:pt x="505" y="539"/>
                    </a:lnTo>
                    <a:lnTo>
                      <a:pt x="505" y="537"/>
                    </a:lnTo>
                    <a:lnTo>
                      <a:pt x="504" y="536"/>
                    </a:lnTo>
                    <a:lnTo>
                      <a:pt x="505" y="532"/>
                    </a:lnTo>
                    <a:lnTo>
                      <a:pt x="507" y="531"/>
                    </a:lnTo>
                    <a:lnTo>
                      <a:pt x="511" y="532"/>
                    </a:lnTo>
                    <a:lnTo>
                      <a:pt x="513" y="532"/>
                    </a:lnTo>
                    <a:lnTo>
                      <a:pt x="511" y="531"/>
                    </a:lnTo>
                    <a:lnTo>
                      <a:pt x="511" y="531"/>
                    </a:lnTo>
                    <a:lnTo>
                      <a:pt x="510" y="531"/>
                    </a:lnTo>
                    <a:lnTo>
                      <a:pt x="507" y="528"/>
                    </a:lnTo>
                    <a:lnTo>
                      <a:pt x="507" y="526"/>
                    </a:lnTo>
                    <a:lnTo>
                      <a:pt x="508" y="525"/>
                    </a:lnTo>
                    <a:lnTo>
                      <a:pt x="508" y="525"/>
                    </a:lnTo>
                    <a:lnTo>
                      <a:pt x="510" y="523"/>
                    </a:lnTo>
                    <a:lnTo>
                      <a:pt x="513" y="525"/>
                    </a:lnTo>
                    <a:lnTo>
                      <a:pt x="513" y="525"/>
                    </a:lnTo>
                    <a:lnTo>
                      <a:pt x="515" y="525"/>
                    </a:lnTo>
                    <a:lnTo>
                      <a:pt x="513" y="523"/>
                    </a:lnTo>
                    <a:lnTo>
                      <a:pt x="513" y="523"/>
                    </a:lnTo>
                    <a:lnTo>
                      <a:pt x="511" y="521"/>
                    </a:lnTo>
                    <a:lnTo>
                      <a:pt x="511" y="520"/>
                    </a:lnTo>
                    <a:lnTo>
                      <a:pt x="511" y="518"/>
                    </a:lnTo>
                    <a:lnTo>
                      <a:pt x="511" y="518"/>
                    </a:lnTo>
                    <a:lnTo>
                      <a:pt x="511" y="517"/>
                    </a:lnTo>
                    <a:lnTo>
                      <a:pt x="511" y="515"/>
                    </a:lnTo>
                    <a:lnTo>
                      <a:pt x="513" y="515"/>
                    </a:lnTo>
                    <a:lnTo>
                      <a:pt x="513" y="514"/>
                    </a:lnTo>
                    <a:lnTo>
                      <a:pt x="513" y="514"/>
                    </a:lnTo>
                    <a:lnTo>
                      <a:pt x="511" y="514"/>
                    </a:lnTo>
                    <a:lnTo>
                      <a:pt x="511" y="515"/>
                    </a:lnTo>
                    <a:lnTo>
                      <a:pt x="511" y="517"/>
                    </a:lnTo>
                    <a:lnTo>
                      <a:pt x="510" y="518"/>
                    </a:lnTo>
                    <a:lnTo>
                      <a:pt x="510" y="520"/>
                    </a:lnTo>
                    <a:lnTo>
                      <a:pt x="510" y="521"/>
                    </a:lnTo>
                    <a:lnTo>
                      <a:pt x="508" y="523"/>
                    </a:lnTo>
                    <a:lnTo>
                      <a:pt x="508" y="521"/>
                    </a:lnTo>
                    <a:lnTo>
                      <a:pt x="507" y="521"/>
                    </a:lnTo>
                    <a:lnTo>
                      <a:pt x="507" y="521"/>
                    </a:lnTo>
                    <a:lnTo>
                      <a:pt x="507" y="520"/>
                    </a:lnTo>
                    <a:lnTo>
                      <a:pt x="507" y="514"/>
                    </a:lnTo>
                    <a:lnTo>
                      <a:pt x="507" y="509"/>
                    </a:lnTo>
                    <a:lnTo>
                      <a:pt x="507" y="506"/>
                    </a:lnTo>
                    <a:lnTo>
                      <a:pt x="508" y="504"/>
                    </a:lnTo>
                    <a:lnTo>
                      <a:pt x="510" y="504"/>
                    </a:lnTo>
                    <a:lnTo>
                      <a:pt x="510" y="504"/>
                    </a:lnTo>
                    <a:lnTo>
                      <a:pt x="511" y="504"/>
                    </a:lnTo>
                    <a:lnTo>
                      <a:pt x="511" y="504"/>
                    </a:lnTo>
                    <a:lnTo>
                      <a:pt x="510" y="502"/>
                    </a:lnTo>
                    <a:lnTo>
                      <a:pt x="508" y="502"/>
                    </a:lnTo>
                    <a:lnTo>
                      <a:pt x="507" y="504"/>
                    </a:lnTo>
                    <a:lnTo>
                      <a:pt x="505" y="504"/>
                    </a:lnTo>
                    <a:lnTo>
                      <a:pt x="505" y="501"/>
                    </a:lnTo>
                    <a:lnTo>
                      <a:pt x="504" y="499"/>
                    </a:lnTo>
                    <a:lnTo>
                      <a:pt x="504" y="498"/>
                    </a:lnTo>
                    <a:lnTo>
                      <a:pt x="504" y="495"/>
                    </a:lnTo>
                    <a:lnTo>
                      <a:pt x="507" y="495"/>
                    </a:lnTo>
                    <a:lnTo>
                      <a:pt x="508" y="496"/>
                    </a:lnTo>
                    <a:lnTo>
                      <a:pt x="515" y="496"/>
                    </a:lnTo>
                    <a:lnTo>
                      <a:pt x="519" y="498"/>
                    </a:lnTo>
                    <a:lnTo>
                      <a:pt x="521" y="498"/>
                    </a:lnTo>
                    <a:lnTo>
                      <a:pt x="521" y="498"/>
                    </a:lnTo>
                    <a:lnTo>
                      <a:pt x="519" y="496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6" y="488"/>
                    </a:lnTo>
                    <a:lnTo>
                      <a:pt x="516" y="488"/>
                    </a:lnTo>
                    <a:lnTo>
                      <a:pt x="515" y="490"/>
                    </a:lnTo>
                    <a:lnTo>
                      <a:pt x="515" y="493"/>
                    </a:lnTo>
                    <a:lnTo>
                      <a:pt x="513" y="493"/>
                    </a:lnTo>
                    <a:lnTo>
                      <a:pt x="511" y="495"/>
                    </a:lnTo>
                    <a:lnTo>
                      <a:pt x="508" y="495"/>
                    </a:lnTo>
                    <a:lnTo>
                      <a:pt x="507" y="493"/>
                    </a:lnTo>
                    <a:lnTo>
                      <a:pt x="507" y="493"/>
                    </a:lnTo>
                    <a:lnTo>
                      <a:pt x="507" y="491"/>
                    </a:lnTo>
                    <a:lnTo>
                      <a:pt x="505" y="491"/>
                    </a:lnTo>
                    <a:lnTo>
                      <a:pt x="504" y="490"/>
                    </a:lnTo>
                    <a:lnTo>
                      <a:pt x="504" y="490"/>
                    </a:lnTo>
                    <a:lnTo>
                      <a:pt x="502" y="490"/>
                    </a:lnTo>
                    <a:lnTo>
                      <a:pt x="504" y="488"/>
                    </a:lnTo>
                    <a:lnTo>
                      <a:pt x="504" y="487"/>
                    </a:lnTo>
                    <a:lnTo>
                      <a:pt x="505" y="487"/>
                    </a:lnTo>
                    <a:lnTo>
                      <a:pt x="507" y="487"/>
                    </a:lnTo>
                    <a:lnTo>
                      <a:pt x="507" y="488"/>
                    </a:lnTo>
                    <a:lnTo>
                      <a:pt x="508" y="488"/>
                    </a:lnTo>
                    <a:lnTo>
                      <a:pt x="510" y="488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8" y="487"/>
                    </a:lnTo>
                    <a:lnTo>
                      <a:pt x="507" y="487"/>
                    </a:lnTo>
                    <a:lnTo>
                      <a:pt x="505" y="484"/>
                    </a:lnTo>
                    <a:lnTo>
                      <a:pt x="507" y="482"/>
                    </a:lnTo>
                    <a:lnTo>
                      <a:pt x="508" y="480"/>
                    </a:lnTo>
                    <a:lnTo>
                      <a:pt x="510" y="480"/>
                    </a:lnTo>
                    <a:lnTo>
                      <a:pt x="508" y="477"/>
                    </a:lnTo>
                    <a:lnTo>
                      <a:pt x="510" y="476"/>
                    </a:lnTo>
                    <a:lnTo>
                      <a:pt x="508" y="474"/>
                    </a:lnTo>
                    <a:lnTo>
                      <a:pt x="508" y="473"/>
                    </a:lnTo>
                    <a:lnTo>
                      <a:pt x="505" y="473"/>
                    </a:lnTo>
                    <a:lnTo>
                      <a:pt x="505" y="473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5" y="474"/>
                    </a:lnTo>
                    <a:lnTo>
                      <a:pt x="502" y="474"/>
                    </a:lnTo>
                    <a:lnTo>
                      <a:pt x="500" y="473"/>
                    </a:lnTo>
                    <a:lnTo>
                      <a:pt x="497" y="471"/>
                    </a:lnTo>
                    <a:lnTo>
                      <a:pt x="497" y="471"/>
                    </a:lnTo>
                    <a:lnTo>
                      <a:pt x="497" y="469"/>
                    </a:lnTo>
                    <a:lnTo>
                      <a:pt x="497" y="468"/>
                    </a:lnTo>
                    <a:lnTo>
                      <a:pt x="497" y="468"/>
                    </a:lnTo>
                    <a:lnTo>
                      <a:pt x="496" y="469"/>
                    </a:lnTo>
                    <a:lnTo>
                      <a:pt x="492" y="469"/>
                    </a:lnTo>
                    <a:lnTo>
                      <a:pt x="491" y="471"/>
                    </a:lnTo>
                    <a:lnTo>
                      <a:pt x="489" y="471"/>
                    </a:lnTo>
                    <a:lnTo>
                      <a:pt x="489" y="471"/>
                    </a:lnTo>
                    <a:lnTo>
                      <a:pt x="489" y="473"/>
                    </a:lnTo>
                    <a:lnTo>
                      <a:pt x="491" y="473"/>
                    </a:lnTo>
                    <a:lnTo>
                      <a:pt x="492" y="474"/>
                    </a:lnTo>
                    <a:lnTo>
                      <a:pt x="492" y="474"/>
                    </a:lnTo>
                    <a:lnTo>
                      <a:pt x="491" y="476"/>
                    </a:lnTo>
                    <a:lnTo>
                      <a:pt x="491" y="476"/>
                    </a:lnTo>
                    <a:lnTo>
                      <a:pt x="488" y="474"/>
                    </a:lnTo>
                    <a:lnTo>
                      <a:pt x="488" y="473"/>
                    </a:lnTo>
                    <a:lnTo>
                      <a:pt x="488" y="471"/>
                    </a:lnTo>
                    <a:lnTo>
                      <a:pt x="488" y="469"/>
                    </a:lnTo>
                    <a:lnTo>
                      <a:pt x="491" y="468"/>
                    </a:lnTo>
                    <a:lnTo>
                      <a:pt x="492" y="466"/>
                    </a:lnTo>
                    <a:lnTo>
                      <a:pt x="494" y="465"/>
                    </a:lnTo>
                    <a:lnTo>
                      <a:pt x="497" y="463"/>
                    </a:lnTo>
                    <a:lnTo>
                      <a:pt x="499" y="462"/>
                    </a:lnTo>
                    <a:lnTo>
                      <a:pt x="497" y="460"/>
                    </a:lnTo>
                    <a:lnTo>
                      <a:pt x="497" y="458"/>
                    </a:lnTo>
                    <a:lnTo>
                      <a:pt x="497" y="457"/>
                    </a:lnTo>
                    <a:lnTo>
                      <a:pt x="500" y="455"/>
                    </a:lnTo>
                    <a:lnTo>
                      <a:pt x="504" y="455"/>
                    </a:lnTo>
                    <a:lnTo>
                      <a:pt x="505" y="455"/>
                    </a:lnTo>
                    <a:lnTo>
                      <a:pt x="507" y="455"/>
                    </a:lnTo>
                    <a:lnTo>
                      <a:pt x="508" y="455"/>
                    </a:lnTo>
                    <a:lnTo>
                      <a:pt x="510" y="454"/>
                    </a:lnTo>
                    <a:lnTo>
                      <a:pt x="511" y="454"/>
                    </a:lnTo>
                    <a:lnTo>
                      <a:pt x="511" y="452"/>
                    </a:lnTo>
                    <a:lnTo>
                      <a:pt x="511" y="452"/>
                    </a:lnTo>
                    <a:lnTo>
                      <a:pt x="510" y="450"/>
                    </a:lnTo>
                    <a:lnTo>
                      <a:pt x="510" y="449"/>
                    </a:lnTo>
                    <a:lnTo>
                      <a:pt x="510" y="449"/>
                    </a:lnTo>
                    <a:lnTo>
                      <a:pt x="511" y="447"/>
                    </a:lnTo>
                    <a:lnTo>
                      <a:pt x="513" y="447"/>
                    </a:lnTo>
                    <a:lnTo>
                      <a:pt x="513" y="447"/>
                    </a:lnTo>
                    <a:lnTo>
                      <a:pt x="515" y="449"/>
                    </a:lnTo>
                    <a:lnTo>
                      <a:pt x="515" y="449"/>
                    </a:lnTo>
                    <a:lnTo>
                      <a:pt x="513" y="450"/>
                    </a:lnTo>
                    <a:lnTo>
                      <a:pt x="513" y="455"/>
                    </a:lnTo>
                    <a:lnTo>
                      <a:pt x="511" y="457"/>
                    </a:lnTo>
                    <a:lnTo>
                      <a:pt x="511" y="457"/>
                    </a:lnTo>
                    <a:lnTo>
                      <a:pt x="511" y="460"/>
                    </a:lnTo>
                    <a:lnTo>
                      <a:pt x="511" y="460"/>
                    </a:lnTo>
                    <a:lnTo>
                      <a:pt x="507" y="462"/>
                    </a:lnTo>
                    <a:lnTo>
                      <a:pt x="507" y="462"/>
                    </a:lnTo>
                    <a:lnTo>
                      <a:pt x="507" y="463"/>
                    </a:lnTo>
                    <a:lnTo>
                      <a:pt x="508" y="463"/>
                    </a:lnTo>
                    <a:lnTo>
                      <a:pt x="511" y="463"/>
                    </a:lnTo>
                    <a:lnTo>
                      <a:pt x="513" y="462"/>
                    </a:lnTo>
                    <a:lnTo>
                      <a:pt x="513" y="460"/>
                    </a:lnTo>
                    <a:lnTo>
                      <a:pt x="515" y="455"/>
                    </a:lnTo>
                    <a:lnTo>
                      <a:pt x="515" y="455"/>
                    </a:lnTo>
                    <a:lnTo>
                      <a:pt x="516" y="455"/>
                    </a:lnTo>
                    <a:lnTo>
                      <a:pt x="516" y="455"/>
                    </a:lnTo>
                    <a:lnTo>
                      <a:pt x="516" y="458"/>
                    </a:lnTo>
                    <a:lnTo>
                      <a:pt x="516" y="460"/>
                    </a:lnTo>
                    <a:lnTo>
                      <a:pt x="515" y="465"/>
                    </a:lnTo>
                    <a:lnTo>
                      <a:pt x="513" y="468"/>
                    </a:lnTo>
                    <a:lnTo>
                      <a:pt x="513" y="468"/>
                    </a:lnTo>
                    <a:lnTo>
                      <a:pt x="513" y="469"/>
                    </a:lnTo>
                    <a:lnTo>
                      <a:pt x="515" y="468"/>
                    </a:lnTo>
                    <a:lnTo>
                      <a:pt x="515" y="468"/>
                    </a:lnTo>
                    <a:lnTo>
                      <a:pt x="516" y="466"/>
                    </a:lnTo>
                    <a:lnTo>
                      <a:pt x="516" y="463"/>
                    </a:lnTo>
                    <a:lnTo>
                      <a:pt x="516" y="462"/>
                    </a:lnTo>
                    <a:lnTo>
                      <a:pt x="518" y="462"/>
                    </a:lnTo>
                    <a:lnTo>
                      <a:pt x="518" y="458"/>
                    </a:lnTo>
                    <a:lnTo>
                      <a:pt x="518" y="457"/>
                    </a:lnTo>
                    <a:lnTo>
                      <a:pt x="518" y="454"/>
                    </a:lnTo>
                    <a:lnTo>
                      <a:pt x="516" y="454"/>
                    </a:lnTo>
                    <a:lnTo>
                      <a:pt x="516" y="454"/>
                    </a:lnTo>
                    <a:lnTo>
                      <a:pt x="515" y="452"/>
                    </a:lnTo>
                    <a:lnTo>
                      <a:pt x="516" y="449"/>
                    </a:lnTo>
                    <a:lnTo>
                      <a:pt x="519" y="449"/>
                    </a:lnTo>
                    <a:lnTo>
                      <a:pt x="521" y="447"/>
                    </a:lnTo>
                    <a:lnTo>
                      <a:pt x="522" y="447"/>
                    </a:lnTo>
                    <a:lnTo>
                      <a:pt x="524" y="447"/>
                    </a:lnTo>
                    <a:lnTo>
                      <a:pt x="527" y="449"/>
                    </a:lnTo>
                    <a:lnTo>
                      <a:pt x="527" y="449"/>
                    </a:lnTo>
                    <a:lnTo>
                      <a:pt x="527" y="447"/>
                    </a:lnTo>
                    <a:lnTo>
                      <a:pt x="527" y="447"/>
                    </a:lnTo>
                    <a:lnTo>
                      <a:pt x="526" y="447"/>
                    </a:lnTo>
                    <a:lnTo>
                      <a:pt x="522" y="444"/>
                    </a:lnTo>
                    <a:lnTo>
                      <a:pt x="519" y="444"/>
                    </a:lnTo>
                    <a:lnTo>
                      <a:pt x="521" y="443"/>
                    </a:lnTo>
                    <a:lnTo>
                      <a:pt x="521" y="439"/>
                    </a:lnTo>
                    <a:lnTo>
                      <a:pt x="522" y="439"/>
                    </a:lnTo>
                    <a:lnTo>
                      <a:pt x="526" y="439"/>
                    </a:lnTo>
                    <a:lnTo>
                      <a:pt x="530" y="436"/>
                    </a:lnTo>
                    <a:lnTo>
                      <a:pt x="530" y="433"/>
                    </a:lnTo>
                    <a:lnTo>
                      <a:pt x="532" y="430"/>
                    </a:lnTo>
                    <a:lnTo>
                      <a:pt x="529" y="430"/>
                    </a:lnTo>
                    <a:lnTo>
                      <a:pt x="527" y="428"/>
                    </a:lnTo>
                    <a:lnTo>
                      <a:pt x="524" y="427"/>
                    </a:lnTo>
                    <a:lnTo>
                      <a:pt x="522" y="425"/>
                    </a:lnTo>
                    <a:lnTo>
                      <a:pt x="522" y="424"/>
                    </a:lnTo>
                    <a:lnTo>
                      <a:pt x="524" y="421"/>
                    </a:lnTo>
                    <a:lnTo>
                      <a:pt x="526" y="421"/>
                    </a:lnTo>
                    <a:lnTo>
                      <a:pt x="527" y="416"/>
                    </a:lnTo>
                    <a:lnTo>
                      <a:pt x="526" y="413"/>
                    </a:lnTo>
                    <a:lnTo>
                      <a:pt x="526" y="411"/>
                    </a:lnTo>
                    <a:lnTo>
                      <a:pt x="527" y="410"/>
                    </a:lnTo>
                    <a:lnTo>
                      <a:pt x="527" y="408"/>
                    </a:lnTo>
                    <a:lnTo>
                      <a:pt x="529" y="406"/>
                    </a:lnTo>
                    <a:lnTo>
                      <a:pt x="530" y="406"/>
                    </a:lnTo>
                    <a:lnTo>
                      <a:pt x="530" y="405"/>
                    </a:lnTo>
                    <a:lnTo>
                      <a:pt x="530" y="403"/>
                    </a:lnTo>
                    <a:lnTo>
                      <a:pt x="529" y="402"/>
                    </a:lnTo>
                    <a:lnTo>
                      <a:pt x="529" y="400"/>
                    </a:lnTo>
                    <a:lnTo>
                      <a:pt x="530" y="397"/>
                    </a:lnTo>
                    <a:lnTo>
                      <a:pt x="532" y="397"/>
                    </a:lnTo>
                    <a:lnTo>
                      <a:pt x="532" y="397"/>
                    </a:lnTo>
                    <a:lnTo>
                      <a:pt x="530" y="395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2" y="391"/>
                    </a:lnTo>
                    <a:lnTo>
                      <a:pt x="533" y="392"/>
                    </a:lnTo>
                    <a:lnTo>
                      <a:pt x="535" y="395"/>
                    </a:lnTo>
                    <a:lnTo>
                      <a:pt x="535" y="394"/>
                    </a:lnTo>
                    <a:lnTo>
                      <a:pt x="535" y="391"/>
                    </a:lnTo>
                    <a:lnTo>
                      <a:pt x="533" y="387"/>
                    </a:lnTo>
                    <a:lnTo>
                      <a:pt x="532" y="387"/>
                    </a:lnTo>
                    <a:lnTo>
                      <a:pt x="530" y="387"/>
                    </a:lnTo>
                    <a:lnTo>
                      <a:pt x="530" y="387"/>
                    </a:lnTo>
                    <a:lnTo>
                      <a:pt x="529" y="386"/>
                    </a:lnTo>
                    <a:lnTo>
                      <a:pt x="530" y="384"/>
                    </a:lnTo>
                    <a:lnTo>
                      <a:pt x="530" y="384"/>
                    </a:lnTo>
                    <a:lnTo>
                      <a:pt x="532" y="383"/>
                    </a:lnTo>
                    <a:lnTo>
                      <a:pt x="533" y="383"/>
                    </a:lnTo>
                    <a:lnTo>
                      <a:pt x="535" y="381"/>
                    </a:lnTo>
                    <a:lnTo>
                      <a:pt x="537" y="380"/>
                    </a:lnTo>
                    <a:lnTo>
                      <a:pt x="535" y="380"/>
                    </a:lnTo>
                    <a:lnTo>
                      <a:pt x="535" y="381"/>
                    </a:lnTo>
                    <a:lnTo>
                      <a:pt x="533" y="383"/>
                    </a:lnTo>
                    <a:lnTo>
                      <a:pt x="532" y="383"/>
                    </a:lnTo>
                    <a:lnTo>
                      <a:pt x="532" y="381"/>
                    </a:lnTo>
                    <a:lnTo>
                      <a:pt x="529" y="380"/>
                    </a:lnTo>
                    <a:lnTo>
                      <a:pt x="529" y="380"/>
                    </a:lnTo>
                    <a:lnTo>
                      <a:pt x="527" y="380"/>
                    </a:lnTo>
                    <a:lnTo>
                      <a:pt x="526" y="380"/>
                    </a:lnTo>
                    <a:lnTo>
                      <a:pt x="524" y="383"/>
                    </a:lnTo>
                    <a:lnTo>
                      <a:pt x="522" y="384"/>
                    </a:lnTo>
                    <a:lnTo>
                      <a:pt x="519" y="384"/>
                    </a:lnTo>
                    <a:lnTo>
                      <a:pt x="518" y="384"/>
                    </a:lnTo>
                    <a:lnTo>
                      <a:pt x="516" y="383"/>
                    </a:lnTo>
                    <a:lnTo>
                      <a:pt x="516" y="383"/>
                    </a:lnTo>
                    <a:lnTo>
                      <a:pt x="516" y="381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16" y="381"/>
                    </a:lnTo>
                    <a:lnTo>
                      <a:pt x="515" y="380"/>
                    </a:lnTo>
                    <a:lnTo>
                      <a:pt x="515" y="378"/>
                    </a:lnTo>
                    <a:lnTo>
                      <a:pt x="515" y="376"/>
                    </a:lnTo>
                    <a:lnTo>
                      <a:pt x="513" y="373"/>
                    </a:lnTo>
                    <a:lnTo>
                      <a:pt x="513" y="370"/>
                    </a:lnTo>
                    <a:lnTo>
                      <a:pt x="513" y="369"/>
                    </a:lnTo>
                    <a:lnTo>
                      <a:pt x="515" y="361"/>
                    </a:lnTo>
                    <a:lnTo>
                      <a:pt x="516" y="358"/>
                    </a:lnTo>
                    <a:lnTo>
                      <a:pt x="516" y="354"/>
                    </a:lnTo>
                    <a:lnTo>
                      <a:pt x="516" y="353"/>
                    </a:lnTo>
                    <a:lnTo>
                      <a:pt x="519" y="351"/>
                    </a:lnTo>
                    <a:lnTo>
                      <a:pt x="521" y="350"/>
                    </a:lnTo>
                    <a:lnTo>
                      <a:pt x="522" y="343"/>
                    </a:lnTo>
                    <a:lnTo>
                      <a:pt x="522" y="340"/>
                    </a:lnTo>
                    <a:lnTo>
                      <a:pt x="519" y="331"/>
                    </a:lnTo>
                    <a:lnTo>
                      <a:pt x="519" y="328"/>
                    </a:lnTo>
                    <a:lnTo>
                      <a:pt x="519" y="326"/>
                    </a:lnTo>
                    <a:lnTo>
                      <a:pt x="519" y="321"/>
                    </a:lnTo>
                    <a:lnTo>
                      <a:pt x="519" y="320"/>
                    </a:lnTo>
                    <a:lnTo>
                      <a:pt x="519" y="318"/>
                    </a:lnTo>
                    <a:lnTo>
                      <a:pt x="516" y="315"/>
                    </a:lnTo>
                    <a:lnTo>
                      <a:pt x="516" y="313"/>
                    </a:lnTo>
                    <a:lnTo>
                      <a:pt x="518" y="312"/>
                    </a:lnTo>
                    <a:lnTo>
                      <a:pt x="516" y="309"/>
                    </a:lnTo>
                    <a:lnTo>
                      <a:pt x="518" y="307"/>
                    </a:lnTo>
                    <a:lnTo>
                      <a:pt x="518" y="306"/>
                    </a:lnTo>
                    <a:lnTo>
                      <a:pt x="521" y="307"/>
                    </a:lnTo>
                    <a:lnTo>
                      <a:pt x="522" y="307"/>
                    </a:lnTo>
                    <a:lnTo>
                      <a:pt x="524" y="306"/>
                    </a:lnTo>
                    <a:lnTo>
                      <a:pt x="524" y="304"/>
                    </a:lnTo>
                    <a:lnTo>
                      <a:pt x="524" y="301"/>
                    </a:lnTo>
                    <a:lnTo>
                      <a:pt x="524" y="299"/>
                    </a:lnTo>
                    <a:lnTo>
                      <a:pt x="524" y="298"/>
                    </a:lnTo>
                    <a:lnTo>
                      <a:pt x="526" y="298"/>
                    </a:lnTo>
                    <a:lnTo>
                      <a:pt x="527" y="296"/>
                    </a:lnTo>
                    <a:lnTo>
                      <a:pt x="529" y="293"/>
                    </a:lnTo>
                    <a:lnTo>
                      <a:pt x="530" y="287"/>
                    </a:lnTo>
                    <a:lnTo>
                      <a:pt x="530" y="285"/>
                    </a:lnTo>
                    <a:lnTo>
                      <a:pt x="532" y="283"/>
                    </a:lnTo>
                    <a:lnTo>
                      <a:pt x="532" y="280"/>
                    </a:lnTo>
                    <a:lnTo>
                      <a:pt x="533" y="279"/>
                    </a:lnTo>
                    <a:lnTo>
                      <a:pt x="533" y="277"/>
                    </a:lnTo>
                    <a:lnTo>
                      <a:pt x="535" y="276"/>
                    </a:lnTo>
                    <a:lnTo>
                      <a:pt x="535" y="274"/>
                    </a:lnTo>
                    <a:lnTo>
                      <a:pt x="538" y="272"/>
                    </a:lnTo>
                    <a:lnTo>
                      <a:pt x="538" y="269"/>
                    </a:lnTo>
                    <a:lnTo>
                      <a:pt x="540" y="265"/>
                    </a:lnTo>
                    <a:lnTo>
                      <a:pt x="540" y="261"/>
                    </a:lnTo>
                    <a:lnTo>
                      <a:pt x="541" y="258"/>
                    </a:lnTo>
                    <a:lnTo>
                      <a:pt x="541" y="257"/>
                    </a:lnTo>
                    <a:lnTo>
                      <a:pt x="541" y="254"/>
                    </a:lnTo>
                    <a:lnTo>
                      <a:pt x="543" y="252"/>
                    </a:lnTo>
                    <a:lnTo>
                      <a:pt x="543" y="250"/>
                    </a:lnTo>
                    <a:lnTo>
                      <a:pt x="546" y="249"/>
                    </a:lnTo>
                    <a:lnTo>
                      <a:pt x="546" y="246"/>
                    </a:lnTo>
                    <a:lnTo>
                      <a:pt x="546" y="244"/>
                    </a:lnTo>
                    <a:lnTo>
                      <a:pt x="546" y="243"/>
                    </a:lnTo>
                    <a:lnTo>
                      <a:pt x="545" y="239"/>
                    </a:lnTo>
                    <a:lnTo>
                      <a:pt x="546" y="238"/>
                    </a:lnTo>
                    <a:lnTo>
                      <a:pt x="546" y="238"/>
                    </a:lnTo>
                    <a:lnTo>
                      <a:pt x="549" y="233"/>
                    </a:lnTo>
                    <a:lnTo>
                      <a:pt x="549" y="230"/>
                    </a:lnTo>
                    <a:lnTo>
                      <a:pt x="549" y="228"/>
                    </a:lnTo>
                    <a:lnTo>
                      <a:pt x="548" y="225"/>
                    </a:lnTo>
                    <a:lnTo>
                      <a:pt x="548" y="219"/>
                    </a:lnTo>
                    <a:lnTo>
                      <a:pt x="548" y="214"/>
                    </a:lnTo>
                    <a:lnTo>
                      <a:pt x="546" y="209"/>
                    </a:lnTo>
                    <a:lnTo>
                      <a:pt x="546" y="206"/>
                    </a:lnTo>
                    <a:lnTo>
                      <a:pt x="545" y="202"/>
                    </a:lnTo>
                    <a:lnTo>
                      <a:pt x="545" y="200"/>
                    </a:lnTo>
                    <a:lnTo>
                      <a:pt x="546" y="195"/>
                    </a:lnTo>
                    <a:lnTo>
                      <a:pt x="549" y="192"/>
                    </a:lnTo>
                    <a:lnTo>
                      <a:pt x="551" y="189"/>
                    </a:lnTo>
                    <a:lnTo>
                      <a:pt x="551" y="184"/>
                    </a:lnTo>
                    <a:lnTo>
                      <a:pt x="551" y="181"/>
                    </a:lnTo>
                    <a:lnTo>
                      <a:pt x="551" y="180"/>
                    </a:lnTo>
                    <a:lnTo>
                      <a:pt x="548" y="178"/>
                    </a:lnTo>
                    <a:lnTo>
                      <a:pt x="548" y="173"/>
                    </a:lnTo>
                    <a:lnTo>
                      <a:pt x="548" y="172"/>
                    </a:lnTo>
                    <a:lnTo>
                      <a:pt x="549" y="172"/>
                    </a:lnTo>
                    <a:lnTo>
                      <a:pt x="551" y="170"/>
                    </a:lnTo>
                    <a:lnTo>
                      <a:pt x="551" y="167"/>
                    </a:lnTo>
                    <a:lnTo>
                      <a:pt x="552" y="165"/>
                    </a:lnTo>
                    <a:lnTo>
                      <a:pt x="552" y="161"/>
                    </a:lnTo>
                    <a:lnTo>
                      <a:pt x="554" y="156"/>
                    </a:lnTo>
                    <a:lnTo>
                      <a:pt x="554" y="154"/>
                    </a:lnTo>
                    <a:lnTo>
                      <a:pt x="556" y="153"/>
                    </a:lnTo>
                    <a:lnTo>
                      <a:pt x="557" y="153"/>
                    </a:lnTo>
                    <a:lnTo>
                      <a:pt x="557" y="151"/>
                    </a:lnTo>
                    <a:lnTo>
                      <a:pt x="557" y="148"/>
                    </a:lnTo>
                    <a:lnTo>
                      <a:pt x="557" y="146"/>
                    </a:lnTo>
                    <a:lnTo>
                      <a:pt x="559" y="143"/>
                    </a:lnTo>
                    <a:lnTo>
                      <a:pt x="559" y="142"/>
                    </a:lnTo>
                    <a:lnTo>
                      <a:pt x="560" y="137"/>
                    </a:lnTo>
                    <a:lnTo>
                      <a:pt x="560" y="134"/>
                    </a:lnTo>
                    <a:lnTo>
                      <a:pt x="560" y="134"/>
                    </a:lnTo>
                    <a:lnTo>
                      <a:pt x="560" y="132"/>
                    </a:lnTo>
                    <a:lnTo>
                      <a:pt x="560" y="128"/>
                    </a:lnTo>
                    <a:lnTo>
                      <a:pt x="560" y="126"/>
                    </a:lnTo>
                    <a:lnTo>
                      <a:pt x="560" y="124"/>
                    </a:lnTo>
                    <a:lnTo>
                      <a:pt x="560" y="121"/>
                    </a:lnTo>
                    <a:lnTo>
                      <a:pt x="562" y="120"/>
                    </a:lnTo>
                    <a:lnTo>
                      <a:pt x="563" y="118"/>
                    </a:lnTo>
                    <a:lnTo>
                      <a:pt x="563" y="116"/>
                    </a:lnTo>
                    <a:lnTo>
                      <a:pt x="563" y="115"/>
                    </a:lnTo>
                    <a:lnTo>
                      <a:pt x="562" y="109"/>
                    </a:lnTo>
                    <a:lnTo>
                      <a:pt x="562" y="107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2" y="98"/>
                    </a:lnTo>
                    <a:lnTo>
                      <a:pt x="562" y="96"/>
                    </a:lnTo>
                    <a:lnTo>
                      <a:pt x="563" y="94"/>
                    </a:lnTo>
                    <a:lnTo>
                      <a:pt x="563" y="93"/>
                    </a:lnTo>
                    <a:lnTo>
                      <a:pt x="563" y="91"/>
                    </a:lnTo>
                    <a:lnTo>
                      <a:pt x="563" y="90"/>
                    </a:lnTo>
                    <a:lnTo>
                      <a:pt x="562" y="90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3" y="83"/>
                    </a:lnTo>
                    <a:lnTo>
                      <a:pt x="563" y="82"/>
                    </a:lnTo>
                    <a:lnTo>
                      <a:pt x="565" y="80"/>
                    </a:lnTo>
                    <a:lnTo>
                      <a:pt x="567" y="76"/>
                    </a:lnTo>
                    <a:lnTo>
                      <a:pt x="567" y="71"/>
                    </a:lnTo>
                    <a:lnTo>
                      <a:pt x="567" y="66"/>
                    </a:lnTo>
                    <a:lnTo>
                      <a:pt x="568" y="64"/>
                    </a:lnTo>
                    <a:lnTo>
                      <a:pt x="568" y="61"/>
                    </a:lnTo>
                    <a:lnTo>
                      <a:pt x="568" y="60"/>
                    </a:lnTo>
                    <a:lnTo>
                      <a:pt x="568" y="58"/>
                    </a:lnTo>
                    <a:lnTo>
                      <a:pt x="568" y="57"/>
                    </a:lnTo>
                    <a:lnTo>
                      <a:pt x="567" y="49"/>
                    </a:lnTo>
                    <a:lnTo>
                      <a:pt x="567" y="46"/>
                    </a:lnTo>
                    <a:lnTo>
                      <a:pt x="568" y="41"/>
                    </a:lnTo>
                    <a:lnTo>
                      <a:pt x="568" y="35"/>
                    </a:lnTo>
                    <a:lnTo>
                      <a:pt x="568" y="33"/>
                    </a:lnTo>
                    <a:lnTo>
                      <a:pt x="567" y="31"/>
                    </a:lnTo>
                    <a:lnTo>
                      <a:pt x="567" y="30"/>
                    </a:lnTo>
                    <a:lnTo>
                      <a:pt x="567" y="27"/>
                    </a:lnTo>
                    <a:lnTo>
                      <a:pt x="565" y="20"/>
                    </a:lnTo>
                    <a:lnTo>
                      <a:pt x="565" y="16"/>
                    </a:lnTo>
                    <a:lnTo>
                      <a:pt x="565" y="14"/>
                    </a:lnTo>
                    <a:lnTo>
                      <a:pt x="563" y="13"/>
                    </a:lnTo>
                    <a:lnTo>
                      <a:pt x="565" y="13"/>
                    </a:lnTo>
                    <a:lnTo>
                      <a:pt x="565" y="13"/>
                    </a:lnTo>
                    <a:lnTo>
                      <a:pt x="567" y="13"/>
                    </a:lnTo>
                    <a:lnTo>
                      <a:pt x="570" y="11"/>
                    </a:lnTo>
                    <a:lnTo>
                      <a:pt x="571" y="11"/>
                    </a:lnTo>
                    <a:lnTo>
                      <a:pt x="573" y="9"/>
                    </a:lnTo>
                    <a:lnTo>
                      <a:pt x="573" y="8"/>
                    </a:lnTo>
                    <a:lnTo>
                      <a:pt x="573" y="6"/>
                    </a:lnTo>
                    <a:lnTo>
                      <a:pt x="573" y="5"/>
                    </a:lnTo>
                    <a:lnTo>
                      <a:pt x="571" y="3"/>
                    </a:lnTo>
                    <a:lnTo>
                      <a:pt x="573" y="3"/>
                    </a:lnTo>
                    <a:lnTo>
                      <a:pt x="574" y="1"/>
                    </a:lnTo>
                    <a:lnTo>
                      <a:pt x="576" y="1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" name="Freeform 306">
                <a:extLst>
                  <a:ext uri="{FF2B5EF4-FFF2-40B4-BE49-F238E27FC236}">
                    <a16:creationId xmlns:a16="http://schemas.microsoft.com/office/drawing/2014/main" id="{87EC1F4E-C859-D249-85D7-776E1145E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572" y="4399012"/>
                <a:ext cx="197340" cy="201775"/>
              </a:xfrm>
              <a:custGeom>
                <a:avLst/>
                <a:gdLst>
                  <a:gd name="T0" fmla="*/ 78 w 89"/>
                  <a:gd name="T1" fmla="*/ 80 h 91"/>
                  <a:gd name="T2" fmla="*/ 35 w 89"/>
                  <a:gd name="T3" fmla="*/ 3 h 91"/>
                  <a:gd name="T4" fmla="*/ 35 w 89"/>
                  <a:gd name="T5" fmla="*/ 6 h 91"/>
                  <a:gd name="T6" fmla="*/ 38 w 89"/>
                  <a:gd name="T7" fmla="*/ 6 h 91"/>
                  <a:gd name="T8" fmla="*/ 45 w 89"/>
                  <a:gd name="T9" fmla="*/ 5 h 91"/>
                  <a:gd name="T10" fmla="*/ 49 w 89"/>
                  <a:gd name="T11" fmla="*/ 6 h 91"/>
                  <a:gd name="T12" fmla="*/ 54 w 89"/>
                  <a:gd name="T13" fmla="*/ 12 h 91"/>
                  <a:gd name="T14" fmla="*/ 60 w 89"/>
                  <a:gd name="T15" fmla="*/ 16 h 91"/>
                  <a:gd name="T16" fmla="*/ 67 w 89"/>
                  <a:gd name="T17" fmla="*/ 12 h 91"/>
                  <a:gd name="T18" fmla="*/ 78 w 89"/>
                  <a:gd name="T19" fmla="*/ 12 h 91"/>
                  <a:gd name="T20" fmla="*/ 81 w 89"/>
                  <a:gd name="T21" fmla="*/ 16 h 91"/>
                  <a:gd name="T22" fmla="*/ 84 w 89"/>
                  <a:gd name="T23" fmla="*/ 19 h 91"/>
                  <a:gd name="T24" fmla="*/ 86 w 89"/>
                  <a:gd name="T25" fmla="*/ 20 h 91"/>
                  <a:gd name="T26" fmla="*/ 86 w 89"/>
                  <a:gd name="T27" fmla="*/ 25 h 91"/>
                  <a:gd name="T28" fmla="*/ 87 w 89"/>
                  <a:gd name="T29" fmla="*/ 33 h 91"/>
                  <a:gd name="T30" fmla="*/ 87 w 89"/>
                  <a:gd name="T31" fmla="*/ 38 h 91"/>
                  <a:gd name="T32" fmla="*/ 84 w 89"/>
                  <a:gd name="T33" fmla="*/ 41 h 91"/>
                  <a:gd name="T34" fmla="*/ 81 w 89"/>
                  <a:gd name="T35" fmla="*/ 50 h 91"/>
                  <a:gd name="T36" fmla="*/ 78 w 89"/>
                  <a:gd name="T37" fmla="*/ 57 h 91"/>
                  <a:gd name="T38" fmla="*/ 78 w 89"/>
                  <a:gd name="T39" fmla="*/ 61 h 91"/>
                  <a:gd name="T40" fmla="*/ 81 w 89"/>
                  <a:gd name="T41" fmla="*/ 72 h 91"/>
                  <a:gd name="T42" fmla="*/ 86 w 89"/>
                  <a:gd name="T43" fmla="*/ 77 h 91"/>
                  <a:gd name="T44" fmla="*/ 84 w 89"/>
                  <a:gd name="T45" fmla="*/ 80 h 91"/>
                  <a:gd name="T46" fmla="*/ 81 w 89"/>
                  <a:gd name="T47" fmla="*/ 80 h 91"/>
                  <a:gd name="T48" fmla="*/ 76 w 89"/>
                  <a:gd name="T49" fmla="*/ 80 h 91"/>
                  <a:gd name="T50" fmla="*/ 62 w 89"/>
                  <a:gd name="T51" fmla="*/ 79 h 91"/>
                  <a:gd name="T52" fmla="*/ 67 w 89"/>
                  <a:gd name="T53" fmla="*/ 79 h 91"/>
                  <a:gd name="T54" fmla="*/ 48 w 89"/>
                  <a:gd name="T55" fmla="*/ 80 h 91"/>
                  <a:gd name="T56" fmla="*/ 51 w 89"/>
                  <a:gd name="T57" fmla="*/ 80 h 91"/>
                  <a:gd name="T58" fmla="*/ 26 w 89"/>
                  <a:gd name="T59" fmla="*/ 87 h 91"/>
                  <a:gd name="T60" fmla="*/ 16 w 89"/>
                  <a:gd name="T61" fmla="*/ 91 h 91"/>
                  <a:gd name="T62" fmla="*/ 15 w 89"/>
                  <a:gd name="T63" fmla="*/ 82 h 91"/>
                  <a:gd name="T64" fmla="*/ 18 w 89"/>
                  <a:gd name="T65" fmla="*/ 79 h 91"/>
                  <a:gd name="T66" fmla="*/ 16 w 89"/>
                  <a:gd name="T67" fmla="*/ 71 h 91"/>
                  <a:gd name="T68" fmla="*/ 13 w 89"/>
                  <a:gd name="T69" fmla="*/ 69 h 91"/>
                  <a:gd name="T70" fmla="*/ 10 w 89"/>
                  <a:gd name="T71" fmla="*/ 64 h 91"/>
                  <a:gd name="T72" fmla="*/ 5 w 89"/>
                  <a:gd name="T73" fmla="*/ 63 h 91"/>
                  <a:gd name="T74" fmla="*/ 2 w 89"/>
                  <a:gd name="T75" fmla="*/ 61 h 91"/>
                  <a:gd name="T76" fmla="*/ 4 w 89"/>
                  <a:gd name="T77" fmla="*/ 55 h 91"/>
                  <a:gd name="T78" fmla="*/ 2 w 89"/>
                  <a:gd name="T79" fmla="*/ 46 h 91"/>
                  <a:gd name="T80" fmla="*/ 5 w 89"/>
                  <a:gd name="T81" fmla="*/ 46 h 91"/>
                  <a:gd name="T82" fmla="*/ 8 w 89"/>
                  <a:gd name="T83" fmla="*/ 39 h 91"/>
                  <a:gd name="T84" fmla="*/ 8 w 89"/>
                  <a:gd name="T85" fmla="*/ 38 h 91"/>
                  <a:gd name="T86" fmla="*/ 5 w 89"/>
                  <a:gd name="T87" fmla="*/ 33 h 91"/>
                  <a:gd name="T88" fmla="*/ 12 w 89"/>
                  <a:gd name="T89" fmla="*/ 33 h 91"/>
                  <a:gd name="T90" fmla="*/ 13 w 89"/>
                  <a:gd name="T91" fmla="*/ 33 h 91"/>
                  <a:gd name="T92" fmla="*/ 10 w 89"/>
                  <a:gd name="T93" fmla="*/ 27 h 91"/>
                  <a:gd name="T94" fmla="*/ 12 w 89"/>
                  <a:gd name="T95" fmla="*/ 22 h 91"/>
                  <a:gd name="T96" fmla="*/ 8 w 89"/>
                  <a:gd name="T97" fmla="*/ 19 h 91"/>
                  <a:gd name="T98" fmla="*/ 7 w 89"/>
                  <a:gd name="T99" fmla="*/ 11 h 91"/>
                  <a:gd name="T100" fmla="*/ 10 w 89"/>
                  <a:gd name="T101" fmla="*/ 8 h 91"/>
                  <a:gd name="T102" fmla="*/ 15 w 89"/>
                  <a:gd name="T103" fmla="*/ 5 h 91"/>
                  <a:gd name="T104" fmla="*/ 18 w 89"/>
                  <a:gd name="T105" fmla="*/ 6 h 91"/>
                  <a:gd name="T106" fmla="*/ 23 w 89"/>
                  <a:gd name="T107" fmla="*/ 8 h 91"/>
                  <a:gd name="T108" fmla="*/ 24 w 89"/>
                  <a:gd name="T109" fmla="*/ 6 h 91"/>
                  <a:gd name="T110" fmla="*/ 27 w 89"/>
                  <a:gd name="T111" fmla="*/ 5 h 91"/>
                  <a:gd name="T112" fmla="*/ 29 w 89"/>
                  <a:gd name="T113" fmla="*/ 1 h 91"/>
                  <a:gd name="T114" fmla="*/ 32 w 89"/>
                  <a:gd name="T115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" h="91">
                    <a:moveTo>
                      <a:pt x="78" y="80"/>
                    </a:moveTo>
                    <a:lnTo>
                      <a:pt x="79" y="80"/>
                    </a:lnTo>
                    <a:lnTo>
                      <a:pt x="79" y="82"/>
                    </a:lnTo>
                    <a:lnTo>
                      <a:pt x="78" y="80"/>
                    </a:lnTo>
                    <a:lnTo>
                      <a:pt x="78" y="8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33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2" y="44"/>
                    </a:lnTo>
                    <a:lnTo>
                      <a:pt x="82" y="47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79" y="55"/>
                    </a:lnTo>
                    <a:lnTo>
                      <a:pt x="78" y="57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8" y="61"/>
                    </a:lnTo>
                    <a:lnTo>
                      <a:pt x="78" y="63"/>
                    </a:lnTo>
                    <a:lnTo>
                      <a:pt x="79" y="68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9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68" y="79"/>
                    </a:lnTo>
                    <a:lnTo>
                      <a:pt x="67" y="79"/>
                    </a:lnTo>
                    <a:lnTo>
                      <a:pt x="65" y="79"/>
                    </a:lnTo>
                    <a:lnTo>
                      <a:pt x="62" y="79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65" y="79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57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5" y="82"/>
                    </a:lnTo>
                    <a:lnTo>
                      <a:pt x="40" y="82"/>
                    </a:lnTo>
                    <a:lnTo>
                      <a:pt x="37" y="83"/>
                    </a:lnTo>
                    <a:lnTo>
                      <a:pt x="30" y="87"/>
                    </a:lnTo>
                    <a:lnTo>
                      <a:pt x="26" y="87"/>
                    </a:lnTo>
                    <a:lnTo>
                      <a:pt x="24" y="88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18" y="91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" name="Freeform 307">
                <a:extLst>
                  <a:ext uri="{FF2B5EF4-FFF2-40B4-BE49-F238E27FC236}">
                    <a16:creationId xmlns:a16="http://schemas.microsoft.com/office/drawing/2014/main" id="{2137C7E9-9391-F04C-BCD3-06D1CC7CE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639" y="3093021"/>
                <a:ext cx="141907" cy="75389"/>
              </a:xfrm>
              <a:custGeom>
                <a:avLst/>
                <a:gdLst>
                  <a:gd name="T0" fmla="*/ 39 w 64"/>
                  <a:gd name="T1" fmla="*/ 1 h 34"/>
                  <a:gd name="T2" fmla="*/ 39 w 64"/>
                  <a:gd name="T3" fmla="*/ 0 h 34"/>
                  <a:gd name="T4" fmla="*/ 41 w 64"/>
                  <a:gd name="T5" fmla="*/ 1 h 34"/>
                  <a:gd name="T6" fmla="*/ 47 w 64"/>
                  <a:gd name="T7" fmla="*/ 3 h 34"/>
                  <a:gd name="T8" fmla="*/ 52 w 64"/>
                  <a:gd name="T9" fmla="*/ 4 h 34"/>
                  <a:gd name="T10" fmla="*/ 50 w 64"/>
                  <a:gd name="T11" fmla="*/ 11 h 34"/>
                  <a:gd name="T12" fmla="*/ 50 w 64"/>
                  <a:gd name="T13" fmla="*/ 12 h 34"/>
                  <a:gd name="T14" fmla="*/ 53 w 64"/>
                  <a:gd name="T15" fmla="*/ 12 h 34"/>
                  <a:gd name="T16" fmla="*/ 55 w 64"/>
                  <a:gd name="T17" fmla="*/ 14 h 34"/>
                  <a:gd name="T18" fmla="*/ 60 w 64"/>
                  <a:gd name="T19" fmla="*/ 15 h 34"/>
                  <a:gd name="T20" fmla="*/ 64 w 64"/>
                  <a:gd name="T21" fmla="*/ 15 h 34"/>
                  <a:gd name="T22" fmla="*/ 63 w 64"/>
                  <a:gd name="T23" fmla="*/ 20 h 34"/>
                  <a:gd name="T24" fmla="*/ 63 w 64"/>
                  <a:gd name="T25" fmla="*/ 22 h 34"/>
                  <a:gd name="T26" fmla="*/ 60 w 64"/>
                  <a:gd name="T27" fmla="*/ 20 h 34"/>
                  <a:gd name="T28" fmla="*/ 58 w 64"/>
                  <a:gd name="T29" fmla="*/ 22 h 34"/>
                  <a:gd name="T30" fmla="*/ 58 w 64"/>
                  <a:gd name="T31" fmla="*/ 23 h 34"/>
                  <a:gd name="T32" fmla="*/ 60 w 64"/>
                  <a:gd name="T33" fmla="*/ 26 h 34"/>
                  <a:gd name="T34" fmla="*/ 58 w 64"/>
                  <a:gd name="T35" fmla="*/ 26 h 34"/>
                  <a:gd name="T36" fmla="*/ 55 w 64"/>
                  <a:gd name="T37" fmla="*/ 25 h 34"/>
                  <a:gd name="T38" fmla="*/ 52 w 64"/>
                  <a:gd name="T39" fmla="*/ 26 h 34"/>
                  <a:gd name="T40" fmla="*/ 49 w 64"/>
                  <a:gd name="T41" fmla="*/ 23 h 34"/>
                  <a:gd name="T42" fmla="*/ 47 w 64"/>
                  <a:gd name="T43" fmla="*/ 22 h 34"/>
                  <a:gd name="T44" fmla="*/ 47 w 64"/>
                  <a:gd name="T45" fmla="*/ 26 h 34"/>
                  <a:gd name="T46" fmla="*/ 44 w 64"/>
                  <a:gd name="T47" fmla="*/ 31 h 34"/>
                  <a:gd name="T48" fmla="*/ 42 w 64"/>
                  <a:gd name="T49" fmla="*/ 33 h 34"/>
                  <a:gd name="T50" fmla="*/ 42 w 64"/>
                  <a:gd name="T51" fmla="*/ 34 h 34"/>
                  <a:gd name="T52" fmla="*/ 39 w 64"/>
                  <a:gd name="T53" fmla="*/ 31 h 34"/>
                  <a:gd name="T54" fmla="*/ 38 w 64"/>
                  <a:gd name="T55" fmla="*/ 30 h 34"/>
                  <a:gd name="T56" fmla="*/ 34 w 64"/>
                  <a:gd name="T57" fmla="*/ 26 h 34"/>
                  <a:gd name="T58" fmla="*/ 34 w 64"/>
                  <a:gd name="T59" fmla="*/ 23 h 34"/>
                  <a:gd name="T60" fmla="*/ 31 w 64"/>
                  <a:gd name="T61" fmla="*/ 25 h 34"/>
                  <a:gd name="T62" fmla="*/ 30 w 64"/>
                  <a:gd name="T63" fmla="*/ 28 h 34"/>
                  <a:gd name="T64" fmla="*/ 28 w 64"/>
                  <a:gd name="T65" fmla="*/ 31 h 34"/>
                  <a:gd name="T66" fmla="*/ 22 w 64"/>
                  <a:gd name="T67" fmla="*/ 31 h 34"/>
                  <a:gd name="T68" fmla="*/ 19 w 64"/>
                  <a:gd name="T69" fmla="*/ 33 h 34"/>
                  <a:gd name="T70" fmla="*/ 14 w 64"/>
                  <a:gd name="T71" fmla="*/ 33 h 34"/>
                  <a:gd name="T72" fmla="*/ 12 w 64"/>
                  <a:gd name="T73" fmla="*/ 31 h 34"/>
                  <a:gd name="T74" fmla="*/ 11 w 64"/>
                  <a:gd name="T75" fmla="*/ 28 h 34"/>
                  <a:gd name="T76" fmla="*/ 11 w 64"/>
                  <a:gd name="T77" fmla="*/ 25 h 34"/>
                  <a:gd name="T78" fmla="*/ 8 w 64"/>
                  <a:gd name="T79" fmla="*/ 23 h 34"/>
                  <a:gd name="T80" fmla="*/ 3 w 64"/>
                  <a:gd name="T81" fmla="*/ 25 h 34"/>
                  <a:gd name="T82" fmla="*/ 3 w 64"/>
                  <a:gd name="T83" fmla="*/ 26 h 34"/>
                  <a:gd name="T84" fmla="*/ 0 w 64"/>
                  <a:gd name="T85" fmla="*/ 30 h 34"/>
                  <a:gd name="T86" fmla="*/ 0 w 64"/>
                  <a:gd name="T87" fmla="*/ 26 h 34"/>
                  <a:gd name="T88" fmla="*/ 1 w 64"/>
                  <a:gd name="T89" fmla="*/ 25 h 34"/>
                  <a:gd name="T90" fmla="*/ 1 w 64"/>
                  <a:gd name="T91" fmla="*/ 22 h 34"/>
                  <a:gd name="T92" fmla="*/ 3 w 64"/>
                  <a:gd name="T93" fmla="*/ 19 h 34"/>
                  <a:gd name="T94" fmla="*/ 6 w 64"/>
                  <a:gd name="T95" fmla="*/ 15 h 34"/>
                  <a:gd name="T96" fmla="*/ 9 w 64"/>
                  <a:gd name="T97" fmla="*/ 12 h 34"/>
                  <a:gd name="T98" fmla="*/ 14 w 64"/>
                  <a:gd name="T99" fmla="*/ 9 h 34"/>
                  <a:gd name="T100" fmla="*/ 14 w 64"/>
                  <a:gd name="T101" fmla="*/ 7 h 34"/>
                  <a:gd name="T102" fmla="*/ 12 w 64"/>
                  <a:gd name="T103" fmla="*/ 6 h 34"/>
                  <a:gd name="T104" fmla="*/ 16 w 64"/>
                  <a:gd name="T105" fmla="*/ 4 h 34"/>
                  <a:gd name="T106" fmla="*/ 17 w 64"/>
                  <a:gd name="T107" fmla="*/ 6 h 34"/>
                  <a:gd name="T108" fmla="*/ 20 w 64"/>
                  <a:gd name="T109" fmla="*/ 4 h 34"/>
                  <a:gd name="T110" fmla="*/ 23 w 64"/>
                  <a:gd name="T111" fmla="*/ 3 h 34"/>
                  <a:gd name="T112" fmla="*/ 30 w 64"/>
                  <a:gd name="T113" fmla="*/ 3 h 34"/>
                  <a:gd name="T114" fmla="*/ 34 w 64"/>
                  <a:gd name="T115" fmla="*/ 3 h 34"/>
                  <a:gd name="T116" fmla="*/ 36 w 64"/>
                  <a:gd name="T117" fmla="*/ 3 h 34"/>
                  <a:gd name="T118" fmla="*/ 36 w 64"/>
                  <a:gd name="T119" fmla="*/ 1 h 34"/>
                  <a:gd name="T120" fmla="*/ 34 w 64"/>
                  <a:gd name="T121" fmla="*/ 1 h 34"/>
                  <a:gd name="T122" fmla="*/ 36 w 64"/>
                  <a:gd name="T1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" h="34">
                    <a:moveTo>
                      <a:pt x="36" y="0"/>
                    </a:moveTo>
                    <a:lnTo>
                      <a:pt x="38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4" y="20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6" y="28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39" y="31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6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" name="Freeform 308">
                <a:extLst>
                  <a:ext uri="{FF2B5EF4-FFF2-40B4-BE49-F238E27FC236}">
                    <a16:creationId xmlns:a16="http://schemas.microsoft.com/office/drawing/2014/main" id="{939C7B0E-04FC-FC46-8D46-1989CD2B4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4719" y="4622960"/>
                <a:ext cx="241687" cy="279380"/>
              </a:xfrm>
              <a:custGeom>
                <a:avLst/>
                <a:gdLst>
                  <a:gd name="T0" fmla="*/ 98 w 109"/>
                  <a:gd name="T1" fmla="*/ 3 h 126"/>
                  <a:gd name="T2" fmla="*/ 102 w 109"/>
                  <a:gd name="T3" fmla="*/ 3 h 126"/>
                  <a:gd name="T4" fmla="*/ 109 w 109"/>
                  <a:gd name="T5" fmla="*/ 6 h 126"/>
                  <a:gd name="T6" fmla="*/ 99 w 109"/>
                  <a:gd name="T7" fmla="*/ 28 h 126"/>
                  <a:gd name="T8" fmla="*/ 98 w 109"/>
                  <a:gd name="T9" fmla="*/ 50 h 126"/>
                  <a:gd name="T10" fmla="*/ 87 w 109"/>
                  <a:gd name="T11" fmla="*/ 69 h 126"/>
                  <a:gd name="T12" fmla="*/ 77 w 109"/>
                  <a:gd name="T13" fmla="*/ 80 h 126"/>
                  <a:gd name="T14" fmla="*/ 72 w 109"/>
                  <a:gd name="T15" fmla="*/ 97 h 126"/>
                  <a:gd name="T16" fmla="*/ 65 w 109"/>
                  <a:gd name="T17" fmla="*/ 112 h 126"/>
                  <a:gd name="T18" fmla="*/ 55 w 109"/>
                  <a:gd name="T19" fmla="*/ 121 h 126"/>
                  <a:gd name="T20" fmla="*/ 47 w 109"/>
                  <a:gd name="T21" fmla="*/ 123 h 126"/>
                  <a:gd name="T22" fmla="*/ 47 w 109"/>
                  <a:gd name="T23" fmla="*/ 118 h 126"/>
                  <a:gd name="T24" fmla="*/ 44 w 109"/>
                  <a:gd name="T25" fmla="*/ 116 h 126"/>
                  <a:gd name="T26" fmla="*/ 39 w 109"/>
                  <a:gd name="T27" fmla="*/ 118 h 126"/>
                  <a:gd name="T28" fmla="*/ 36 w 109"/>
                  <a:gd name="T29" fmla="*/ 121 h 126"/>
                  <a:gd name="T30" fmla="*/ 31 w 109"/>
                  <a:gd name="T31" fmla="*/ 121 h 126"/>
                  <a:gd name="T32" fmla="*/ 28 w 109"/>
                  <a:gd name="T33" fmla="*/ 119 h 126"/>
                  <a:gd name="T34" fmla="*/ 22 w 109"/>
                  <a:gd name="T35" fmla="*/ 118 h 126"/>
                  <a:gd name="T36" fmla="*/ 17 w 109"/>
                  <a:gd name="T37" fmla="*/ 121 h 126"/>
                  <a:gd name="T38" fmla="*/ 13 w 109"/>
                  <a:gd name="T39" fmla="*/ 124 h 126"/>
                  <a:gd name="T40" fmla="*/ 6 w 109"/>
                  <a:gd name="T41" fmla="*/ 116 h 126"/>
                  <a:gd name="T42" fmla="*/ 1 w 109"/>
                  <a:gd name="T43" fmla="*/ 105 h 126"/>
                  <a:gd name="T44" fmla="*/ 9 w 109"/>
                  <a:gd name="T45" fmla="*/ 107 h 126"/>
                  <a:gd name="T46" fmla="*/ 11 w 109"/>
                  <a:gd name="T47" fmla="*/ 102 h 126"/>
                  <a:gd name="T48" fmla="*/ 6 w 109"/>
                  <a:gd name="T49" fmla="*/ 99 h 126"/>
                  <a:gd name="T50" fmla="*/ 6 w 109"/>
                  <a:gd name="T51" fmla="*/ 94 h 126"/>
                  <a:gd name="T52" fmla="*/ 6 w 109"/>
                  <a:gd name="T53" fmla="*/ 88 h 126"/>
                  <a:gd name="T54" fmla="*/ 13 w 109"/>
                  <a:gd name="T55" fmla="*/ 88 h 126"/>
                  <a:gd name="T56" fmla="*/ 19 w 109"/>
                  <a:gd name="T57" fmla="*/ 83 h 126"/>
                  <a:gd name="T58" fmla="*/ 22 w 109"/>
                  <a:gd name="T59" fmla="*/ 80 h 126"/>
                  <a:gd name="T60" fmla="*/ 28 w 109"/>
                  <a:gd name="T61" fmla="*/ 88 h 126"/>
                  <a:gd name="T62" fmla="*/ 38 w 109"/>
                  <a:gd name="T63" fmla="*/ 85 h 126"/>
                  <a:gd name="T64" fmla="*/ 41 w 109"/>
                  <a:gd name="T65" fmla="*/ 89 h 126"/>
                  <a:gd name="T66" fmla="*/ 44 w 109"/>
                  <a:gd name="T67" fmla="*/ 85 h 126"/>
                  <a:gd name="T68" fmla="*/ 47 w 109"/>
                  <a:gd name="T69" fmla="*/ 80 h 126"/>
                  <a:gd name="T70" fmla="*/ 47 w 109"/>
                  <a:gd name="T71" fmla="*/ 71 h 126"/>
                  <a:gd name="T72" fmla="*/ 47 w 109"/>
                  <a:gd name="T73" fmla="*/ 61 h 126"/>
                  <a:gd name="T74" fmla="*/ 39 w 109"/>
                  <a:gd name="T75" fmla="*/ 56 h 126"/>
                  <a:gd name="T76" fmla="*/ 41 w 109"/>
                  <a:gd name="T77" fmla="*/ 49 h 126"/>
                  <a:gd name="T78" fmla="*/ 46 w 109"/>
                  <a:gd name="T79" fmla="*/ 44 h 126"/>
                  <a:gd name="T80" fmla="*/ 47 w 109"/>
                  <a:gd name="T81" fmla="*/ 39 h 126"/>
                  <a:gd name="T82" fmla="*/ 39 w 109"/>
                  <a:gd name="T83" fmla="*/ 33 h 126"/>
                  <a:gd name="T84" fmla="*/ 30 w 109"/>
                  <a:gd name="T85" fmla="*/ 34 h 126"/>
                  <a:gd name="T86" fmla="*/ 30 w 109"/>
                  <a:gd name="T87" fmla="*/ 28 h 126"/>
                  <a:gd name="T88" fmla="*/ 41 w 109"/>
                  <a:gd name="T89" fmla="*/ 22 h 126"/>
                  <a:gd name="T90" fmla="*/ 52 w 109"/>
                  <a:gd name="T91" fmla="*/ 23 h 126"/>
                  <a:gd name="T92" fmla="*/ 57 w 109"/>
                  <a:gd name="T93" fmla="*/ 25 h 126"/>
                  <a:gd name="T94" fmla="*/ 61 w 109"/>
                  <a:gd name="T95" fmla="*/ 25 h 126"/>
                  <a:gd name="T96" fmla="*/ 71 w 109"/>
                  <a:gd name="T97" fmla="*/ 30 h 126"/>
                  <a:gd name="T98" fmla="*/ 71 w 109"/>
                  <a:gd name="T99" fmla="*/ 23 h 126"/>
                  <a:gd name="T100" fmla="*/ 74 w 109"/>
                  <a:gd name="T101" fmla="*/ 17 h 126"/>
                  <a:gd name="T102" fmla="*/ 77 w 109"/>
                  <a:gd name="T103" fmla="*/ 8 h 126"/>
                  <a:gd name="T104" fmla="*/ 80 w 109"/>
                  <a:gd name="T10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" h="126">
                    <a:moveTo>
                      <a:pt x="91" y="0"/>
                    </a:moveTo>
                    <a:lnTo>
                      <a:pt x="93" y="1"/>
                    </a:lnTo>
                    <a:lnTo>
                      <a:pt x="96" y="1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4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9" y="6"/>
                    </a:lnTo>
                    <a:lnTo>
                      <a:pt x="107" y="9"/>
                    </a:lnTo>
                    <a:lnTo>
                      <a:pt x="106" y="11"/>
                    </a:lnTo>
                    <a:lnTo>
                      <a:pt x="104" y="15"/>
                    </a:lnTo>
                    <a:lnTo>
                      <a:pt x="102" y="19"/>
                    </a:lnTo>
                    <a:lnTo>
                      <a:pt x="99" y="25"/>
                    </a:lnTo>
                    <a:lnTo>
                      <a:pt x="99" y="28"/>
                    </a:lnTo>
                    <a:lnTo>
                      <a:pt x="99" y="31"/>
                    </a:lnTo>
                    <a:lnTo>
                      <a:pt x="99" y="33"/>
                    </a:lnTo>
                    <a:lnTo>
                      <a:pt x="98" y="37"/>
                    </a:lnTo>
                    <a:lnTo>
                      <a:pt x="98" y="41"/>
                    </a:lnTo>
                    <a:lnTo>
                      <a:pt x="98" y="45"/>
                    </a:lnTo>
                    <a:lnTo>
                      <a:pt x="98" y="50"/>
                    </a:lnTo>
                    <a:lnTo>
                      <a:pt x="96" y="55"/>
                    </a:lnTo>
                    <a:lnTo>
                      <a:pt x="95" y="58"/>
                    </a:lnTo>
                    <a:lnTo>
                      <a:pt x="96" y="61"/>
                    </a:lnTo>
                    <a:lnTo>
                      <a:pt x="93" y="64"/>
                    </a:lnTo>
                    <a:lnTo>
                      <a:pt x="88" y="67"/>
                    </a:lnTo>
                    <a:lnTo>
                      <a:pt x="87" y="69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6" y="82"/>
                    </a:lnTo>
                    <a:lnTo>
                      <a:pt x="74" y="83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9"/>
                    </a:lnTo>
                    <a:lnTo>
                      <a:pt x="72" y="97"/>
                    </a:lnTo>
                    <a:lnTo>
                      <a:pt x="72" y="99"/>
                    </a:lnTo>
                    <a:lnTo>
                      <a:pt x="72" y="104"/>
                    </a:lnTo>
                    <a:lnTo>
                      <a:pt x="69" y="107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5" y="112"/>
                    </a:lnTo>
                    <a:lnTo>
                      <a:pt x="63" y="112"/>
                    </a:lnTo>
                    <a:lnTo>
                      <a:pt x="63" y="113"/>
                    </a:lnTo>
                    <a:lnTo>
                      <a:pt x="61" y="115"/>
                    </a:lnTo>
                    <a:lnTo>
                      <a:pt x="60" y="115"/>
                    </a:lnTo>
                    <a:lnTo>
                      <a:pt x="57" y="118"/>
                    </a:lnTo>
                    <a:lnTo>
                      <a:pt x="55" y="121"/>
                    </a:lnTo>
                    <a:lnTo>
                      <a:pt x="52" y="123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1"/>
                    </a:lnTo>
                    <a:lnTo>
                      <a:pt x="46" y="119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6" y="119"/>
                    </a:lnTo>
                    <a:lnTo>
                      <a:pt x="36" y="121"/>
                    </a:lnTo>
                    <a:lnTo>
                      <a:pt x="36" y="121"/>
                    </a:lnTo>
                    <a:lnTo>
                      <a:pt x="35" y="121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6" y="123"/>
                    </a:lnTo>
                    <a:lnTo>
                      <a:pt x="14" y="123"/>
                    </a:lnTo>
                    <a:lnTo>
                      <a:pt x="14" y="124"/>
                    </a:lnTo>
                    <a:lnTo>
                      <a:pt x="13" y="126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6" y="107"/>
                    </a:lnTo>
                    <a:lnTo>
                      <a:pt x="8" y="107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9" y="105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8" y="96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88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2"/>
                    </a:lnTo>
                    <a:lnTo>
                      <a:pt x="25" y="83"/>
                    </a:lnTo>
                    <a:lnTo>
                      <a:pt x="25" y="85"/>
                    </a:lnTo>
                    <a:lnTo>
                      <a:pt x="27" y="86"/>
                    </a:lnTo>
                    <a:lnTo>
                      <a:pt x="28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4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7" y="67"/>
                    </a:lnTo>
                    <a:lnTo>
                      <a:pt x="47" y="64"/>
                    </a:lnTo>
                    <a:lnTo>
                      <a:pt x="49" y="63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6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1" y="47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5" y="34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6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" name="Freeform 309">
                <a:extLst>
                  <a:ext uri="{FF2B5EF4-FFF2-40B4-BE49-F238E27FC236}">
                    <a16:creationId xmlns:a16="http://schemas.microsoft.com/office/drawing/2014/main" id="{E0EDB110-A09F-3B4A-A5E1-AD86F980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933" y="4392360"/>
                <a:ext cx="416853" cy="274945"/>
              </a:xfrm>
              <a:custGeom>
                <a:avLst/>
                <a:gdLst>
                  <a:gd name="T0" fmla="*/ 123 w 188"/>
                  <a:gd name="T1" fmla="*/ 1 h 124"/>
                  <a:gd name="T2" fmla="*/ 134 w 188"/>
                  <a:gd name="T3" fmla="*/ 15 h 124"/>
                  <a:gd name="T4" fmla="*/ 131 w 188"/>
                  <a:gd name="T5" fmla="*/ 26 h 124"/>
                  <a:gd name="T6" fmla="*/ 134 w 188"/>
                  <a:gd name="T7" fmla="*/ 31 h 124"/>
                  <a:gd name="T8" fmla="*/ 141 w 188"/>
                  <a:gd name="T9" fmla="*/ 36 h 124"/>
                  <a:gd name="T10" fmla="*/ 152 w 188"/>
                  <a:gd name="T11" fmla="*/ 41 h 124"/>
                  <a:gd name="T12" fmla="*/ 156 w 188"/>
                  <a:gd name="T13" fmla="*/ 49 h 124"/>
                  <a:gd name="T14" fmla="*/ 169 w 188"/>
                  <a:gd name="T15" fmla="*/ 58 h 124"/>
                  <a:gd name="T16" fmla="*/ 172 w 188"/>
                  <a:gd name="T17" fmla="*/ 66 h 124"/>
                  <a:gd name="T18" fmla="*/ 178 w 188"/>
                  <a:gd name="T19" fmla="*/ 72 h 124"/>
                  <a:gd name="T20" fmla="*/ 185 w 188"/>
                  <a:gd name="T21" fmla="*/ 77 h 124"/>
                  <a:gd name="T22" fmla="*/ 183 w 188"/>
                  <a:gd name="T23" fmla="*/ 83 h 124"/>
                  <a:gd name="T24" fmla="*/ 171 w 188"/>
                  <a:gd name="T25" fmla="*/ 83 h 124"/>
                  <a:gd name="T26" fmla="*/ 156 w 188"/>
                  <a:gd name="T27" fmla="*/ 85 h 124"/>
                  <a:gd name="T28" fmla="*/ 142 w 188"/>
                  <a:gd name="T29" fmla="*/ 86 h 124"/>
                  <a:gd name="T30" fmla="*/ 130 w 188"/>
                  <a:gd name="T31" fmla="*/ 91 h 124"/>
                  <a:gd name="T32" fmla="*/ 120 w 188"/>
                  <a:gd name="T33" fmla="*/ 91 h 124"/>
                  <a:gd name="T34" fmla="*/ 109 w 188"/>
                  <a:gd name="T35" fmla="*/ 96 h 124"/>
                  <a:gd name="T36" fmla="*/ 96 w 188"/>
                  <a:gd name="T37" fmla="*/ 96 h 124"/>
                  <a:gd name="T38" fmla="*/ 87 w 188"/>
                  <a:gd name="T39" fmla="*/ 90 h 124"/>
                  <a:gd name="T40" fmla="*/ 74 w 188"/>
                  <a:gd name="T41" fmla="*/ 83 h 124"/>
                  <a:gd name="T42" fmla="*/ 60 w 188"/>
                  <a:gd name="T43" fmla="*/ 96 h 124"/>
                  <a:gd name="T44" fmla="*/ 59 w 188"/>
                  <a:gd name="T45" fmla="*/ 105 h 124"/>
                  <a:gd name="T46" fmla="*/ 54 w 188"/>
                  <a:gd name="T47" fmla="*/ 107 h 124"/>
                  <a:gd name="T48" fmla="*/ 49 w 188"/>
                  <a:gd name="T49" fmla="*/ 105 h 124"/>
                  <a:gd name="T50" fmla="*/ 38 w 188"/>
                  <a:gd name="T51" fmla="*/ 107 h 124"/>
                  <a:gd name="T52" fmla="*/ 30 w 188"/>
                  <a:gd name="T53" fmla="*/ 112 h 124"/>
                  <a:gd name="T54" fmla="*/ 29 w 188"/>
                  <a:gd name="T55" fmla="*/ 118 h 124"/>
                  <a:gd name="T56" fmla="*/ 24 w 188"/>
                  <a:gd name="T57" fmla="*/ 119 h 124"/>
                  <a:gd name="T58" fmla="*/ 24 w 188"/>
                  <a:gd name="T59" fmla="*/ 116 h 124"/>
                  <a:gd name="T60" fmla="*/ 19 w 188"/>
                  <a:gd name="T61" fmla="*/ 113 h 124"/>
                  <a:gd name="T62" fmla="*/ 10 w 188"/>
                  <a:gd name="T63" fmla="*/ 102 h 124"/>
                  <a:gd name="T64" fmla="*/ 11 w 188"/>
                  <a:gd name="T65" fmla="*/ 99 h 124"/>
                  <a:gd name="T66" fmla="*/ 5 w 188"/>
                  <a:gd name="T67" fmla="*/ 91 h 124"/>
                  <a:gd name="T68" fmla="*/ 2 w 188"/>
                  <a:gd name="T69" fmla="*/ 82 h 124"/>
                  <a:gd name="T70" fmla="*/ 3 w 188"/>
                  <a:gd name="T71" fmla="*/ 72 h 124"/>
                  <a:gd name="T72" fmla="*/ 0 w 188"/>
                  <a:gd name="T73" fmla="*/ 71 h 124"/>
                  <a:gd name="T74" fmla="*/ 5 w 188"/>
                  <a:gd name="T75" fmla="*/ 66 h 124"/>
                  <a:gd name="T76" fmla="*/ 11 w 188"/>
                  <a:gd name="T77" fmla="*/ 56 h 124"/>
                  <a:gd name="T78" fmla="*/ 18 w 188"/>
                  <a:gd name="T79" fmla="*/ 49 h 124"/>
                  <a:gd name="T80" fmla="*/ 29 w 188"/>
                  <a:gd name="T81" fmla="*/ 47 h 124"/>
                  <a:gd name="T82" fmla="*/ 32 w 188"/>
                  <a:gd name="T83" fmla="*/ 45 h 124"/>
                  <a:gd name="T84" fmla="*/ 40 w 188"/>
                  <a:gd name="T85" fmla="*/ 47 h 124"/>
                  <a:gd name="T86" fmla="*/ 49 w 188"/>
                  <a:gd name="T87" fmla="*/ 42 h 124"/>
                  <a:gd name="T88" fmla="*/ 62 w 188"/>
                  <a:gd name="T89" fmla="*/ 41 h 124"/>
                  <a:gd name="T90" fmla="*/ 66 w 188"/>
                  <a:gd name="T91" fmla="*/ 34 h 124"/>
                  <a:gd name="T92" fmla="*/ 65 w 188"/>
                  <a:gd name="T93" fmla="*/ 30 h 124"/>
                  <a:gd name="T94" fmla="*/ 76 w 188"/>
                  <a:gd name="T95" fmla="*/ 28 h 124"/>
                  <a:gd name="T96" fmla="*/ 89 w 188"/>
                  <a:gd name="T97" fmla="*/ 23 h 124"/>
                  <a:gd name="T98" fmla="*/ 95 w 188"/>
                  <a:gd name="T99" fmla="*/ 19 h 124"/>
                  <a:gd name="T100" fmla="*/ 103 w 188"/>
                  <a:gd name="T101" fmla="*/ 11 h 124"/>
                  <a:gd name="T102" fmla="*/ 106 w 188"/>
                  <a:gd name="T103" fmla="*/ 6 h 124"/>
                  <a:gd name="T104" fmla="*/ 111 w 188"/>
                  <a:gd name="T105" fmla="*/ 1 h 124"/>
                  <a:gd name="T106" fmla="*/ 117 w 188"/>
                  <a:gd name="T10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24">
                    <a:moveTo>
                      <a:pt x="117" y="0"/>
                    </a:moveTo>
                    <a:lnTo>
                      <a:pt x="118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3" y="3"/>
                    </a:lnTo>
                    <a:lnTo>
                      <a:pt x="128" y="6"/>
                    </a:lnTo>
                    <a:lnTo>
                      <a:pt x="130" y="8"/>
                    </a:lnTo>
                    <a:lnTo>
                      <a:pt x="131" y="11"/>
                    </a:lnTo>
                    <a:lnTo>
                      <a:pt x="133" y="12"/>
                    </a:lnTo>
                    <a:lnTo>
                      <a:pt x="134" y="15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8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2" y="33"/>
                    </a:lnTo>
                    <a:lnTo>
                      <a:pt x="142" y="33"/>
                    </a:lnTo>
                    <a:lnTo>
                      <a:pt x="141" y="36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44" y="39"/>
                    </a:lnTo>
                    <a:lnTo>
                      <a:pt x="145" y="39"/>
                    </a:lnTo>
                    <a:lnTo>
                      <a:pt x="150" y="39"/>
                    </a:lnTo>
                    <a:lnTo>
                      <a:pt x="152" y="41"/>
                    </a:lnTo>
                    <a:lnTo>
                      <a:pt x="153" y="42"/>
                    </a:lnTo>
                    <a:lnTo>
                      <a:pt x="156" y="45"/>
                    </a:lnTo>
                    <a:lnTo>
                      <a:pt x="156" y="47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67" y="58"/>
                    </a:lnTo>
                    <a:lnTo>
                      <a:pt x="169" y="58"/>
                    </a:lnTo>
                    <a:lnTo>
                      <a:pt x="171" y="60"/>
                    </a:lnTo>
                    <a:lnTo>
                      <a:pt x="172" y="61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4" y="67"/>
                    </a:lnTo>
                    <a:lnTo>
                      <a:pt x="174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8" y="71"/>
                    </a:lnTo>
                    <a:lnTo>
                      <a:pt x="178" y="72"/>
                    </a:lnTo>
                    <a:lnTo>
                      <a:pt x="182" y="74"/>
                    </a:lnTo>
                    <a:lnTo>
                      <a:pt x="183" y="74"/>
                    </a:lnTo>
                    <a:lnTo>
                      <a:pt x="185" y="75"/>
                    </a:lnTo>
                    <a:lnTo>
                      <a:pt x="185" y="75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5" y="78"/>
                    </a:lnTo>
                    <a:lnTo>
                      <a:pt x="186" y="82"/>
                    </a:lnTo>
                    <a:lnTo>
                      <a:pt x="186" y="83"/>
                    </a:lnTo>
                    <a:lnTo>
                      <a:pt x="188" y="83"/>
                    </a:lnTo>
                    <a:lnTo>
                      <a:pt x="183" y="83"/>
                    </a:lnTo>
                    <a:lnTo>
                      <a:pt x="183" y="83"/>
                    </a:lnTo>
                    <a:lnTo>
                      <a:pt x="183" y="83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8" y="85"/>
                    </a:lnTo>
                    <a:lnTo>
                      <a:pt x="177" y="85"/>
                    </a:lnTo>
                    <a:lnTo>
                      <a:pt x="171" y="83"/>
                    </a:lnTo>
                    <a:lnTo>
                      <a:pt x="166" y="82"/>
                    </a:lnTo>
                    <a:lnTo>
                      <a:pt x="164" y="82"/>
                    </a:lnTo>
                    <a:lnTo>
                      <a:pt x="161" y="82"/>
                    </a:lnTo>
                    <a:lnTo>
                      <a:pt x="159" y="82"/>
                    </a:lnTo>
                    <a:lnTo>
                      <a:pt x="158" y="85"/>
                    </a:lnTo>
                    <a:lnTo>
                      <a:pt x="156" y="85"/>
                    </a:lnTo>
                    <a:lnTo>
                      <a:pt x="155" y="86"/>
                    </a:lnTo>
                    <a:lnTo>
                      <a:pt x="153" y="86"/>
                    </a:lnTo>
                    <a:lnTo>
                      <a:pt x="150" y="86"/>
                    </a:lnTo>
                    <a:lnTo>
                      <a:pt x="145" y="85"/>
                    </a:lnTo>
                    <a:lnTo>
                      <a:pt x="144" y="86"/>
                    </a:lnTo>
                    <a:lnTo>
                      <a:pt x="142" y="86"/>
                    </a:lnTo>
                    <a:lnTo>
                      <a:pt x="139" y="88"/>
                    </a:lnTo>
                    <a:lnTo>
                      <a:pt x="136" y="88"/>
                    </a:lnTo>
                    <a:lnTo>
                      <a:pt x="134" y="90"/>
                    </a:lnTo>
                    <a:lnTo>
                      <a:pt x="131" y="90"/>
                    </a:lnTo>
                    <a:lnTo>
                      <a:pt x="130" y="91"/>
                    </a:lnTo>
                    <a:lnTo>
                      <a:pt x="130" y="91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5" y="90"/>
                    </a:lnTo>
                    <a:lnTo>
                      <a:pt x="122" y="90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18" y="94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7" y="97"/>
                    </a:lnTo>
                    <a:lnTo>
                      <a:pt x="115" y="97"/>
                    </a:lnTo>
                    <a:lnTo>
                      <a:pt x="109" y="96"/>
                    </a:lnTo>
                    <a:lnTo>
                      <a:pt x="106" y="96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98" y="96"/>
                    </a:lnTo>
                    <a:lnTo>
                      <a:pt x="96" y="96"/>
                    </a:lnTo>
                    <a:lnTo>
                      <a:pt x="95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7" y="90"/>
                    </a:lnTo>
                    <a:lnTo>
                      <a:pt x="84" y="88"/>
                    </a:lnTo>
                    <a:lnTo>
                      <a:pt x="81" y="86"/>
                    </a:lnTo>
                    <a:lnTo>
                      <a:pt x="79" y="85"/>
                    </a:lnTo>
                    <a:lnTo>
                      <a:pt x="77" y="85"/>
                    </a:lnTo>
                    <a:lnTo>
                      <a:pt x="76" y="83"/>
                    </a:lnTo>
                    <a:lnTo>
                      <a:pt x="74" y="83"/>
                    </a:lnTo>
                    <a:lnTo>
                      <a:pt x="71" y="85"/>
                    </a:lnTo>
                    <a:lnTo>
                      <a:pt x="68" y="86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60" y="99"/>
                    </a:lnTo>
                    <a:lnTo>
                      <a:pt x="62" y="101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57" y="105"/>
                    </a:lnTo>
                    <a:lnTo>
                      <a:pt x="55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38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2" y="108"/>
                    </a:lnTo>
                    <a:lnTo>
                      <a:pt x="30" y="108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13"/>
                    </a:lnTo>
                    <a:lnTo>
                      <a:pt x="30" y="115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29" y="118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4" y="123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8" y="110"/>
                    </a:lnTo>
                    <a:lnTo>
                      <a:pt x="16" y="108"/>
                    </a:lnTo>
                    <a:lnTo>
                      <a:pt x="14" y="107"/>
                    </a:lnTo>
                    <a:lnTo>
                      <a:pt x="13" y="104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7" y="63"/>
                    </a:lnTo>
                    <a:lnTo>
                      <a:pt x="8" y="61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4" y="52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2" y="50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7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5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5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5" y="26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2" y="22"/>
                    </a:lnTo>
                    <a:lnTo>
                      <a:pt x="93" y="20"/>
                    </a:lnTo>
                    <a:lnTo>
                      <a:pt x="95" y="19"/>
                    </a:lnTo>
                    <a:lnTo>
                      <a:pt x="95" y="17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9" y="3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" name="Freeform 310">
                <a:extLst>
                  <a:ext uri="{FF2B5EF4-FFF2-40B4-BE49-F238E27FC236}">
                    <a16:creationId xmlns:a16="http://schemas.microsoft.com/office/drawing/2014/main" id="{49AAB989-FE19-D149-9EEE-B2AC2EBD9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197" y="4574179"/>
                <a:ext cx="607541" cy="596455"/>
              </a:xfrm>
              <a:custGeom>
                <a:avLst/>
                <a:gdLst>
                  <a:gd name="T0" fmla="*/ 214 w 274"/>
                  <a:gd name="T1" fmla="*/ 1 h 269"/>
                  <a:gd name="T2" fmla="*/ 228 w 274"/>
                  <a:gd name="T3" fmla="*/ 11 h 269"/>
                  <a:gd name="T4" fmla="*/ 243 w 274"/>
                  <a:gd name="T5" fmla="*/ 12 h 269"/>
                  <a:gd name="T6" fmla="*/ 260 w 274"/>
                  <a:gd name="T7" fmla="*/ 19 h 269"/>
                  <a:gd name="T8" fmla="*/ 268 w 274"/>
                  <a:gd name="T9" fmla="*/ 25 h 269"/>
                  <a:gd name="T10" fmla="*/ 269 w 274"/>
                  <a:gd name="T11" fmla="*/ 34 h 269"/>
                  <a:gd name="T12" fmla="*/ 274 w 274"/>
                  <a:gd name="T13" fmla="*/ 42 h 269"/>
                  <a:gd name="T14" fmla="*/ 265 w 274"/>
                  <a:gd name="T15" fmla="*/ 53 h 269"/>
                  <a:gd name="T16" fmla="*/ 260 w 274"/>
                  <a:gd name="T17" fmla="*/ 59 h 269"/>
                  <a:gd name="T18" fmla="*/ 252 w 274"/>
                  <a:gd name="T19" fmla="*/ 74 h 269"/>
                  <a:gd name="T20" fmla="*/ 247 w 274"/>
                  <a:gd name="T21" fmla="*/ 85 h 269"/>
                  <a:gd name="T22" fmla="*/ 250 w 274"/>
                  <a:gd name="T23" fmla="*/ 91 h 269"/>
                  <a:gd name="T24" fmla="*/ 243 w 274"/>
                  <a:gd name="T25" fmla="*/ 99 h 269"/>
                  <a:gd name="T26" fmla="*/ 239 w 274"/>
                  <a:gd name="T27" fmla="*/ 110 h 269"/>
                  <a:gd name="T28" fmla="*/ 246 w 274"/>
                  <a:gd name="T29" fmla="*/ 121 h 269"/>
                  <a:gd name="T30" fmla="*/ 244 w 274"/>
                  <a:gd name="T31" fmla="*/ 130 h 269"/>
                  <a:gd name="T32" fmla="*/ 244 w 274"/>
                  <a:gd name="T33" fmla="*/ 138 h 269"/>
                  <a:gd name="T34" fmla="*/ 244 w 274"/>
                  <a:gd name="T35" fmla="*/ 148 h 269"/>
                  <a:gd name="T36" fmla="*/ 247 w 274"/>
                  <a:gd name="T37" fmla="*/ 159 h 269"/>
                  <a:gd name="T38" fmla="*/ 249 w 274"/>
                  <a:gd name="T39" fmla="*/ 168 h 269"/>
                  <a:gd name="T40" fmla="*/ 257 w 274"/>
                  <a:gd name="T41" fmla="*/ 178 h 269"/>
                  <a:gd name="T42" fmla="*/ 261 w 274"/>
                  <a:gd name="T43" fmla="*/ 189 h 269"/>
                  <a:gd name="T44" fmla="*/ 249 w 274"/>
                  <a:gd name="T45" fmla="*/ 197 h 269"/>
                  <a:gd name="T46" fmla="*/ 235 w 274"/>
                  <a:gd name="T47" fmla="*/ 208 h 269"/>
                  <a:gd name="T48" fmla="*/ 236 w 274"/>
                  <a:gd name="T49" fmla="*/ 230 h 269"/>
                  <a:gd name="T50" fmla="*/ 236 w 274"/>
                  <a:gd name="T51" fmla="*/ 247 h 269"/>
                  <a:gd name="T52" fmla="*/ 249 w 274"/>
                  <a:gd name="T53" fmla="*/ 252 h 269"/>
                  <a:gd name="T54" fmla="*/ 254 w 274"/>
                  <a:gd name="T55" fmla="*/ 269 h 269"/>
                  <a:gd name="T56" fmla="*/ 246 w 274"/>
                  <a:gd name="T57" fmla="*/ 269 h 269"/>
                  <a:gd name="T58" fmla="*/ 235 w 274"/>
                  <a:gd name="T59" fmla="*/ 260 h 269"/>
                  <a:gd name="T60" fmla="*/ 220 w 274"/>
                  <a:gd name="T61" fmla="*/ 252 h 269"/>
                  <a:gd name="T62" fmla="*/ 213 w 274"/>
                  <a:gd name="T63" fmla="*/ 247 h 269"/>
                  <a:gd name="T64" fmla="*/ 194 w 274"/>
                  <a:gd name="T65" fmla="*/ 245 h 269"/>
                  <a:gd name="T66" fmla="*/ 187 w 274"/>
                  <a:gd name="T67" fmla="*/ 238 h 269"/>
                  <a:gd name="T68" fmla="*/ 175 w 274"/>
                  <a:gd name="T69" fmla="*/ 238 h 269"/>
                  <a:gd name="T70" fmla="*/ 168 w 274"/>
                  <a:gd name="T71" fmla="*/ 233 h 269"/>
                  <a:gd name="T72" fmla="*/ 148 w 274"/>
                  <a:gd name="T73" fmla="*/ 234 h 269"/>
                  <a:gd name="T74" fmla="*/ 145 w 274"/>
                  <a:gd name="T75" fmla="*/ 228 h 269"/>
                  <a:gd name="T76" fmla="*/ 140 w 274"/>
                  <a:gd name="T77" fmla="*/ 200 h 269"/>
                  <a:gd name="T78" fmla="*/ 126 w 274"/>
                  <a:gd name="T79" fmla="*/ 179 h 269"/>
                  <a:gd name="T80" fmla="*/ 107 w 274"/>
                  <a:gd name="T81" fmla="*/ 176 h 269"/>
                  <a:gd name="T82" fmla="*/ 96 w 274"/>
                  <a:gd name="T83" fmla="*/ 190 h 269"/>
                  <a:gd name="T84" fmla="*/ 77 w 274"/>
                  <a:gd name="T85" fmla="*/ 192 h 269"/>
                  <a:gd name="T86" fmla="*/ 66 w 274"/>
                  <a:gd name="T87" fmla="*/ 173 h 269"/>
                  <a:gd name="T88" fmla="*/ 58 w 274"/>
                  <a:gd name="T89" fmla="*/ 160 h 269"/>
                  <a:gd name="T90" fmla="*/ 22 w 274"/>
                  <a:gd name="T91" fmla="*/ 159 h 269"/>
                  <a:gd name="T92" fmla="*/ 4 w 274"/>
                  <a:gd name="T93" fmla="*/ 162 h 269"/>
                  <a:gd name="T94" fmla="*/ 4 w 274"/>
                  <a:gd name="T95" fmla="*/ 149 h 269"/>
                  <a:gd name="T96" fmla="*/ 12 w 274"/>
                  <a:gd name="T97" fmla="*/ 141 h 269"/>
                  <a:gd name="T98" fmla="*/ 20 w 274"/>
                  <a:gd name="T99" fmla="*/ 143 h 269"/>
                  <a:gd name="T100" fmla="*/ 26 w 274"/>
                  <a:gd name="T101" fmla="*/ 138 h 269"/>
                  <a:gd name="T102" fmla="*/ 31 w 274"/>
                  <a:gd name="T103" fmla="*/ 145 h 269"/>
                  <a:gd name="T104" fmla="*/ 44 w 274"/>
                  <a:gd name="T105" fmla="*/ 137 h 269"/>
                  <a:gd name="T106" fmla="*/ 56 w 274"/>
                  <a:gd name="T107" fmla="*/ 111 h 269"/>
                  <a:gd name="T108" fmla="*/ 71 w 274"/>
                  <a:gd name="T109" fmla="*/ 91 h 269"/>
                  <a:gd name="T110" fmla="*/ 83 w 274"/>
                  <a:gd name="T111" fmla="*/ 53 h 269"/>
                  <a:gd name="T112" fmla="*/ 91 w 274"/>
                  <a:gd name="T113" fmla="*/ 17 h 269"/>
                  <a:gd name="T114" fmla="*/ 112 w 274"/>
                  <a:gd name="T115" fmla="*/ 4 h 269"/>
                  <a:gd name="T116" fmla="*/ 132 w 274"/>
                  <a:gd name="T117" fmla="*/ 14 h 269"/>
                  <a:gd name="T118" fmla="*/ 153 w 274"/>
                  <a:gd name="T119" fmla="*/ 8 h 269"/>
                  <a:gd name="T120" fmla="*/ 175 w 274"/>
                  <a:gd name="T121" fmla="*/ 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69">
                    <a:moveTo>
                      <a:pt x="192" y="0"/>
                    </a:moveTo>
                    <a:lnTo>
                      <a:pt x="195" y="0"/>
                    </a:lnTo>
                    <a:lnTo>
                      <a:pt x="197" y="0"/>
                    </a:lnTo>
                    <a:lnTo>
                      <a:pt x="202" y="1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9" y="1"/>
                    </a:lnTo>
                    <a:lnTo>
                      <a:pt x="219" y="3"/>
                    </a:lnTo>
                    <a:lnTo>
                      <a:pt x="220" y="4"/>
                    </a:lnTo>
                    <a:lnTo>
                      <a:pt x="222" y="6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5" y="9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7" y="11"/>
                    </a:lnTo>
                    <a:lnTo>
                      <a:pt x="228" y="11"/>
                    </a:lnTo>
                    <a:lnTo>
                      <a:pt x="228" y="12"/>
                    </a:lnTo>
                    <a:lnTo>
                      <a:pt x="230" y="12"/>
                    </a:lnTo>
                    <a:lnTo>
                      <a:pt x="231" y="12"/>
                    </a:lnTo>
                    <a:lnTo>
                      <a:pt x="231" y="14"/>
                    </a:lnTo>
                    <a:lnTo>
                      <a:pt x="233" y="14"/>
                    </a:lnTo>
                    <a:lnTo>
                      <a:pt x="233" y="14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8" y="11"/>
                    </a:lnTo>
                    <a:lnTo>
                      <a:pt x="241" y="11"/>
                    </a:lnTo>
                    <a:lnTo>
                      <a:pt x="243" y="12"/>
                    </a:lnTo>
                    <a:lnTo>
                      <a:pt x="244" y="12"/>
                    </a:lnTo>
                    <a:lnTo>
                      <a:pt x="246" y="12"/>
                    </a:lnTo>
                    <a:lnTo>
                      <a:pt x="247" y="11"/>
                    </a:lnTo>
                    <a:lnTo>
                      <a:pt x="249" y="9"/>
                    </a:lnTo>
                    <a:lnTo>
                      <a:pt x="250" y="9"/>
                    </a:lnTo>
                    <a:lnTo>
                      <a:pt x="252" y="9"/>
                    </a:lnTo>
                    <a:lnTo>
                      <a:pt x="254" y="11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7" y="15"/>
                    </a:lnTo>
                    <a:lnTo>
                      <a:pt x="260" y="19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8" y="23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69" y="26"/>
                    </a:lnTo>
                    <a:lnTo>
                      <a:pt x="269" y="26"/>
                    </a:lnTo>
                    <a:lnTo>
                      <a:pt x="269" y="28"/>
                    </a:lnTo>
                    <a:lnTo>
                      <a:pt x="268" y="28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8" y="37"/>
                    </a:lnTo>
                    <a:lnTo>
                      <a:pt x="268" y="39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71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4"/>
                    </a:lnTo>
                    <a:lnTo>
                      <a:pt x="274" y="45"/>
                    </a:lnTo>
                    <a:lnTo>
                      <a:pt x="271" y="47"/>
                    </a:lnTo>
                    <a:lnTo>
                      <a:pt x="269" y="48"/>
                    </a:lnTo>
                    <a:lnTo>
                      <a:pt x="269" y="48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5" y="53"/>
                    </a:lnTo>
                    <a:lnTo>
                      <a:pt x="265" y="53"/>
                    </a:lnTo>
                    <a:lnTo>
                      <a:pt x="263" y="55"/>
                    </a:lnTo>
                    <a:lnTo>
                      <a:pt x="263" y="55"/>
                    </a:lnTo>
                    <a:lnTo>
                      <a:pt x="261" y="56"/>
                    </a:lnTo>
                    <a:lnTo>
                      <a:pt x="261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3" y="58"/>
                    </a:lnTo>
                    <a:lnTo>
                      <a:pt x="261" y="58"/>
                    </a:lnTo>
                    <a:lnTo>
                      <a:pt x="260" y="59"/>
                    </a:lnTo>
                    <a:lnTo>
                      <a:pt x="260" y="61"/>
                    </a:lnTo>
                    <a:lnTo>
                      <a:pt x="257" y="63"/>
                    </a:lnTo>
                    <a:lnTo>
                      <a:pt x="255" y="64"/>
                    </a:lnTo>
                    <a:lnTo>
                      <a:pt x="255" y="64"/>
                    </a:lnTo>
                    <a:lnTo>
                      <a:pt x="255" y="66"/>
                    </a:lnTo>
                    <a:lnTo>
                      <a:pt x="255" y="69"/>
                    </a:lnTo>
                    <a:lnTo>
                      <a:pt x="255" y="69"/>
                    </a:lnTo>
                    <a:lnTo>
                      <a:pt x="254" y="7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2" y="77"/>
                    </a:lnTo>
                    <a:lnTo>
                      <a:pt x="250" y="77"/>
                    </a:lnTo>
                    <a:lnTo>
                      <a:pt x="249" y="78"/>
                    </a:lnTo>
                    <a:lnTo>
                      <a:pt x="247" y="80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7" y="83"/>
                    </a:lnTo>
                    <a:lnTo>
                      <a:pt x="247" y="85"/>
                    </a:lnTo>
                    <a:lnTo>
                      <a:pt x="247" y="85"/>
                    </a:lnTo>
                    <a:lnTo>
                      <a:pt x="249" y="85"/>
                    </a:lnTo>
                    <a:lnTo>
                      <a:pt x="249" y="85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0" y="85"/>
                    </a:lnTo>
                    <a:lnTo>
                      <a:pt x="250" y="86"/>
                    </a:lnTo>
                    <a:lnTo>
                      <a:pt x="250" y="88"/>
                    </a:lnTo>
                    <a:lnTo>
                      <a:pt x="250" y="89"/>
                    </a:lnTo>
                    <a:lnTo>
                      <a:pt x="250" y="91"/>
                    </a:lnTo>
                    <a:lnTo>
                      <a:pt x="250" y="94"/>
                    </a:lnTo>
                    <a:lnTo>
                      <a:pt x="250" y="96"/>
                    </a:lnTo>
                    <a:lnTo>
                      <a:pt x="250" y="96"/>
                    </a:lnTo>
                    <a:lnTo>
                      <a:pt x="249" y="96"/>
                    </a:lnTo>
                    <a:lnTo>
                      <a:pt x="247" y="97"/>
                    </a:lnTo>
                    <a:lnTo>
                      <a:pt x="247" y="97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4" y="99"/>
                    </a:lnTo>
                    <a:lnTo>
                      <a:pt x="243" y="99"/>
                    </a:lnTo>
                    <a:lnTo>
                      <a:pt x="243" y="99"/>
                    </a:lnTo>
                    <a:lnTo>
                      <a:pt x="243" y="102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1" y="107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39" y="110"/>
                    </a:lnTo>
                    <a:lnTo>
                      <a:pt x="241" y="111"/>
                    </a:lnTo>
                    <a:lnTo>
                      <a:pt x="241" y="113"/>
                    </a:lnTo>
                    <a:lnTo>
                      <a:pt x="241" y="113"/>
                    </a:lnTo>
                    <a:lnTo>
                      <a:pt x="243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3" y="116"/>
                    </a:lnTo>
                    <a:lnTo>
                      <a:pt x="244" y="118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6"/>
                    </a:lnTo>
                    <a:lnTo>
                      <a:pt x="244" y="127"/>
                    </a:lnTo>
                    <a:lnTo>
                      <a:pt x="244" y="129"/>
                    </a:lnTo>
                    <a:lnTo>
                      <a:pt x="244" y="129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3" y="134"/>
                    </a:lnTo>
                    <a:lnTo>
                      <a:pt x="243" y="135"/>
                    </a:lnTo>
                    <a:lnTo>
                      <a:pt x="244" y="135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43" y="137"/>
                    </a:lnTo>
                    <a:lnTo>
                      <a:pt x="244" y="138"/>
                    </a:lnTo>
                    <a:lnTo>
                      <a:pt x="244" y="138"/>
                    </a:lnTo>
                    <a:lnTo>
                      <a:pt x="246" y="135"/>
                    </a:lnTo>
                    <a:lnTo>
                      <a:pt x="246" y="134"/>
                    </a:lnTo>
                    <a:lnTo>
                      <a:pt x="246" y="134"/>
                    </a:lnTo>
                    <a:lnTo>
                      <a:pt x="246" y="134"/>
                    </a:lnTo>
                    <a:lnTo>
                      <a:pt x="246" y="138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0"/>
                    </a:lnTo>
                    <a:lnTo>
                      <a:pt x="244" y="141"/>
                    </a:lnTo>
                    <a:lnTo>
                      <a:pt x="244" y="143"/>
                    </a:lnTo>
                    <a:lnTo>
                      <a:pt x="244" y="148"/>
                    </a:lnTo>
                    <a:lnTo>
                      <a:pt x="244" y="148"/>
                    </a:lnTo>
                    <a:lnTo>
                      <a:pt x="244" y="149"/>
                    </a:lnTo>
                    <a:lnTo>
                      <a:pt x="244" y="151"/>
                    </a:lnTo>
                    <a:lnTo>
                      <a:pt x="246" y="152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7"/>
                    </a:lnTo>
                    <a:lnTo>
                      <a:pt x="247" y="157"/>
                    </a:lnTo>
                    <a:lnTo>
                      <a:pt x="247" y="159"/>
                    </a:lnTo>
                    <a:lnTo>
                      <a:pt x="247" y="159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4" y="160"/>
                    </a:lnTo>
                    <a:lnTo>
                      <a:pt x="244" y="162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7" y="165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249" y="170"/>
                    </a:lnTo>
                    <a:lnTo>
                      <a:pt x="249" y="171"/>
                    </a:lnTo>
                    <a:lnTo>
                      <a:pt x="249" y="171"/>
                    </a:lnTo>
                    <a:lnTo>
                      <a:pt x="250" y="173"/>
                    </a:lnTo>
                    <a:lnTo>
                      <a:pt x="250" y="173"/>
                    </a:lnTo>
                    <a:lnTo>
                      <a:pt x="254" y="176"/>
                    </a:lnTo>
                    <a:lnTo>
                      <a:pt x="254" y="176"/>
                    </a:lnTo>
                    <a:lnTo>
                      <a:pt x="255" y="178"/>
                    </a:lnTo>
                    <a:lnTo>
                      <a:pt x="257" y="178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60" y="182"/>
                    </a:lnTo>
                    <a:lnTo>
                      <a:pt x="260" y="184"/>
                    </a:lnTo>
                    <a:lnTo>
                      <a:pt x="260" y="184"/>
                    </a:lnTo>
                    <a:lnTo>
                      <a:pt x="260" y="186"/>
                    </a:lnTo>
                    <a:lnTo>
                      <a:pt x="260" y="187"/>
                    </a:lnTo>
                    <a:lnTo>
                      <a:pt x="260" y="189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63" y="190"/>
                    </a:lnTo>
                    <a:lnTo>
                      <a:pt x="263" y="190"/>
                    </a:lnTo>
                    <a:lnTo>
                      <a:pt x="263" y="190"/>
                    </a:lnTo>
                    <a:lnTo>
                      <a:pt x="265" y="192"/>
                    </a:lnTo>
                    <a:lnTo>
                      <a:pt x="265" y="192"/>
                    </a:lnTo>
                    <a:lnTo>
                      <a:pt x="265" y="193"/>
                    </a:lnTo>
                    <a:lnTo>
                      <a:pt x="265" y="193"/>
                    </a:lnTo>
                    <a:lnTo>
                      <a:pt x="261" y="193"/>
                    </a:lnTo>
                    <a:lnTo>
                      <a:pt x="257" y="195"/>
                    </a:lnTo>
                    <a:lnTo>
                      <a:pt x="254" y="195"/>
                    </a:lnTo>
                    <a:lnTo>
                      <a:pt x="249" y="197"/>
                    </a:lnTo>
                    <a:lnTo>
                      <a:pt x="246" y="197"/>
                    </a:lnTo>
                    <a:lnTo>
                      <a:pt x="241" y="197"/>
                    </a:lnTo>
                    <a:lnTo>
                      <a:pt x="241" y="198"/>
                    </a:lnTo>
                    <a:lnTo>
                      <a:pt x="241" y="198"/>
                    </a:lnTo>
                    <a:lnTo>
                      <a:pt x="241" y="200"/>
                    </a:lnTo>
                    <a:lnTo>
                      <a:pt x="239" y="201"/>
                    </a:lnTo>
                    <a:lnTo>
                      <a:pt x="239" y="203"/>
                    </a:lnTo>
                    <a:lnTo>
                      <a:pt x="238" y="204"/>
                    </a:lnTo>
                    <a:lnTo>
                      <a:pt x="238" y="204"/>
                    </a:lnTo>
                    <a:lnTo>
                      <a:pt x="236" y="206"/>
                    </a:lnTo>
                    <a:lnTo>
                      <a:pt x="235" y="208"/>
                    </a:lnTo>
                    <a:lnTo>
                      <a:pt x="233" y="208"/>
                    </a:lnTo>
                    <a:lnTo>
                      <a:pt x="233" y="209"/>
                    </a:lnTo>
                    <a:lnTo>
                      <a:pt x="235" y="212"/>
                    </a:lnTo>
                    <a:lnTo>
                      <a:pt x="236" y="214"/>
                    </a:lnTo>
                    <a:lnTo>
                      <a:pt x="236" y="217"/>
                    </a:lnTo>
                    <a:lnTo>
                      <a:pt x="236" y="219"/>
                    </a:lnTo>
                    <a:lnTo>
                      <a:pt x="236" y="220"/>
                    </a:lnTo>
                    <a:lnTo>
                      <a:pt x="236" y="223"/>
                    </a:lnTo>
                    <a:lnTo>
                      <a:pt x="236" y="225"/>
                    </a:lnTo>
                    <a:lnTo>
                      <a:pt x="236" y="226"/>
                    </a:lnTo>
                    <a:lnTo>
                      <a:pt x="236" y="230"/>
                    </a:lnTo>
                    <a:lnTo>
                      <a:pt x="235" y="231"/>
                    </a:lnTo>
                    <a:lnTo>
                      <a:pt x="235" y="233"/>
                    </a:lnTo>
                    <a:lnTo>
                      <a:pt x="235" y="236"/>
                    </a:lnTo>
                    <a:lnTo>
                      <a:pt x="233" y="239"/>
                    </a:lnTo>
                    <a:lnTo>
                      <a:pt x="233" y="241"/>
                    </a:lnTo>
                    <a:lnTo>
                      <a:pt x="233" y="242"/>
                    </a:lnTo>
                    <a:lnTo>
                      <a:pt x="233" y="242"/>
                    </a:lnTo>
                    <a:lnTo>
                      <a:pt x="233" y="244"/>
                    </a:lnTo>
                    <a:lnTo>
                      <a:pt x="235" y="245"/>
                    </a:lnTo>
                    <a:lnTo>
                      <a:pt x="235" y="247"/>
                    </a:lnTo>
                    <a:lnTo>
                      <a:pt x="236" y="247"/>
                    </a:lnTo>
                    <a:lnTo>
                      <a:pt x="239" y="249"/>
                    </a:lnTo>
                    <a:lnTo>
                      <a:pt x="239" y="250"/>
                    </a:lnTo>
                    <a:lnTo>
                      <a:pt x="241" y="252"/>
                    </a:lnTo>
                    <a:lnTo>
                      <a:pt x="243" y="253"/>
                    </a:lnTo>
                    <a:lnTo>
                      <a:pt x="244" y="253"/>
                    </a:lnTo>
                    <a:lnTo>
                      <a:pt x="247" y="255"/>
                    </a:lnTo>
                    <a:lnTo>
                      <a:pt x="249" y="255"/>
                    </a:lnTo>
                    <a:lnTo>
                      <a:pt x="249" y="255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9" y="252"/>
                    </a:lnTo>
                    <a:lnTo>
                      <a:pt x="249" y="252"/>
                    </a:lnTo>
                    <a:lnTo>
                      <a:pt x="250" y="252"/>
                    </a:lnTo>
                    <a:lnTo>
                      <a:pt x="252" y="252"/>
                    </a:lnTo>
                    <a:lnTo>
                      <a:pt x="254" y="250"/>
                    </a:lnTo>
                    <a:lnTo>
                      <a:pt x="254" y="250"/>
                    </a:lnTo>
                    <a:lnTo>
                      <a:pt x="254" y="258"/>
                    </a:lnTo>
                    <a:lnTo>
                      <a:pt x="254" y="261"/>
                    </a:lnTo>
                    <a:lnTo>
                      <a:pt x="254" y="263"/>
                    </a:lnTo>
                    <a:lnTo>
                      <a:pt x="254" y="266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2" y="269"/>
                    </a:lnTo>
                    <a:lnTo>
                      <a:pt x="252" y="269"/>
                    </a:lnTo>
                    <a:lnTo>
                      <a:pt x="252" y="269"/>
                    </a:lnTo>
                    <a:lnTo>
                      <a:pt x="250" y="267"/>
                    </a:lnTo>
                    <a:lnTo>
                      <a:pt x="250" y="267"/>
                    </a:lnTo>
                    <a:lnTo>
                      <a:pt x="250" y="266"/>
                    </a:lnTo>
                    <a:lnTo>
                      <a:pt x="249" y="267"/>
                    </a:lnTo>
                    <a:lnTo>
                      <a:pt x="247" y="267"/>
                    </a:lnTo>
                    <a:lnTo>
                      <a:pt x="246" y="269"/>
                    </a:lnTo>
                    <a:lnTo>
                      <a:pt x="246" y="269"/>
                    </a:lnTo>
                    <a:lnTo>
                      <a:pt x="244" y="269"/>
                    </a:lnTo>
                    <a:lnTo>
                      <a:pt x="243" y="269"/>
                    </a:lnTo>
                    <a:lnTo>
                      <a:pt x="241" y="267"/>
                    </a:lnTo>
                    <a:lnTo>
                      <a:pt x="241" y="266"/>
                    </a:lnTo>
                    <a:lnTo>
                      <a:pt x="239" y="264"/>
                    </a:lnTo>
                    <a:lnTo>
                      <a:pt x="239" y="263"/>
                    </a:lnTo>
                    <a:lnTo>
                      <a:pt x="238" y="261"/>
                    </a:lnTo>
                    <a:lnTo>
                      <a:pt x="238" y="261"/>
                    </a:lnTo>
                    <a:lnTo>
                      <a:pt x="236" y="261"/>
                    </a:lnTo>
                    <a:lnTo>
                      <a:pt x="236" y="261"/>
                    </a:lnTo>
                    <a:lnTo>
                      <a:pt x="235" y="260"/>
                    </a:lnTo>
                    <a:lnTo>
                      <a:pt x="235" y="258"/>
                    </a:lnTo>
                    <a:lnTo>
                      <a:pt x="235" y="256"/>
                    </a:lnTo>
                    <a:lnTo>
                      <a:pt x="233" y="256"/>
                    </a:lnTo>
                    <a:lnTo>
                      <a:pt x="233" y="255"/>
                    </a:lnTo>
                    <a:lnTo>
                      <a:pt x="231" y="255"/>
                    </a:lnTo>
                    <a:lnTo>
                      <a:pt x="228" y="253"/>
                    </a:lnTo>
                    <a:lnTo>
                      <a:pt x="225" y="252"/>
                    </a:lnTo>
                    <a:lnTo>
                      <a:pt x="224" y="252"/>
                    </a:lnTo>
                    <a:lnTo>
                      <a:pt x="222" y="252"/>
                    </a:lnTo>
                    <a:lnTo>
                      <a:pt x="222" y="252"/>
                    </a:lnTo>
                    <a:lnTo>
                      <a:pt x="220" y="252"/>
                    </a:lnTo>
                    <a:lnTo>
                      <a:pt x="220" y="250"/>
                    </a:lnTo>
                    <a:lnTo>
                      <a:pt x="219" y="247"/>
                    </a:lnTo>
                    <a:lnTo>
                      <a:pt x="217" y="245"/>
                    </a:lnTo>
                    <a:lnTo>
                      <a:pt x="216" y="242"/>
                    </a:lnTo>
                    <a:lnTo>
                      <a:pt x="216" y="242"/>
                    </a:lnTo>
                    <a:lnTo>
                      <a:pt x="214" y="242"/>
                    </a:lnTo>
                    <a:lnTo>
                      <a:pt x="214" y="242"/>
                    </a:lnTo>
                    <a:lnTo>
                      <a:pt x="214" y="244"/>
                    </a:lnTo>
                    <a:lnTo>
                      <a:pt x="213" y="245"/>
                    </a:lnTo>
                    <a:lnTo>
                      <a:pt x="213" y="247"/>
                    </a:lnTo>
                    <a:lnTo>
                      <a:pt x="213" y="247"/>
                    </a:lnTo>
                    <a:lnTo>
                      <a:pt x="211" y="247"/>
                    </a:lnTo>
                    <a:lnTo>
                      <a:pt x="211" y="249"/>
                    </a:lnTo>
                    <a:lnTo>
                      <a:pt x="209" y="249"/>
                    </a:lnTo>
                    <a:lnTo>
                      <a:pt x="208" y="249"/>
                    </a:lnTo>
                    <a:lnTo>
                      <a:pt x="205" y="247"/>
                    </a:lnTo>
                    <a:lnTo>
                      <a:pt x="203" y="247"/>
                    </a:lnTo>
                    <a:lnTo>
                      <a:pt x="200" y="247"/>
                    </a:lnTo>
                    <a:lnTo>
                      <a:pt x="198" y="247"/>
                    </a:lnTo>
                    <a:lnTo>
                      <a:pt x="197" y="247"/>
                    </a:lnTo>
                    <a:lnTo>
                      <a:pt x="197" y="245"/>
                    </a:lnTo>
                    <a:lnTo>
                      <a:pt x="194" y="245"/>
                    </a:lnTo>
                    <a:lnTo>
                      <a:pt x="192" y="245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8"/>
                    </a:lnTo>
                    <a:lnTo>
                      <a:pt x="189" y="238"/>
                    </a:lnTo>
                    <a:lnTo>
                      <a:pt x="187" y="238"/>
                    </a:lnTo>
                    <a:lnTo>
                      <a:pt x="187" y="238"/>
                    </a:lnTo>
                    <a:lnTo>
                      <a:pt x="186" y="238"/>
                    </a:lnTo>
                    <a:lnTo>
                      <a:pt x="183" y="238"/>
                    </a:lnTo>
                    <a:lnTo>
                      <a:pt x="181" y="239"/>
                    </a:lnTo>
                    <a:lnTo>
                      <a:pt x="179" y="239"/>
                    </a:lnTo>
                    <a:lnTo>
                      <a:pt x="179" y="239"/>
                    </a:lnTo>
                    <a:lnTo>
                      <a:pt x="178" y="241"/>
                    </a:lnTo>
                    <a:lnTo>
                      <a:pt x="176" y="241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5" y="238"/>
                    </a:lnTo>
                    <a:lnTo>
                      <a:pt x="175" y="236"/>
                    </a:lnTo>
                    <a:lnTo>
                      <a:pt x="175" y="234"/>
                    </a:lnTo>
                    <a:lnTo>
                      <a:pt x="173" y="234"/>
                    </a:lnTo>
                    <a:lnTo>
                      <a:pt x="172" y="234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67" y="234"/>
                    </a:lnTo>
                    <a:lnTo>
                      <a:pt x="165" y="234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1" y="233"/>
                    </a:lnTo>
                    <a:lnTo>
                      <a:pt x="157" y="234"/>
                    </a:lnTo>
                    <a:lnTo>
                      <a:pt x="156" y="234"/>
                    </a:lnTo>
                    <a:lnTo>
                      <a:pt x="153" y="234"/>
                    </a:lnTo>
                    <a:lnTo>
                      <a:pt x="151" y="234"/>
                    </a:lnTo>
                    <a:lnTo>
                      <a:pt x="149" y="234"/>
                    </a:lnTo>
                    <a:lnTo>
                      <a:pt x="148" y="234"/>
                    </a:lnTo>
                    <a:lnTo>
                      <a:pt x="146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3" y="234"/>
                    </a:lnTo>
                    <a:lnTo>
                      <a:pt x="143" y="233"/>
                    </a:lnTo>
                    <a:lnTo>
                      <a:pt x="143" y="231"/>
                    </a:lnTo>
                    <a:lnTo>
                      <a:pt x="145" y="231"/>
                    </a:lnTo>
                    <a:lnTo>
                      <a:pt x="145" y="230"/>
                    </a:lnTo>
                    <a:lnTo>
                      <a:pt x="145" y="228"/>
                    </a:lnTo>
                    <a:lnTo>
                      <a:pt x="145" y="226"/>
                    </a:lnTo>
                    <a:lnTo>
                      <a:pt x="145" y="225"/>
                    </a:lnTo>
                    <a:lnTo>
                      <a:pt x="145" y="223"/>
                    </a:lnTo>
                    <a:lnTo>
                      <a:pt x="143" y="220"/>
                    </a:lnTo>
                    <a:lnTo>
                      <a:pt x="142" y="217"/>
                    </a:lnTo>
                    <a:lnTo>
                      <a:pt x="140" y="215"/>
                    </a:lnTo>
                    <a:lnTo>
                      <a:pt x="138" y="214"/>
                    </a:lnTo>
                    <a:lnTo>
                      <a:pt x="138" y="212"/>
                    </a:lnTo>
                    <a:lnTo>
                      <a:pt x="138" y="208"/>
                    </a:lnTo>
                    <a:lnTo>
                      <a:pt x="138" y="203"/>
                    </a:lnTo>
                    <a:lnTo>
                      <a:pt x="140" y="200"/>
                    </a:lnTo>
                    <a:lnTo>
                      <a:pt x="140" y="195"/>
                    </a:lnTo>
                    <a:lnTo>
                      <a:pt x="138" y="192"/>
                    </a:lnTo>
                    <a:lnTo>
                      <a:pt x="137" y="189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1"/>
                    </a:lnTo>
                    <a:lnTo>
                      <a:pt x="137" y="181"/>
                    </a:lnTo>
                    <a:lnTo>
                      <a:pt x="134" y="181"/>
                    </a:lnTo>
                    <a:lnTo>
                      <a:pt x="129" y="181"/>
                    </a:lnTo>
                    <a:lnTo>
                      <a:pt x="126" y="179"/>
                    </a:lnTo>
                    <a:lnTo>
                      <a:pt x="121" y="179"/>
                    </a:lnTo>
                    <a:lnTo>
                      <a:pt x="120" y="179"/>
                    </a:lnTo>
                    <a:lnTo>
                      <a:pt x="120" y="179"/>
                    </a:lnTo>
                    <a:lnTo>
                      <a:pt x="120" y="178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0" y="175"/>
                    </a:lnTo>
                    <a:lnTo>
                      <a:pt x="115" y="175"/>
                    </a:lnTo>
                    <a:lnTo>
                      <a:pt x="112" y="176"/>
                    </a:lnTo>
                    <a:lnTo>
                      <a:pt x="110" y="176"/>
                    </a:lnTo>
                    <a:lnTo>
                      <a:pt x="107" y="176"/>
                    </a:lnTo>
                    <a:lnTo>
                      <a:pt x="105" y="178"/>
                    </a:lnTo>
                    <a:lnTo>
                      <a:pt x="104" y="179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4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2" y="190"/>
                    </a:lnTo>
                    <a:lnTo>
                      <a:pt x="99" y="190"/>
                    </a:lnTo>
                    <a:lnTo>
                      <a:pt x="96" y="190"/>
                    </a:lnTo>
                    <a:lnTo>
                      <a:pt x="96" y="190"/>
                    </a:lnTo>
                    <a:lnTo>
                      <a:pt x="93" y="189"/>
                    </a:lnTo>
                    <a:lnTo>
                      <a:pt x="91" y="189"/>
                    </a:lnTo>
                    <a:lnTo>
                      <a:pt x="90" y="190"/>
                    </a:lnTo>
                    <a:lnTo>
                      <a:pt x="88" y="190"/>
                    </a:lnTo>
                    <a:lnTo>
                      <a:pt x="86" y="190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2" y="192"/>
                    </a:lnTo>
                    <a:lnTo>
                      <a:pt x="80" y="192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7" y="192"/>
                    </a:lnTo>
                    <a:lnTo>
                      <a:pt x="74" y="189"/>
                    </a:lnTo>
                    <a:lnTo>
                      <a:pt x="72" y="186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69" y="181"/>
                    </a:lnTo>
                    <a:lnTo>
                      <a:pt x="69" y="179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6" y="173"/>
                    </a:lnTo>
                    <a:lnTo>
                      <a:pt x="64" y="170"/>
                    </a:lnTo>
                    <a:lnTo>
                      <a:pt x="64" y="168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3" y="162"/>
                    </a:lnTo>
                    <a:lnTo>
                      <a:pt x="63" y="162"/>
                    </a:lnTo>
                    <a:lnTo>
                      <a:pt x="61" y="160"/>
                    </a:lnTo>
                    <a:lnTo>
                      <a:pt x="60" y="160"/>
                    </a:lnTo>
                    <a:lnTo>
                      <a:pt x="58" y="160"/>
                    </a:lnTo>
                    <a:lnTo>
                      <a:pt x="55" y="160"/>
                    </a:lnTo>
                    <a:lnTo>
                      <a:pt x="50" y="160"/>
                    </a:lnTo>
                    <a:lnTo>
                      <a:pt x="45" y="160"/>
                    </a:lnTo>
                    <a:lnTo>
                      <a:pt x="41" y="160"/>
                    </a:lnTo>
                    <a:lnTo>
                      <a:pt x="36" y="160"/>
                    </a:lnTo>
                    <a:lnTo>
                      <a:pt x="34" y="160"/>
                    </a:lnTo>
                    <a:lnTo>
                      <a:pt x="31" y="160"/>
                    </a:lnTo>
                    <a:lnTo>
                      <a:pt x="28" y="160"/>
                    </a:lnTo>
                    <a:lnTo>
                      <a:pt x="26" y="160"/>
                    </a:lnTo>
                    <a:lnTo>
                      <a:pt x="25" y="159"/>
                    </a:lnTo>
                    <a:lnTo>
                      <a:pt x="22" y="159"/>
                    </a:lnTo>
                    <a:lnTo>
                      <a:pt x="20" y="159"/>
                    </a:lnTo>
                    <a:lnTo>
                      <a:pt x="15" y="159"/>
                    </a:lnTo>
                    <a:lnTo>
                      <a:pt x="15" y="160"/>
                    </a:lnTo>
                    <a:lnTo>
                      <a:pt x="15" y="160"/>
                    </a:lnTo>
                    <a:lnTo>
                      <a:pt x="14" y="159"/>
                    </a:lnTo>
                    <a:lnTo>
                      <a:pt x="12" y="160"/>
                    </a:lnTo>
                    <a:lnTo>
                      <a:pt x="11" y="159"/>
                    </a:lnTo>
                    <a:lnTo>
                      <a:pt x="9" y="159"/>
                    </a:lnTo>
                    <a:lnTo>
                      <a:pt x="8" y="160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54"/>
                    </a:lnTo>
                    <a:lnTo>
                      <a:pt x="4" y="149"/>
                    </a:lnTo>
                    <a:lnTo>
                      <a:pt x="3" y="149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6" y="146"/>
                    </a:lnTo>
                    <a:lnTo>
                      <a:pt x="8" y="143"/>
                    </a:lnTo>
                    <a:lnTo>
                      <a:pt x="9" y="143"/>
                    </a:lnTo>
                    <a:lnTo>
                      <a:pt x="11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4" y="141"/>
                    </a:lnTo>
                    <a:lnTo>
                      <a:pt x="14" y="143"/>
                    </a:lnTo>
                    <a:lnTo>
                      <a:pt x="15" y="143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3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8" y="138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0" y="141"/>
                    </a:lnTo>
                    <a:lnTo>
                      <a:pt x="31" y="143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5"/>
                    </a:lnTo>
                    <a:lnTo>
                      <a:pt x="39" y="143"/>
                    </a:lnTo>
                    <a:lnTo>
                      <a:pt x="41" y="140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9" y="134"/>
                    </a:lnTo>
                    <a:lnTo>
                      <a:pt x="50" y="132"/>
                    </a:lnTo>
                    <a:lnTo>
                      <a:pt x="52" y="132"/>
                    </a:lnTo>
                    <a:lnTo>
                      <a:pt x="53" y="129"/>
                    </a:lnTo>
                    <a:lnTo>
                      <a:pt x="56" y="126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6" y="111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8" y="105"/>
                    </a:lnTo>
                    <a:lnTo>
                      <a:pt x="60" y="104"/>
                    </a:lnTo>
                    <a:lnTo>
                      <a:pt x="61" y="102"/>
                    </a:lnTo>
                    <a:lnTo>
                      <a:pt x="63" y="100"/>
                    </a:lnTo>
                    <a:lnTo>
                      <a:pt x="66" y="96"/>
                    </a:lnTo>
                    <a:lnTo>
                      <a:pt x="66" y="94"/>
                    </a:lnTo>
                    <a:lnTo>
                      <a:pt x="67" y="93"/>
                    </a:lnTo>
                    <a:lnTo>
                      <a:pt x="67" y="91"/>
                    </a:lnTo>
                    <a:lnTo>
                      <a:pt x="71" y="91"/>
                    </a:lnTo>
                    <a:lnTo>
                      <a:pt x="72" y="89"/>
                    </a:lnTo>
                    <a:lnTo>
                      <a:pt x="77" y="86"/>
                    </a:lnTo>
                    <a:lnTo>
                      <a:pt x="80" y="83"/>
                    </a:lnTo>
                    <a:lnTo>
                      <a:pt x="79" y="80"/>
                    </a:lnTo>
                    <a:lnTo>
                      <a:pt x="80" y="77"/>
                    </a:lnTo>
                    <a:lnTo>
                      <a:pt x="82" y="72"/>
                    </a:lnTo>
                    <a:lnTo>
                      <a:pt x="82" y="67"/>
                    </a:lnTo>
                    <a:lnTo>
                      <a:pt x="82" y="63"/>
                    </a:lnTo>
                    <a:lnTo>
                      <a:pt x="82" y="59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0"/>
                    </a:lnTo>
                    <a:lnTo>
                      <a:pt x="83" y="47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3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3" y="19"/>
                    </a:lnTo>
                    <a:lnTo>
                      <a:pt x="91" y="17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4" y="11"/>
                    </a:lnTo>
                    <a:lnTo>
                      <a:pt x="99" y="4"/>
                    </a:lnTo>
                    <a:lnTo>
                      <a:pt x="102" y="3"/>
                    </a:lnTo>
                    <a:lnTo>
                      <a:pt x="105" y="1"/>
                    </a:lnTo>
                    <a:lnTo>
                      <a:pt x="107" y="1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12" y="4"/>
                    </a:lnTo>
                    <a:lnTo>
                      <a:pt x="115" y="6"/>
                    </a:lnTo>
                    <a:lnTo>
                      <a:pt x="118" y="8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2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7" y="14"/>
                    </a:lnTo>
                    <a:lnTo>
                      <a:pt x="140" y="14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2"/>
                    </a:lnTo>
                    <a:lnTo>
                      <a:pt x="151" y="9"/>
                    </a:lnTo>
                    <a:lnTo>
                      <a:pt x="151" y="9"/>
                    </a:lnTo>
                    <a:lnTo>
                      <a:pt x="153" y="8"/>
                    </a:lnTo>
                    <a:lnTo>
                      <a:pt x="156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2" y="8"/>
                    </a:lnTo>
                    <a:lnTo>
                      <a:pt x="165" y="8"/>
                    </a:lnTo>
                    <a:lnTo>
                      <a:pt x="167" y="6"/>
                    </a:lnTo>
                    <a:lnTo>
                      <a:pt x="170" y="6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81" y="4"/>
                    </a:lnTo>
                    <a:lnTo>
                      <a:pt x="184" y="4"/>
                    </a:lnTo>
                    <a:lnTo>
                      <a:pt x="186" y="4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90" y="0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" name="Freeform 311">
                <a:extLst>
                  <a:ext uri="{FF2B5EF4-FFF2-40B4-BE49-F238E27FC236}">
                    <a16:creationId xmlns:a16="http://schemas.microsoft.com/office/drawing/2014/main" id="{A1A9791F-3332-594C-B560-1D626D2E8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648" y="2731601"/>
                <a:ext cx="2576503" cy="598672"/>
              </a:xfrm>
              <a:custGeom>
                <a:avLst/>
                <a:gdLst>
                  <a:gd name="T0" fmla="*/ 819 w 1162"/>
                  <a:gd name="T1" fmla="*/ 227 h 270"/>
                  <a:gd name="T2" fmla="*/ 764 w 1162"/>
                  <a:gd name="T3" fmla="*/ 215 h 270"/>
                  <a:gd name="T4" fmla="*/ 855 w 1162"/>
                  <a:gd name="T5" fmla="*/ 205 h 270"/>
                  <a:gd name="T6" fmla="*/ 732 w 1162"/>
                  <a:gd name="T7" fmla="*/ 196 h 270"/>
                  <a:gd name="T8" fmla="*/ 745 w 1162"/>
                  <a:gd name="T9" fmla="*/ 197 h 270"/>
                  <a:gd name="T10" fmla="*/ 721 w 1162"/>
                  <a:gd name="T11" fmla="*/ 196 h 270"/>
                  <a:gd name="T12" fmla="*/ 711 w 1162"/>
                  <a:gd name="T13" fmla="*/ 191 h 270"/>
                  <a:gd name="T14" fmla="*/ 1041 w 1162"/>
                  <a:gd name="T15" fmla="*/ 196 h 270"/>
                  <a:gd name="T16" fmla="*/ 1058 w 1162"/>
                  <a:gd name="T17" fmla="*/ 193 h 270"/>
                  <a:gd name="T18" fmla="*/ 1049 w 1162"/>
                  <a:gd name="T19" fmla="*/ 177 h 270"/>
                  <a:gd name="T20" fmla="*/ 1019 w 1162"/>
                  <a:gd name="T21" fmla="*/ 191 h 270"/>
                  <a:gd name="T22" fmla="*/ 1002 w 1162"/>
                  <a:gd name="T23" fmla="*/ 188 h 270"/>
                  <a:gd name="T24" fmla="*/ 1030 w 1162"/>
                  <a:gd name="T25" fmla="*/ 169 h 270"/>
                  <a:gd name="T26" fmla="*/ 989 w 1162"/>
                  <a:gd name="T27" fmla="*/ 161 h 270"/>
                  <a:gd name="T28" fmla="*/ 653 w 1162"/>
                  <a:gd name="T29" fmla="*/ 144 h 270"/>
                  <a:gd name="T30" fmla="*/ 995 w 1162"/>
                  <a:gd name="T31" fmla="*/ 141 h 270"/>
                  <a:gd name="T32" fmla="*/ 975 w 1162"/>
                  <a:gd name="T33" fmla="*/ 164 h 270"/>
                  <a:gd name="T34" fmla="*/ 1000 w 1162"/>
                  <a:gd name="T35" fmla="*/ 191 h 270"/>
                  <a:gd name="T36" fmla="*/ 1036 w 1162"/>
                  <a:gd name="T37" fmla="*/ 205 h 270"/>
                  <a:gd name="T38" fmla="*/ 1002 w 1162"/>
                  <a:gd name="T39" fmla="*/ 221 h 270"/>
                  <a:gd name="T40" fmla="*/ 972 w 1162"/>
                  <a:gd name="T41" fmla="*/ 234 h 270"/>
                  <a:gd name="T42" fmla="*/ 994 w 1162"/>
                  <a:gd name="T43" fmla="*/ 208 h 270"/>
                  <a:gd name="T44" fmla="*/ 983 w 1162"/>
                  <a:gd name="T45" fmla="*/ 202 h 270"/>
                  <a:gd name="T46" fmla="*/ 948 w 1162"/>
                  <a:gd name="T47" fmla="*/ 208 h 270"/>
                  <a:gd name="T48" fmla="*/ 943 w 1162"/>
                  <a:gd name="T49" fmla="*/ 188 h 270"/>
                  <a:gd name="T50" fmla="*/ 909 w 1162"/>
                  <a:gd name="T51" fmla="*/ 188 h 270"/>
                  <a:gd name="T52" fmla="*/ 883 w 1162"/>
                  <a:gd name="T53" fmla="*/ 211 h 270"/>
                  <a:gd name="T54" fmla="*/ 904 w 1162"/>
                  <a:gd name="T55" fmla="*/ 175 h 270"/>
                  <a:gd name="T56" fmla="*/ 1136 w 1162"/>
                  <a:gd name="T57" fmla="*/ 128 h 270"/>
                  <a:gd name="T58" fmla="*/ 126 w 1162"/>
                  <a:gd name="T59" fmla="*/ 128 h 270"/>
                  <a:gd name="T60" fmla="*/ 1027 w 1162"/>
                  <a:gd name="T61" fmla="*/ 133 h 270"/>
                  <a:gd name="T62" fmla="*/ 115 w 1162"/>
                  <a:gd name="T63" fmla="*/ 114 h 270"/>
                  <a:gd name="T64" fmla="*/ 111 w 1162"/>
                  <a:gd name="T65" fmla="*/ 115 h 270"/>
                  <a:gd name="T66" fmla="*/ 138 w 1162"/>
                  <a:gd name="T67" fmla="*/ 152 h 270"/>
                  <a:gd name="T68" fmla="*/ 106 w 1162"/>
                  <a:gd name="T69" fmla="*/ 136 h 270"/>
                  <a:gd name="T70" fmla="*/ 95 w 1162"/>
                  <a:gd name="T71" fmla="*/ 126 h 270"/>
                  <a:gd name="T72" fmla="*/ 76 w 1162"/>
                  <a:gd name="T73" fmla="*/ 115 h 270"/>
                  <a:gd name="T74" fmla="*/ 1121 w 1162"/>
                  <a:gd name="T75" fmla="*/ 92 h 270"/>
                  <a:gd name="T76" fmla="*/ 1104 w 1162"/>
                  <a:gd name="T77" fmla="*/ 122 h 270"/>
                  <a:gd name="T78" fmla="*/ 1118 w 1162"/>
                  <a:gd name="T79" fmla="*/ 123 h 270"/>
                  <a:gd name="T80" fmla="*/ 1125 w 1162"/>
                  <a:gd name="T81" fmla="*/ 137 h 270"/>
                  <a:gd name="T82" fmla="*/ 1150 w 1162"/>
                  <a:gd name="T83" fmla="*/ 136 h 270"/>
                  <a:gd name="T84" fmla="*/ 1150 w 1162"/>
                  <a:gd name="T85" fmla="*/ 148 h 270"/>
                  <a:gd name="T86" fmla="*/ 1145 w 1162"/>
                  <a:gd name="T87" fmla="*/ 161 h 270"/>
                  <a:gd name="T88" fmla="*/ 1162 w 1162"/>
                  <a:gd name="T89" fmla="*/ 167 h 270"/>
                  <a:gd name="T90" fmla="*/ 1142 w 1162"/>
                  <a:gd name="T91" fmla="*/ 180 h 270"/>
                  <a:gd name="T92" fmla="*/ 1126 w 1162"/>
                  <a:gd name="T93" fmla="*/ 175 h 270"/>
                  <a:gd name="T94" fmla="*/ 1123 w 1162"/>
                  <a:gd name="T95" fmla="*/ 166 h 270"/>
                  <a:gd name="T96" fmla="*/ 1080 w 1162"/>
                  <a:gd name="T97" fmla="*/ 163 h 270"/>
                  <a:gd name="T98" fmla="*/ 1073 w 1162"/>
                  <a:gd name="T99" fmla="*/ 147 h 270"/>
                  <a:gd name="T100" fmla="*/ 1087 w 1162"/>
                  <a:gd name="T101" fmla="*/ 126 h 270"/>
                  <a:gd name="T102" fmla="*/ 1120 w 1162"/>
                  <a:gd name="T103" fmla="*/ 92 h 270"/>
                  <a:gd name="T104" fmla="*/ 776 w 1162"/>
                  <a:gd name="T105" fmla="*/ 84 h 270"/>
                  <a:gd name="T106" fmla="*/ 56 w 1162"/>
                  <a:gd name="T107" fmla="*/ 67 h 270"/>
                  <a:gd name="T108" fmla="*/ 751 w 1162"/>
                  <a:gd name="T109" fmla="*/ 68 h 270"/>
                  <a:gd name="T110" fmla="*/ 26 w 1162"/>
                  <a:gd name="T111" fmla="*/ 76 h 270"/>
                  <a:gd name="T112" fmla="*/ 65 w 1162"/>
                  <a:gd name="T113" fmla="*/ 60 h 270"/>
                  <a:gd name="T114" fmla="*/ 54 w 1162"/>
                  <a:gd name="T115" fmla="*/ 60 h 270"/>
                  <a:gd name="T116" fmla="*/ 40 w 1162"/>
                  <a:gd name="T117" fmla="*/ 43 h 270"/>
                  <a:gd name="T118" fmla="*/ 13 w 1162"/>
                  <a:gd name="T119" fmla="*/ 44 h 270"/>
                  <a:gd name="T120" fmla="*/ 5 w 1162"/>
                  <a:gd name="T121" fmla="*/ 55 h 270"/>
                  <a:gd name="T122" fmla="*/ 37 w 1162"/>
                  <a:gd name="T123" fmla="*/ 2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2" h="270">
                    <a:moveTo>
                      <a:pt x="729" y="268"/>
                    </a:moveTo>
                    <a:lnTo>
                      <a:pt x="729" y="268"/>
                    </a:lnTo>
                    <a:lnTo>
                      <a:pt x="729" y="268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68"/>
                    </a:lnTo>
                    <a:lnTo>
                      <a:pt x="729" y="268"/>
                    </a:lnTo>
                    <a:close/>
                    <a:moveTo>
                      <a:pt x="1060" y="230"/>
                    </a:moveTo>
                    <a:lnTo>
                      <a:pt x="1060" y="230"/>
                    </a:lnTo>
                    <a:lnTo>
                      <a:pt x="1057" y="232"/>
                    </a:lnTo>
                    <a:lnTo>
                      <a:pt x="1055" y="232"/>
                    </a:lnTo>
                    <a:lnTo>
                      <a:pt x="1055" y="230"/>
                    </a:lnTo>
                    <a:lnTo>
                      <a:pt x="1055" y="230"/>
                    </a:lnTo>
                    <a:lnTo>
                      <a:pt x="1057" y="230"/>
                    </a:lnTo>
                    <a:lnTo>
                      <a:pt x="1058" y="230"/>
                    </a:lnTo>
                    <a:lnTo>
                      <a:pt x="1060" y="230"/>
                    </a:lnTo>
                    <a:close/>
                    <a:moveTo>
                      <a:pt x="816" y="227"/>
                    </a:moveTo>
                    <a:lnTo>
                      <a:pt x="816" y="227"/>
                    </a:lnTo>
                    <a:lnTo>
                      <a:pt x="816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4" y="227"/>
                    </a:lnTo>
                    <a:lnTo>
                      <a:pt x="816" y="227"/>
                    </a:lnTo>
                    <a:close/>
                    <a:moveTo>
                      <a:pt x="822" y="226"/>
                    </a:moveTo>
                    <a:lnTo>
                      <a:pt x="822" y="226"/>
                    </a:lnTo>
                    <a:lnTo>
                      <a:pt x="820" y="226"/>
                    </a:lnTo>
                    <a:lnTo>
                      <a:pt x="820" y="227"/>
                    </a:lnTo>
                    <a:lnTo>
                      <a:pt x="820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7"/>
                    </a:lnTo>
                    <a:lnTo>
                      <a:pt x="819" y="226"/>
                    </a:lnTo>
                    <a:lnTo>
                      <a:pt x="820" y="226"/>
                    </a:lnTo>
                    <a:lnTo>
                      <a:pt x="822" y="226"/>
                    </a:lnTo>
                    <a:lnTo>
                      <a:pt x="822" y="226"/>
                    </a:lnTo>
                    <a:close/>
                    <a:moveTo>
                      <a:pt x="967" y="222"/>
                    </a:moveTo>
                    <a:lnTo>
                      <a:pt x="965" y="224"/>
                    </a:lnTo>
                    <a:lnTo>
                      <a:pt x="965" y="226"/>
                    </a:lnTo>
                    <a:lnTo>
                      <a:pt x="965" y="226"/>
                    </a:lnTo>
                    <a:lnTo>
                      <a:pt x="965" y="224"/>
                    </a:lnTo>
                    <a:lnTo>
                      <a:pt x="967" y="222"/>
                    </a:lnTo>
                    <a:close/>
                    <a:moveTo>
                      <a:pt x="957" y="216"/>
                    </a:moveTo>
                    <a:lnTo>
                      <a:pt x="959" y="216"/>
                    </a:lnTo>
                    <a:lnTo>
                      <a:pt x="959" y="218"/>
                    </a:lnTo>
                    <a:lnTo>
                      <a:pt x="959" y="218"/>
                    </a:lnTo>
                    <a:lnTo>
                      <a:pt x="957" y="219"/>
                    </a:lnTo>
                    <a:lnTo>
                      <a:pt x="957" y="216"/>
                    </a:lnTo>
                    <a:lnTo>
                      <a:pt x="957" y="216"/>
                    </a:lnTo>
                    <a:close/>
                    <a:moveTo>
                      <a:pt x="764" y="215"/>
                    </a:moveTo>
                    <a:lnTo>
                      <a:pt x="765" y="215"/>
                    </a:lnTo>
                    <a:lnTo>
                      <a:pt x="765" y="215"/>
                    </a:lnTo>
                    <a:lnTo>
                      <a:pt x="765" y="216"/>
                    </a:lnTo>
                    <a:lnTo>
                      <a:pt x="765" y="216"/>
                    </a:lnTo>
                    <a:lnTo>
                      <a:pt x="764" y="216"/>
                    </a:lnTo>
                    <a:lnTo>
                      <a:pt x="764" y="215"/>
                    </a:lnTo>
                    <a:lnTo>
                      <a:pt x="764" y="215"/>
                    </a:lnTo>
                    <a:lnTo>
                      <a:pt x="764" y="215"/>
                    </a:lnTo>
                    <a:close/>
                    <a:moveTo>
                      <a:pt x="741" y="204"/>
                    </a:moveTo>
                    <a:lnTo>
                      <a:pt x="743" y="204"/>
                    </a:lnTo>
                    <a:lnTo>
                      <a:pt x="743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lnTo>
                      <a:pt x="741" y="204"/>
                    </a:lnTo>
                    <a:close/>
                    <a:moveTo>
                      <a:pt x="1041" y="202"/>
                    </a:moveTo>
                    <a:lnTo>
                      <a:pt x="1043" y="202"/>
                    </a:lnTo>
                    <a:lnTo>
                      <a:pt x="1043" y="204"/>
                    </a:lnTo>
                    <a:lnTo>
                      <a:pt x="1043" y="204"/>
                    </a:lnTo>
                    <a:lnTo>
                      <a:pt x="1043" y="204"/>
                    </a:lnTo>
                    <a:lnTo>
                      <a:pt x="1041" y="204"/>
                    </a:lnTo>
                    <a:lnTo>
                      <a:pt x="1041" y="202"/>
                    </a:lnTo>
                    <a:lnTo>
                      <a:pt x="1041" y="202"/>
                    </a:lnTo>
                    <a:lnTo>
                      <a:pt x="1041" y="202"/>
                    </a:lnTo>
                    <a:close/>
                    <a:moveTo>
                      <a:pt x="860" y="200"/>
                    </a:moveTo>
                    <a:lnTo>
                      <a:pt x="858" y="202"/>
                    </a:lnTo>
                    <a:lnTo>
                      <a:pt x="857" y="202"/>
                    </a:lnTo>
                    <a:lnTo>
                      <a:pt x="857" y="202"/>
                    </a:lnTo>
                    <a:lnTo>
                      <a:pt x="858" y="200"/>
                    </a:lnTo>
                    <a:lnTo>
                      <a:pt x="860" y="200"/>
                    </a:lnTo>
                    <a:close/>
                    <a:moveTo>
                      <a:pt x="861" y="200"/>
                    </a:moveTo>
                    <a:lnTo>
                      <a:pt x="861" y="202"/>
                    </a:lnTo>
                    <a:lnTo>
                      <a:pt x="861" y="204"/>
                    </a:lnTo>
                    <a:lnTo>
                      <a:pt x="860" y="204"/>
                    </a:lnTo>
                    <a:lnTo>
                      <a:pt x="860" y="204"/>
                    </a:lnTo>
                    <a:lnTo>
                      <a:pt x="857" y="204"/>
                    </a:lnTo>
                    <a:lnTo>
                      <a:pt x="855" y="205"/>
                    </a:lnTo>
                    <a:lnTo>
                      <a:pt x="855" y="205"/>
                    </a:lnTo>
                    <a:lnTo>
                      <a:pt x="857" y="204"/>
                    </a:lnTo>
                    <a:lnTo>
                      <a:pt x="858" y="202"/>
                    </a:lnTo>
                    <a:lnTo>
                      <a:pt x="861" y="200"/>
                    </a:lnTo>
                    <a:lnTo>
                      <a:pt x="861" y="200"/>
                    </a:lnTo>
                    <a:close/>
                    <a:moveTo>
                      <a:pt x="726" y="194"/>
                    </a:moveTo>
                    <a:lnTo>
                      <a:pt x="727" y="194"/>
                    </a:lnTo>
                    <a:lnTo>
                      <a:pt x="726" y="196"/>
                    </a:lnTo>
                    <a:lnTo>
                      <a:pt x="727" y="196"/>
                    </a:lnTo>
                    <a:lnTo>
                      <a:pt x="727" y="196"/>
                    </a:lnTo>
                    <a:lnTo>
                      <a:pt x="727" y="197"/>
                    </a:lnTo>
                    <a:lnTo>
                      <a:pt x="727" y="197"/>
                    </a:lnTo>
                    <a:lnTo>
                      <a:pt x="727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29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7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0" y="196"/>
                    </a:lnTo>
                    <a:lnTo>
                      <a:pt x="732" y="196"/>
                    </a:lnTo>
                    <a:lnTo>
                      <a:pt x="732" y="196"/>
                    </a:lnTo>
                    <a:lnTo>
                      <a:pt x="732" y="196"/>
                    </a:lnTo>
                    <a:lnTo>
                      <a:pt x="732" y="194"/>
                    </a:lnTo>
                    <a:lnTo>
                      <a:pt x="734" y="194"/>
                    </a:lnTo>
                    <a:lnTo>
                      <a:pt x="734" y="194"/>
                    </a:lnTo>
                    <a:lnTo>
                      <a:pt x="734" y="196"/>
                    </a:lnTo>
                    <a:lnTo>
                      <a:pt x="735" y="196"/>
                    </a:lnTo>
                    <a:lnTo>
                      <a:pt x="735" y="196"/>
                    </a:lnTo>
                    <a:lnTo>
                      <a:pt x="735" y="196"/>
                    </a:lnTo>
                    <a:lnTo>
                      <a:pt x="735" y="197"/>
                    </a:lnTo>
                    <a:lnTo>
                      <a:pt x="737" y="197"/>
                    </a:lnTo>
                    <a:lnTo>
                      <a:pt x="737" y="196"/>
                    </a:lnTo>
                    <a:lnTo>
                      <a:pt x="738" y="196"/>
                    </a:lnTo>
                    <a:lnTo>
                      <a:pt x="738" y="194"/>
                    </a:lnTo>
                    <a:lnTo>
                      <a:pt x="740" y="194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0" y="196"/>
                    </a:lnTo>
                    <a:lnTo>
                      <a:pt x="741" y="196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1" y="199"/>
                    </a:lnTo>
                    <a:lnTo>
                      <a:pt x="741" y="199"/>
                    </a:lnTo>
                    <a:lnTo>
                      <a:pt x="741" y="199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3" y="196"/>
                    </a:lnTo>
                    <a:lnTo>
                      <a:pt x="743" y="196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3" y="197"/>
                    </a:lnTo>
                    <a:lnTo>
                      <a:pt x="745" y="197"/>
                    </a:lnTo>
                    <a:lnTo>
                      <a:pt x="745" y="199"/>
                    </a:lnTo>
                    <a:lnTo>
                      <a:pt x="743" y="200"/>
                    </a:lnTo>
                    <a:lnTo>
                      <a:pt x="741" y="202"/>
                    </a:lnTo>
                    <a:lnTo>
                      <a:pt x="741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38" y="202"/>
                    </a:lnTo>
                    <a:lnTo>
                      <a:pt x="738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0" y="202"/>
                    </a:lnTo>
                    <a:lnTo>
                      <a:pt x="741" y="200"/>
                    </a:lnTo>
                    <a:lnTo>
                      <a:pt x="741" y="200"/>
                    </a:lnTo>
                    <a:lnTo>
                      <a:pt x="741" y="200"/>
                    </a:lnTo>
                    <a:lnTo>
                      <a:pt x="738" y="202"/>
                    </a:lnTo>
                    <a:lnTo>
                      <a:pt x="738" y="202"/>
                    </a:lnTo>
                    <a:lnTo>
                      <a:pt x="737" y="202"/>
                    </a:lnTo>
                    <a:lnTo>
                      <a:pt x="737" y="202"/>
                    </a:lnTo>
                    <a:lnTo>
                      <a:pt x="735" y="200"/>
                    </a:lnTo>
                    <a:lnTo>
                      <a:pt x="735" y="200"/>
                    </a:lnTo>
                    <a:lnTo>
                      <a:pt x="734" y="200"/>
                    </a:lnTo>
                    <a:lnTo>
                      <a:pt x="732" y="200"/>
                    </a:lnTo>
                    <a:lnTo>
                      <a:pt x="730" y="199"/>
                    </a:lnTo>
                    <a:lnTo>
                      <a:pt x="729" y="199"/>
                    </a:lnTo>
                    <a:lnTo>
                      <a:pt x="727" y="197"/>
                    </a:lnTo>
                    <a:lnTo>
                      <a:pt x="724" y="197"/>
                    </a:lnTo>
                    <a:lnTo>
                      <a:pt x="724" y="197"/>
                    </a:lnTo>
                    <a:lnTo>
                      <a:pt x="721" y="197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1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3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4" y="196"/>
                    </a:lnTo>
                    <a:lnTo>
                      <a:pt x="726" y="194"/>
                    </a:lnTo>
                    <a:lnTo>
                      <a:pt x="726" y="194"/>
                    </a:lnTo>
                    <a:close/>
                    <a:moveTo>
                      <a:pt x="719" y="194"/>
                    </a:moveTo>
                    <a:lnTo>
                      <a:pt x="719" y="194"/>
                    </a:lnTo>
                    <a:lnTo>
                      <a:pt x="719" y="196"/>
                    </a:lnTo>
                    <a:lnTo>
                      <a:pt x="719" y="196"/>
                    </a:lnTo>
                    <a:lnTo>
                      <a:pt x="719" y="197"/>
                    </a:lnTo>
                    <a:lnTo>
                      <a:pt x="718" y="197"/>
                    </a:lnTo>
                    <a:lnTo>
                      <a:pt x="718" y="196"/>
                    </a:lnTo>
                    <a:lnTo>
                      <a:pt x="716" y="196"/>
                    </a:lnTo>
                    <a:lnTo>
                      <a:pt x="718" y="196"/>
                    </a:lnTo>
                    <a:lnTo>
                      <a:pt x="718" y="196"/>
                    </a:lnTo>
                    <a:lnTo>
                      <a:pt x="718" y="194"/>
                    </a:lnTo>
                    <a:lnTo>
                      <a:pt x="719" y="194"/>
                    </a:lnTo>
                    <a:close/>
                    <a:moveTo>
                      <a:pt x="708" y="189"/>
                    </a:moveTo>
                    <a:lnTo>
                      <a:pt x="710" y="189"/>
                    </a:lnTo>
                    <a:lnTo>
                      <a:pt x="711" y="189"/>
                    </a:lnTo>
                    <a:lnTo>
                      <a:pt x="711" y="189"/>
                    </a:lnTo>
                    <a:lnTo>
                      <a:pt x="713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1"/>
                    </a:lnTo>
                    <a:lnTo>
                      <a:pt x="711" y="193"/>
                    </a:lnTo>
                    <a:lnTo>
                      <a:pt x="711" y="193"/>
                    </a:lnTo>
                    <a:lnTo>
                      <a:pt x="710" y="193"/>
                    </a:lnTo>
                    <a:lnTo>
                      <a:pt x="710" y="193"/>
                    </a:lnTo>
                    <a:lnTo>
                      <a:pt x="708" y="191"/>
                    </a:lnTo>
                    <a:lnTo>
                      <a:pt x="708" y="189"/>
                    </a:lnTo>
                    <a:lnTo>
                      <a:pt x="708" y="189"/>
                    </a:lnTo>
                    <a:lnTo>
                      <a:pt x="708" y="189"/>
                    </a:lnTo>
                    <a:close/>
                    <a:moveTo>
                      <a:pt x="899" y="177"/>
                    </a:moveTo>
                    <a:lnTo>
                      <a:pt x="899" y="177"/>
                    </a:lnTo>
                    <a:lnTo>
                      <a:pt x="899" y="178"/>
                    </a:lnTo>
                    <a:lnTo>
                      <a:pt x="898" y="178"/>
                    </a:lnTo>
                    <a:lnTo>
                      <a:pt x="896" y="178"/>
                    </a:lnTo>
                    <a:lnTo>
                      <a:pt x="896" y="178"/>
                    </a:lnTo>
                    <a:lnTo>
                      <a:pt x="898" y="177"/>
                    </a:lnTo>
                    <a:lnTo>
                      <a:pt x="899" y="177"/>
                    </a:lnTo>
                    <a:close/>
                    <a:moveTo>
                      <a:pt x="1049" y="177"/>
                    </a:moveTo>
                    <a:lnTo>
                      <a:pt x="1050" y="177"/>
                    </a:lnTo>
                    <a:lnTo>
                      <a:pt x="1050" y="177"/>
                    </a:lnTo>
                    <a:lnTo>
                      <a:pt x="1050" y="178"/>
                    </a:lnTo>
                    <a:lnTo>
                      <a:pt x="1052" y="180"/>
                    </a:lnTo>
                    <a:lnTo>
                      <a:pt x="1052" y="182"/>
                    </a:lnTo>
                    <a:lnTo>
                      <a:pt x="1050" y="183"/>
                    </a:lnTo>
                    <a:lnTo>
                      <a:pt x="1049" y="186"/>
                    </a:lnTo>
                    <a:lnTo>
                      <a:pt x="1049" y="189"/>
                    </a:lnTo>
                    <a:lnTo>
                      <a:pt x="1049" y="189"/>
                    </a:lnTo>
                    <a:lnTo>
                      <a:pt x="1049" y="191"/>
                    </a:lnTo>
                    <a:lnTo>
                      <a:pt x="1047" y="191"/>
                    </a:lnTo>
                    <a:lnTo>
                      <a:pt x="1046" y="193"/>
                    </a:lnTo>
                    <a:lnTo>
                      <a:pt x="1044" y="193"/>
                    </a:lnTo>
                    <a:lnTo>
                      <a:pt x="1043" y="194"/>
                    </a:lnTo>
                    <a:lnTo>
                      <a:pt x="1041" y="196"/>
                    </a:lnTo>
                    <a:lnTo>
                      <a:pt x="1041" y="196"/>
                    </a:lnTo>
                    <a:lnTo>
                      <a:pt x="1043" y="194"/>
                    </a:lnTo>
                    <a:lnTo>
                      <a:pt x="1044" y="194"/>
                    </a:lnTo>
                    <a:lnTo>
                      <a:pt x="1044" y="196"/>
                    </a:lnTo>
                    <a:lnTo>
                      <a:pt x="1043" y="196"/>
                    </a:lnTo>
                    <a:lnTo>
                      <a:pt x="1041" y="196"/>
                    </a:lnTo>
                    <a:lnTo>
                      <a:pt x="1043" y="197"/>
                    </a:lnTo>
                    <a:lnTo>
                      <a:pt x="1043" y="197"/>
                    </a:lnTo>
                    <a:lnTo>
                      <a:pt x="1041" y="197"/>
                    </a:lnTo>
                    <a:lnTo>
                      <a:pt x="1041" y="199"/>
                    </a:lnTo>
                    <a:lnTo>
                      <a:pt x="1041" y="200"/>
                    </a:lnTo>
                    <a:lnTo>
                      <a:pt x="1043" y="199"/>
                    </a:lnTo>
                    <a:lnTo>
                      <a:pt x="1044" y="199"/>
                    </a:lnTo>
                    <a:lnTo>
                      <a:pt x="1044" y="199"/>
                    </a:lnTo>
                    <a:lnTo>
                      <a:pt x="1046" y="199"/>
                    </a:lnTo>
                    <a:lnTo>
                      <a:pt x="1046" y="199"/>
                    </a:lnTo>
                    <a:lnTo>
                      <a:pt x="1049" y="196"/>
                    </a:lnTo>
                    <a:lnTo>
                      <a:pt x="1050" y="196"/>
                    </a:lnTo>
                    <a:lnTo>
                      <a:pt x="1046" y="196"/>
                    </a:lnTo>
                    <a:lnTo>
                      <a:pt x="1046" y="196"/>
                    </a:lnTo>
                    <a:lnTo>
                      <a:pt x="1047" y="193"/>
                    </a:lnTo>
                    <a:lnTo>
                      <a:pt x="1047" y="193"/>
                    </a:lnTo>
                    <a:lnTo>
                      <a:pt x="1049" y="191"/>
                    </a:lnTo>
                    <a:lnTo>
                      <a:pt x="1050" y="189"/>
                    </a:lnTo>
                    <a:lnTo>
                      <a:pt x="1050" y="189"/>
                    </a:lnTo>
                    <a:lnTo>
                      <a:pt x="1052" y="189"/>
                    </a:lnTo>
                    <a:lnTo>
                      <a:pt x="1054" y="189"/>
                    </a:lnTo>
                    <a:lnTo>
                      <a:pt x="1054" y="191"/>
                    </a:lnTo>
                    <a:lnTo>
                      <a:pt x="1055" y="191"/>
                    </a:lnTo>
                    <a:lnTo>
                      <a:pt x="1057" y="191"/>
                    </a:lnTo>
                    <a:lnTo>
                      <a:pt x="1058" y="191"/>
                    </a:lnTo>
                    <a:lnTo>
                      <a:pt x="1058" y="193"/>
                    </a:lnTo>
                    <a:lnTo>
                      <a:pt x="1058" y="193"/>
                    </a:lnTo>
                    <a:lnTo>
                      <a:pt x="1058" y="193"/>
                    </a:lnTo>
                    <a:lnTo>
                      <a:pt x="1057" y="194"/>
                    </a:lnTo>
                    <a:lnTo>
                      <a:pt x="1058" y="196"/>
                    </a:lnTo>
                    <a:lnTo>
                      <a:pt x="1058" y="196"/>
                    </a:lnTo>
                    <a:lnTo>
                      <a:pt x="1057" y="197"/>
                    </a:lnTo>
                    <a:lnTo>
                      <a:pt x="1055" y="197"/>
                    </a:lnTo>
                    <a:lnTo>
                      <a:pt x="1054" y="199"/>
                    </a:lnTo>
                    <a:lnTo>
                      <a:pt x="1050" y="200"/>
                    </a:lnTo>
                    <a:lnTo>
                      <a:pt x="1047" y="202"/>
                    </a:lnTo>
                    <a:lnTo>
                      <a:pt x="1046" y="202"/>
                    </a:lnTo>
                    <a:lnTo>
                      <a:pt x="1044" y="202"/>
                    </a:lnTo>
                    <a:lnTo>
                      <a:pt x="1043" y="202"/>
                    </a:lnTo>
                    <a:lnTo>
                      <a:pt x="1041" y="202"/>
                    </a:lnTo>
                    <a:lnTo>
                      <a:pt x="1039" y="202"/>
                    </a:lnTo>
                    <a:lnTo>
                      <a:pt x="1038" y="202"/>
                    </a:lnTo>
                    <a:lnTo>
                      <a:pt x="1038" y="202"/>
                    </a:lnTo>
                    <a:lnTo>
                      <a:pt x="1038" y="202"/>
                    </a:lnTo>
                    <a:lnTo>
                      <a:pt x="1036" y="200"/>
                    </a:lnTo>
                    <a:lnTo>
                      <a:pt x="1035" y="199"/>
                    </a:lnTo>
                    <a:lnTo>
                      <a:pt x="1035" y="196"/>
                    </a:lnTo>
                    <a:lnTo>
                      <a:pt x="1035" y="193"/>
                    </a:lnTo>
                    <a:lnTo>
                      <a:pt x="1036" y="191"/>
                    </a:lnTo>
                    <a:lnTo>
                      <a:pt x="1038" y="189"/>
                    </a:lnTo>
                    <a:lnTo>
                      <a:pt x="1038" y="189"/>
                    </a:lnTo>
                    <a:lnTo>
                      <a:pt x="1043" y="183"/>
                    </a:lnTo>
                    <a:lnTo>
                      <a:pt x="1043" y="182"/>
                    </a:lnTo>
                    <a:lnTo>
                      <a:pt x="1044" y="180"/>
                    </a:lnTo>
                    <a:lnTo>
                      <a:pt x="1046" y="178"/>
                    </a:lnTo>
                    <a:lnTo>
                      <a:pt x="1047" y="177"/>
                    </a:lnTo>
                    <a:lnTo>
                      <a:pt x="1049" y="177"/>
                    </a:lnTo>
                    <a:lnTo>
                      <a:pt x="1049" y="177"/>
                    </a:lnTo>
                    <a:close/>
                    <a:moveTo>
                      <a:pt x="998" y="175"/>
                    </a:moveTo>
                    <a:lnTo>
                      <a:pt x="998" y="177"/>
                    </a:lnTo>
                    <a:lnTo>
                      <a:pt x="998" y="178"/>
                    </a:lnTo>
                    <a:lnTo>
                      <a:pt x="997" y="180"/>
                    </a:lnTo>
                    <a:lnTo>
                      <a:pt x="1000" y="183"/>
                    </a:lnTo>
                    <a:lnTo>
                      <a:pt x="1000" y="183"/>
                    </a:lnTo>
                    <a:lnTo>
                      <a:pt x="1000" y="185"/>
                    </a:lnTo>
                    <a:lnTo>
                      <a:pt x="1000" y="185"/>
                    </a:lnTo>
                    <a:lnTo>
                      <a:pt x="1000" y="185"/>
                    </a:lnTo>
                    <a:lnTo>
                      <a:pt x="1002" y="185"/>
                    </a:lnTo>
                    <a:lnTo>
                      <a:pt x="1002" y="186"/>
                    </a:lnTo>
                    <a:lnTo>
                      <a:pt x="1002" y="186"/>
                    </a:lnTo>
                    <a:lnTo>
                      <a:pt x="1002" y="186"/>
                    </a:lnTo>
                    <a:lnTo>
                      <a:pt x="1003" y="185"/>
                    </a:lnTo>
                    <a:lnTo>
                      <a:pt x="1005" y="185"/>
                    </a:lnTo>
                    <a:lnTo>
                      <a:pt x="1006" y="185"/>
                    </a:lnTo>
                    <a:lnTo>
                      <a:pt x="1006" y="185"/>
                    </a:lnTo>
                    <a:lnTo>
                      <a:pt x="1008" y="185"/>
                    </a:lnTo>
                    <a:lnTo>
                      <a:pt x="1009" y="186"/>
                    </a:lnTo>
                    <a:lnTo>
                      <a:pt x="1011" y="186"/>
                    </a:lnTo>
                    <a:lnTo>
                      <a:pt x="1014" y="186"/>
                    </a:lnTo>
                    <a:lnTo>
                      <a:pt x="1017" y="186"/>
                    </a:lnTo>
                    <a:lnTo>
                      <a:pt x="1017" y="186"/>
                    </a:lnTo>
                    <a:lnTo>
                      <a:pt x="1022" y="186"/>
                    </a:lnTo>
                    <a:lnTo>
                      <a:pt x="1025" y="186"/>
                    </a:lnTo>
                    <a:lnTo>
                      <a:pt x="1027" y="186"/>
                    </a:lnTo>
                    <a:lnTo>
                      <a:pt x="1027" y="186"/>
                    </a:lnTo>
                    <a:lnTo>
                      <a:pt x="1027" y="186"/>
                    </a:lnTo>
                    <a:lnTo>
                      <a:pt x="1025" y="188"/>
                    </a:lnTo>
                    <a:lnTo>
                      <a:pt x="1022" y="189"/>
                    </a:lnTo>
                    <a:lnTo>
                      <a:pt x="1021" y="191"/>
                    </a:lnTo>
                    <a:lnTo>
                      <a:pt x="1019" y="191"/>
                    </a:lnTo>
                    <a:lnTo>
                      <a:pt x="1019" y="193"/>
                    </a:lnTo>
                    <a:lnTo>
                      <a:pt x="1019" y="194"/>
                    </a:lnTo>
                    <a:lnTo>
                      <a:pt x="1021" y="194"/>
                    </a:lnTo>
                    <a:lnTo>
                      <a:pt x="1021" y="194"/>
                    </a:lnTo>
                    <a:lnTo>
                      <a:pt x="1021" y="194"/>
                    </a:lnTo>
                    <a:lnTo>
                      <a:pt x="1017" y="196"/>
                    </a:lnTo>
                    <a:lnTo>
                      <a:pt x="1016" y="194"/>
                    </a:lnTo>
                    <a:lnTo>
                      <a:pt x="1014" y="194"/>
                    </a:lnTo>
                    <a:lnTo>
                      <a:pt x="1014" y="193"/>
                    </a:lnTo>
                    <a:lnTo>
                      <a:pt x="1013" y="193"/>
                    </a:lnTo>
                    <a:lnTo>
                      <a:pt x="1013" y="193"/>
                    </a:lnTo>
                    <a:lnTo>
                      <a:pt x="1014" y="193"/>
                    </a:lnTo>
                    <a:lnTo>
                      <a:pt x="1014" y="191"/>
                    </a:lnTo>
                    <a:lnTo>
                      <a:pt x="1013" y="191"/>
                    </a:lnTo>
                    <a:lnTo>
                      <a:pt x="1013" y="191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3" y="189"/>
                    </a:lnTo>
                    <a:lnTo>
                      <a:pt x="1011" y="189"/>
                    </a:lnTo>
                    <a:lnTo>
                      <a:pt x="1009" y="189"/>
                    </a:lnTo>
                    <a:lnTo>
                      <a:pt x="1009" y="191"/>
                    </a:lnTo>
                    <a:lnTo>
                      <a:pt x="1011" y="191"/>
                    </a:lnTo>
                    <a:lnTo>
                      <a:pt x="1009" y="191"/>
                    </a:lnTo>
                    <a:lnTo>
                      <a:pt x="1009" y="191"/>
                    </a:lnTo>
                    <a:lnTo>
                      <a:pt x="1005" y="191"/>
                    </a:lnTo>
                    <a:lnTo>
                      <a:pt x="1003" y="191"/>
                    </a:lnTo>
                    <a:lnTo>
                      <a:pt x="1003" y="189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2" y="188"/>
                    </a:lnTo>
                    <a:lnTo>
                      <a:pt x="1000" y="186"/>
                    </a:lnTo>
                    <a:lnTo>
                      <a:pt x="998" y="188"/>
                    </a:lnTo>
                    <a:lnTo>
                      <a:pt x="997" y="186"/>
                    </a:lnTo>
                    <a:lnTo>
                      <a:pt x="997" y="185"/>
                    </a:lnTo>
                    <a:lnTo>
                      <a:pt x="997" y="183"/>
                    </a:lnTo>
                    <a:lnTo>
                      <a:pt x="995" y="183"/>
                    </a:lnTo>
                    <a:lnTo>
                      <a:pt x="994" y="183"/>
                    </a:lnTo>
                    <a:lnTo>
                      <a:pt x="992" y="182"/>
                    </a:lnTo>
                    <a:lnTo>
                      <a:pt x="994" y="180"/>
                    </a:lnTo>
                    <a:lnTo>
                      <a:pt x="995" y="180"/>
                    </a:lnTo>
                    <a:lnTo>
                      <a:pt x="995" y="178"/>
                    </a:lnTo>
                    <a:lnTo>
                      <a:pt x="997" y="177"/>
                    </a:lnTo>
                    <a:lnTo>
                      <a:pt x="998" y="175"/>
                    </a:lnTo>
                    <a:close/>
                    <a:moveTo>
                      <a:pt x="1142" y="164"/>
                    </a:moveTo>
                    <a:lnTo>
                      <a:pt x="1140" y="166"/>
                    </a:lnTo>
                    <a:lnTo>
                      <a:pt x="1140" y="169"/>
                    </a:lnTo>
                    <a:lnTo>
                      <a:pt x="1139" y="169"/>
                    </a:lnTo>
                    <a:lnTo>
                      <a:pt x="1139" y="169"/>
                    </a:lnTo>
                    <a:lnTo>
                      <a:pt x="1139" y="169"/>
                    </a:lnTo>
                    <a:lnTo>
                      <a:pt x="1139" y="167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0" y="166"/>
                    </a:lnTo>
                    <a:lnTo>
                      <a:pt x="1142" y="164"/>
                    </a:lnTo>
                    <a:close/>
                    <a:moveTo>
                      <a:pt x="1035" y="164"/>
                    </a:moveTo>
                    <a:lnTo>
                      <a:pt x="1036" y="164"/>
                    </a:lnTo>
                    <a:lnTo>
                      <a:pt x="1035" y="166"/>
                    </a:lnTo>
                    <a:lnTo>
                      <a:pt x="1033" y="166"/>
                    </a:lnTo>
                    <a:lnTo>
                      <a:pt x="1032" y="167"/>
                    </a:lnTo>
                    <a:lnTo>
                      <a:pt x="1032" y="169"/>
                    </a:lnTo>
                    <a:lnTo>
                      <a:pt x="1030" y="169"/>
                    </a:lnTo>
                    <a:lnTo>
                      <a:pt x="1028" y="170"/>
                    </a:lnTo>
                    <a:lnTo>
                      <a:pt x="1028" y="170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30" y="172"/>
                    </a:lnTo>
                    <a:lnTo>
                      <a:pt x="1028" y="172"/>
                    </a:lnTo>
                    <a:lnTo>
                      <a:pt x="1027" y="172"/>
                    </a:lnTo>
                    <a:lnTo>
                      <a:pt x="1028" y="169"/>
                    </a:lnTo>
                    <a:lnTo>
                      <a:pt x="1030" y="167"/>
                    </a:lnTo>
                    <a:lnTo>
                      <a:pt x="1033" y="166"/>
                    </a:lnTo>
                    <a:lnTo>
                      <a:pt x="1035" y="164"/>
                    </a:lnTo>
                    <a:lnTo>
                      <a:pt x="1035" y="164"/>
                    </a:lnTo>
                    <a:close/>
                    <a:moveTo>
                      <a:pt x="685" y="161"/>
                    </a:moveTo>
                    <a:lnTo>
                      <a:pt x="686" y="163"/>
                    </a:lnTo>
                    <a:lnTo>
                      <a:pt x="686" y="163"/>
                    </a:lnTo>
                    <a:lnTo>
                      <a:pt x="686" y="163"/>
                    </a:lnTo>
                    <a:lnTo>
                      <a:pt x="685" y="163"/>
                    </a:lnTo>
                    <a:lnTo>
                      <a:pt x="683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63"/>
                    </a:lnTo>
                    <a:lnTo>
                      <a:pt x="682" y="161"/>
                    </a:lnTo>
                    <a:lnTo>
                      <a:pt x="683" y="161"/>
                    </a:lnTo>
                    <a:lnTo>
                      <a:pt x="685" y="161"/>
                    </a:lnTo>
                    <a:close/>
                    <a:moveTo>
                      <a:pt x="991" y="159"/>
                    </a:moveTo>
                    <a:lnTo>
                      <a:pt x="991" y="161"/>
                    </a:lnTo>
                    <a:lnTo>
                      <a:pt x="989" y="163"/>
                    </a:lnTo>
                    <a:lnTo>
                      <a:pt x="989" y="163"/>
                    </a:lnTo>
                    <a:lnTo>
                      <a:pt x="989" y="163"/>
                    </a:lnTo>
                    <a:lnTo>
                      <a:pt x="989" y="161"/>
                    </a:lnTo>
                    <a:lnTo>
                      <a:pt x="989" y="161"/>
                    </a:lnTo>
                    <a:lnTo>
                      <a:pt x="991" y="161"/>
                    </a:lnTo>
                    <a:lnTo>
                      <a:pt x="991" y="161"/>
                    </a:lnTo>
                    <a:lnTo>
                      <a:pt x="991" y="159"/>
                    </a:lnTo>
                    <a:close/>
                    <a:moveTo>
                      <a:pt x="991" y="158"/>
                    </a:moveTo>
                    <a:lnTo>
                      <a:pt x="992" y="158"/>
                    </a:lnTo>
                    <a:lnTo>
                      <a:pt x="992" y="159"/>
                    </a:lnTo>
                    <a:lnTo>
                      <a:pt x="991" y="159"/>
                    </a:lnTo>
                    <a:lnTo>
                      <a:pt x="991" y="158"/>
                    </a:lnTo>
                    <a:lnTo>
                      <a:pt x="991" y="158"/>
                    </a:lnTo>
                    <a:lnTo>
                      <a:pt x="991" y="158"/>
                    </a:lnTo>
                    <a:close/>
                    <a:moveTo>
                      <a:pt x="656" y="142"/>
                    </a:moveTo>
                    <a:lnTo>
                      <a:pt x="656" y="142"/>
                    </a:lnTo>
                    <a:lnTo>
                      <a:pt x="656" y="144"/>
                    </a:lnTo>
                    <a:lnTo>
                      <a:pt x="658" y="144"/>
                    </a:lnTo>
                    <a:lnTo>
                      <a:pt x="656" y="144"/>
                    </a:lnTo>
                    <a:lnTo>
                      <a:pt x="656" y="144"/>
                    </a:lnTo>
                    <a:lnTo>
                      <a:pt x="655" y="144"/>
                    </a:lnTo>
                    <a:lnTo>
                      <a:pt x="656" y="144"/>
                    </a:lnTo>
                    <a:lnTo>
                      <a:pt x="656" y="144"/>
                    </a:lnTo>
                    <a:lnTo>
                      <a:pt x="655" y="142"/>
                    </a:lnTo>
                    <a:lnTo>
                      <a:pt x="655" y="142"/>
                    </a:lnTo>
                    <a:lnTo>
                      <a:pt x="656" y="142"/>
                    </a:lnTo>
                    <a:lnTo>
                      <a:pt x="656" y="142"/>
                    </a:lnTo>
                    <a:close/>
                    <a:moveTo>
                      <a:pt x="653" y="142"/>
                    </a:moveTo>
                    <a:lnTo>
                      <a:pt x="655" y="142"/>
                    </a:lnTo>
                    <a:lnTo>
                      <a:pt x="655" y="142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5" y="144"/>
                    </a:lnTo>
                    <a:lnTo>
                      <a:pt x="653" y="144"/>
                    </a:lnTo>
                    <a:lnTo>
                      <a:pt x="653" y="144"/>
                    </a:lnTo>
                    <a:lnTo>
                      <a:pt x="652" y="144"/>
                    </a:lnTo>
                    <a:lnTo>
                      <a:pt x="652" y="145"/>
                    </a:lnTo>
                    <a:lnTo>
                      <a:pt x="652" y="145"/>
                    </a:lnTo>
                    <a:lnTo>
                      <a:pt x="650" y="144"/>
                    </a:lnTo>
                    <a:lnTo>
                      <a:pt x="650" y="144"/>
                    </a:lnTo>
                    <a:lnTo>
                      <a:pt x="652" y="142"/>
                    </a:lnTo>
                    <a:lnTo>
                      <a:pt x="652" y="142"/>
                    </a:lnTo>
                    <a:lnTo>
                      <a:pt x="653" y="142"/>
                    </a:lnTo>
                    <a:close/>
                    <a:moveTo>
                      <a:pt x="138" y="141"/>
                    </a:moveTo>
                    <a:lnTo>
                      <a:pt x="138" y="141"/>
                    </a:lnTo>
                    <a:lnTo>
                      <a:pt x="139" y="142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8" y="144"/>
                    </a:lnTo>
                    <a:lnTo>
                      <a:pt x="138" y="141"/>
                    </a:lnTo>
                    <a:close/>
                    <a:moveTo>
                      <a:pt x="136" y="137"/>
                    </a:moveTo>
                    <a:lnTo>
                      <a:pt x="139" y="141"/>
                    </a:lnTo>
                    <a:lnTo>
                      <a:pt x="141" y="141"/>
                    </a:lnTo>
                    <a:lnTo>
                      <a:pt x="141" y="142"/>
                    </a:lnTo>
                    <a:lnTo>
                      <a:pt x="141" y="142"/>
                    </a:lnTo>
                    <a:lnTo>
                      <a:pt x="138" y="141"/>
                    </a:lnTo>
                    <a:lnTo>
                      <a:pt x="136" y="139"/>
                    </a:lnTo>
                    <a:lnTo>
                      <a:pt x="136" y="137"/>
                    </a:lnTo>
                    <a:close/>
                    <a:moveTo>
                      <a:pt x="976" y="134"/>
                    </a:moveTo>
                    <a:lnTo>
                      <a:pt x="978" y="134"/>
                    </a:lnTo>
                    <a:lnTo>
                      <a:pt x="986" y="136"/>
                    </a:lnTo>
                    <a:lnTo>
                      <a:pt x="991" y="137"/>
                    </a:lnTo>
                    <a:lnTo>
                      <a:pt x="995" y="141"/>
                    </a:lnTo>
                    <a:lnTo>
                      <a:pt x="995" y="142"/>
                    </a:lnTo>
                    <a:lnTo>
                      <a:pt x="995" y="144"/>
                    </a:lnTo>
                    <a:lnTo>
                      <a:pt x="994" y="142"/>
                    </a:lnTo>
                    <a:lnTo>
                      <a:pt x="991" y="142"/>
                    </a:lnTo>
                    <a:lnTo>
                      <a:pt x="992" y="144"/>
                    </a:lnTo>
                    <a:lnTo>
                      <a:pt x="995" y="145"/>
                    </a:lnTo>
                    <a:lnTo>
                      <a:pt x="995" y="148"/>
                    </a:lnTo>
                    <a:lnTo>
                      <a:pt x="994" y="150"/>
                    </a:lnTo>
                    <a:lnTo>
                      <a:pt x="989" y="152"/>
                    </a:lnTo>
                    <a:lnTo>
                      <a:pt x="989" y="152"/>
                    </a:lnTo>
                    <a:lnTo>
                      <a:pt x="987" y="153"/>
                    </a:lnTo>
                    <a:lnTo>
                      <a:pt x="987" y="155"/>
                    </a:lnTo>
                    <a:lnTo>
                      <a:pt x="984" y="155"/>
                    </a:lnTo>
                    <a:lnTo>
                      <a:pt x="984" y="156"/>
                    </a:lnTo>
                    <a:lnTo>
                      <a:pt x="981" y="158"/>
                    </a:lnTo>
                    <a:lnTo>
                      <a:pt x="980" y="158"/>
                    </a:lnTo>
                    <a:lnTo>
                      <a:pt x="978" y="158"/>
                    </a:lnTo>
                    <a:lnTo>
                      <a:pt x="973" y="156"/>
                    </a:lnTo>
                    <a:lnTo>
                      <a:pt x="970" y="155"/>
                    </a:lnTo>
                    <a:lnTo>
                      <a:pt x="970" y="155"/>
                    </a:lnTo>
                    <a:lnTo>
                      <a:pt x="969" y="156"/>
                    </a:lnTo>
                    <a:lnTo>
                      <a:pt x="965" y="156"/>
                    </a:lnTo>
                    <a:lnTo>
                      <a:pt x="965" y="156"/>
                    </a:lnTo>
                    <a:lnTo>
                      <a:pt x="964" y="156"/>
                    </a:lnTo>
                    <a:lnTo>
                      <a:pt x="959" y="158"/>
                    </a:lnTo>
                    <a:lnTo>
                      <a:pt x="961" y="158"/>
                    </a:lnTo>
                    <a:lnTo>
                      <a:pt x="964" y="156"/>
                    </a:lnTo>
                    <a:lnTo>
                      <a:pt x="964" y="156"/>
                    </a:lnTo>
                    <a:lnTo>
                      <a:pt x="967" y="158"/>
                    </a:lnTo>
                    <a:lnTo>
                      <a:pt x="972" y="159"/>
                    </a:lnTo>
                    <a:lnTo>
                      <a:pt x="973" y="161"/>
                    </a:lnTo>
                    <a:lnTo>
                      <a:pt x="975" y="164"/>
                    </a:lnTo>
                    <a:lnTo>
                      <a:pt x="975" y="164"/>
                    </a:lnTo>
                    <a:lnTo>
                      <a:pt x="976" y="164"/>
                    </a:lnTo>
                    <a:lnTo>
                      <a:pt x="980" y="163"/>
                    </a:lnTo>
                    <a:lnTo>
                      <a:pt x="981" y="161"/>
                    </a:lnTo>
                    <a:lnTo>
                      <a:pt x="984" y="161"/>
                    </a:lnTo>
                    <a:lnTo>
                      <a:pt x="983" y="161"/>
                    </a:lnTo>
                    <a:lnTo>
                      <a:pt x="986" y="161"/>
                    </a:lnTo>
                    <a:lnTo>
                      <a:pt x="989" y="163"/>
                    </a:lnTo>
                    <a:lnTo>
                      <a:pt x="987" y="164"/>
                    </a:lnTo>
                    <a:lnTo>
                      <a:pt x="986" y="166"/>
                    </a:lnTo>
                    <a:lnTo>
                      <a:pt x="986" y="169"/>
                    </a:lnTo>
                    <a:lnTo>
                      <a:pt x="983" y="172"/>
                    </a:lnTo>
                    <a:lnTo>
                      <a:pt x="980" y="174"/>
                    </a:lnTo>
                    <a:lnTo>
                      <a:pt x="981" y="175"/>
                    </a:lnTo>
                    <a:lnTo>
                      <a:pt x="981" y="175"/>
                    </a:lnTo>
                    <a:lnTo>
                      <a:pt x="984" y="175"/>
                    </a:lnTo>
                    <a:lnTo>
                      <a:pt x="984" y="175"/>
                    </a:lnTo>
                    <a:lnTo>
                      <a:pt x="986" y="175"/>
                    </a:lnTo>
                    <a:lnTo>
                      <a:pt x="986" y="177"/>
                    </a:lnTo>
                    <a:lnTo>
                      <a:pt x="986" y="178"/>
                    </a:lnTo>
                    <a:lnTo>
                      <a:pt x="986" y="180"/>
                    </a:lnTo>
                    <a:lnTo>
                      <a:pt x="987" y="182"/>
                    </a:lnTo>
                    <a:lnTo>
                      <a:pt x="987" y="182"/>
                    </a:lnTo>
                    <a:lnTo>
                      <a:pt x="989" y="185"/>
                    </a:lnTo>
                    <a:lnTo>
                      <a:pt x="989" y="186"/>
                    </a:lnTo>
                    <a:lnTo>
                      <a:pt x="989" y="188"/>
                    </a:lnTo>
                    <a:lnTo>
                      <a:pt x="991" y="189"/>
                    </a:lnTo>
                    <a:lnTo>
                      <a:pt x="991" y="189"/>
                    </a:lnTo>
                    <a:lnTo>
                      <a:pt x="995" y="191"/>
                    </a:lnTo>
                    <a:lnTo>
                      <a:pt x="997" y="191"/>
                    </a:lnTo>
                    <a:lnTo>
                      <a:pt x="1000" y="191"/>
                    </a:lnTo>
                    <a:lnTo>
                      <a:pt x="1000" y="191"/>
                    </a:lnTo>
                    <a:lnTo>
                      <a:pt x="1002" y="193"/>
                    </a:lnTo>
                    <a:lnTo>
                      <a:pt x="998" y="194"/>
                    </a:lnTo>
                    <a:lnTo>
                      <a:pt x="1000" y="196"/>
                    </a:lnTo>
                    <a:lnTo>
                      <a:pt x="1003" y="197"/>
                    </a:lnTo>
                    <a:lnTo>
                      <a:pt x="1005" y="197"/>
                    </a:lnTo>
                    <a:lnTo>
                      <a:pt x="1006" y="197"/>
                    </a:lnTo>
                    <a:lnTo>
                      <a:pt x="1008" y="197"/>
                    </a:lnTo>
                    <a:lnTo>
                      <a:pt x="1008" y="199"/>
                    </a:lnTo>
                    <a:lnTo>
                      <a:pt x="1009" y="199"/>
                    </a:lnTo>
                    <a:lnTo>
                      <a:pt x="1009" y="199"/>
                    </a:lnTo>
                    <a:lnTo>
                      <a:pt x="1011" y="199"/>
                    </a:lnTo>
                    <a:lnTo>
                      <a:pt x="1014" y="199"/>
                    </a:lnTo>
                    <a:lnTo>
                      <a:pt x="1017" y="199"/>
                    </a:lnTo>
                    <a:lnTo>
                      <a:pt x="1017" y="200"/>
                    </a:lnTo>
                    <a:lnTo>
                      <a:pt x="1017" y="200"/>
                    </a:lnTo>
                    <a:lnTo>
                      <a:pt x="1019" y="200"/>
                    </a:lnTo>
                    <a:lnTo>
                      <a:pt x="1021" y="200"/>
                    </a:lnTo>
                    <a:lnTo>
                      <a:pt x="1021" y="200"/>
                    </a:lnTo>
                    <a:lnTo>
                      <a:pt x="1022" y="200"/>
                    </a:lnTo>
                    <a:lnTo>
                      <a:pt x="1024" y="199"/>
                    </a:lnTo>
                    <a:lnTo>
                      <a:pt x="1028" y="197"/>
                    </a:lnTo>
                    <a:lnTo>
                      <a:pt x="1028" y="197"/>
                    </a:lnTo>
                    <a:lnTo>
                      <a:pt x="1028" y="197"/>
                    </a:lnTo>
                    <a:lnTo>
                      <a:pt x="1030" y="199"/>
                    </a:lnTo>
                    <a:lnTo>
                      <a:pt x="1030" y="200"/>
                    </a:lnTo>
                    <a:lnTo>
                      <a:pt x="1033" y="200"/>
                    </a:lnTo>
                    <a:lnTo>
                      <a:pt x="1035" y="200"/>
                    </a:lnTo>
                    <a:lnTo>
                      <a:pt x="1036" y="200"/>
                    </a:lnTo>
                    <a:lnTo>
                      <a:pt x="1036" y="202"/>
                    </a:lnTo>
                    <a:lnTo>
                      <a:pt x="1038" y="204"/>
                    </a:lnTo>
                    <a:lnTo>
                      <a:pt x="1038" y="205"/>
                    </a:lnTo>
                    <a:lnTo>
                      <a:pt x="1036" y="205"/>
                    </a:lnTo>
                    <a:lnTo>
                      <a:pt x="1035" y="205"/>
                    </a:lnTo>
                    <a:lnTo>
                      <a:pt x="1041" y="207"/>
                    </a:lnTo>
                    <a:lnTo>
                      <a:pt x="1041" y="207"/>
                    </a:lnTo>
                    <a:lnTo>
                      <a:pt x="1041" y="207"/>
                    </a:lnTo>
                    <a:lnTo>
                      <a:pt x="1041" y="208"/>
                    </a:lnTo>
                    <a:lnTo>
                      <a:pt x="1041" y="208"/>
                    </a:lnTo>
                    <a:lnTo>
                      <a:pt x="1039" y="208"/>
                    </a:lnTo>
                    <a:lnTo>
                      <a:pt x="1038" y="208"/>
                    </a:lnTo>
                    <a:lnTo>
                      <a:pt x="1036" y="208"/>
                    </a:lnTo>
                    <a:lnTo>
                      <a:pt x="1035" y="210"/>
                    </a:lnTo>
                    <a:lnTo>
                      <a:pt x="1033" y="210"/>
                    </a:lnTo>
                    <a:lnTo>
                      <a:pt x="1033" y="210"/>
                    </a:lnTo>
                    <a:lnTo>
                      <a:pt x="1032" y="210"/>
                    </a:lnTo>
                    <a:lnTo>
                      <a:pt x="1030" y="211"/>
                    </a:lnTo>
                    <a:lnTo>
                      <a:pt x="1027" y="213"/>
                    </a:lnTo>
                    <a:lnTo>
                      <a:pt x="1024" y="213"/>
                    </a:lnTo>
                    <a:lnTo>
                      <a:pt x="1021" y="215"/>
                    </a:lnTo>
                    <a:lnTo>
                      <a:pt x="1016" y="216"/>
                    </a:lnTo>
                    <a:lnTo>
                      <a:pt x="1013" y="218"/>
                    </a:lnTo>
                    <a:lnTo>
                      <a:pt x="1011" y="218"/>
                    </a:lnTo>
                    <a:lnTo>
                      <a:pt x="1011" y="218"/>
                    </a:lnTo>
                    <a:lnTo>
                      <a:pt x="1008" y="219"/>
                    </a:lnTo>
                    <a:lnTo>
                      <a:pt x="1008" y="218"/>
                    </a:lnTo>
                    <a:lnTo>
                      <a:pt x="1006" y="219"/>
                    </a:lnTo>
                    <a:lnTo>
                      <a:pt x="1005" y="218"/>
                    </a:lnTo>
                    <a:lnTo>
                      <a:pt x="1005" y="218"/>
                    </a:lnTo>
                    <a:lnTo>
                      <a:pt x="1005" y="219"/>
                    </a:lnTo>
                    <a:lnTo>
                      <a:pt x="1005" y="221"/>
                    </a:lnTo>
                    <a:lnTo>
                      <a:pt x="1005" y="221"/>
                    </a:lnTo>
                    <a:lnTo>
                      <a:pt x="1005" y="221"/>
                    </a:lnTo>
                    <a:lnTo>
                      <a:pt x="1002" y="221"/>
                    </a:lnTo>
                    <a:lnTo>
                      <a:pt x="1002" y="221"/>
                    </a:lnTo>
                    <a:lnTo>
                      <a:pt x="1000" y="221"/>
                    </a:lnTo>
                    <a:lnTo>
                      <a:pt x="1000" y="219"/>
                    </a:lnTo>
                    <a:lnTo>
                      <a:pt x="998" y="219"/>
                    </a:lnTo>
                    <a:lnTo>
                      <a:pt x="998" y="219"/>
                    </a:lnTo>
                    <a:lnTo>
                      <a:pt x="998" y="221"/>
                    </a:lnTo>
                    <a:lnTo>
                      <a:pt x="997" y="221"/>
                    </a:lnTo>
                    <a:lnTo>
                      <a:pt x="997" y="219"/>
                    </a:lnTo>
                    <a:lnTo>
                      <a:pt x="994" y="221"/>
                    </a:lnTo>
                    <a:lnTo>
                      <a:pt x="994" y="222"/>
                    </a:lnTo>
                    <a:lnTo>
                      <a:pt x="994" y="222"/>
                    </a:lnTo>
                    <a:lnTo>
                      <a:pt x="995" y="224"/>
                    </a:lnTo>
                    <a:lnTo>
                      <a:pt x="994" y="226"/>
                    </a:lnTo>
                    <a:lnTo>
                      <a:pt x="994" y="224"/>
                    </a:lnTo>
                    <a:lnTo>
                      <a:pt x="992" y="227"/>
                    </a:lnTo>
                    <a:lnTo>
                      <a:pt x="991" y="227"/>
                    </a:lnTo>
                    <a:lnTo>
                      <a:pt x="989" y="230"/>
                    </a:lnTo>
                    <a:lnTo>
                      <a:pt x="987" y="232"/>
                    </a:lnTo>
                    <a:lnTo>
                      <a:pt x="986" y="232"/>
                    </a:lnTo>
                    <a:lnTo>
                      <a:pt x="983" y="235"/>
                    </a:lnTo>
                    <a:lnTo>
                      <a:pt x="981" y="235"/>
                    </a:lnTo>
                    <a:lnTo>
                      <a:pt x="981" y="235"/>
                    </a:lnTo>
                    <a:lnTo>
                      <a:pt x="980" y="235"/>
                    </a:lnTo>
                    <a:lnTo>
                      <a:pt x="980" y="238"/>
                    </a:lnTo>
                    <a:lnTo>
                      <a:pt x="978" y="238"/>
                    </a:lnTo>
                    <a:lnTo>
                      <a:pt x="978" y="238"/>
                    </a:lnTo>
                    <a:lnTo>
                      <a:pt x="978" y="238"/>
                    </a:lnTo>
                    <a:lnTo>
                      <a:pt x="976" y="238"/>
                    </a:lnTo>
                    <a:lnTo>
                      <a:pt x="976" y="238"/>
                    </a:lnTo>
                    <a:lnTo>
                      <a:pt x="975" y="238"/>
                    </a:lnTo>
                    <a:lnTo>
                      <a:pt x="973" y="238"/>
                    </a:lnTo>
                    <a:lnTo>
                      <a:pt x="972" y="235"/>
                    </a:lnTo>
                    <a:lnTo>
                      <a:pt x="972" y="234"/>
                    </a:lnTo>
                    <a:lnTo>
                      <a:pt x="970" y="234"/>
                    </a:lnTo>
                    <a:lnTo>
                      <a:pt x="970" y="234"/>
                    </a:lnTo>
                    <a:lnTo>
                      <a:pt x="969" y="235"/>
                    </a:lnTo>
                    <a:lnTo>
                      <a:pt x="969" y="234"/>
                    </a:lnTo>
                    <a:lnTo>
                      <a:pt x="967" y="229"/>
                    </a:lnTo>
                    <a:lnTo>
                      <a:pt x="967" y="227"/>
                    </a:lnTo>
                    <a:lnTo>
                      <a:pt x="969" y="224"/>
                    </a:lnTo>
                    <a:lnTo>
                      <a:pt x="972" y="219"/>
                    </a:lnTo>
                    <a:lnTo>
                      <a:pt x="970" y="219"/>
                    </a:lnTo>
                    <a:lnTo>
                      <a:pt x="967" y="222"/>
                    </a:lnTo>
                    <a:lnTo>
                      <a:pt x="969" y="221"/>
                    </a:lnTo>
                    <a:lnTo>
                      <a:pt x="969" y="221"/>
                    </a:lnTo>
                    <a:lnTo>
                      <a:pt x="970" y="219"/>
                    </a:lnTo>
                    <a:lnTo>
                      <a:pt x="970" y="219"/>
                    </a:lnTo>
                    <a:lnTo>
                      <a:pt x="973" y="219"/>
                    </a:lnTo>
                    <a:lnTo>
                      <a:pt x="975" y="218"/>
                    </a:lnTo>
                    <a:lnTo>
                      <a:pt x="975" y="218"/>
                    </a:lnTo>
                    <a:lnTo>
                      <a:pt x="976" y="218"/>
                    </a:lnTo>
                    <a:lnTo>
                      <a:pt x="976" y="216"/>
                    </a:lnTo>
                    <a:lnTo>
                      <a:pt x="976" y="218"/>
                    </a:lnTo>
                    <a:lnTo>
                      <a:pt x="973" y="218"/>
                    </a:lnTo>
                    <a:lnTo>
                      <a:pt x="975" y="216"/>
                    </a:lnTo>
                    <a:lnTo>
                      <a:pt x="975" y="216"/>
                    </a:lnTo>
                    <a:lnTo>
                      <a:pt x="986" y="210"/>
                    </a:lnTo>
                    <a:lnTo>
                      <a:pt x="987" y="208"/>
                    </a:lnTo>
                    <a:lnTo>
                      <a:pt x="992" y="208"/>
                    </a:lnTo>
                    <a:lnTo>
                      <a:pt x="992" y="207"/>
                    </a:lnTo>
                    <a:lnTo>
                      <a:pt x="992" y="207"/>
                    </a:lnTo>
                    <a:lnTo>
                      <a:pt x="994" y="207"/>
                    </a:lnTo>
                    <a:lnTo>
                      <a:pt x="994" y="207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4" y="210"/>
                    </a:lnTo>
                    <a:lnTo>
                      <a:pt x="995" y="210"/>
                    </a:lnTo>
                    <a:lnTo>
                      <a:pt x="997" y="211"/>
                    </a:lnTo>
                    <a:lnTo>
                      <a:pt x="995" y="210"/>
                    </a:lnTo>
                    <a:lnTo>
                      <a:pt x="997" y="208"/>
                    </a:lnTo>
                    <a:lnTo>
                      <a:pt x="1002" y="207"/>
                    </a:lnTo>
                    <a:lnTo>
                      <a:pt x="1006" y="207"/>
                    </a:lnTo>
                    <a:lnTo>
                      <a:pt x="1008" y="205"/>
                    </a:lnTo>
                    <a:lnTo>
                      <a:pt x="1005" y="205"/>
                    </a:lnTo>
                    <a:lnTo>
                      <a:pt x="1000" y="205"/>
                    </a:lnTo>
                    <a:lnTo>
                      <a:pt x="997" y="205"/>
                    </a:lnTo>
                    <a:lnTo>
                      <a:pt x="994" y="205"/>
                    </a:lnTo>
                    <a:lnTo>
                      <a:pt x="991" y="205"/>
                    </a:lnTo>
                    <a:lnTo>
                      <a:pt x="989" y="205"/>
                    </a:lnTo>
                    <a:lnTo>
                      <a:pt x="987" y="207"/>
                    </a:lnTo>
                    <a:lnTo>
                      <a:pt x="986" y="207"/>
                    </a:lnTo>
                    <a:lnTo>
                      <a:pt x="986" y="207"/>
                    </a:lnTo>
                    <a:lnTo>
                      <a:pt x="986" y="205"/>
                    </a:lnTo>
                    <a:lnTo>
                      <a:pt x="986" y="204"/>
                    </a:lnTo>
                    <a:lnTo>
                      <a:pt x="991" y="200"/>
                    </a:lnTo>
                    <a:lnTo>
                      <a:pt x="992" y="199"/>
                    </a:lnTo>
                    <a:lnTo>
                      <a:pt x="994" y="199"/>
                    </a:lnTo>
                    <a:lnTo>
                      <a:pt x="994" y="197"/>
                    </a:lnTo>
                    <a:lnTo>
                      <a:pt x="992" y="197"/>
                    </a:lnTo>
                    <a:lnTo>
                      <a:pt x="992" y="197"/>
                    </a:lnTo>
                    <a:lnTo>
                      <a:pt x="991" y="197"/>
                    </a:lnTo>
                    <a:lnTo>
                      <a:pt x="989" y="196"/>
                    </a:lnTo>
                    <a:lnTo>
                      <a:pt x="989" y="196"/>
                    </a:lnTo>
                    <a:lnTo>
                      <a:pt x="991" y="197"/>
                    </a:lnTo>
                    <a:lnTo>
                      <a:pt x="987" y="200"/>
                    </a:lnTo>
                    <a:lnTo>
                      <a:pt x="986" y="200"/>
                    </a:lnTo>
                    <a:lnTo>
                      <a:pt x="983" y="202"/>
                    </a:lnTo>
                    <a:lnTo>
                      <a:pt x="980" y="204"/>
                    </a:lnTo>
                    <a:lnTo>
                      <a:pt x="976" y="207"/>
                    </a:lnTo>
                    <a:lnTo>
                      <a:pt x="972" y="208"/>
                    </a:lnTo>
                    <a:lnTo>
                      <a:pt x="970" y="208"/>
                    </a:lnTo>
                    <a:lnTo>
                      <a:pt x="969" y="207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9" y="205"/>
                    </a:lnTo>
                    <a:lnTo>
                      <a:pt x="967" y="207"/>
                    </a:lnTo>
                    <a:lnTo>
                      <a:pt x="969" y="208"/>
                    </a:lnTo>
                    <a:lnTo>
                      <a:pt x="967" y="208"/>
                    </a:lnTo>
                    <a:lnTo>
                      <a:pt x="965" y="208"/>
                    </a:lnTo>
                    <a:lnTo>
                      <a:pt x="965" y="210"/>
                    </a:lnTo>
                    <a:lnTo>
                      <a:pt x="964" y="210"/>
                    </a:lnTo>
                    <a:lnTo>
                      <a:pt x="962" y="210"/>
                    </a:lnTo>
                    <a:lnTo>
                      <a:pt x="959" y="211"/>
                    </a:lnTo>
                    <a:lnTo>
                      <a:pt x="957" y="211"/>
                    </a:lnTo>
                    <a:lnTo>
                      <a:pt x="956" y="210"/>
                    </a:lnTo>
                    <a:lnTo>
                      <a:pt x="956" y="210"/>
                    </a:lnTo>
                    <a:lnTo>
                      <a:pt x="956" y="210"/>
                    </a:lnTo>
                    <a:lnTo>
                      <a:pt x="954" y="210"/>
                    </a:lnTo>
                    <a:lnTo>
                      <a:pt x="953" y="210"/>
                    </a:lnTo>
                    <a:lnTo>
                      <a:pt x="953" y="208"/>
                    </a:lnTo>
                    <a:lnTo>
                      <a:pt x="953" y="208"/>
                    </a:lnTo>
                    <a:lnTo>
                      <a:pt x="951" y="208"/>
                    </a:lnTo>
                    <a:lnTo>
                      <a:pt x="951" y="208"/>
                    </a:lnTo>
                    <a:lnTo>
                      <a:pt x="951" y="210"/>
                    </a:lnTo>
                    <a:lnTo>
                      <a:pt x="951" y="210"/>
                    </a:lnTo>
                    <a:lnTo>
                      <a:pt x="950" y="210"/>
                    </a:lnTo>
                    <a:lnTo>
                      <a:pt x="950" y="208"/>
                    </a:lnTo>
                    <a:lnTo>
                      <a:pt x="948" y="208"/>
                    </a:lnTo>
                    <a:lnTo>
                      <a:pt x="948" y="207"/>
                    </a:lnTo>
                    <a:lnTo>
                      <a:pt x="948" y="207"/>
                    </a:lnTo>
                    <a:lnTo>
                      <a:pt x="950" y="207"/>
                    </a:lnTo>
                    <a:lnTo>
                      <a:pt x="950" y="205"/>
                    </a:lnTo>
                    <a:lnTo>
                      <a:pt x="948" y="205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48" y="204"/>
                    </a:lnTo>
                    <a:lnTo>
                      <a:pt x="950" y="204"/>
                    </a:lnTo>
                    <a:lnTo>
                      <a:pt x="950" y="202"/>
                    </a:lnTo>
                    <a:lnTo>
                      <a:pt x="950" y="202"/>
                    </a:lnTo>
                    <a:lnTo>
                      <a:pt x="948" y="202"/>
                    </a:lnTo>
                    <a:lnTo>
                      <a:pt x="948" y="200"/>
                    </a:lnTo>
                    <a:lnTo>
                      <a:pt x="948" y="200"/>
                    </a:lnTo>
                    <a:lnTo>
                      <a:pt x="948" y="200"/>
                    </a:lnTo>
                    <a:lnTo>
                      <a:pt x="946" y="200"/>
                    </a:lnTo>
                    <a:lnTo>
                      <a:pt x="945" y="200"/>
                    </a:lnTo>
                    <a:lnTo>
                      <a:pt x="943" y="199"/>
                    </a:lnTo>
                    <a:lnTo>
                      <a:pt x="943" y="199"/>
                    </a:lnTo>
                    <a:lnTo>
                      <a:pt x="943" y="199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7"/>
                    </a:lnTo>
                    <a:lnTo>
                      <a:pt x="943" y="196"/>
                    </a:lnTo>
                    <a:lnTo>
                      <a:pt x="945" y="196"/>
                    </a:lnTo>
                    <a:lnTo>
                      <a:pt x="943" y="196"/>
                    </a:lnTo>
                    <a:lnTo>
                      <a:pt x="943" y="194"/>
                    </a:lnTo>
                    <a:lnTo>
                      <a:pt x="943" y="191"/>
                    </a:lnTo>
                    <a:lnTo>
                      <a:pt x="943" y="188"/>
                    </a:lnTo>
                    <a:lnTo>
                      <a:pt x="943" y="185"/>
                    </a:lnTo>
                    <a:lnTo>
                      <a:pt x="943" y="183"/>
                    </a:lnTo>
                    <a:lnTo>
                      <a:pt x="943" y="180"/>
                    </a:lnTo>
                    <a:lnTo>
                      <a:pt x="943" y="177"/>
                    </a:lnTo>
                    <a:lnTo>
                      <a:pt x="943" y="175"/>
                    </a:lnTo>
                    <a:lnTo>
                      <a:pt x="942" y="174"/>
                    </a:lnTo>
                    <a:lnTo>
                      <a:pt x="940" y="170"/>
                    </a:lnTo>
                    <a:lnTo>
                      <a:pt x="937" y="170"/>
                    </a:lnTo>
                    <a:lnTo>
                      <a:pt x="937" y="170"/>
                    </a:lnTo>
                    <a:lnTo>
                      <a:pt x="935" y="170"/>
                    </a:lnTo>
                    <a:lnTo>
                      <a:pt x="935" y="170"/>
                    </a:lnTo>
                    <a:lnTo>
                      <a:pt x="934" y="170"/>
                    </a:lnTo>
                    <a:lnTo>
                      <a:pt x="931" y="172"/>
                    </a:lnTo>
                    <a:lnTo>
                      <a:pt x="929" y="172"/>
                    </a:lnTo>
                    <a:lnTo>
                      <a:pt x="928" y="172"/>
                    </a:lnTo>
                    <a:lnTo>
                      <a:pt x="928" y="172"/>
                    </a:lnTo>
                    <a:lnTo>
                      <a:pt x="926" y="172"/>
                    </a:lnTo>
                    <a:lnTo>
                      <a:pt x="926" y="170"/>
                    </a:lnTo>
                    <a:lnTo>
                      <a:pt x="926" y="170"/>
                    </a:lnTo>
                    <a:lnTo>
                      <a:pt x="926" y="169"/>
                    </a:lnTo>
                    <a:lnTo>
                      <a:pt x="924" y="169"/>
                    </a:lnTo>
                    <a:lnTo>
                      <a:pt x="923" y="167"/>
                    </a:lnTo>
                    <a:lnTo>
                      <a:pt x="921" y="169"/>
                    </a:lnTo>
                    <a:lnTo>
                      <a:pt x="921" y="170"/>
                    </a:lnTo>
                    <a:lnTo>
                      <a:pt x="920" y="172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3" y="178"/>
                    </a:lnTo>
                    <a:lnTo>
                      <a:pt x="912" y="182"/>
                    </a:lnTo>
                    <a:lnTo>
                      <a:pt x="912" y="185"/>
                    </a:lnTo>
                    <a:lnTo>
                      <a:pt x="910" y="186"/>
                    </a:lnTo>
                    <a:lnTo>
                      <a:pt x="909" y="188"/>
                    </a:lnTo>
                    <a:lnTo>
                      <a:pt x="909" y="189"/>
                    </a:lnTo>
                    <a:lnTo>
                      <a:pt x="909" y="191"/>
                    </a:lnTo>
                    <a:lnTo>
                      <a:pt x="907" y="193"/>
                    </a:lnTo>
                    <a:lnTo>
                      <a:pt x="907" y="194"/>
                    </a:lnTo>
                    <a:lnTo>
                      <a:pt x="907" y="196"/>
                    </a:lnTo>
                    <a:lnTo>
                      <a:pt x="907" y="196"/>
                    </a:lnTo>
                    <a:lnTo>
                      <a:pt x="907" y="197"/>
                    </a:lnTo>
                    <a:lnTo>
                      <a:pt x="905" y="197"/>
                    </a:lnTo>
                    <a:lnTo>
                      <a:pt x="905" y="199"/>
                    </a:lnTo>
                    <a:lnTo>
                      <a:pt x="905" y="199"/>
                    </a:lnTo>
                    <a:lnTo>
                      <a:pt x="904" y="200"/>
                    </a:lnTo>
                    <a:lnTo>
                      <a:pt x="902" y="202"/>
                    </a:lnTo>
                    <a:lnTo>
                      <a:pt x="902" y="204"/>
                    </a:lnTo>
                    <a:lnTo>
                      <a:pt x="902" y="204"/>
                    </a:lnTo>
                    <a:lnTo>
                      <a:pt x="902" y="205"/>
                    </a:lnTo>
                    <a:lnTo>
                      <a:pt x="902" y="205"/>
                    </a:lnTo>
                    <a:lnTo>
                      <a:pt x="901" y="205"/>
                    </a:lnTo>
                    <a:lnTo>
                      <a:pt x="901" y="205"/>
                    </a:lnTo>
                    <a:lnTo>
                      <a:pt x="899" y="205"/>
                    </a:lnTo>
                    <a:lnTo>
                      <a:pt x="899" y="207"/>
                    </a:lnTo>
                    <a:lnTo>
                      <a:pt x="899" y="207"/>
                    </a:lnTo>
                    <a:lnTo>
                      <a:pt x="899" y="208"/>
                    </a:lnTo>
                    <a:lnTo>
                      <a:pt x="899" y="207"/>
                    </a:lnTo>
                    <a:lnTo>
                      <a:pt x="898" y="207"/>
                    </a:lnTo>
                    <a:lnTo>
                      <a:pt x="898" y="207"/>
                    </a:lnTo>
                    <a:lnTo>
                      <a:pt x="896" y="207"/>
                    </a:lnTo>
                    <a:lnTo>
                      <a:pt x="896" y="208"/>
                    </a:lnTo>
                    <a:lnTo>
                      <a:pt x="894" y="208"/>
                    </a:lnTo>
                    <a:lnTo>
                      <a:pt x="893" y="207"/>
                    </a:lnTo>
                    <a:lnTo>
                      <a:pt x="891" y="208"/>
                    </a:lnTo>
                    <a:lnTo>
                      <a:pt x="890" y="211"/>
                    </a:lnTo>
                    <a:lnTo>
                      <a:pt x="883" y="211"/>
                    </a:lnTo>
                    <a:lnTo>
                      <a:pt x="879" y="211"/>
                    </a:lnTo>
                    <a:lnTo>
                      <a:pt x="872" y="211"/>
                    </a:lnTo>
                    <a:lnTo>
                      <a:pt x="866" y="211"/>
                    </a:lnTo>
                    <a:lnTo>
                      <a:pt x="860" y="211"/>
                    </a:lnTo>
                    <a:lnTo>
                      <a:pt x="847" y="211"/>
                    </a:lnTo>
                    <a:lnTo>
                      <a:pt x="844" y="211"/>
                    </a:lnTo>
                    <a:lnTo>
                      <a:pt x="844" y="211"/>
                    </a:lnTo>
                    <a:lnTo>
                      <a:pt x="846" y="211"/>
                    </a:lnTo>
                    <a:lnTo>
                      <a:pt x="850" y="208"/>
                    </a:lnTo>
                    <a:lnTo>
                      <a:pt x="853" y="208"/>
                    </a:lnTo>
                    <a:lnTo>
                      <a:pt x="858" y="205"/>
                    </a:lnTo>
                    <a:lnTo>
                      <a:pt x="860" y="205"/>
                    </a:lnTo>
                    <a:lnTo>
                      <a:pt x="861" y="204"/>
                    </a:lnTo>
                    <a:lnTo>
                      <a:pt x="861" y="202"/>
                    </a:lnTo>
                    <a:lnTo>
                      <a:pt x="861" y="200"/>
                    </a:lnTo>
                    <a:lnTo>
                      <a:pt x="863" y="199"/>
                    </a:lnTo>
                    <a:lnTo>
                      <a:pt x="864" y="197"/>
                    </a:lnTo>
                    <a:lnTo>
                      <a:pt x="866" y="194"/>
                    </a:lnTo>
                    <a:lnTo>
                      <a:pt x="869" y="193"/>
                    </a:lnTo>
                    <a:lnTo>
                      <a:pt x="872" y="191"/>
                    </a:lnTo>
                    <a:lnTo>
                      <a:pt x="875" y="188"/>
                    </a:lnTo>
                    <a:lnTo>
                      <a:pt x="877" y="188"/>
                    </a:lnTo>
                    <a:lnTo>
                      <a:pt x="880" y="186"/>
                    </a:lnTo>
                    <a:lnTo>
                      <a:pt x="880" y="185"/>
                    </a:lnTo>
                    <a:lnTo>
                      <a:pt x="882" y="185"/>
                    </a:lnTo>
                    <a:lnTo>
                      <a:pt x="885" y="183"/>
                    </a:lnTo>
                    <a:lnTo>
                      <a:pt x="888" y="183"/>
                    </a:lnTo>
                    <a:lnTo>
                      <a:pt x="891" y="182"/>
                    </a:lnTo>
                    <a:lnTo>
                      <a:pt x="894" y="180"/>
                    </a:lnTo>
                    <a:lnTo>
                      <a:pt x="896" y="180"/>
                    </a:lnTo>
                    <a:lnTo>
                      <a:pt x="898" y="178"/>
                    </a:lnTo>
                    <a:lnTo>
                      <a:pt x="904" y="175"/>
                    </a:lnTo>
                    <a:lnTo>
                      <a:pt x="907" y="174"/>
                    </a:lnTo>
                    <a:lnTo>
                      <a:pt x="909" y="170"/>
                    </a:lnTo>
                    <a:lnTo>
                      <a:pt x="910" y="169"/>
                    </a:lnTo>
                    <a:lnTo>
                      <a:pt x="912" y="167"/>
                    </a:lnTo>
                    <a:lnTo>
                      <a:pt x="915" y="164"/>
                    </a:lnTo>
                    <a:lnTo>
                      <a:pt x="918" y="161"/>
                    </a:lnTo>
                    <a:lnTo>
                      <a:pt x="920" y="158"/>
                    </a:lnTo>
                    <a:lnTo>
                      <a:pt x="921" y="156"/>
                    </a:lnTo>
                    <a:lnTo>
                      <a:pt x="926" y="153"/>
                    </a:lnTo>
                    <a:lnTo>
                      <a:pt x="929" y="152"/>
                    </a:lnTo>
                    <a:lnTo>
                      <a:pt x="931" y="152"/>
                    </a:lnTo>
                    <a:lnTo>
                      <a:pt x="932" y="150"/>
                    </a:lnTo>
                    <a:lnTo>
                      <a:pt x="934" y="148"/>
                    </a:lnTo>
                    <a:lnTo>
                      <a:pt x="937" y="147"/>
                    </a:lnTo>
                    <a:lnTo>
                      <a:pt x="942" y="144"/>
                    </a:lnTo>
                    <a:lnTo>
                      <a:pt x="946" y="142"/>
                    </a:lnTo>
                    <a:lnTo>
                      <a:pt x="953" y="141"/>
                    </a:lnTo>
                    <a:lnTo>
                      <a:pt x="961" y="137"/>
                    </a:lnTo>
                    <a:lnTo>
                      <a:pt x="967" y="136"/>
                    </a:lnTo>
                    <a:lnTo>
                      <a:pt x="972" y="136"/>
                    </a:lnTo>
                    <a:lnTo>
                      <a:pt x="976" y="134"/>
                    </a:lnTo>
                    <a:close/>
                    <a:moveTo>
                      <a:pt x="100" y="133"/>
                    </a:moveTo>
                    <a:lnTo>
                      <a:pt x="101" y="133"/>
                    </a:lnTo>
                    <a:lnTo>
                      <a:pt x="101" y="133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3"/>
                    </a:lnTo>
                    <a:lnTo>
                      <a:pt x="100" y="133"/>
                    </a:lnTo>
                    <a:close/>
                    <a:moveTo>
                      <a:pt x="1136" y="128"/>
                    </a:moveTo>
                    <a:lnTo>
                      <a:pt x="1136" y="128"/>
                    </a:lnTo>
                    <a:lnTo>
                      <a:pt x="1136" y="128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1" y="130"/>
                    </a:lnTo>
                    <a:lnTo>
                      <a:pt x="1131" y="128"/>
                    </a:lnTo>
                    <a:lnTo>
                      <a:pt x="1131" y="128"/>
                    </a:lnTo>
                    <a:lnTo>
                      <a:pt x="1131" y="128"/>
                    </a:lnTo>
                    <a:lnTo>
                      <a:pt x="1132" y="128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4" y="128"/>
                    </a:lnTo>
                    <a:lnTo>
                      <a:pt x="1136" y="128"/>
                    </a:lnTo>
                    <a:close/>
                    <a:moveTo>
                      <a:pt x="1140" y="125"/>
                    </a:moveTo>
                    <a:lnTo>
                      <a:pt x="1142" y="125"/>
                    </a:lnTo>
                    <a:lnTo>
                      <a:pt x="1144" y="126"/>
                    </a:lnTo>
                    <a:lnTo>
                      <a:pt x="1144" y="126"/>
                    </a:lnTo>
                    <a:lnTo>
                      <a:pt x="1140" y="128"/>
                    </a:lnTo>
                    <a:lnTo>
                      <a:pt x="1139" y="128"/>
                    </a:lnTo>
                    <a:lnTo>
                      <a:pt x="1139" y="128"/>
                    </a:lnTo>
                    <a:lnTo>
                      <a:pt x="1139" y="126"/>
                    </a:lnTo>
                    <a:lnTo>
                      <a:pt x="1139" y="126"/>
                    </a:lnTo>
                    <a:lnTo>
                      <a:pt x="1139" y="126"/>
                    </a:lnTo>
                    <a:lnTo>
                      <a:pt x="1140" y="126"/>
                    </a:lnTo>
                    <a:lnTo>
                      <a:pt x="1140" y="125"/>
                    </a:lnTo>
                    <a:close/>
                    <a:moveTo>
                      <a:pt x="122" y="125"/>
                    </a:moveTo>
                    <a:lnTo>
                      <a:pt x="123" y="125"/>
                    </a:lnTo>
                    <a:lnTo>
                      <a:pt x="125" y="126"/>
                    </a:lnTo>
                    <a:lnTo>
                      <a:pt x="126" y="126"/>
                    </a:lnTo>
                    <a:lnTo>
                      <a:pt x="130" y="130"/>
                    </a:lnTo>
                    <a:lnTo>
                      <a:pt x="130" y="130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3" y="126"/>
                    </a:lnTo>
                    <a:lnTo>
                      <a:pt x="123" y="126"/>
                    </a:lnTo>
                    <a:lnTo>
                      <a:pt x="122" y="126"/>
                    </a:lnTo>
                    <a:lnTo>
                      <a:pt x="122" y="125"/>
                    </a:lnTo>
                    <a:lnTo>
                      <a:pt x="122" y="125"/>
                    </a:lnTo>
                    <a:close/>
                    <a:moveTo>
                      <a:pt x="90" y="123"/>
                    </a:moveTo>
                    <a:lnTo>
                      <a:pt x="92" y="123"/>
                    </a:lnTo>
                    <a:lnTo>
                      <a:pt x="92" y="125"/>
                    </a:lnTo>
                    <a:lnTo>
                      <a:pt x="93" y="125"/>
                    </a:lnTo>
                    <a:lnTo>
                      <a:pt x="93" y="126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0" y="128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9" y="123"/>
                    </a:lnTo>
                    <a:lnTo>
                      <a:pt x="90" y="123"/>
                    </a:lnTo>
                    <a:close/>
                    <a:moveTo>
                      <a:pt x="995" y="122"/>
                    </a:moveTo>
                    <a:lnTo>
                      <a:pt x="997" y="122"/>
                    </a:lnTo>
                    <a:lnTo>
                      <a:pt x="1002" y="123"/>
                    </a:lnTo>
                    <a:lnTo>
                      <a:pt x="1009" y="125"/>
                    </a:lnTo>
                    <a:lnTo>
                      <a:pt x="1011" y="125"/>
                    </a:lnTo>
                    <a:lnTo>
                      <a:pt x="1016" y="126"/>
                    </a:lnTo>
                    <a:lnTo>
                      <a:pt x="1019" y="128"/>
                    </a:lnTo>
                    <a:lnTo>
                      <a:pt x="1025" y="131"/>
                    </a:lnTo>
                    <a:lnTo>
                      <a:pt x="1027" y="133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2" y="137"/>
                    </a:lnTo>
                    <a:lnTo>
                      <a:pt x="1032" y="137"/>
                    </a:lnTo>
                    <a:lnTo>
                      <a:pt x="1030" y="137"/>
                    </a:lnTo>
                    <a:lnTo>
                      <a:pt x="1024" y="137"/>
                    </a:lnTo>
                    <a:lnTo>
                      <a:pt x="1019" y="137"/>
                    </a:lnTo>
                    <a:lnTo>
                      <a:pt x="1016" y="136"/>
                    </a:lnTo>
                    <a:lnTo>
                      <a:pt x="1013" y="136"/>
                    </a:lnTo>
                    <a:lnTo>
                      <a:pt x="1005" y="133"/>
                    </a:lnTo>
                    <a:lnTo>
                      <a:pt x="1003" y="131"/>
                    </a:lnTo>
                    <a:lnTo>
                      <a:pt x="1003" y="130"/>
                    </a:lnTo>
                    <a:lnTo>
                      <a:pt x="1002" y="128"/>
                    </a:lnTo>
                    <a:lnTo>
                      <a:pt x="1000" y="126"/>
                    </a:lnTo>
                    <a:lnTo>
                      <a:pt x="992" y="123"/>
                    </a:lnTo>
                    <a:lnTo>
                      <a:pt x="992" y="123"/>
                    </a:lnTo>
                    <a:lnTo>
                      <a:pt x="994" y="122"/>
                    </a:lnTo>
                    <a:lnTo>
                      <a:pt x="995" y="122"/>
                    </a:lnTo>
                    <a:close/>
                    <a:moveTo>
                      <a:pt x="117" y="117"/>
                    </a:moveTo>
                    <a:lnTo>
                      <a:pt x="117" y="117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9" y="120"/>
                    </a:lnTo>
                    <a:lnTo>
                      <a:pt x="117" y="120"/>
                    </a:lnTo>
                    <a:lnTo>
                      <a:pt x="117" y="120"/>
                    </a:lnTo>
                    <a:lnTo>
                      <a:pt x="117" y="118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7"/>
                    </a:lnTo>
                    <a:close/>
                    <a:moveTo>
                      <a:pt x="112" y="112"/>
                    </a:moveTo>
                    <a:lnTo>
                      <a:pt x="114" y="114"/>
                    </a:lnTo>
                    <a:lnTo>
                      <a:pt x="115" y="114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7"/>
                    </a:lnTo>
                    <a:lnTo>
                      <a:pt x="114" y="118"/>
                    </a:lnTo>
                    <a:lnTo>
                      <a:pt x="114" y="120"/>
                    </a:lnTo>
                    <a:lnTo>
                      <a:pt x="112" y="118"/>
                    </a:lnTo>
                    <a:lnTo>
                      <a:pt x="112" y="115"/>
                    </a:lnTo>
                    <a:lnTo>
                      <a:pt x="112" y="114"/>
                    </a:lnTo>
                    <a:lnTo>
                      <a:pt x="112" y="112"/>
                    </a:lnTo>
                    <a:lnTo>
                      <a:pt x="112" y="112"/>
                    </a:lnTo>
                    <a:close/>
                    <a:moveTo>
                      <a:pt x="1121" y="106"/>
                    </a:moveTo>
                    <a:lnTo>
                      <a:pt x="1121" y="106"/>
                    </a:lnTo>
                    <a:lnTo>
                      <a:pt x="1121" y="106"/>
                    </a:lnTo>
                    <a:lnTo>
                      <a:pt x="1121" y="107"/>
                    </a:lnTo>
                    <a:lnTo>
                      <a:pt x="1121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7"/>
                    </a:lnTo>
                    <a:lnTo>
                      <a:pt x="1120" y="106"/>
                    </a:lnTo>
                    <a:lnTo>
                      <a:pt x="1121" y="106"/>
                    </a:lnTo>
                    <a:close/>
                    <a:moveTo>
                      <a:pt x="74" y="104"/>
                    </a:moveTo>
                    <a:lnTo>
                      <a:pt x="78" y="106"/>
                    </a:lnTo>
                    <a:lnTo>
                      <a:pt x="85" y="109"/>
                    </a:lnTo>
                    <a:lnTo>
                      <a:pt x="92" y="111"/>
                    </a:lnTo>
                    <a:lnTo>
                      <a:pt x="100" y="112"/>
                    </a:lnTo>
                    <a:lnTo>
                      <a:pt x="104" y="114"/>
                    </a:lnTo>
                    <a:lnTo>
                      <a:pt x="108" y="114"/>
                    </a:lnTo>
                    <a:lnTo>
                      <a:pt x="109" y="114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12" y="118"/>
                    </a:lnTo>
                    <a:lnTo>
                      <a:pt x="114" y="120"/>
                    </a:lnTo>
                    <a:lnTo>
                      <a:pt x="115" y="123"/>
                    </a:lnTo>
                    <a:lnTo>
                      <a:pt x="117" y="126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7" y="128"/>
                    </a:lnTo>
                    <a:lnTo>
                      <a:pt x="119" y="130"/>
                    </a:lnTo>
                    <a:lnTo>
                      <a:pt x="122" y="131"/>
                    </a:lnTo>
                    <a:lnTo>
                      <a:pt x="123" y="133"/>
                    </a:lnTo>
                    <a:lnTo>
                      <a:pt x="128" y="134"/>
                    </a:lnTo>
                    <a:lnTo>
                      <a:pt x="131" y="136"/>
                    </a:lnTo>
                    <a:lnTo>
                      <a:pt x="133" y="136"/>
                    </a:lnTo>
                    <a:lnTo>
                      <a:pt x="133" y="137"/>
                    </a:lnTo>
                    <a:lnTo>
                      <a:pt x="134" y="137"/>
                    </a:lnTo>
                    <a:lnTo>
                      <a:pt x="134" y="141"/>
                    </a:lnTo>
                    <a:lnTo>
                      <a:pt x="136" y="142"/>
                    </a:lnTo>
                    <a:lnTo>
                      <a:pt x="139" y="147"/>
                    </a:lnTo>
                    <a:lnTo>
                      <a:pt x="139" y="147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41" y="145"/>
                    </a:lnTo>
                    <a:lnTo>
                      <a:pt x="141" y="147"/>
                    </a:lnTo>
                    <a:lnTo>
                      <a:pt x="142" y="150"/>
                    </a:lnTo>
                    <a:lnTo>
                      <a:pt x="141" y="150"/>
                    </a:lnTo>
                    <a:lnTo>
                      <a:pt x="141" y="150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8" y="152"/>
                    </a:lnTo>
                    <a:lnTo>
                      <a:pt x="138" y="152"/>
                    </a:lnTo>
                    <a:lnTo>
                      <a:pt x="138" y="152"/>
                    </a:lnTo>
                    <a:lnTo>
                      <a:pt x="133" y="152"/>
                    </a:lnTo>
                    <a:lnTo>
                      <a:pt x="130" y="150"/>
                    </a:lnTo>
                    <a:lnTo>
                      <a:pt x="126" y="148"/>
                    </a:lnTo>
                    <a:lnTo>
                      <a:pt x="122" y="147"/>
                    </a:lnTo>
                    <a:lnTo>
                      <a:pt x="119" y="145"/>
                    </a:lnTo>
                    <a:lnTo>
                      <a:pt x="117" y="145"/>
                    </a:lnTo>
                    <a:lnTo>
                      <a:pt x="115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7" y="141"/>
                    </a:lnTo>
                    <a:lnTo>
                      <a:pt x="119" y="139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19" y="139"/>
                    </a:lnTo>
                    <a:lnTo>
                      <a:pt x="119" y="139"/>
                    </a:lnTo>
                    <a:lnTo>
                      <a:pt x="114" y="139"/>
                    </a:lnTo>
                    <a:lnTo>
                      <a:pt x="112" y="139"/>
                    </a:lnTo>
                    <a:lnTo>
                      <a:pt x="111" y="141"/>
                    </a:lnTo>
                    <a:lnTo>
                      <a:pt x="109" y="141"/>
                    </a:lnTo>
                    <a:lnTo>
                      <a:pt x="109" y="141"/>
                    </a:lnTo>
                    <a:lnTo>
                      <a:pt x="108" y="139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6" y="137"/>
                    </a:lnTo>
                    <a:lnTo>
                      <a:pt x="108" y="136"/>
                    </a:lnTo>
                    <a:lnTo>
                      <a:pt x="108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4"/>
                    </a:lnTo>
                    <a:lnTo>
                      <a:pt x="104" y="134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0" y="131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5" y="131"/>
                    </a:lnTo>
                    <a:lnTo>
                      <a:pt x="95" y="130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100" y="128"/>
                    </a:lnTo>
                    <a:lnTo>
                      <a:pt x="100" y="126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5" y="126"/>
                    </a:lnTo>
                    <a:lnTo>
                      <a:pt x="95" y="126"/>
                    </a:lnTo>
                    <a:lnTo>
                      <a:pt x="95" y="126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0" y="122"/>
                    </a:lnTo>
                    <a:lnTo>
                      <a:pt x="89" y="122"/>
                    </a:lnTo>
                    <a:lnTo>
                      <a:pt x="89" y="122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5" y="122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6" y="115"/>
                    </a:lnTo>
                    <a:lnTo>
                      <a:pt x="74" y="115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6" y="112"/>
                    </a:lnTo>
                    <a:lnTo>
                      <a:pt x="79" y="112"/>
                    </a:lnTo>
                    <a:lnTo>
                      <a:pt x="79" y="112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1" y="111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4" y="112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70" y="109"/>
                    </a:lnTo>
                    <a:lnTo>
                      <a:pt x="68" y="107"/>
                    </a:lnTo>
                    <a:lnTo>
                      <a:pt x="68" y="106"/>
                    </a:lnTo>
                    <a:lnTo>
                      <a:pt x="70" y="106"/>
                    </a:lnTo>
                    <a:lnTo>
                      <a:pt x="70" y="104"/>
                    </a:lnTo>
                    <a:lnTo>
                      <a:pt x="71" y="104"/>
                    </a:lnTo>
                    <a:lnTo>
                      <a:pt x="74" y="104"/>
                    </a:lnTo>
                    <a:close/>
                    <a:moveTo>
                      <a:pt x="1121" y="90"/>
                    </a:moveTo>
                    <a:lnTo>
                      <a:pt x="1121" y="90"/>
                    </a:lnTo>
                    <a:lnTo>
                      <a:pt x="1121" y="92"/>
                    </a:lnTo>
                    <a:lnTo>
                      <a:pt x="1121" y="92"/>
                    </a:lnTo>
                    <a:lnTo>
                      <a:pt x="1121" y="93"/>
                    </a:lnTo>
                    <a:lnTo>
                      <a:pt x="1120" y="95"/>
                    </a:lnTo>
                    <a:lnTo>
                      <a:pt x="1120" y="95"/>
                    </a:lnTo>
                    <a:lnTo>
                      <a:pt x="1118" y="95"/>
                    </a:lnTo>
                    <a:lnTo>
                      <a:pt x="1115" y="95"/>
                    </a:lnTo>
                    <a:lnTo>
                      <a:pt x="1114" y="95"/>
                    </a:lnTo>
                    <a:lnTo>
                      <a:pt x="1114" y="96"/>
                    </a:lnTo>
                    <a:lnTo>
                      <a:pt x="1114" y="98"/>
                    </a:lnTo>
                    <a:lnTo>
                      <a:pt x="1114" y="98"/>
                    </a:lnTo>
                    <a:lnTo>
                      <a:pt x="1115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98"/>
                    </a:lnTo>
                    <a:lnTo>
                      <a:pt x="1117" y="100"/>
                    </a:lnTo>
                    <a:lnTo>
                      <a:pt x="1117" y="100"/>
                    </a:lnTo>
                    <a:lnTo>
                      <a:pt x="1117" y="101"/>
                    </a:lnTo>
                    <a:lnTo>
                      <a:pt x="1117" y="104"/>
                    </a:lnTo>
                    <a:lnTo>
                      <a:pt x="1115" y="104"/>
                    </a:lnTo>
                    <a:lnTo>
                      <a:pt x="1114" y="106"/>
                    </a:lnTo>
                    <a:lnTo>
                      <a:pt x="1112" y="106"/>
                    </a:lnTo>
                    <a:lnTo>
                      <a:pt x="1112" y="107"/>
                    </a:lnTo>
                    <a:lnTo>
                      <a:pt x="1112" y="109"/>
                    </a:lnTo>
                    <a:lnTo>
                      <a:pt x="1112" y="109"/>
                    </a:lnTo>
                    <a:lnTo>
                      <a:pt x="1109" y="112"/>
                    </a:lnTo>
                    <a:lnTo>
                      <a:pt x="1107" y="114"/>
                    </a:lnTo>
                    <a:lnTo>
                      <a:pt x="1107" y="114"/>
                    </a:lnTo>
                    <a:lnTo>
                      <a:pt x="1107" y="115"/>
                    </a:lnTo>
                    <a:lnTo>
                      <a:pt x="1106" y="117"/>
                    </a:lnTo>
                    <a:lnTo>
                      <a:pt x="1104" y="120"/>
                    </a:lnTo>
                    <a:lnTo>
                      <a:pt x="1104" y="120"/>
                    </a:lnTo>
                    <a:lnTo>
                      <a:pt x="1104" y="122"/>
                    </a:lnTo>
                    <a:lnTo>
                      <a:pt x="1104" y="123"/>
                    </a:lnTo>
                    <a:lnTo>
                      <a:pt x="1103" y="123"/>
                    </a:lnTo>
                    <a:lnTo>
                      <a:pt x="1103" y="123"/>
                    </a:lnTo>
                    <a:lnTo>
                      <a:pt x="1103" y="125"/>
                    </a:lnTo>
                    <a:lnTo>
                      <a:pt x="1103" y="125"/>
                    </a:lnTo>
                    <a:lnTo>
                      <a:pt x="1103" y="126"/>
                    </a:lnTo>
                    <a:lnTo>
                      <a:pt x="1103" y="126"/>
                    </a:lnTo>
                    <a:lnTo>
                      <a:pt x="1103" y="126"/>
                    </a:lnTo>
                    <a:lnTo>
                      <a:pt x="1103" y="128"/>
                    </a:lnTo>
                    <a:lnTo>
                      <a:pt x="1103" y="128"/>
                    </a:lnTo>
                    <a:lnTo>
                      <a:pt x="1106" y="125"/>
                    </a:lnTo>
                    <a:lnTo>
                      <a:pt x="1107" y="123"/>
                    </a:lnTo>
                    <a:lnTo>
                      <a:pt x="1107" y="123"/>
                    </a:lnTo>
                    <a:lnTo>
                      <a:pt x="1109" y="122"/>
                    </a:lnTo>
                    <a:lnTo>
                      <a:pt x="1109" y="120"/>
                    </a:lnTo>
                    <a:lnTo>
                      <a:pt x="1110" y="118"/>
                    </a:lnTo>
                    <a:lnTo>
                      <a:pt x="1112" y="118"/>
                    </a:lnTo>
                    <a:lnTo>
                      <a:pt x="1112" y="118"/>
                    </a:lnTo>
                    <a:lnTo>
                      <a:pt x="1112" y="120"/>
                    </a:lnTo>
                    <a:lnTo>
                      <a:pt x="1112" y="120"/>
                    </a:lnTo>
                    <a:lnTo>
                      <a:pt x="1112" y="122"/>
                    </a:lnTo>
                    <a:lnTo>
                      <a:pt x="1112" y="122"/>
                    </a:lnTo>
                    <a:lnTo>
                      <a:pt x="1114" y="122"/>
                    </a:lnTo>
                    <a:lnTo>
                      <a:pt x="1115" y="120"/>
                    </a:lnTo>
                    <a:lnTo>
                      <a:pt x="1117" y="120"/>
                    </a:lnTo>
                    <a:lnTo>
                      <a:pt x="1118" y="122"/>
                    </a:lnTo>
                    <a:lnTo>
                      <a:pt x="1118" y="122"/>
                    </a:lnTo>
                    <a:lnTo>
                      <a:pt x="1121" y="120"/>
                    </a:lnTo>
                    <a:lnTo>
                      <a:pt x="1121" y="122"/>
                    </a:lnTo>
                    <a:lnTo>
                      <a:pt x="1121" y="122"/>
                    </a:lnTo>
                    <a:lnTo>
                      <a:pt x="1120" y="123"/>
                    </a:lnTo>
                    <a:lnTo>
                      <a:pt x="1118" y="123"/>
                    </a:lnTo>
                    <a:lnTo>
                      <a:pt x="1114" y="126"/>
                    </a:lnTo>
                    <a:lnTo>
                      <a:pt x="1112" y="128"/>
                    </a:lnTo>
                    <a:lnTo>
                      <a:pt x="1112" y="128"/>
                    </a:lnTo>
                    <a:lnTo>
                      <a:pt x="1114" y="126"/>
                    </a:lnTo>
                    <a:lnTo>
                      <a:pt x="1115" y="126"/>
                    </a:lnTo>
                    <a:lnTo>
                      <a:pt x="1115" y="126"/>
                    </a:lnTo>
                    <a:lnTo>
                      <a:pt x="1117" y="126"/>
                    </a:lnTo>
                    <a:lnTo>
                      <a:pt x="1115" y="128"/>
                    </a:lnTo>
                    <a:lnTo>
                      <a:pt x="1115" y="128"/>
                    </a:lnTo>
                    <a:lnTo>
                      <a:pt x="1114" y="131"/>
                    </a:lnTo>
                    <a:lnTo>
                      <a:pt x="1114" y="131"/>
                    </a:lnTo>
                    <a:lnTo>
                      <a:pt x="1117" y="130"/>
                    </a:lnTo>
                    <a:lnTo>
                      <a:pt x="1118" y="131"/>
                    </a:lnTo>
                    <a:lnTo>
                      <a:pt x="1121" y="131"/>
                    </a:lnTo>
                    <a:lnTo>
                      <a:pt x="1123" y="130"/>
                    </a:lnTo>
                    <a:lnTo>
                      <a:pt x="1123" y="131"/>
                    </a:lnTo>
                    <a:lnTo>
                      <a:pt x="1123" y="131"/>
                    </a:lnTo>
                    <a:lnTo>
                      <a:pt x="1123" y="133"/>
                    </a:lnTo>
                    <a:lnTo>
                      <a:pt x="1123" y="133"/>
                    </a:lnTo>
                    <a:lnTo>
                      <a:pt x="1125" y="133"/>
                    </a:lnTo>
                    <a:lnTo>
                      <a:pt x="1125" y="131"/>
                    </a:lnTo>
                    <a:lnTo>
                      <a:pt x="1125" y="130"/>
                    </a:lnTo>
                    <a:lnTo>
                      <a:pt x="1125" y="130"/>
                    </a:lnTo>
                    <a:lnTo>
                      <a:pt x="1125" y="130"/>
                    </a:lnTo>
                    <a:lnTo>
                      <a:pt x="1126" y="131"/>
                    </a:lnTo>
                    <a:lnTo>
                      <a:pt x="1126" y="131"/>
                    </a:lnTo>
                    <a:lnTo>
                      <a:pt x="1126" y="133"/>
                    </a:lnTo>
                    <a:lnTo>
                      <a:pt x="1125" y="134"/>
                    </a:lnTo>
                    <a:lnTo>
                      <a:pt x="1123" y="136"/>
                    </a:lnTo>
                    <a:lnTo>
                      <a:pt x="1125" y="137"/>
                    </a:lnTo>
                    <a:lnTo>
                      <a:pt x="1123" y="137"/>
                    </a:lnTo>
                    <a:lnTo>
                      <a:pt x="1125" y="137"/>
                    </a:lnTo>
                    <a:lnTo>
                      <a:pt x="1125" y="137"/>
                    </a:lnTo>
                    <a:lnTo>
                      <a:pt x="1125" y="137"/>
                    </a:lnTo>
                    <a:lnTo>
                      <a:pt x="1125" y="136"/>
                    </a:lnTo>
                    <a:lnTo>
                      <a:pt x="1125" y="136"/>
                    </a:lnTo>
                    <a:lnTo>
                      <a:pt x="1126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8" y="134"/>
                    </a:lnTo>
                    <a:lnTo>
                      <a:pt x="1129" y="134"/>
                    </a:lnTo>
                    <a:lnTo>
                      <a:pt x="1129" y="134"/>
                    </a:lnTo>
                    <a:lnTo>
                      <a:pt x="1131" y="133"/>
                    </a:lnTo>
                    <a:lnTo>
                      <a:pt x="1132" y="133"/>
                    </a:lnTo>
                    <a:lnTo>
                      <a:pt x="1132" y="133"/>
                    </a:lnTo>
                    <a:lnTo>
                      <a:pt x="1134" y="131"/>
                    </a:lnTo>
                    <a:lnTo>
                      <a:pt x="1134" y="130"/>
                    </a:lnTo>
                    <a:lnTo>
                      <a:pt x="1136" y="130"/>
                    </a:lnTo>
                    <a:lnTo>
                      <a:pt x="1136" y="130"/>
                    </a:lnTo>
                    <a:lnTo>
                      <a:pt x="1136" y="131"/>
                    </a:lnTo>
                    <a:lnTo>
                      <a:pt x="1136" y="133"/>
                    </a:lnTo>
                    <a:lnTo>
                      <a:pt x="1136" y="133"/>
                    </a:lnTo>
                    <a:lnTo>
                      <a:pt x="1137" y="133"/>
                    </a:lnTo>
                    <a:lnTo>
                      <a:pt x="1137" y="133"/>
                    </a:lnTo>
                    <a:lnTo>
                      <a:pt x="1137" y="131"/>
                    </a:lnTo>
                    <a:lnTo>
                      <a:pt x="1139" y="131"/>
                    </a:lnTo>
                    <a:lnTo>
                      <a:pt x="1139" y="131"/>
                    </a:lnTo>
                    <a:lnTo>
                      <a:pt x="1144" y="131"/>
                    </a:lnTo>
                    <a:lnTo>
                      <a:pt x="1145" y="131"/>
                    </a:lnTo>
                    <a:lnTo>
                      <a:pt x="1147" y="133"/>
                    </a:lnTo>
                    <a:lnTo>
                      <a:pt x="1148" y="133"/>
                    </a:lnTo>
                    <a:lnTo>
                      <a:pt x="1150" y="134"/>
                    </a:lnTo>
                    <a:lnTo>
                      <a:pt x="1150" y="136"/>
                    </a:lnTo>
                    <a:lnTo>
                      <a:pt x="1150" y="137"/>
                    </a:lnTo>
                    <a:lnTo>
                      <a:pt x="1148" y="137"/>
                    </a:lnTo>
                    <a:lnTo>
                      <a:pt x="1147" y="139"/>
                    </a:lnTo>
                    <a:lnTo>
                      <a:pt x="1145" y="139"/>
                    </a:lnTo>
                    <a:lnTo>
                      <a:pt x="1145" y="141"/>
                    </a:lnTo>
                    <a:lnTo>
                      <a:pt x="1145" y="141"/>
                    </a:lnTo>
                    <a:lnTo>
                      <a:pt x="1145" y="142"/>
                    </a:lnTo>
                    <a:lnTo>
                      <a:pt x="1140" y="144"/>
                    </a:lnTo>
                    <a:lnTo>
                      <a:pt x="1142" y="144"/>
                    </a:lnTo>
                    <a:lnTo>
                      <a:pt x="1144" y="144"/>
                    </a:lnTo>
                    <a:lnTo>
                      <a:pt x="1145" y="144"/>
                    </a:lnTo>
                    <a:lnTo>
                      <a:pt x="1145" y="144"/>
                    </a:lnTo>
                    <a:lnTo>
                      <a:pt x="1145" y="144"/>
                    </a:lnTo>
                    <a:lnTo>
                      <a:pt x="1144" y="144"/>
                    </a:lnTo>
                    <a:lnTo>
                      <a:pt x="1144" y="145"/>
                    </a:lnTo>
                    <a:lnTo>
                      <a:pt x="1144" y="145"/>
                    </a:lnTo>
                    <a:lnTo>
                      <a:pt x="1145" y="145"/>
                    </a:lnTo>
                    <a:lnTo>
                      <a:pt x="1147" y="145"/>
                    </a:lnTo>
                    <a:lnTo>
                      <a:pt x="1148" y="145"/>
                    </a:lnTo>
                    <a:lnTo>
                      <a:pt x="1147" y="145"/>
                    </a:lnTo>
                    <a:lnTo>
                      <a:pt x="1147" y="147"/>
                    </a:lnTo>
                    <a:lnTo>
                      <a:pt x="1147" y="148"/>
                    </a:lnTo>
                    <a:lnTo>
                      <a:pt x="1145" y="148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142" y="150"/>
                    </a:lnTo>
                    <a:lnTo>
                      <a:pt x="1144" y="150"/>
                    </a:lnTo>
                    <a:lnTo>
                      <a:pt x="1145" y="150"/>
                    </a:lnTo>
                    <a:lnTo>
                      <a:pt x="1147" y="150"/>
                    </a:lnTo>
                    <a:lnTo>
                      <a:pt x="1147" y="148"/>
                    </a:lnTo>
                    <a:lnTo>
                      <a:pt x="1148" y="148"/>
                    </a:lnTo>
                    <a:lnTo>
                      <a:pt x="1150" y="148"/>
                    </a:lnTo>
                    <a:lnTo>
                      <a:pt x="1151" y="147"/>
                    </a:lnTo>
                    <a:lnTo>
                      <a:pt x="1153" y="147"/>
                    </a:lnTo>
                    <a:lnTo>
                      <a:pt x="1153" y="147"/>
                    </a:lnTo>
                    <a:lnTo>
                      <a:pt x="1155" y="147"/>
                    </a:lnTo>
                    <a:lnTo>
                      <a:pt x="1156" y="147"/>
                    </a:lnTo>
                    <a:lnTo>
                      <a:pt x="1156" y="145"/>
                    </a:lnTo>
                    <a:lnTo>
                      <a:pt x="1158" y="145"/>
                    </a:lnTo>
                    <a:lnTo>
                      <a:pt x="1158" y="147"/>
                    </a:lnTo>
                    <a:lnTo>
                      <a:pt x="1158" y="147"/>
                    </a:lnTo>
                    <a:lnTo>
                      <a:pt x="1158" y="148"/>
                    </a:lnTo>
                    <a:lnTo>
                      <a:pt x="1156" y="148"/>
                    </a:lnTo>
                    <a:lnTo>
                      <a:pt x="1156" y="150"/>
                    </a:lnTo>
                    <a:lnTo>
                      <a:pt x="1155" y="152"/>
                    </a:lnTo>
                    <a:lnTo>
                      <a:pt x="1155" y="152"/>
                    </a:lnTo>
                    <a:lnTo>
                      <a:pt x="1153" y="152"/>
                    </a:lnTo>
                    <a:lnTo>
                      <a:pt x="1153" y="152"/>
                    </a:lnTo>
                    <a:lnTo>
                      <a:pt x="1151" y="153"/>
                    </a:lnTo>
                    <a:lnTo>
                      <a:pt x="1150" y="153"/>
                    </a:lnTo>
                    <a:lnTo>
                      <a:pt x="1148" y="155"/>
                    </a:lnTo>
                    <a:lnTo>
                      <a:pt x="1150" y="155"/>
                    </a:lnTo>
                    <a:lnTo>
                      <a:pt x="1150" y="156"/>
                    </a:lnTo>
                    <a:lnTo>
                      <a:pt x="1150" y="156"/>
                    </a:lnTo>
                    <a:lnTo>
                      <a:pt x="1147" y="156"/>
                    </a:lnTo>
                    <a:lnTo>
                      <a:pt x="1147" y="156"/>
                    </a:lnTo>
                    <a:lnTo>
                      <a:pt x="1147" y="158"/>
                    </a:lnTo>
                    <a:lnTo>
                      <a:pt x="1145" y="158"/>
                    </a:lnTo>
                    <a:lnTo>
                      <a:pt x="1147" y="158"/>
                    </a:lnTo>
                    <a:lnTo>
                      <a:pt x="1148" y="158"/>
                    </a:lnTo>
                    <a:lnTo>
                      <a:pt x="1148" y="158"/>
                    </a:lnTo>
                    <a:lnTo>
                      <a:pt x="1148" y="158"/>
                    </a:lnTo>
                    <a:lnTo>
                      <a:pt x="1148" y="159"/>
                    </a:lnTo>
                    <a:lnTo>
                      <a:pt x="1145" y="161"/>
                    </a:lnTo>
                    <a:lnTo>
                      <a:pt x="1145" y="163"/>
                    </a:lnTo>
                    <a:lnTo>
                      <a:pt x="1145" y="163"/>
                    </a:lnTo>
                    <a:lnTo>
                      <a:pt x="1147" y="164"/>
                    </a:lnTo>
                    <a:lnTo>
                      <a:pt x="1147" y="164"/>
                    </a:lnTo>
                    <a:lnTo>
                      <a:pt x="1148" y="164"/>
                    </a:lnTo>
                    <a:lnTo>
                      <a:pt x="1148" y="164"/>
                    </a:lnTo>
                    <a:lnTo>
                      <a:pt x="1150" y="163"/>
                    </a:lnTo>
                    <a:lnTo>
                      <a:pt x="1153" y="158"/>
                    </a:lnTo>
                    <a:lnTo>
                      <a:pt x="1156" y="156"/>
                    </a:lnTo>
                    <a:lnTo>
                      <a:pt x="1159" y="155"/>
                    </a:lnTo>
                    <a:lnTo>
                      <a:pt x="1159" y="156"/>
                    </a:lnTo>
                    <a:lnTo>
                      <a:pt x="1159" y="156"/>
                    </a:lnTo>
                    <a:lnTo>
                      <a:pt x="1159" y="156"/>
                    </a:lnTo>
                    <a:lnTo>
                      <a:pt x="1158" y="158"/>
                    </a:lnTo>
                    <a:lnTo>
                      <a:pt x="1158" y="158"/>
                    </a:lnTo>
                    <a:lnTo>
                      <a:pt x="1156" y="161"/>
                    </a:lnTo>
                    <a:lnTo>
                      <a:pt x="1156" y="163"/>
                    </a:lnTo>
                    <a:lnTo>
                      <a:pt x="1155" y="164"/>
                    </a:lnTo>
                    <a:lnTo>
                      <a:pt x="1155" y="167"/>
                    </a:lnTo>
                    <a:lnTo>
                      <a:pt x="1155" y="167"/>
                    </a:lnTo>
                    <a:lnTo>
                      <a:pt x="1156" y="167"/>
                    </a:lnTo>
                    <a:lnTo>
                      <a:pt x="1156" y="167"/>
                    </a:lnTo>
                    <a:lnTo>
                      <a:pt x="1158" y="166"/>
                    </a:lnTo>
                    <a:lnTo>
                      <a:pt x="1159" y="164"/>
                    </a:lnTo>
                    <a:lnTo>
                      <a:pt x="1161" y="163"/>
                    </a:lnTo>
                    <a:lnTo>
                      <a:pt x="1161" y="163"/>
                    </a:lnTo>
                    <a:lnTo>
                      <a:pt x="1161" y="163"/>
                    </a:lnTo>
                    <a:lnTo>
                      <a:pt x="1162" y="163"/>
                    </a:lnTo>
                    <a:lnTo>
                      <a:pt x="1162" y="164"/>
                    </a:lnTo>
                    <a:lnTo>
                      <a:pt x="1162" y="164"/>
                    </a:lnTo>
                    <a:lnTo>
                      <a:pt x="1162" y="166"/>
                    </a:lnTo>
                    <a:lnTo>
                      <a:pt x="1162" y="167"/>
                    </a:lnTo>
                    <a:lnTo>
                      <a:pt x="1162" y="169"/>
                    </a:lnTo>
                    <a:lnTo>
                      <a:pt x="1159" y="174"/>
                    </a:lnTo>
                    <a:lnTo>
                      <a:pt x="1159" y="175"/>
                    </a:lnTo>
                    <a:lnTo>
                      <a:pt x="1159" y="177"/>
                    </a:lnTo>
                    <a:lnTo>
                      <a:pt x="1159" y="177"/>
                    </a:lnTo>
                    <a:lnTo>
                      <a:pt x="1158" y="180"/>
                    </a:lnTo>
                    <a:lnTo>
                      <a:pt x="1158" y="182"/>
                    </a:lnTo>
                    <a:lnTo>
                      <a:pt x="1156" y="182"/>
                    </a:lnTo>
                    <a:lnTo>
                      <a:pt x="1156" y="183"/>
                    </a:lnTo>
                    <a:lnTo>
                      <a:pt x="1155" y="183"/>
                    </a:lnTo>
                    <a:lnTo>
                      <a:pt x="1155" y="183"/>
                    </a:lnTo>
                    <a:lnTo>
                      <a:pt x="1155" y="182"/>
                    </a:lnTo>
                    <a:lnTo>
                      <a:pt x="1153" y="182"/>
                    </a:lnTo>
                    <a:lnTo>
                      <a:pt x="1153" y="182"/>
                    </a:lnTo>
                    <a:lnTo>
                      <a:pt x="1151" y="182"/>
                    </a:lnTo>
                    <a:lnTo>
                      <a:pt x="1150" y="183"/>
                    </a:lnTo>
                    <a:lnTo>
                      <a:pt x="1150" y="183"/>
                    </a:lnTo>
                    <a:lnTo>
                      <a:pt x="1150" y="183"/>
                    </a:lnTo>
                    <a:lnTo>
                      <a:pt x="1148" y="182"/>
                    </a:lnTo>
                    <a:lnTo>
                      <a:pt x="1148" y="178"/>
                    </a:lnTo>
                    <a:lnTo>
                      <a:pt x="1150" y="177"/>
                    </a:lnTo>
                    <a:lnTo>
                      <a:pt x="1148" y="177"/>
                    </a:lnTo>
                    <a:lnTo>
                      <a:pt x="1150" y="175"/>
                    </a:lnTo>
                    <a:lnTo>
                      <a:pt x="1150" y="174"/>
                    </a:lnTo>
                    <a:lnTo>
                      <a:pt x="1148" y="174"/>
                    </a:lnTo>
                    <a:lnTo>
                      <a:pt x="1148" y="174"/>
                    </a:lnTo>
                    <a:lnTo>
                      <a:pt x="1148" y="175"/>
                    </a:lnTo>
                    <a:lnTo>
                      <a:pt x="1147" y="177"/>
                    </a:lnTo>
                    <a:lnTo>
                      <a:pt x="1145" y="177"/>
                    </a:lnTo>
                    <a:lnTo>
                      <a:pt x="1144" y="180"/>
                    </a:lnTo>
                    <a:lnTo>
                      <a:pt x="1142" y="180"/>
                    </a:lnTo>
                    <a:lnTo>
                      <a:pt x="1142" y="180"/>
                    </a:lnTo>
                    <a:lnTo>
                      <a:pt x="1142" y="180"/>
                    </a:lnTo>
                    <a:lnTo>
                      <a:pt x="1140" y="178"/>
                    </a:lnTo>
                    <a:lnTo>
                      <a:pt x="1140" y="178"/>
                    </a:lnTo>
                    <a:lnTo>
                      <a:pt x="1140" y="177"/>
                    </a:lnTo>
                    <a:lnTo>
                      <a:pt x="1142" y="175"/>
                    </a:lnTo>
                    <a:lnTo>
                      <a:pt x="1144" y="172"/>
                    </a:lnTo>
                    <a:lnTo>
                      <a:pt x="1145" y="169"/>
                    </a:lnTo>
                    <a:lnTo>
                      <a:pt x="1145" y="169"/>
                    </a:lnTo>
                    <a:lnTo>
                      <a:pt x="1145" y="167"/>
                    </a:lnTo>
                    <a:lnTo>
                      <a:pt x="1145" y="167"/>
                    </a:lnTo>
                    <a:lnTo>
                      <a:pt x="1144" y="164"/>
                    </a:lnTo>
                    <a:lnTo>
                      <a:pt x="1144" y="163"/>
                    </a:lnTo>
                    <a:lnTo>
                      <a:pt x="1142" y="161"/>
                    </a:lnTo>
                    <a:lnTo>
                      <a:pt x="1140" y="161"/>
                    </a:lnTo>
                    <a:lnTo>
                      <a:pt x="1140" y="161"/>
                    </a:lnTo>
                    <a:lnTo>
                      <a:pt x="1140" y="163"/>
                    </a:lnTo>
                    <a:lnTo>
                      <a:pt x="1137" y="166"/>
                    </a:lnTo>
                    <a:lnTo>
                      <a:pt x="1137" y="167"/>
                    </a:lnTo>
                    <a:lnTo>
                      <a:pt x="1137" y="169"/>
                    </a:lnTo>
                    <a:lnTo>
                      <a:pt x="1136" y="169"/>
                    </a:lnTo>
                    <a:lnTo>
                      <a:pt x="1136" y="169"/>
                    </a:lnTo>
                    <a:lnTo>
                      <a:pt x="1136" y="169"/>
                    </a:lnTo>
                    <a:lnTo>
                      <a:pt x="1137" y="166"/>
                    </a:lnTo>
                    <a:lnTo>
                      <a:pt x="1136" y="166"/>
                    </a:lnTo>
                    <a:lnTo>
                      <a:pt x="1134" y="167"/>
                    </a:lnTo>
                    <a:lnTo>
                      <a:pt x="1134" y="169"/>
                    </a:lnTo>
                    <a:lnTo>
                      <a:pt x="1132" y="169"/>
                    </a:lnTo>
                    <a:lnTo>
                      <a:pt x="1131" y="169"/>
                    </a:lnTo>
                    <a:lnTo>
                      <a:pt x="1131" y="169"/>
                    </a:lnTo>
                    <a:lnTo>
                      <a:pt x="1128" y="174"/>
                    </a:lnTo>
                    <a:lnTo>
                      <a:pt x="1128" y="174"/>
                    </a:lnTo>
                    <a:lnTo>
                      <a:pt x="1126" y="175"/>
                    </a:lnTo>
                    <a:lnTo>
                      <a:pt x="1125" y="177"/>
                    </a:lnTo>
                    <a:lnTo>
                      <a:pt x="1125" y="178"/>
                    </a:lnTo>
                    <a:lnTo>
                      <a:pt x="1123" y="178"/>
                    </a:lnTo>
                    <a:lnTo>
                      <a:pt x="1121" y="178"/>
                    </a:lnTo>
                    <a:lnTo>
                      <a:pt x="1121" y="178"/>
                    </a:lnTo>
                    <a:lnTo>
                      <a:pt x="1120" y="178"/>
                    </a:lnTo>
                    <a:lnTo>
                      <a:pt x="1117" y="178"/>
                    </a:lnTo>
                    <a:lnTo>
                      <a:pt x="1117" y="178"/>
                    </a:lnTo>
                    <a:lnTo>
                      <a:pt x="1117" y="178"/>
                    </a:lnTo>
                    <a:lnTo>
                      <a:pt x="1115" y="177"/>
                    </a:lnTo>
                    <a:lnTo>
                      <a:pt x="1115" y="177"/>
                    </a:lnTo>
                    <a:lnTo>
                      <a:pt x="1115" y="177"/>
                    </a:lnTo>
                    <a:lnTo>
                      <a:pt x="1115" y="175"/>
                    </a:lnTo>
                    <a:lnTo>
                      <a:pt x="1117" y="175"/>
                    </a:lnTo>
                    <a:lnTo>
                      <a:pt x="1118" y="175"/>
                    </a:lnTo>
                    <a:lnTo>
                      <a:pt x="1120" y="174"/>
                    </a:lnTo>
                    <a:lnTo>
                      <a:pt x="1121" y="174"/>
                    </a:lnTo>
                    <a:lnTo>
                      <a:pt x="1123" y="172"/>
                    </a:lnTo>
                    <a:lnTo>
                      <a:pt x="1123" y="172"/>
                    </a:lnTo>
                    <a:lnTo>
                      <a:pt x="1126" y="167"/>
                    </a:lnTo>
                    <a:lnTo>
                      <a:pt x="1129" y="167"/>
                    </a:lnTo>
                    <a:lnTo>
                      <a:pt x="1131" y="166"/>
                    </a:lnTo>
                    <a:lnTo>
                      <a:pt x="1131" y="164"/>
                    </a:lnTo>
                    <a:lnTo>
                      <a:pt x="1132" y="164"/>
                    </a:lnTo>
                    <a:lnTo>
                      <a:pt x="1131" y="164"/>
                    </a:lnTo>
                    <a:lnTo>
                      <a:pt x="1129" y="164"/>
                    </a:lnTo>
                    <a:lnTo>
                      <a:pt x="1128" y="164"/>
                    </a:lnTo>
                    <a:lnTo>
                      <a:pt x="1128" y="164"/>
                    </a:lnTo>
                    <a:lnTo>
                      <a:pt x="1126" y="164"/>
                    </a:lnTo>
                    <a:lnTo>
                      <a:pt x="1123" y="164"/>
                    </a:lnTo>
                    <a:lnTo>
                      <a:pt x="1123" y="164"/>
                    </a:lnTo>
                    <a:lnTo>
                      <a:pt x="1123" y="166"/>
                    </a:lnTo>
                    <a:lnTo>
                      <a:pt x="1123" y="167"/>
                    </a:lnTo>
                    <a:lnTo>
                      <a:pt x="1121" y="167"/>
                    </a:lnTo>
                    <a:lnTo>
                      <a:pt x="1121" y="167"/>
                    </a:lnTo>
                    <a:lnTo>
                      <a:pt x="1120" y="167"/>
                    </a:lnTo>
                    <a:lnTo>
                      <a:pt x="1117" y="167"/>
                    </a:lnTo>
                    <a:lnTo>
                      <a:pt x="1117" y="167"/>
                    </a:lnTo>
                    <a:lnTo>
                      <a:pt x="1117" y="167"/>
                    </a:lnTo>
                    <a:lnTo>
                      <a:pt x="1114" y="167"/>
                    </a:lnTo>
                    <a:lnTo>
                      <a:pt x="1112" y="167"/>
                    </a:lnTo>
                    <a:lnTo>
                      <a:pt x="1114" y="167"/>
                    </a:lnTo>
                    <a:lnTo>
                      <a:pt x="1117" y="166"/>
                    </a:lnTo>
                    <a:lnTo>
                      <a:pt x="1117" y="163"/>
                    </a:lnTo>
                    <a:lnTo>
                      <a:pt x="1117" y="161"/>
                    </a:lnTo>
                    <a:lnTo>
                      <a:pt x="1115" y="161"/>
                    </a:lnTo>
                    <a:lnTo>
                      <a:pt x="1114" y="163"/>
                    </a:lnTo>
                    <a:lnTo>
                      <a:pt x="1114" y="163"/>
                    </a:lnTo>
                    <a:lnTo>
                      <a:pt x="1112" y="163"/>
                    </a:lnTo>
                    <a:lnTo>
                      <a:pt x="1112" y="163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9" y="164"/>
                    </a:lnTo>
                    <a:lnTo>
                      <a:pt x="1107" y="166"/>
                    </a:lnTo>
                    <a:lnTo>
                      <a:pt x="1104" y="166"/>
                    </a:lnTo>
                    <a:lnTo>
                      <a:pt x="1103" y="166"/>
                    </a:lnTo>
                    <a:lnTo>
                      <a:pt x="1101" y="166"/>
                    </a:lnTo>
                    <a:lnTo>
                      <a:pt x="1093" y="164"/>
                    </a:lnTo>
                    <a:lnTo>
                      <a:pt x="1090" y="164"/>
                    </a:lnTo>
                    <a:lnTo>
                      <a:pt x="1087" y="164"/>
                    </a:lnTo>
                    <a:lnTo>
                      <a:pt x="1087" y="164"/>
                    </a:lnTo>
                    <a:lnTo>
                      <a:pt x="1082" y="164"/>
                    </a:lnTo>
                    <a:lnTo>
                      <a:pt x="1080" y="164"/>
                    </a:lnTo>
                    <a:lnTo>
                      <a:pt x="1080" y="163"/>
                    </a:lnTo>
                    <a:lnTo>
                      <a:pt x="1080" y="163"/>
                    </a:lnTo>
                    <a:lnTo>
                      <a:pt x="1079" y="164"/>
                    </a:lnTo>
                    <a:lnTo>
                      <a:pt x="1077" y="164"/>
                    </a:lnTo>
                    <a:lnTo>
                      <a:pt x="1076" y="164"/>
                    </a:lnTo>
                    <a:lnTo>
                      <a:pt x="1071" y="166"/>
                    </a:lnTo>
                    <a:lnTo>
                      <a:pt x="1069" y="166"/>
                    </a:lnTo>
                    <a:lnTo>
                      <a:pt x="1068" y="166"/>
                    </a:lnTo>
                    <a:lnTo>
                      <a:pt x="1068" y="164"/>
                    </a:lnTo>
                    <a:lnTo>
                      <a:pt x="1066" y="163"/>
                    </a:lnTo>
                    <a:lnTo>
                      <a:pt x="1066" y="161"/>
                    </a:lnTo>
                    <a:lnTo>
                      <a:pt x="1066" y="159"/>
                    </a:lnTo>
                    <a:lnTo>
                      <a:pt x="1066" y="159"/>
                    </a:lnTo>
                    <a:lnTo>
                      <a:pt x="1066" y="158"/>
                    </a:lnTo>
                    <a:lnTo>
                      <a:pt x="1071" y="155"/>
                    </a:lnTo>
                    <a:lnTo>
                      <a:pt x="1076" y="152"/>
                    </a:lnTo>
                    <a:lnTo>
                      <a:pt x="1077" y="150"/>
                    </a:lnTo>
                    <a:lnTo>
                      <a:pt x="1077" y="150"/>
                    </a:lnTo>
                    <a:lnTo>
                      <a:pt x="1080" y="148"/>
                    </a:lnTo>
                    <a:lnTo>
                      <a:pt x="1080" y="148"/>
                    </a:lnTo>
                    <a:lnTo>
                      <a:pt x="1079" y="148"/>
                    </a:lnTo>
                    <a:lnTo>
                      <a:pt x="1077" y="148"/>
                    </a:lnTo>
                    <a:lnTo>
                      <a:pt x="1074" y="148"/>
                    </a:lnTo>
                    <a:lnTo>
                      <a:pt x="1071" y="148"/>
                    </a:lnTo>
                    <a:lnTo>
                      <a:pt x="1068" y="148"/>
                    </a:lnTo>
                    <a:lnTo>
                      <a:pt x="1068" y="148"/>
                    </a:lnTo>
                    <a:lnTo>
                      <a:pt x="1069" y="147"/>
                    </a:lnTo>
                    <a:lnTo>
                      <a:pt x="1073" y="144"/>
                    </a:lnTo>
                    <a:lnTo>
                      <a:pt x="1074" y="144"/>
                    </a:lnTo>
                    <a:lnTo>
                      <a:pt x="1073" y="145"/>
                    </a:lnTo>
                    <a:lnTo>
                      <a:pt x="1073" y="145"/>
                    </a:lnTo>
                    <a:lnTo>
                      <a:pt x="1073" y="147"/>
                    </a:lnTo>
                    <a:lnTo>
                      <a:pt x="1073" y="147"/>
                    </a:lnTo>
                    <a:lnTo>
                      <a:pt x="1076" y="147"/>
                    </a:lnTo>
                    <a:lnTo>
                      <a:pt x="1076" y="147"/>
                    </a:lnTo>
                    <a:lnTo>
                      <a:pt x="1076" y="144"/>
                    </a:lnTo>
                    <a:lnTo>
                      <a:pt x="1077" y="142"/>
                    </a:lnTo>
                    <a:lnTo>
                      <a:pt x="1079" y="139"/>
                    </a:lnTo>
                    <a:lnTo>
                      <a:pt x="1079" y="137"/>
                    </a:lnTo>
                    <a:lnTo>
                      <a:pt x="1080" y="137"/>
                    </a:lnTo>
                    <a:lnTo>
                      <a:pt x="1080" y="137"/>
                    </a:lnTo>
                    <a:lnTo>
                      <a:pt x="1082" y="139"/>
                    </a:lnTo>
                    <a:lnTo>
                      <a:pt x="1085" y="139"/>
                    </a:lnTo>
                    <a:lnTo>
                      <a:pt x="1085" y="141"/>
                    </a:lnTo>
                    <a:lnTo>
                      <a:pt x="1085" y="139"/>
                    </a:lnTo>
                    <a:lnTo>
                      <a:pt x="1085" y="139"/>
                    </a:lnTo>
                    <a:lnTo>
                      <a:pt x="1084" y="139"/>
                    </a:lnTo>
                    <a:lnTo>
                      <a:pt x="1084" y="137"/>
                    </a:lnTo>
                    <a:lnTo>
                      <a:pt x="1085" y="136"/>
                    </a:lnTo>
                    <a:lnTo>
                      <a:pt x="1085" y="136"/>
                    </a:lnTo>
                    <a:lnTo>
                      <a:pt x="1085" y="136"/>
                    </a:lnTo>
                    <a:lnTo>
                      <a:pt x="1084" y="136"/>
                    </a:lnTo>
                    <a:lnTo>
                      <a:pt x="1082" y="134"/>
                    </a:lnTo>
                    <a:lnTo>
                      <a:pt x="1082" y="134"/>
                    </a:lnTo>
                    <a:lnTo>
                      <a:pt x="1082" y="133"/>
                    </a:lnTo>
                    <a:lnTo>
                      <a:pt x="1082" y="131"/>
                    </a:lnTo>
                    <a:lnTo>
                      <a:pt x="1084" y="130"/>
                    </a:lnTo>
                    <a:lnTo>
                      <a:pt x="1085" y="130"/>
                    </a:lnTo>
                    <a:lnTo>
                      <a:pt x="1085" y="130"/>
                    </a:lnTo>
                    <a:lnTo>
                      <a:pt x="1087" y="131"/>
                    </a:lnTo>
                    <a:lnTo>
                      <a:pt x="1088" y="130"/>
                    </a:lnTo>
                    <a:lnTo>
                      <a:pt x="1088" y="130"/>
                    </a:lnTo>
                    <a:lnTo>
                      <a:pt x="1087" y="128"/>
                    </a:lnTo>
                    <a:lnTo>
                      <a:pt x="1087" y="126"/>
                    </a:lnTo>
                    <a:lnTo>
                      <a:pt x="1087" y="126"/>
                    </a:lnTo>
                    <a:lnTo>
                      <a:pt x="1090" y="120"/>
                    </a:lnTo>
                    <a:lnTo>
                      <a:pt x="1091" y="117"/>
                    </a:lnTo>
                    <a:lnTo>
                      <a:pt x="1093" y="112"/>
                    </a:lnTo>
                    <a:lnTo>
                      <a:pt x="1093" y="111"/>
                    </a:lnTo>
                    <a:lnTo>
                      <a:pt x="1095" y="109"/>
                    </a:lnTo>
                    <a:lnTo>
                      <a:pt x="1095" y="109"/>
                    </a:lnTo>
                    <a:lnTo>
                      <a:pt x="1096" y="109"/>
                    </a:lnTo>
                    <a:lnTo>
                      <a:pt x="1098" y="109"/>
                    </a:lnTo>
                    <a:lnTo>
                      <a:pt x="1096" y="109"/>
                    </a:lnTo>
                    <a:lnTo>
                      <a:pt x="1096" y="107"/>
                    </a:lnTo>
                    <a:lnTo>
                      <a:pt x="1096" y="107"/>
                    </a:lnTo>
                    <a:lnTo>
                      <a:pt x="1096" y="107"/>
                    </a:lnTo>
                    <a:lnTo>
                      <a:pt x="1096" y="106"/>
                    </a:lnTo>
                    <a:lnTo>
                      <a:pt x="1098" y="106"/>
                    </a:lnTo>
                    <a:lnTo>
                      <a:pt x="1099" y="104"/>
                    </a:lnTo>
                    <a:lnTo>
                      <a:pt x="1099" y="103"/>
                    </a:lnTo>
                    <a:lnTo>
                      <a:pt x="1099" y="103"/>
                    </a:lnTo>
                    <a:lnTo>
                      <a:pt x="1099" y="101"/>
                    </a:lnTo>
                    <a:lnTo>
                      <a:pt x="1099" y="101"/>
                    </a:lnTo>
                    <a:lnTo>
                      <a:pt x="1099" y="101"/>
                    </a:lnTo>
                    <a:lnTo>
                      <a:pt x="1103" y="100"/>
                    </a:lnTo>
                    <a:lnTo>
                      <a:pt x="1103" y="100"/>
                    </a:lnTo>
                    <a:lnTo>
                      <a:pt x="1104" y="96"/>
                    </a:lnTo>
                    <a:lnTo>
                      <a:pt x="1104" y="95"/>
                    </a:lnTo>
                    <a:lnTo>
                      <a:pt x="1106" y="95"/>
                    </a:lnTo>
                    <a:lnTo>
                      <a:pt x="1107" y="95"/>
                    </a:lnTo>
                    <a:lnTo>
                      <a:pt x="1112" y="92"/>
                    </a:lnTo>
                    <a:lnTo>
                      <a:pt x="1114" y="90"/>
                    </a:lnTo>
                    <a:lnTo>
                      <a:pt x="1115" y="92"/>
                    </a:lnTo>
                    <a:lnTo>
                      <a:pt x="1117" y="92"/>
                    </a:lnTo>
                    <a:lnTo>
                      <a:pt x="1118" y="93"/>
                    </a:lnTo>
                    <a:lnTo>
                      <a:pt x="1120" y="92"/>
                    </a:lnTo>
                    <a:lnTo>
                      <a:pt x="1118" y="92"/>
                    </a:lnTo>
                    <a:lnTo>
                      <a:pt x="1118" y="90"/>
                    </a:lnTo>
                    <a:lnTo>
                      <a:pt x="1121" y="90"/>
                    </a:lnTo>
                    <a:close/>
                    <a:moveTo>
                      <a:pt x="73" y="89"/>
                    </a:moveTo>
                    <a:lnTo>
                      <a:pt x="73" y="89"/>
                    </a:lnTo>
                    <a:lnTo>
                      <a:pt x="73" y="89"/>
                    </a:lnTo>
                    <a:lnTo>
                      <a:pt x="74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3" y="93"/>
                    </a:lnTo>
                    <a:lnTo>
                      <a:pt x="73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89"/>
                    </a:lnTo>
                    <a:lnTo>
                      <a:pt x="73" y="89"/>
                    </a:lnTo>
                    <a:close/>
                    <a:moveTo>
                      <a:pt x="1125" y="82"/>
                    </a:moveTo>
                    <a:lnTo>
                      <a:pt x="1125" y="84"/>
                    </a:lnTo>
                    <a:lnTo>
                      <a:pt x="1123" y="85"/>
                    </a:lnTo>
                    <a:lnTo>
                      <a:pt x="1123" y="85"/>
                    </a:lnTo>
                    <a:lnTo>
                      <a:pt x="1123" y="84"/>
                    </a:lnTo>
                    <a:lnTo>
                      <a:pt x="1123" y="84"/>
                    </a:lnTo>
                    <a:lnTo>
                      <a:pt x="1123" y="82"/>
                    </a:lnTo>
                    <a:lnTo>
                      <a:pt x="1125" y="82"/>
                    </a:lnTo>
                    <a:close/>
                    <a:moveTo>
                      <a:pt x="776" y="81"/>
                    </a:moveTo>
                    <a:lnTo>
                      <a:pt x="778" y="81"/>
                    </a:lnTo>
                    <a:lnTo>
                      <a:pt x="778" y="81"/>
                    </a:lnTo>
                    <a:lnTo>
                      <a:pt x="778" y="82"/>
                    </a:lnTo>
                    <a:lnTo>
                      <a:pt x="778" y="82"/>
                    </a:lnTo>
                    <a:lnTo>
                      <a:pt x="776" y="84"/>
                    </a:lnTo>
                    <a:lnTo>
                      <a:pt x="776" y="84"/>
                    </a:lnTo>
                    <a:lnTo>
                      <a:pt x="776" y="84"/>
                    </a:lnTo>
                    <a:lnTo>
                      <a:pt x="775" y="84"/>
                    </a:lnTo>
                    <a:lnTo>
                      <a:pt x="773" y="82"/>
                    </a:lnTo>
                    <a:lnTo>
                      <a:pt x="773" y="82"/>
                    </a:lnTo>
                    <a:lnTo>
                      <a:pt x="776" y="81"/>
                    </a:lnTo>
                    <a:close/>
                    <a:moveTo>
                      <a:pt x="29" y="79"/>
                    </a:moveTo>
                    <a:lnTo>
                      <a:pt x="30" y="81"/>
                    </a:lnTo>
                    <a:lnTo>
                      <a:pt x="30" y="84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79"/>
                    </a:lnTo>
                    <a:close/>
                    <a:moveTo>
                      <a:pt x="70" y="68"/>
                    </a:moveTo>
                    <a:lnTo>
                      <a:pt x="70" y="68"/>
                    </a:lnTo>
                    <a:lnTo>
                      <a:pt x="70" y="71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8" y="68"/>
                    </a:lnTo>
                    <a:lnTo>
                      <a:pt x="70" y="68"/>
                    </a:lnTo>
                    <a:close/>
                    <a:moveTo>
                      <a:pt x="56" y="67"/>
                    </a:moveTo>
                    <a:lnTo>
                      <a:pt x="56" y="67"/>
                    </a:lnTo>
                    <a:lnTo>
                      <a:pt x="56" y="67"/>
                    </a:lnTo>
                    <a:lnTo>
                      <a:pt x="59" y="70"/>
                    </a:lnTo>
                    <a:lnTo>
                      <a:pt x="60" y="71"/>
                    </a:lnTo>
                    <a:lnTo>
                      <a:pt x="60" y="73"/>
                    </a:lnTo>
                    <a:lnTo>
                      <a:pt x="59" y="74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7"/>
                    </a:lnTo>
                    <a:lnTo>
                      <a:pt x="56" y="67"/>
                    </a:lnTo>
                    <a:close/>
                    <a:moveTo>
                      <a:pt x="52" y="60"/>
                    </a:moveTo>
                    <a:lnTo>
                      <a:pt x="52" y="60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2" y="60"/>
                    </a:lnTo>
                    <a:close/>
                    <a:moveTo>
                      <a:pt x="748" y="59"/>
                    </a:moveTo>
                    <a:lnTo>
                      <a:pt x="751" y="59"/>
                    </a:lnTo>
                    <a:lnTo>
                      <a:pt x="754" y="62"/>
                    </a:lnTo>
                    <a:lnTo>
                      <a:pt x="756" y="65"/>
                    </a:lnTo>
                    <a:lnTo>
                      <a:pt x="757" y="67"/>
                    </a:lnTo>
                    <a:lnTo>
                      <a:pt x="757" y="68"/>
                    </a:lnTo>
                    <a:lnTo>
                      <a:pt x="757" y="68"/>
                    </a:lnTo>
                    <a:lnTo>
                      <a:pt x="756" y="68"/>
                    </a:lnTo>
                    <a:lnTo>
                      <a:pt x="752" y="68"/>
                    </a:lnTo>
                    <a:lnTo>
                      <a:pt x="751" y="68"/>
                    </a:lnTo>
                    <a:lnTo>
                      <a:pt x="748" y="67"/>
                    </a:lnTo>
                    <a:lnTo>
                      <a:pt x="741" y="63"/>
                    </a:lnTo>
                    <a:lnTo>
                      <a:pt x="738" y="63"/>
                    </a:lnTo>
                    <a:lnTo>
                      <a:pt x="738" y="62"/>
                    </a:lnTo>
                    <a:lnTo>
                      <a:pt x="740" y="60"/>
                    </a:lnTo>
                    <a:lnTo>
                      <a:pt x="740" y="60"/>
                    </a:lnTo>
                    <a:lnTo>
                      <a:pt x="740" y="60"/>
                    </a:lnTo>
                    <a:lnTo>
                      <a:pt x="748" y="59"/>
                    </a:lnTo>
                    <a:close/>
                    <a:moveTo>
                      <a:pt x="18" y="59"/>
                    </a:moveTo>
                    <a:lnTo>
                      <a:pt x="18" y="59"/>
                    </a:lnTo>
                    <a:lnTo>
                      <a:pt x="19" y="59"/>
                    </a:lnTo>
                    <a:lnTo>
                      <a:pt x="21" y="62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4" y="70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4" y="78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18" y="73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6" y="59"/>
                    </a:lnTo>
                    <a:lnTo>
                      <a:pt x="18" y="59"/>
                    </a:lnTo>
                    <a:close/>
                    <a:moveTo>
                      <a:pt x="59" y="57"/>
                    </a:moveTo>
                    <a:lnTo>
                      <a:pt x="59" y="57"/>
                    </a:lnTo>
                    <a:lnTo>
                      <a:pt x="60" y="59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65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5" y="74"/>
                    </a:lnTo>
                    <a:lnTo>
                      <a:pt x="65" y="76"/>
                    </a:lnTo>
                    <a:lnTo>
                      <a:pt x="63" y="78"/>
                    </a:lnTo>
                    <a:lnTo>
                      <a:pt x="63" y="76"/>
                    </a:lnTo>
                    <a:lnTo>
                      <a:pt x="63" y="73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59" y="68"/>
                    </a:lnTo>
                    <a:lnTo>
                      <a:pt x="57" y="67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9" y="59"/>
                    </a:lnTo>
                    <a:lnTo>
                      <a:pt x="59" y="57"/>
                    </a:lnTo>
                    <a:close/>
                    <a:moveTo>
                      <a:pt x="56" y="57"/>
                    </a:moveTo>
                    <a:lnTo>
                      <a:pt x="56" y="57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6" y="57"/>
                    </a:lnTo>
                    <a:close/>
                    <a:moveTo>
                      <a:pt x="767" y="55"/>
                    </a:moveTo>
                    <a:lnTo>
                      <a:pt x="768" y="57"/>
                    </a:lnTo>
                    <a:lnTo>
                      <a:pt x="768" y="57"/>
                    </a:lnTo>
                    <a:lnTo>
                      <a:pt x="768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7"/>
                    </a:lnTo>
                    <a:lnTo>
                      <a:pt x="767" y="55"/>
                    </a:lnTo>
                    <a:close/>
                    <a:moveTo>
                      <a:pt x="38" y="51"/>
                    </a:moveTo>
                    <a:lnTo>
                      <a:pt x="38" y="51"/>
                    </a:lnTo>
                    <a:lnTo>
                      <a:pt x="41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3" y="57"/>
                    </a:lnTo>
                    <a:lnTo>
                      <a:pt x="40" y="55"/>
                    </a:lnTo>
                    <a:lnTo>
                      <a:pt x="38" y="54"/>
                    </a:lnTo>
                    <a:lnTo>
                      <a:pt x="37" y="52"/>
                    </a:lnTo>
                    <a:lnTo>
                      <a:pt x="38" y="51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7" y="41"/>
                    </a:lnTo>
                    <a:lnTo>
                      <a:pt x="38" y="41"/>
                    </a:lnTo>
                    <a:close/>
                    <a:moveTo>
                      <a:pt x="0" y="40"/>
                    </a:moveTo>
                    <a:lnTo>
                      <a:pt x="2" y="40"/>
                    </a:lnTo>
                    <a:lnTo>
                      <a:pt x="2" y="41"/>
                    </a:lnTo>
                    <a:lnTo>
                      <a:pt x="7" y="41"/>
                    </a:lnTo>
                    <a:lnTo>
                      <a:pt x="8" y="43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6" y="43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8" y="49"/>
                    </a:lnTo>
                    <a:lnTo>
                      <a:pt x="16" y="52"/>
                    </a:lnTo>
                    <a:lnTo>
                      <a:pt x="16" y="55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0" y="60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7" y="54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close/>
                    <a:moveTo>
                      <a:pt x="32" y="30"/>
                    </a:move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2" y="30"/>
                    </a:lnTo>
                    <a:close/>
                    <a:moveTo>
                      <a:pt x="41" y="22"/>
                    </a:moveTo>
                    <a:lnTo>
                      <a:pt x="41" y="24"/>
                    </a:lnTo>
                    <a:lnTo>
                      <a:pt x="40" y="27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40" y="24"/>
                    </a:lnTo>
                    <a:lnTo>
                      <a:pt x="41" y="22"/>
                    </a:lnTo>
                    <a:close/>
                    <a:moveTo>
                      <a:pt x="1041" y="0"/>
                    </a:moveTo>
                    <a:lnTo>
                      <a:pt x="1041" y="0"/>
                    </a:lnTo>
                    <a:lnTo>
                      <a:pt x="1043" y="2"/>
                    </a:lnTo>
                    <a:lnTo>
                      <a:pt x="1043" y="2"/>
                    </a:lnTo>
                    <a:lnTo>
                      <a:pt x="1043" y="2"/>
                    </a:lnTo>
                    <a:lnTo>
                      <a:pt x="1043" y="3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2"/>
                    </a:lnTo>
                    <a:lnTo>
                      <a:pt x="1039" y="0"/>
                    </a:lnTo>
                    <a:lnTo>
                      <a:pt x="104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" name="Freeform 312">
                <a:extLst>
                  <a:ext uri="{FF2B5EF4-FFF2-40B4-BE49-F238E27FC236}">
                    <a16:creationId xmlns:a16="http://schemas.microsoft.com/office/drawing/2014/main" id="{47C2B328-866F-B54E-9BBE-A4B299C597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6657" y="1915635"/>
                <a:ext cx="2733933" cy="1407987"/>
              </a:xfrm>
              <a:custGeom>
                <a:avLst/>
                <a:gdLst>
                  <a:gd name="T0" fmla="*/ 890 w 1233"/>
                  <a:gd name="T1" fmla="*/ 360 h 635"/>
                  <a:gd name="T2" fmla="*/ 880 w 1233"/>
                  <a:gd name="T3" fmla="*/ 294 h 635"/>
                  <a:gd name="T4" fmla="*/ 692 w 1233"/>
                  <a:gd name="T5" fmla="*/ 247 h 635"/>
                  <a:gd name="T6" fmla="*/ 970 w 1233"/>
                  <a:gd name="T7" fmla="*/ 230 h 635"/>
                  <a:gd name="T8" fmla="*/ 904 w 1233"/>
                  <a:gd name="T9" fmla="*/ 212 h 635"/>
                  <a:gd name="T10" fmla="*/ 874 w 1233"/>
                  <a:gd name="T11" fmla="*/ 200 h 635"/>
                  <a:gd name="T12" fmla="*/ 798 w 1233"/>
                  <a:gd name="T13" fmla="*/ 156 h 635"/>
                  <a:gd name="T14" fmla="*/ 838 w 1233"/>
                  <a:gd name="T15" fmla="*/ 146 h 635"/>
                  <a:gd name="T16" fmla="*/ 459 w 1233"/>
                  <a:gd name="T17" fmla="*/ 102 h 635"/>
                  <a:gd name="T18" fmla="*/ 894 w 1233"/>
                  <a:gd name="T19" fmla="*/ 94 h 635"/>
                  <a:gd name="T20" fmla="*/ 585 w 1233"/>
                  <a:gd name="T21" fmla="*/ 77 h 635"/>
                  <a:gd name="T22" fmla="*/ 733 w 1233"/>
                  <a:gd name="T23" fmla="*/ 66 h 635"/>
                  <a:gd name="T24" fmla="*/ 27 w 1233"/>
                  <a:gd name="T25" fmla="*/ 61 h 635"/>
                  <a:gd name="T26" fmla="*/ 625 w 1233"/>
                  <a:gd name="T27" fmla="*/ 55 h 635"/>
                  <a:gd name="T28" fmla="*/ 615 w 1233"/>
                  <a:gd name="T29" fmla="*/ 69 h 635"/>
                  <a:gd name="T30" fmla="*/ 696 w 1233"/>
                  <a:gd name="T31" fmla="*/ 22 h 635"/>
                  <a:gd name="T32" fmla="*/ 722 w 1233"/>
                  <a:gd name="T33" fmla="*/ 69 h 635"/>
                  <a:gd name="T34" fmla="*/ 787 w 1233"/>
                  <a:gd name="T35" fmla="*/ 115 h 635"/>
                  <a:gd name="T36" fmla="*/ 853 w 1233"/>
                  <a:gd name="T37" fmla="*/ 71 h 635"/>
                  <a:gd name="T38" fmla="*/ 825 w 1233"/>
                  <a:gd name="T39" fmla="*/ 134 h 635"/>
                  <a:gd name="T40" fmla="*/ 756 w 1233"/>
                  <a:gd name="T41" fmla="*/ 159 h 635"/>
                  <a:gd name="T42" fmla="*/ 738 w 1233"/>
                  <a:gd name="T43" fmla="*/ 203 h 635"/>
                  <a:gd name="T44" fmla="*/ 705 w 1233"/>
                  <a:gd name="T45" fmla="*/ 228 h 635"/>
                  <a:gd name="T46" fmla="*/ 669 w 1233"/>
                  <a:gd name="T47" fmla="*/ 304 h 635"/>
                  <a:gd name="T48" fmla="*/ 801 w 1233"/>
                  <a:gd name="T49" fmla="*/ 381 h 635"/>
                  <a:gd name="T50" fmla="*/ 871 w 1233"/>
                  <a:gd name="T51" fmla="*/ 468 h 635"/>
                  <a:gd name="T52" fmla="*/ 896 w 1233"/>
                  <a:gd name="T53" fmla="*/ 412 h 635"/>
                  <a:gd name="T54" fmla="*/ 921 w 1233"/>
                  <a:gd name="T55" fmla="*/ 291 h 635"/>
                  <a:gd name="T56" fmla="*/ 981 w 1233"/>
                  <a:gd name="T57" fmla="*/ 238 h 635"/>
                  <a:gd name="T58" fmla="*/ 1031 w 1233"/>
                  <a:gd name="T59" fmla="*/ 282 h 635"/>
                  <a:gd name="T60" fmla="*/ 1050 w 1233"/>
                  <a:gd name="T61" fmla="*/ 329 h 635"/>
                  <a:gd name="T62" fmla="*/ 1093 w 1233"/>
                  <a:gd name="T63" fmla="*/ 302 h 635"/>
                  <a:gd name="T64" fmla="*/ 1124 w 1233"/>
                  <a:gd name="T65" fmla="*/ 310 h 635"/>
                  <a:gd name="T66" fmla="*/ 1136 w 1233"/>
                  <a:gd name="T67" fmla="*/ 354 h 635"/>
                  <a:gd name="T68" fmla="*/ 1197 w 1233"/>
                  <a:gd name="T69" fmla="*/ 395 h 635"/>
                  <a:gd name="T70" fmla="*/ 1213 w 1233"/>
                  <a:gd name="T71" fmla="*/ 416 h 635"/>
                  <a:gd name="T72" fmla="*/ 1162 w 1233"/>
                  <a:gd name="T73" fmla="*/ 485 h 635"/>
                  <a:gd name="T74" fmla="*/ 1002 w 1233"/>
                  <a:gd name="T75" fmla="*/ 550 h 635"/>
                  <a:gd name="T76" fmla="*/ 924 w 1233"/>
                  <a:gd name="T77" fmla="*/ 597 h 635"/>
                  <a:gd name="T78" fmla="*/ 897 w 1233"/>
                  <a:gd name="T79" fmla="*/ 617 h 635"/>
                  <a:gd name="T80" fmla="*/ 845 w 1233"/>
                  <a:gd name="T81" fmla="*/ 622 h 635"/>
                  <a:gd name="T82" fmla="*/ 869 w 1233"/>
                  <a:gd name="T83" fmla="*/ 584 h 635"/>
                  <a:gd name="T84" fmla="*/ 875 w 1233"/>
                  <a:gd name="T85" fmla="*/ 570 h 635"/>
                  <a:gd name="T86" fmla="*/ 817 w 1233"/>
                  <a:gd name="T87" fmla="*/ 554 h 635"/>
                  <a:gd name="T88" fmla="*/ 787 w 1233"/>
                  <a:gd name="T89" fmla="*/ 512 h 635"/>
                  <a:gd name="T90" fmla="*/ 756 w 1233"/>
                  <a:gd name="T91" fmla="*/ 515 h 635"/>
                  <a:gd name="T92" fmla="*/ 259 w 1233"/>
                  <a:gd name="T93" fmla="*/ 509 h 635"/>
                  <a:gd name="T94" fmla="*/ 232 w 1233"/>
                  <a:gd name="T95" fmla="*/ 483 h 635"/>
                  <a:gd name="T96" fmla="*/ 194 w 1233"/>
                  <a:gd name="T97" fmla="*/ 460 h 635"/>
                  <a:gd name="T98" fmla="*/ 172 w 1233"/>
                  <a:gd name="T99" fmla="*/ 423 h 635"/>
                  <a:gd name="T100" fmla="*/ 164 w 1233"/>
                  <a:gd name="T101" fmla="*/ 383 h 635"/>
                  <a:gd name="T102" fmla="*/ 89 w 1233"/>
                  <a:gd name="T103" fmla="*/ 304 h 635"/>
                  <a:gd name="T104" fmla="*/ 77 w 1233"/>
                  <a:gd name="T105" fmla="*/ 77 h 635"/>
                  <a:gd name="T106" fmla="*/ 150 w 1233"/>
                  <a:gd name="T107" fmla="*/ 60 h 635"/>
                  <a:gd name="T108" fmla="*/ 172 w 1233"/>
                  <a:gd name="T109" fmla="*/ 56 h 635"/>
                  <a:gd name="T110" fmla="*/ 245 w 1233"/>
                  <a:gd name="T111" fmla="*/ 67 h 635"/>
                  <a:gd name="T112" fmla="*/ 387 w 1233"/>
                  <a:gd name="T113" fmla="*/ 108 h 635"/>
                  <a:gd name="T114" fmla="*/ 483 w 1233"/>
                  <a:gd name="T115" fmla="*/ 127 h 635"/>
                  <a:gd name="T116" fmla="*/ 467 w 1233"/>
                  <a:gd name="T117" fmla="*/ 96 h 635"/>
                  <a:gd name="T118" fmla="*/ 623 w 1233"/>
                  <a:gd name="T119" fmla="*/ 108 h 635"/>
                  <a:gd name="T120" fmla="*/ 659 w 1233"/>
                  <a:gd name="T121" fmla="*/ 123 h 635"/>
                  <a:gd name="T122" fmla="*/ 678 w 1233"/>
                  <a:gd name="T123" fmla="*/ 74 h 635"/>
                  <a:gd name="T124" fmla="*/ 655 w 1233"/>
                  <a:gd name="T125" fmla="*/ 1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3" h="635">
                    <a:moveTo>
                      <a:pt x="901" y="362"/>
                    </a:moveTo>
                    <a:lnTo>
                      <a:pt x="902" y="362"/>
                    </a:lnTo>
                    <a:lnTo>
                      <a:pt x="902" y="365"/>
                    </a:lnTo>
                    <a:lnTo>
                      <a:pt x="902" y="367"/>
                    </a:lnTo>
                    <a:lnTo>
                      <a:pt x="901" y="367"/>
                    </a:lnTo>
                    <a:lnTo>
                      <a:pt x="901" y="368"/>
                    </a:lnTo>
                    <a:lnTo>
                      <a:pt x="899" y="368"/>
                    </a:lnTo>
                    <a:lnTo>
                      <a:pt x="899" y="368"/>
                    </a:lnTo>
                    <a:lnTo>
                      <a:pt x="897" y="368"/>
                    </a:lnTo>
                    <a:lnTo>
                      <a:pt x="897" y="368"/>
                    </a:lnTo>
                    <a:lnTo>
                      <a:pt x="899" y="367"/>
                    </a:lnTo>
                    <a:lnTo>
                      <a:pt x="899" y="365"/>
                    </a:lnTo>
                    <a:lnTo>
                      <a:pt x="899" y="365"/>
                    </a:lnTo>
                    <a:lnTo>
                      <a:pt x="899" y="364"/>
                    </a:lnTo>
                    <a:lnTo>
                      <a:pt x="901" y="362"/>
                    </a:lnTo>
                    <a:lnTo>
                      <a:pt x="901" y="362"/>
                    </a:lnTo>
                    <a:close/>
                    <a:moveTo>
                      <a:pt x="888" y="362"/>
                    </a:moveTo>
                    <a:lnTo>
                      <a:pt x="888" y="364"/>
                    </a:lnTo>
                    <a:lnTo>
                      <a:pt x="886" y="365"/>
                    </a:lnTo>
                    <a:lnTo>
                      <a:pt x="883" y="367"/>
                    </a:lnTo>
                    <a:lnTo>
                      <a:pt x="882" y="367"/>
                    </a:lnTo>
                    <a:lnTo>
                      <a:pt x="882" y="367"/>
                    </a:lnTo>
                    <a:lnTo>
                      <a:pt x="882" y="365"/>
                    </a:lnTo>
                    <a:lnTo>
                      <a:pt x="882" y="365"/>
                    </a:lnTo>
                    <a:lnTo>
                      <a:pt x="885" y="364"/>
                    </a:lnTo>
                    <a:lnTo>
                      <a:pt x="885" y="364"/>
                    </a:lnTo>
                    <a:lnTo>
                      <a:pt x="885" y="364"/>
                    </a:lnTo>
                    <a:lnTo>
                      <a:pt x="886" y="364"/>
                    </a:lnTo>
                    <a:lnTo>
                      <a:pt x="886" y="364"/>
                    </a:lnTo>
                    <a:lnTo>
                      <a:pt x="888" y="362"/>
                    </a:lnTo>
                    <a:lnTo>
                      <a:pt x="888" y="362"/>
                    </a:lnTo>
                    <a:close/>
                    <a:moveTo>
                      <a:pt x="893" y="359"/>
                    </a:moveTo>
                    <a:lnTo>
                      <a:pt x="893" y="359"/>
                    </a:lnTo>
                    <a:lnTo>
                      <a:pt x="893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6" y="362"/>
                    </a:lnTo>
                    <a:lnTo>
                      <a:pt x="896" y="362"/>
                    </a:lnTo>
                    <a:lnTo>
                      <a:pt x="897" y="362"/>
                    </a:lnTo>
                    <a:lnTo>
                      <a:pt x="897" y="362"/>
                    </a:lnTo>
                    <a:lnTo>
                      <a:pt x="897" y="364"/>
                    </a:lnTo>
                    <a:lnTo>
                      <a:pt x="897" y="364"/>
                    </a:lnTo>
                    <a:lnTo>
                      <a:pt x="897" y="365"/>
                    </a:lnTo>
                    <a:lnTo>
                      <a:pt x="897" y="365"/>
                    </a:lnTo>
                    <a:lnTo>
                      <a:pt x="897" y="365"/>
                    </a:lnTo>
                    <a:lnTo>
                      <a:pt x="896" y="368"/>
                    </a:lnTo>
                    <a:lnTo>
                      <a:pt x="896" y="370"/>
                    </a:lnTo>
                    <a:lnTo>
                      <a:pt x="894" y="373"/>
                    </a:lnTo>
                    <a:lnTo>
                      <a:pt x="893" y="373"/>
                    </a:lnTo>
                    <a:lnTo>
                      <a:pt x="893" y="373"/>
                    </a:lnTo>
                    <a:lnTo>
                      <a:pt x="894" y="368"/>
                    </a:lnTo>
                    <a:lnTo>
                      <a:pt x="894" y="368"/>
                    </a:lnTo>
                    <a:lnTo>
                      <a:pt x="894" y="368"/>
                    </a:lnTo>
                    <a:lnTo>
                      <a:pt x="894" y="367"/>
                    </a:lnTo>
                    <a:lnTo>
                      <a:pt x="894" y="368"/>
                    </a:lnTo>
                    <a:lnTo>
                      <a:pt x="891" y="373"/>
                    </a:lnTo>
                    <a:lnTo>
                      <a:pt x="890" y="373"/>
                    </a:lnTo>
                    <a:lnTo>
                      <a:pt x="890" y="375"/>
                    </a:lnTo>
                    <a:lnTo>
                      <a:pt x="890" y="375"/>
                    </a:lnTo>
                    <a:lnTo>
                      <a:pt x="888" y="375"/>
                    </a:lnTo>
                    <a:lnTo>
                      <a:pt x="886" y="375"/>
                    </a:lnTo>
                    <a:lnTo>
                      <a:pt x="890" y="370"/>
                    </a:lnTo>
                    <a:lnTo>
                      <a:pt x="890" y="368"/>
                    </a:lnTo>
                    <a:lnTo>
                      <a:pt x="890" y="368"/>
                    </a:lnTo>
                    <a:lnTo>
                      <a:pt x="888" y="368"/>
                    </a:lnTo>
                    <a:lnTo>
                      <a:pt x="885" y="373"/>
                    </a:lnTo>
                    <a:lnTo>
                      <a:pt x="883" y="375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2" y="373"/>
                    </a:lnTo>
                    <a:lnTo>
                      <a:pt x="885" y="368"/>
                    </a:lnTo>
                    <a:lnTo>
                      <a:pt x="888" y="367"/>
                    </a:lnTo>
                    <a:lnTo>
                      <a:pt x="890" y="365"/>
                    </a:lnTo>
                    <a:lnTo>
                      <a:pt x="890" y="364"/>
                    </a:lnTo>
                    <a:lnTo>
                      <a:pt x="890" y="362"/>
                    </a:lnTo>
                    <a:lnTo>
                      <a:pt x="890" y="360"/>
                    </a:lnTo>
                    <a:lnTo>
                      <a:pt x="890" y="360"/>
                    </a:lnTo>
                    <a:lnTo>
                      <a:pt x="890" y="360"/>
                    </a:lnTo>
                    <a:lnTo>
                      <a:pt x="891" y="360"/>
                    </a:lnTo>
                    <a:lnTo>
                      <a:pt x="891" y="362"/>
                    </a:lnTo>
                    <a:lnTo>
                      <a:pt x="890" y="365"/>
                    </a:lnTo>
                    <a:lnTo>
                      <a:pt x="890" y="367"/>
                    </a:lnTo>
                    <a:lnTo>
                      <a:pt x="888" y="367"/>
                    </a:lnTo>
                    <a:lnTo>
                      <a:pt x="890" y="368"/>
                    </a:lnTo>
                    <a:lnTo>
                      <a:pt x="890" y="367"/>
                    </a:lnTo>
                    <a:lnTo>
                      <a:pt x="891" y="365"/>
                    </a:lnTo>
                    <a:lnTo>
                      <a:pt x="891" y="364"/>
                    </a:lnTo>
                    <a:lnTo>
                      <a:pt x="893" y="362"/>
                    </a:lnTo>
                    <a:lnTo>
                      <a:pt x="893" y="359"/>
                    </a:lnTo>
                    <a:close/>
                    <a:moveTo>
                      <a:pt x="888" y="356"/>
                    </a:moveTo>
                    <a:lnTo>
                      <a:pt x="890" y="356"/>
                    </a:lnTo>
                    <a:lnTo>
                      <a:pt x="890" y="356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90" y="357"/>
                    </a:lnTo>
                    <a:lnTo>
                      <a:pt x="888" y="359"/>
                    </a:lnTo>
                    <a:lnTo>
                      <a:pt x="888" y="359"/>
                    </a:lnTo>
                    <a:lnTo>
                      <a:pt x="890" y="356"/>
                    </a:lnTo>
                    <a:lnTo>
                      <a:pt x="888" y="356"/>
                    </a:lnTo>
                    <a:lnTo>
                      <a:pt x="888" y="356"/>
                    </a:lnTo>
                    <a:lnTo>
                      <a:pt x="888" y="356"/>
                    </a:lnTo>
                    <a:lnTo>
                      <a:pt x="888" y="356"/>
                    </a:lnTo>
                    <a:close/>
                    <a:moveTo>
                      <a:pt x="883" y="354"/>
                    </a:moveTo>
                    <a:lnTo>
                      <a:pt x="885" y="354"/>
                    </a:lnTo>
                    <a:lnTo>
                      <a:pt x="885" y="354"/>
                    </a:lnTo>
                    <a:lnTo>
                      <a:pt x="885" y="354"/>
                    </a:lnTo>
                    <a:lnTo>
                      <a:pt x="885" y="356"/>
                    </a:lnTo>
                    <a:lnTo>
                      <a:pt x="883" y="356"/>
                    </a:lnTo>
                    <a:lnTo>
                      <a:pt x="883" y="356"/>
                    </a:lnTo>
                    <a:lnTo>
                      <a:pt x="883" y="354"/>
                    </a:lnTo>
                    <a:lnTo>
                      <a:pt x="883" y="354"/>
                    </a:lnTo>
                    <a:close/>
                    <a:moveTo>
                      <a:pt x="1145" y="338"/>
                    </a:moveTo>
                    <a:lnTo>
                      <a:pt x="1147" y="340"/>
                    </a:lnTo>
                    <a:lnTo>
                      <a:pt x="1148" y="340"/>
                    </a:lnTo>
                    <a:lnTo>
                      <a:pt x="1148" y="342"/>
                    </a:lnTo>
                    <a:lnTo>
                      <a:pt x="1145" y="342"/>
                    </a:lnTo>
                    <a:lnTo>
                      <a:pt x="1143" y="340"/>
                    </a:lnTo>
                    <a:lnTo>
                      <a:pt x="1142" y="340"/>
                    </a:lnTo>
                    <a:lnTo>
                      <a:pt x="1142" y="340"/>
                    </a:lnTo>
                    <a:lnTo>
                      <a:pt x="1143" y="338"/>
                    </a:lnTo>
                    <a:lnTo>
                      <a:pt x="1143" y="340"/>
                    </a:lnTo>
                    <a:lnTo>
                      <a:pt x="1143" y="338"/>
                    </a:lnTo>
                    <a:lnTo>
                      <a:pt x="1145" y="338"/>
                    </a:lnTo>
                    <a:close/>
                    <a:moveTo>
                      <a:pt x="886" y="338"/>
                    </a:moveTo>
                    <a:lnTo>
                      <a:pt x="886" y="338"/>
                    </a:lnTo>
                    <a:lnTo>
                      <a:pt x="886" y="340"/>
                    </a:lnTo>
                    <a:lnTo>
                      <a:pt x="886" y="340"/>
                    </a:lnTo>
                    <a:lnTo>
                      <a:pt x="886" y="340"/>
                    </a:lnTo>
                    <a:lnTo>
                      <a:pt x="885" y="340"/>
                    </a:lnTo>
                    <a:lnTo>
                      <a:pt x="885" y="342"/>
                    </a:lnTo>
                    <a:lnTo>
                      <a:pt x="885" y="342"/>
                    </a:lnTo>
                    <a:lnTo>
                      <a:pt x="885" y="342"/>
                    </a:lnTo>
                    <a:lnTo>
                      <a:pt x="885" y="340"/>
                    </a:lnTo>
                    <a:lnTo>
                      <a:pt x="885" y="340"/>
                    </a:lnTo>
                    <a:lnTo>
                      <a:pt x="885" y="340"/>
                    </a:lnTo>
                    <a:lnTo>
                      <a:pt x="886" y="338"/>
                    </a:lnTo>
                    <a:lnTo>
                      <a:pt x="886" y="338"/>
                    </a:lnTo>
                    <a:close/>
                    <a:moveTo>
                      <a:pt x="1038" y="305"/>
                    </a:moveTo>
                    <a:lnTo>
                      <a:pt x="1038" y="307"/>
                    </a:lnTo>
                    <a:lnTo>
                      <a:pt x="1039" y="307"/>
                    </a:lnTo>
                    <a:lnTo>
                      <a:pt x="1039" y="307"/>
                    </a:lnTo>
                    <a:lnTo>
                      <a:pt x="1039" y="308"/>
                    </a:lnTo>
                    <a:lnTo>
                      <a:pt x="1038" y="310"/>
                    </a:lnTo>
                    <a:lnTo>
                      <a:pt x="1036" y="310"/>
                    </a:lnTo>
                    <a:lnTo>
                      <a:pt x="1036" y="310"/>
                    </a:lnTo>
                    <a:lnTo>
                      <a:pt x="1036" y="310"/>
                    </a:lnTo>
                    <a:lnTo>
                      <a:pt x="1036" y="308"/>
                    </a:lnTo>
                    <a:lnTo>
                      <a:pt x="1036" y="307"/>
                    </a:lnTo>
                    <a:lnTo>
                      <a:pt x="1036" y="307"/>
                    </a:lnTo>
                    <a:lnTo>
                      <a:pt x="1036" y="305"/>
                    </a:lnTo>
                    <a:lnTo>
                      <a:pt x="1038" y="305"/>
                    </a:lnTo>
                    <a:close/>
                    <a:moveTo>
                      <a:pt x="879" y="293"/>
                    </a:moveTo>
                    <a:lnTo>
                      <a:pt x="880" y="294"/>
                    </a:lnTo>
                    <a:lnTo>
                      <a:pt x="880" y="294"/>
                    </a:lnTo>
                    <a:lnTo>
                      <a:pt x="879" y="296"/>
                    </a:lnTo>
                    <a:lnTo>
                      <a:pt x="879" y="296"/>
                    </a:lnTo>
                    <a:lnTo>
                      <a:pt x="877" y="296"/>
                    </a:lnTo>
                    <a:lnTo>
                      <a:pt x="877" y="296"/>
                    </a:lnTo>
                    <a:lnTo>
                      <a:pt x="879" y="294"/>
                    </a:lnTo>
                    <a:lnTo>
                      <a:pt x="879" y="294"/>
                    </a:lnTo>
                    <a:lnTo>
                      <a:pt x="879" y="293"/>
                    </a:lnTo>
                    <a:close/>
                    <a:moveTo>
                      <a:pt x="883" y="290"/>
                    </a:moveTo>
                    <a:lnTo>
                      <a:pt x="883" y="291"/>
                    </a:lnTo>
                    <a:lnTo>
                      <a:pt x="883" y="291"/>
                    </a:lnTo>
                    <a:lnTo>
                      <a:pt x="882" y="293"/>
                    </a:lnTo>
                    <a:lnTo>
                      <a:pt x="880" y="293"/>
                    </a:lnTo>
                    <a:lnTo>
                      <a:pt x="880" y="291"/>
                    </a:lnTo>
                    <a:lnTo>
                      <a:pt x="882" y="291"/>
                    </a:lnTo>
                    <a:lnTo>
                      <a:pt x="882" y="290"/>
                    </a:lnTo>
                    <a:lnTo>
                      <a:pt x="883" y="290"/>
                    </a:lnTo>
                    <a:close/>
                    <a:moveTo>
                      <a:pt x="1104" y="277"/>
                    </a:moveTo>
                    <a:lnTo>
                      <a:pt x="1106" y="279"/>
                    </a:lnTo>
                    <a:lnTo>
                      <a:pt x="1106" y="279"/>
                    </a:lnTo>
                    <a:lnTo>
                      <a:pt x="1107" y="280"/>
                    </a:lnTo>
                    <a:lnTo>
                      <a:pt x="1107" y="282"/>
                    </a:lnTo>
                    <a:lnTo>
                      <a:pt x="1106" y="280"/>
                    </a:lnTo>
                    <a:lnTo>
                      <a:pt x="1102" y="280"/>
                    </a:lnTo>
                    <a:lnTo>
                      <a:pt x="1102" y="279"/>
                    </a:lnTo>
                    <a:lnTo>
                      <a:pt x="1101" y="279"/>
                    </a:lnTo>
                    <a:lnTo>
                      <a:pt x="1101" y="277"/>
                    </a:lnTo>
                    <a:lnTo>
                      <a:pt x="1102" y="277"/>
                    </a:lnTo>
                    <a:lnTo>
                      <a:pt x="1104" y="277"/>
                    </a:lnTo>
                    <a:close/>
                    <a:moveTo>
                      <a:pt x="1055" y="275"/>
                    </a:moveTo>
                    <a:lnTo>
                      <a:pt x="1057" y="275"/>
                    </a:lnTo>
                    <a:lnTo>
                      <a:pt x="1057" y="275"/>
                    </a:lnTo>
                    <a:lnTo>
                      <a:pt x="1058" y="277"/>
                    </a:lnTo>
                    <a:lnTo>
                      <a:pt x="1058" y="279"/>
                    </a:lnTo>
                    <a:lnTo>
                      <a:pt x="1058" y="279"/>
                    </a:lnTo>
                    <a:lnTo>
                      <a:pt x="1057" y="280"/>
                    </a:lnTo>
                    <a:lnTo>
                      <a:pt x="1055" y="282"/>
                    </a:lnTo>
                    <a:lnTo>
                      <a:pt x="1052" y="282"/>
                    </a:lnTo>
                    <a:lnTo>
                      <a:pt x="1050" y="282"/>
                    </a:lnTo>
                    <a:lnTo>
                      <a:pt x="1050" y="282"/>
                    </a:lnTo>
                    <a:lnTo>
                      <a:pt x="1050" y="280"/>
                    </a:lnTo>
                    <a:lnTo>
                      <a:pt x="1050" y="280"/>
                    </a:lnTo>
                    <a:lnTo>
                      <a:pt x="1052" y="277"/>
                    </a:lnTo>
                    <a:lnTo>
                      <a:pt x="1054" y="275"/>
                    </a:lnTo>
                    <a:lnTo>
                      <a:pt x="1055" y="275"/>
                    </a:lnTo>
                    <a:close/>
                    <a:moveTo>
                      <a:pt x="908" y="269"/>
                    </a:moveTo>
                    <a:lnTo>
                      <a:pt x="907" y="271"/>
                    </a:lnTo>
                    <a:lnTo>
                      <a:pt x="905" y="271"/>
                    </a:lnTo>
                    <a:lnTo>
                      <a:pt x="904" y="272"/>
                    </a:lnTo>
                    <a:lnTo>
                      <a:pt x="902" y="272"/>
                    </a:lnTo>
                    <a:lnTo>
                      <a:pt x="902" y="272"/>
                    </a:lnTo>
                    <a:lnTo>
                      <a:pt x="902" y="271"/>
                    </a:lnTo>
                    <a:lnTo>
                      <a:pt x="905" y="271"/>
                    </a:lnTo>
                    <a:lnTo>
                      <a:pt x="908" y="269"/>
                    </a:lnTo>
                    <a:close/>
                    <a:moveTo>
                      <a:pt x="1098" y="250"/>
                    </a:moveTo>
                    <a:lnTo>
                      <a:pt x="1099" y="250"/>
                    </a:lnTo>
                    <a:lnTo>
                      <a:pt x="1102" y="252"/>
                    </a:lnTo>
                    <a:lnTo>
                      <a:pt x="1102" y="252"/>
                    </a:lnTo>
                    <a:lnTo>
                      <a:pt x="1104" y="253"/>
                    </a:lnTo>
                    <a:lnTo>
                      <a:pt x="1104" y="253"/>
                    </a:lnTo>
                    <a:lnTo>
                      <a:pt x="1104" y="255"/>
                    </a:lnTo>
                    <a:lnTo>
                      <a:pt x="1102" y="256"/>
                    </a:lnTo>
                    <a:lnTo>
                      <a:pt x="1102" y="256"/>
                    </a:lnTo>
                    <a:lnTo>
                      <a:pt x="1101" y="258"/>
                    </a:lnTo>
                    <a:lnTo>
                      <a:pt x="1101" y="258"/>
                    </a:lnTo>
                    <a:lnTo>
                      <a:pt x="1101" y="258"/>
                    </a:lnTo>
                    <a:lnTo>
                      <a:pt x="1099" y="256"/>
                    </a:lnTo>
                    <a:lnTo>
                      <a:pt x="1098" y="256"/>
                    </a:lnTo>
                    <a:lnTo>
                      <a:pt x="1098" y="256"/>
                    </a:lnTo>
                    <a:lnTo>
                      <a:pt x="1093" y="253"/>
                    </a:lnTo>
                    <a:lnTo>
                      <a:pt x="1093" y="252"/>
                    </a:lnTo>
                    <a:lnTo>
                      <a:pt x="1093" y="252"/>
                    </a:lnTo>
                    <a:lnTo>
                      <a:pt x="1095" y="252"/>
                    </a:lnTo>
                    <a:lnTo>
                      <a:pt x="1098" y="250"/>
                    </a:lnTo>
                    <a:close/>
                    <a:moveTo>
                      <a:pt x="694" y="245"/>
                    </a:moveTo>
                    <a:lnTo>
                      <a:pt x="694" y="245"/>
                    </a:lnTo>
                    <a:lnTo>
                      <a:pt x="694" y="247"/>
                    </a:lnTo>
                    <a:lnTo>
                      <a:pt x="694" y="247"/>
                    </a:lnTo>
                    <a:lnTo>
                      <a:pt x="692" y="247"/>
                    </a:lnTo>
                    <a:lnTo>
                      <a:pt x="692" y="245"/>
                    </a:lnTo>
                    <a:lnTo>
                      <a:pt x="691" y="245"/>
                    </a:lnTo>
                    <a:lnTo>
                      <a:pt x="694" y="245"/>
                    </a:lnTo>
                    <a:close/>
                    <a:moveTo>
                      <a:pt x="1096" y="245"/>
                    </a:moveTo>
                    <a:lnTo>
                      <a:pt x="1098" y="245"/>
                    </a:lnTo>
                    <a:lnTo>
                      <a:pt x="1098" y="245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099" y="247"/>
                    </a:lnTo>
                    <a:lnTo>
                      <a:pt x="1101" y="247"/>
                    </a:lnTo>
                    <a:lnTo>
                      <a:pt x="1101" y="249"/>
                    </a:lnTo>
                    <a:lnTo>
                      <a:pt x="1101" y="249"/>
                    </a:lnTo>
                    <a:lnTo>
                      <a:pt x="1101" y="249"/>
                    </a:lnTo>
                    <a:lnTo>
                      <a:pt x="1101" y="250"/>
                    </a:lnTo>
                    <a:lnTo>
                      <a:pt x="1101" y="250"/>
                    </a:lnTo>
                    <a:lnTo>
                      <a:pt x="1096" y="249"/>
                    </a:lnTo>
                    <a:lnTo>
                      <a:pt x="1096" y="247"/>
                    </a:lnTo>
                    <a:lnTo>
                      <a:pt x="1096" y="245"/>
                    </a:lnTo>
                    <a:lnTo>
                      <a:pt x="1096" y="245"/>
                    </a:lnTo>
                    <a:lnTo>
                      <a:pt x="1096" y="245"/>
                    </a:lnTo>
                    <a:close/>
                    <a:moveTo>
                      <a:pt x="888" y="234"/>
                    </a:moveTo>
                    <a:lnTo>
                      <a:pt x="890" y="234"/>
                    </a:lnTo>
                    <a:lnTo>
                      <a:pt x="890" y="234"/>
                    </a:lnTo>
                    <a:lnTo>
                      <a:pt x="891" y="238"/>
                    </a:lnTo>
                    <a:lnTo>
                      <a:pt x="893" y="238"/>
                    </a:lnTo>
                    <a:lnTo>
                      <a:pt x="893" y="239"/>
                    </a:lnTo>
                    <a:lnTo>
                      <a:pt x="893" y="241"/>
                    </a:lnTo>
                    <a:lnTo>
                      <a:pt x="893" y="242"/>
                    </a:lnTo>
                    <a:lnTo>
                      <a:pt x="891" y="244"/>
                    </a:lnTo>
                    <a:lnTo>
                      <a:pt x="890" y="245"/>
                    </a:lnTo>
                    <a:lnTo>
                      <a:pt x="890" y="249"/>
                    </a:lnTo>
                    <a:lnTo>
                      <a:pt x="888" y="250"/>
                    </a:lnTo>
                    <a:lnTo>
                      <a:pt x="886" y="252"/>
                    </a:lnTo>
                    <a:lnTo>
                      <a:pt x="886" y="252"/>
                    </a:lnTo>
                    <a:lnTo>
                      <a:pt x="886" y="253"/>
                    </a:lnTo>
                    <a:lnTo>
                      <a:pt x="885" y="253"/>
                    </a:lnTo>
                    <a:lnTo>
                      <a:pt x="883" y="252"/>
                    </a:lnTo>
                    <a:lnTo>
                      <a:pt x="882" y="250"/>
                    </a:lnTo>
                    <a:lnTo>
                      <a:pt x="882" y="249"/>
                    </a:lnTo>
                    <a:lnTo>
                      <a:pt x="880" y="249"/>
                    </a:lnTo>
                    <a:lnTo>
                      <a:pt x="879" y="247"/>
                    </a:lnTo>
                    <a:lnTo>
                      <a:pt x="879" y="247"/>
                    </a:lnTo>
                    <a:lnTo>
                      <a:pt x="879" y="244"/>
                    </a:lnTo>
                    <a:lnTo>
                      <a:pt x="879" y="242"/>
                    </a:lnTo>
                    <a:lnTo>
                      <a:pt x="879" y="241"/>
                    </a:lnTo>
                    <a:lnTo>
                      <a:pt x="879" y="241"/>
                    </a:lnTo>
                    <a:lnTo>
                      <a:pt x="880" y="239"/>
                    </a:lnTo>
                    <a:lnTo>
                      <a:pt x="882" y="236"/>
                    </a:lnTo>
                    <a:lnTo>
                      <a:pt x="883" y="234"/>
                    </a:lnTo>
                    <a:lnTo>
                      <a:pt x="885" y="234"/>
                    </a:lnTo>
                    <a:lnTo>
                      <a:pt x="886" y="234"/>
                    </a:lnTo>
                    <a:lnTo>
                      <a:pt x="888" y="234"/>
                    </a:lnTo>
                    <a:lnTo>
                      <a:pt x="888" y="234"/>
                    </a:lnTo>
                    <a:close/>
                    <a:moveTo>
                      <a:pt x="1102" y="231"/>
                    </a:moveTo>
                    <a:lnTo>
                      <a:pt x="1104" y="231"/>
                    </a:lnTo>
                    <a:lnTo>
                      <a:pt x="1106" y="231"/>
                    </a:lnTo>
                    <a:lnTo>
                      <a:pt x="1107" y="231"/>
                    </a:lnTo>
                    <a:lnTo>
                      <a:pt x="1107" y="233"/>
                    </a:lnTo>
                    <a:lnTo>
                      <a:pt x="1107" y="234"/>
                    </a:lnTo>
                    <a:lnTo>
                      <a:pt x="1106" y="234"/>
                    </a:lnTo>
                    <a:lnTo>
                      <a:pt x="1104" y="234"/>
                    </a:lnTo>
                    <a:lnTo>
                      <a:pt x="1101" y="234"/>
                    </a:lnTo>
                    <a:lnTo>
                      <a:pt x="1101" y="234"/>
                    </a:lnTo>
                    <a:lnTo>
                      <a:pt x="1099" y="233"/>
                    </a:lnTo>
                    <a:lnTo>
                      <a:pt x="1101" y="233"/>
                    </a:lnTo>
                    <a:lnTo>
                      <a:pt x="1101" y="233"/>
                    </a:lnTo>
                    <a:lnTo>
                      <a:pt x="1101" y="233"/>
                    </a:lnTo>
                    <a:lnTo>
                      <a:pt x="1101" y="231"/>
                    </a:lnTo>
                    <a:lnTo>
                      <a:pt x="1101" y="231"/>
                    </a:lnTo>
                    <a:lnTo>
                      <a:pt x="1102" y="231"/>
                    </a:lnTo>
                    <a:close/>
                    <a:moveTo>
                      <a:pt x="961" y="227"/>
                    </a:moveTo>
                    <a:lnTo>
                      <a:pt x="962" y="227"/>
                    </a:lnTo>
                    <a:lnTo>
                      <a:pt x="964" y="228"/>
                    </a:lnTo>
                    <a:lnTo>
                      <a:pt x="967" y="228"/>
                    </a:lnTo>
                    <a:lnTo>
                      <a:pt x="968" y="228"/>
                    </a:lnTo>
                    <a:lnTo>
                      <a:pt x="970" y="230"/>
                    </a:lnTo>
                    <a:lnTo>
                      <a:pt x="968" y="230"/>
                    </a:lnTo>
                    <a:lnTo>
                      <a:pt x="968" y="230"/>
                    </a:lnTo>
                    <a:lnTo>
                      <a:pt x="965" y="230"/>
                    </a:lnTo>
                    <a:lnTo>
                      <a:pt x="962" y="228"/>
                    </a:lnTo>
                    <a:lnTo>
                      <a:pt x="961" y="228"/>
                    </a:lnTo>
                    <a:lnTo>
                      <a:pt x="961" y="227"/>
                    </a:lnTo>
                    <a:lnTo>
                      <a:pt x="961" y="227"/>
                    </a:lnTo>
                    <a:close/>
                    <a:moveTo>
                      <a:pt x="1011" y="223"/>
                    </a:moveTo>
                    <a:lnTo>
                      <a:pt x="1013" y="223"/>
                    </a:lnTo>
                    <a:lnTo>
                      <a:pt x="1014" y="225"/>
                    </a:lnTo>
                    <a:lnTo>
                      <a:pt x="1017" y="225"/>
                    </a:lnTo>
                    <a:lnTo>
                      <a:pt x="1020" y="227"/>
                    </a:lnTo>
                    <a:lnTo>
                      <a:pt x="1022" y="228"/>
                    </a:lnTo>
                    <a:lnTo>
                      <a:pt x="1022" y="230"/>
                    </a:lnTo>
                    <a:lnTo>
                      <a:pt x="1024" y="231"/>
                    </a:lnTo>
                    <a:lnTo>
                      <a:pt x="1022" y="231"/>
                    </a:lnTo>
                    <a:lnTo>
                      <a:pt x="1022" y="231"/>
                    </a:lnTo>
                    <a:lnTo>
                      <a:pt x="1020" y="231"/>
                    </a:lnTo>
                    <a:lnTo>
                      <a:pt x="1019" y="231"/>
                    </a:lnTo>
                    <a:lnTo>
                      <a:pt x="1017" y="231"/>
                    </a:lnTo>
                    <a:lnTo>
                      <a:pt x="1016" y="230"/>
                    </a:lnTo>
                    <a:lnTo>
                      <a:pt x="1014" y="230"/>
                    </a:lnTo>
                    <a:lnTo>
                      <a:pt x="1014" y="228"/>
                    </a:lnTo>
                    <a:lnTo>
                      <a:pt x="1013" y="227"/>
                    </a:lnTo>
                    <a:lnTo>
                      <a:pt x="1011" y="225"/>
                    </a:lnTo>
                    <a:lnTo>
                      <a:pt x="1009" y="223"/>
                    </a:lnTo>
                    <a:lnTo>
                      <a:pt x="1011" y="223"/>
                    </a:lnTo>
                    <a:close/>
                    <a:moveTo>
                      <a:pt x="852" y="222"/>
                    </a:moveTo>
                    <a:lnTo>
                      <a:pt x="853" y="222"/>
                    </a:lnTo>
                    <a:lnTo>
                      <a:pt x="853" y="222"/>
                    </a:lnTo>
                    <a:lnTo>
                      <a:pt x="853" y="223"/>
                    </a:lnTo>
                    <a:lnTo>
                      <a:pt x="855" y="223"/>
                    </a:lnTo>
                    <a:lnTo>
                      <a:pt x="853" y="225"/>
                    </a:lnTo>
                    <a:lnTo>
                      <a:pt x="853" y="227"/>
                    </a:lnTo>
                    <a:lnTo>
                      <a:pt x="853" y="227"/>
                    </a:lnTo>
                    <a:lnTo>
                      <a:pt x="852" y="230"/>
                    </a:lnTo>
                    <a:lnTo>
                      <a:pt x="847" y="231"/>
                    </a:lnTo>
                    <a:lnTo>
                      <a:pt x="847" y="233"/>
                    </a:lnTo>
                    <a:lnTo>
                      <a:pt x="845" y="234"/>
                    </a:lnTo>
                    <a:lnTo>
                      <a:pt x="839" y="239"/>
                    </a:lnTo>
                    <a:lnTo>
                      <a:pt x="838" y="239"/>
                    </a:lnTo>
                    <a:lnTo>
                      <a:pt x="838" y="239"/>
                    </a:lnTo>
                    <a:lnTo>
                      <a:pt x="836" y="239"/>
                    </a:lnTo>
                    <a:lnTo>
                      <a:pt x="833" y="238"/>
                    </a:lnTo>
                    <a:lnTo>
                      <a:pt x="828" y="241"/>
                    </a:lnTo>
                    <a:lnTo>
                      <a:pt x="828" y="239"/>
                    </a:lnTo>
                    <a:lnTo>
                      <a:pt x="828" y="238"/>
                    </a:lnTo>
                    <a:lnTo>
                      <a:pt x="828" y="238"/>
                    </a:lnTo>
                    <a:lnTo>
                      <a:pt x="826" y="234"/>
                    </a:lnTo>
                    <a:lnTo>
                      <a:pt x="826" y="234"/>
                    </a:lnTo>
                    <a:lnTo>
                      <a:pt x="826" y="233"/>
                    </a:lnTo>
                    <a:lnTo>
                      <a:pt x="826" y="233"/>
                    </a:lnTo>
                    <a:lnTo>
                      <a:pt x="828" y="231"/>
                    </a:lnTo>
                    <a:lnTo>
                      <a:pt x="833" y="223"/>
                    </a:lnTo>
                    <a:lnTo>
                      <a:pt x="834" y="223"/>
                    </a:lnTo>
                    <a:lnTo>
                      <a:pt x="838" y="223"/>
                    </a:lnTo>
                    <a:lnTo>
                      <a:pt x="839" y="223"/>
                    </a:lnTo>
                    <a:lnTo>
                      <a:pt x="839" y="223"/>
                    </a:lnTo>
                    <a:lnTo>
                      <a:pt x="844" y="222"/>
                    </a:lnTo>
                    <a:lnTo>
                      <a:pt x="847" y="222"/>
                    </a:lnTo>
                    <a:lnTo>
                      <a:pt x="850" y="222"/>
                    </a:lnTo>
                    <a:lnTo>
                      <a:pt x="852" y="222"/>
                    </a:lnTo>
                    <a:close/>
                    <a:moveTo>
                      <a:pt x="908" y="209"/>
                    </a:moveTo>
                    <a:lnTo>
                      <a:pt x="912" y="211"/>
                    </a:lnTo>
                    <a:lnTo>
                      <a:pt x="913" y="211"/>
                    </a:lnTo>
                    <a:lnTo>
                      <a:pt x="915" y="211"/>
                    </a:lnTo>
                    <a:lnTo>
                      <a:pt x="915" y="211"/>
                    </a:lnTo>
                    <a:lnTo>
                      <a:pt x="916" y="212"/>
                    </a:lnTo>
                    <a:lnTo>
                      <a:pt x="918" y="214"/>
                    </a:lnTo>
                    <a:lnTo>
                      <a:pt x="918" y="216"/>
                    </a:lnTo>
                    <a:lnTo>
                      <a:pt x="918" y="216"/>
                    </a:lnTo>
                    <a:lnTo>
                      <a:pt x="916" y="217"/>
                    </a:lnTo>
                    <a:lnTo>
                      <a:pt x="916" y="217"/>
                    </a:lnTo>
                    <a:lnTo>
                      <a:pt x="915" y="219"/>
                    </a:lnTo>
                    <a:lnTo>
                      <a:pt x="912" y="219"/>
                    </a:lnTo>
                    <a:lnTo>
                      <a:pt x="910" y="219"/>
                    </a:lnTo>
                    <a:lnTo>
                      <a:pt x="907" y="216"/>
                    </a:lnTo>
                    <a:lnTo>
                      <a:pt x="904" y="212"/>
                    </a:lnTo>
                    <a:lnTo>
                      <a:pt x="904" y="211"/>
                    </a:lnTo>
                    <a:lnTo>
                      <a:pt x="904" y="211"/>
                    </a:lnTo>
                    <a:lnTo>
                      <a:pt x="905" y="211"/>
                    </a:lnTo>
                    <a:lnTo>
                      <a:pt x="908" y="209"/>
                    </a:lnTo>
                    <a:close/>
                    <a:moveTo>
                      <a:pt x="924" y="206"/>
                    </a:moveTo>
                    <a:lnTo>
                      <a:pt x="929" y="208"/>
                    </a:lnTo>
                    <a:lnTo>
                      <a:pt x="931" y="209"/>
                    </a:lnTo>
                    <a:lnTo>
                      <a:pt x="931" y="212"/>
                    </a:lnTo>
                    <a:lnTo>
                      <a:pt x="929" y="212"/>
                    </a:lnTo>
                    <a:lnTo>
                      <a:pt x="927" y="212"/>
                    </a:lnTo>
                    <a:lnTo>
                      <a:pt x="924" y="211"/>
                    </a:lnTo>
                    <a:lnTo>
                      <a:pt x="921" y="208"/>
                    </a:lnTo>
                    <a:lnTo>
                      <a:pt x="924" y="206"/>
                    </a:lnTo>
                    <a:close/>
                    <a:moveTo>
                      <a:pt x="916" y="197"/>
                    </a:moveTo>
                    <a:lnTo>
                      <a:pt x="918" y="198"/>
                    </a:lnTo>
                    <a:lnTo>
                      <a:pt x="918" y="198"/>
                    </a:lnTo>
                    <a:lnTo>
                      <a:pt x="916" y="198"/>
                    </a:lnTo>
                    <a:lnTo>
                      <a:pt x="915" y="200"/>
                    </a:lnTo>
                    <a:lnTo>
                      <a:pt x="912" y="200"/>
                    </a:lnTo>
                    <a:lnTo>
                      <a:pt x="912" y="198"/>
                    </a:lnTo>
                    <a:lnTo>
                      <a:pt x="912" y="198"/>
                    </a:lnTo>
                    <a:lnTo>
                      <a:pt x="912" y="198"/>
                    </a:lnTo>
                    <a:lnTo>
                      <a:pt x="915" y="197"/>
                    </a:lnTo>
                    <a:lnTo>
                      <a:pt x="916" y="197"/>
                    </a:lnTo>
                    <a:close/>
                    <a:moveTo>
                      <a:pt x="801" y="152"/>
                    </a:moveTo>
                    <a:lnTo>
                      <a:pt x="803" y="152"/>
                    </a:lnTo>
                    <a:lnTo>
                      <a:pt x="803" y="154"/>
                    </a:lnTo>
                    <a:lnTo>
                      <a:pt x="803" y="156"/>
                    </a:lnTo>
                    <a:lnTo>
                      <a:pt x="806" y="156"/>
                    </a:lnTo>
                    <a:lnTo>
                      <a:pt x="808" y="157"/>
                    </a:lnTo>
                    <a:lnTo>
                      <a:pt x="808" y="159"/>
                    </a:lnTo>
                    <a:lnTo>
                      <a:pt x="809" y="160"/>
                    </a:lnTo>
                    <a:lnTo>
                      <a:pt x="808" y="160"/>
                    </a:lnTo>
                    <a:lnTo>
                      <a:pt x="806" y="162"/>
                    </a:lnTo>
                    <a:lnTo>
                      <a:pt x="806" y="162"/>
                    </a:lnTo>
                    <a:lnTo>
                      <a:pt x="806" y="164"/>
                    </a:lnTo>
                    <a:lnTo>
                      <a:pt x="809" y="165"/>
                    </a:lnTo>
                    <a:lnTo>
                      <a:pt x="811" y="168"/>
                    </a:lnTo>
                    <a:lnTo>
                      <a:pt x="812" y="170"/>
                    </a:lnTo>
                    <a:lnTo>
                      <a:pt x="812" y="168"/>
                    </a:lnTo>
                    <a:lnTo>
                      <a:pt x="814" y="168"/>
                    </a:lnTo>
                    <a:lnTo>
                      <a:pt x="815" y="165"/>
                    </a:lnTo>
                    <a:lnTo>
                      <a:pt x="817" y="164"/>
                    </a:lnTo>
                    <a:lnTo>
                      <a:pt x="817" y="164"/>
                    </a:lnTo>
                    <a:lnTo>
                      <a:pt x="820" y="167"/>
                    </a:lnTo>
                    <a:lnTo>
                      <a:pt x="822" y="168"/>
                    </a:lnTo>
                    <a:lnTo>
                      <a:pt x="822" y="170"/>
                    </a:lnTo>
                    <a:lnTo>
                      <a:pt x="823" y="170"/>
                    </a:lnTo>
                    <a:lnTo>
                      <a:pt x="826" y="171"/>
                    </a:lnTo>
                    <a:lnTo>
                      <a:pt x="828" y="171"/>
                    </a:lnTo>
                    <a:lnTo>
                      <a:pt x="831" y="171"/>
                    </a:lnTo>
                    <a:lnTo>
                      <a:pt x="833" y="173"/>
                    </a:lnTo>
                    <a:lnTo>
                      <a:pt x="836" y="176"/>
                    </a:lnTo>
                    <a:lnTo>
                      <a:pt x="836" y="176"/>
                    </a:lnTo>
                    <a:lnTo>
                      <a:pt x="839" y="178"/>
                    </a:lnTo>
                    <a:lnTo>
                      <a:pt x="844" y="181"/>
                    </a:lnTo>
                    <a:lnTo>
                      <a:pt x="845" y="181"/>
                    </a:lnTo>
                    <a:lnTo>
                      <a:pt x="850" y="181"/>
                    </a:lnTo>
                    <a:lnTo>
                      <a:pt x="852" y="182"/>
                    </a:lnTo>
                    <a:lnTo>
                      <a:pt x="853" y="184"/>
                    </a:lnTo>
                    <a:lnTo>
                      <a:pt x="855" y="186"/>
                    </a:lnTo>
                    <a:lnTo>
                      <a:pt x="856" y="189"/>
                    </a:lnTo>
                    <a:lnTo>
                      <a:pt x="858" y="193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8" y="195"/>
                    </a:lnTo>
                    <a:lnTo>
                      <a:pt x="855" y="198"/>
                    </a:lnTo>
                    <a:lnTo>
                      <a:pt x="855" y="198"/>
                    </a:lnTo>
                    <a:lnTo>
                      <a:pt x="858" y="198"/>
                    </a:lnTo>
                    <a:lnTo>
                      <a:pt x="863" y="197"/>
                    </a:lnTo>
                    <a:lnTo>
                      <a:pt x="866" y="197"/>
                    </a:lnTo>
                    <a:lnTo>
                      <a:pt x="867" y="198"/>
                    </a:lnTo>
                    <a:lnTo>
                      <a:pt x="867" y="198"/>
                    </a:lnTo>
                    <a:lnTo>
                      <a:pt x="869" y="197"/>
                    </a:lnTo>
                    <a:lnTo>
                      <a:pt x="871" y="197"/>
                    </a:lnTo>
                    <a:lnTo>
                      <a:pt x="872" y="198"/>
                    </a:lnTo>
                    <a:lnTo>
                      <a:pt x="874" y="198"/>
                    </a:lnTo>
                    <a:lnTo>
                      <a:pt x="874" y="200"/>
                    </a:lnTo>
                    <a:lnTo>
                      <a:pt x="874" y="200"/>
                    </a:lnTo>
                    <a:lnTo>
                      <a:pt x="872" y="200"/>
                    </a:lnTo>
                    <a:lnTo>
                      <a:pt x="875" y="201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5" y="206"/>
                    </a:lnTo>
                    <a:lnTo>
                      <a:pt x="872" y="208"/>
                    </a:lnTo>
                    <a:lnTo>
                      <a:pt x="869" y="211"/>
                    </a:lnTo>
                    <a:lnTo>
                      <a:pt x="867" y="211"/>
                    </a:lnTo>
                    <a:lnTo>
                      <a:pt x="867" y="211"/>
                    </a:lnTo>
                    <a:lnTo>
                      <a:pt x="866" y="211"/>
                    </a:lnTo>
                    <a:lnTo>
                      <a:pt x="863" y="209"/>
                    </a:lnTo>
                    <a:lnTo>
                      <a:pt x="853" y="206"/>
                    </a:lnTo>
                    <a:lnTo>
                      <a:pt x="852" y="206"/>
                    </a:lnTo>
                    <a:lnTo>
                      <a:pt x="849" y="204"/>
                    </a:lnTo>
                    <a:lnTo>
                      <a:pt x="847" y="204"/>
                    </a:lnTo>
                    <a:lnTo>
                      <a:pt x="847" y="200"/>
                    </a:lnTo>
                    <a:lnTo>
                      <a:pt x="845" y="200"/>
                    </a:lnTo>
                    <a:lnTo>
                      <a:pt x="841" y="198"/>
                    </a:lnTo>
                    <a:lnTo>
                      <a:pt x="839" y="198"/>
                    </a:lnTo>
                    <a:lnTo>
                      <a:pt x="839" y="197"/>
                    </a:lnTo>
                    <a:lnTo>
                      <a:pt x="839" y="195"/>
                    </a:lnTo>
                    <a:lnTo>
                      <a:pt x="838" y="195"/>
                    </a:lnTo>
                    <a:lnTo>
                      <a:pt x="836" y="195"/>
                    </a:lnTo>
                    <a:lnTo>
                      <a:pt x="834" y="195"/>
                    </a:lnTo>
                    <a:lnTo>
                      <a:pt x="831" y="197"/>
                    </a:lnTo>
                    <a:lnTo>
                      <a:pt x="831" y="197"/>
                    </a:lnTo>
                    <a:lnTo>
                      <a:pt x="830" y="198"/>
                    </a:lnTo>
                    <a:lnTo>
                      <a:pt x="830" y="200"/>
                    </a:lnTo>
                    <a:lnTo>
                      <a:pt x="830" y="201"/>
                    </a:lnTo>
                    <a:lnTo>
                      <a:pt x="828" y="203"/>
                    </a:lnTo>
                    <a:lnTo>
                      <a:pt x="825" y="206"/>
                    </a:lnTo>
                    <a:lnTo>
                      <a:pt x="822" y="208"/>
                    </a:lnTo>
                    <a:lnTo>
                      <a:pt x="820" y="208"/>
                    </a:lnTo>
                    <a:lnTo>
                      <a:pt x="820" y="208"/>
                    </a:lnTo>
                    <a:lnTo>
                      <a:pt x="819" y="209"/>
                    </a:lnTo>
                    <a:lnTo>
                      <a:pt x="817" y="212"/>
                    </a:lnTo>
                    <a:lnTo>
                      <a:pt x="817" y="212"/>
                    </a:lnTo>
                    <a:lnTo>
                      <a:pt x="815" y="214"/>
                    </a:lnTo>
                    <a:lnTo>
                      <a:pt x="812" y="216"/>
                    </a:lnTo>
                    <a:lnTo>
                      <a:pt x="811" y="217"/>
                    </a:lnTo>
                    <a:lnTo>
                      <a:pt x="806" y="219"/>
                    </a:lnTo>
                    <a:lnTo>
                      <a:pt x="804" y="219"/>
                    </a:lnTo>
                    <a:lnTo>
                      <a:pt x="803" y="219"/>
                    </a:lnTo>
                    <a:lnTo>
                      <a:pt x="801" y="216"/>
                    </a:lnTo>
                    <a:lnTo>
                      <a:pt x="800" y="206"/>
                    </a:lnTo>
                    <a:lnTo>
                      <a:pt x="800" y="206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2" y="206"/>
                    </a:lnTo>
                    <a:lnTo>
                      <a:pt x="787" y="206"/>
                    </a:lnTo>
                    <a:lnTo>
                      <a:pt x="784" y="208"/>
                    </a:lnTo>
                    <a:lnTo>
                      <a:pt x="782" y="208"/>
                    </a:lnTo>
                    <a:lnTo>
                      <a:pt x="781" y="208"/>
                    </a:lnTo>
                    <a:lnTo>
                      <a:pt x="779" y="208"/>
                    </a:lnTo>
                    <a:lnTo>
                      <a:pt x="779" y="208"/>
                    </a:lnTo>
                    <a:lnTo>
                      <a:pt x="778" y="206"/>
                    </a:lnTo>
                    <a:lnTo>
                      <a:pt x="778" y="206"/>
                    </a:lnTo>
                    <a:lnTo>
                      <a:pt x="779" y="204"/>
                    </a:lnTo>
                    <a:lnTo>
                      <a:pt x="781" y="201"/>
                    </a:lnTo>
                    <a:lnTo>
                      <a:pt x="782" y="200"/>
                    </a:lnTo>
                    <a:lnTo>
                      <a:pt x="782" y="200"/>
                    </a:lnTo>
                    <a:lnTo>
                      <a:pt x="790" y="197"/>
                    </a:lnTo>
                    <a:lnTo>
                      <a:pt x="792" y="197"/>
                    </a:lnTo>
                    <a:lnTo>
                      <a:pt x="792" y="195"/>
                    </a:lnTo>
                    <a:lnTo>
                      <a:pt x="792" y="193"/>
                    </a:lnTo>
                    <a:lnTo>
                      <a:pt x="792" y="193"/>
                    </a:lnTo>
                    <a:lnTo>
                      <a:pt x="790" y="189"/>
                    </a:lnTo>
                    <a:lnTo>
                      <a:pt x="790" y="187"/>
                    </a:lnTo>
                    <a:lnTo>
                      <a:pt x="790" y="186"/>
                    </a:lnTo>
                    <a:lnTo>
                      <a:pt x="790" y="182"/>
                    </a:lnTo>
                    <a:lnTo>
                      <a:pt x="792" y="178"/>
                    </a:lnTo>
                    <a:lnTo>
                      <a:pt x="793" y="175"/>
                    </a:lnTo>
                    <a:lnTo>
                      <a:pt x="793" y="165"/>
                    </a:lnTo>
                    <a:lnTo>
                      <a:pt x="795" y="162"/>
                    </a:lnTo>
                    <a:lnTo>
                      <a:pt x="795" y="160"/>
                    </a:lnTo>
                    <a:lnTo>
                      <a:pt x="797" y="159"/>
                    </a:lnTo>
                    <a:lnTo>
                      <a:pt x="798" y="156"/>
                    </a:lnTo>
                    <a:lnTo>
                      <a:pt x="800" y="154"/>
                    </a:lnTo>
                    <a:lnTo>
                      <a:pt x="801" y="152"/>
                    </a:lnTo>
                    <a:close/>
                    <a:moveTo>
                      <a:pt x="809" y="151"/>
                    </a:moveTo>
                    <a:lnTo>
                      <a:pt x="811" y="151"/>
                    </a:lnTo>
                    <a:lnTo>
                      <a:pt x="811" y="151"/>
                    </a:lnTo>
                    <a:lnTo>
                      <a:pt x="812" y="152"/>
                    </a:lnTo>
                    <a:lnTo>
                      <a:pt x="812" y="152"/>
                    </a:lnTo>
                    <a:lnTo>
                      <a:pt x="814" y="154"/>
                    </a:lnTo>
                    <a:lnTo>
                      <a:pt x="814" y="156"/>
                    </a:lnTo>
                    <a:lnTo>
                      <a:pt x="815" y="159"/>
                    </a:lnTo>
                    <a:lnTo>
                      <a:pt x="815" y="160"/>
                    </a:lnTo>
                    <a:lnTo>
                      <a:pt x="815" y="160"/>
                    </a:lnTo>
                    <a:lnTo>
                      <a:pt x="815" y="162"/>
                    </a:lnTo>
                    <a:lnTo>
                      <a:pt x="814" y="162"/>
                    </a:lnTo>
                    <a:lnTo>
                      <a:pt x="814" y="162"/>
                    </a:lnTo>
                    <a:lnTo>
                      <a:pt x="812" y="160"/>
                    </a:lnTo>
                    <a:lnTo>
                      <a:pt x="812" y="159"/>
                    </a:lnTo>
                    <a:lnTo>
                      <a:pt x="811" y="159"/>
                    </a:lnTo>
                    <a:lnTo>
                      <a:pt x="809" y="157"/>
                    </a:lnTo>
                    <a:lnTo>
                      <a:pt x="809" y="157"/>
                    </a:lnTo>
                    <a:lnTo>
                      <a:pt x="808" y="156"/>
                    </a:lnTo>
                    <a:lnTo>
                      <a:pt x="808" y="154"/>
                    </a:lnTo>
                    <a:lnTo>
                      <a:pt x="808" y="152"/>
                    </a:lnTo>
                    <a:lnTo>
                      <a:pt x="808" y="152"/>
                    </a:lnTo>
                    <a:lnTo>
                      <a:pt x="808" y="151"/>
                    </a:lnTo>
                    <a:lnTo>
                      <a:pt x="809" y="151"/>
                    </a:lnTo>
                    <a:close/>
                    <a:moveTo>
                      <a:pt x="819" y="148"/>
                    </a:moveTo>
                    <a:lnTo>
                      <a:pt x="823" y="149"/>
                    </a:lnTo>
                    <a:lnTo>
                      <a:pt x="825" y="151"/>
                    </a:lnTo>
                    <a:lnTo>
                      <a:pt x="828" y="152"/>
                    </a:lnTo>
                    <a:lnTo>
                      <a:pt x="828" y="152"/>
                    </a:lnTo>
                    <a:lnTo>
                      <a:pt x="830" y="154"/>
                    </a:lnTo>
                    <a:lnTo>
                      <a:pt x="828" y="154"/>
                    </a:lnTo>
                    <a:lnTo>
                      <a:pt x="828" y="156"/>
                    </a:lnTo>
                    <a:lnTo>
                      <a:pt x="828" y="156"/>
                    </a:lnTo>
                    <a:lnTo>
                      <a:pt x="830" y="157"/>
                    </a:lnTo>
                    <a:lnTo>
                      <a:pt x="833" y="157"/>
                    </a:lnTo>
                    <a:lnTo>
                      <a:pt x="834" y="157"/>
                    </a:lnTo>
                    <a:lnTo>
                      <a:pt x="836" y="157"/>
                    </a:lnTo>
                    <a:lnTo>
                      <a:pt x="836" y="159"/>
                    </a:lnTo>
                    <a:lnTo>
                      <a:pt x="834" y="159"/>
                    </a:lnTo>
                    <a:lnTo>
                      <a:pt x="834" y="160"/>
                    </a:lnTo>
                    <a:lnTo>
                      <a:pt x="833" y="160"/>
                    </a:lnTo>
                    <a:lnTo>
                      <a:pt x="831" y="159"/>
                    </a:lnTo>
                    <a:lnTo>
                      <a:pt x="831" y="159"/>
                    </a:lnTo>
                    <a:lnTo>
                      <a:pt x="831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30" y="159"/>
                    </a:lnTo>
                    <a:lnTo>
                      <a:pt x="828" y="159"/>
                    </a:lnTo>
                    <a:lnTo>
                      <a:pt x="826" y="159"/>
                    </a:lnTo>
                    <a:lnTo>
                      <a:pt x="828" y="159"/>
                    </a:lnTo>
                    <a:lnTo>
                      <a:pt x="828" y="157"/>
                    </a:lnTo>
                    <a:lnTo>
                      <a:pt x="828" y="157"/>
                    </a:lnTo>
                    <a:lnTo>
                      <a:pt x="826" y="156"/>
                    </a:lnTo>
                    <a:lnTo>
                      <a:pt x="825" y="157"/>
                    </a:lnTo>
                    <a:lnTo>
                      <a:pt x="825" y="157"/>
                    </a:lnTo>
                    <a:lnTo>
                      <a:pt x="823" y="157"/>
                    </a:lnTo>
                    <a:lnTo>
                      <a:pt x="823" y="154"/>
                    </a:lnTo>
                    <a:lnTo>
                      <a:pt x="822" y="152"/>
                    </a:lnTo>
                    <a:lnTo>
                      <a:pt x="822" y="152"/>
                    </a:lnTo>
                    <a:lnTo>
                      <a:pt x="822" y="152"/>
                    </a:lnTo>
                    <a:lnTo>
                      <a:pt x="820" y="151"/>
                    </a:lnTo>
                    <a:lnTo>
                      <a:pt x="819" y="151"/>
                    </a:lnTo>
                    <a:lnTo>
                      <a:pt x="819" y="149"/>
                    </a:lnTo>
                    <a:lnTo>
                      <a:pt x="817" y="149"/>
                    </a:lnTo>
                    <a:lnTo>
                      <a:pt x="819" y="149"/>
                    </a:lnTo>
                    <a:lnTo>
                      <a:pt x="819" y="148"/>
                    </a:lnTo>
                    <a:close/>
                    <a:moveTo>
                      <a:pt x="836" y="143"/>
                    </a:moveTo>
                    <a:lnTo>
                      <a:pt x="838" y="145"/>
                    </a:lnTo>
                    <a:lnTo>
                      <a:pt x="839" y="145"/>
                    </a:lnTo>
                    <a:lnTo>
                      <a:pt x="839" y="145"/>
                    </a:lnTo>
                    <a:lnTo>
                      <a:pt x="841" y="145"/>
                    </a:lnTo>
                    <a:lnTo>
                      <a:pt x="839" y="146"/>
                    </a:lnTo>
                    <a:lnTo>
                      <a:pt x="838" y="146"/>
                    </a:lnTo>
                    <a:lnTo>
                      <a:pt x="838" y="146"/>
                    </a:lnTo>
                    <a:lnTo>
                      <a:pt x="836" y="145"/>
                    </a:lnTo>
                    <a:lnTo>
                      <a:pt x="836" y="145"/>
                    </a:lnTo>
                    <a:lnTo>
                      <a:pt x="836" y="143"/>
                    </a:lnTo>
                    <a:lnTo>
                      <a:pt x="836" y="143"/>
                    </a:lnTo>
                    <a:close/>
                    <a:moveTo>
                      <a:pt x="476" y="127"/>
                    </a:moveTo>
                    <a:lnTo>
                      <a:pt x="478" y="127"/>
                    </a:lnTo>
                    <a:lnTo>
                      <a:pt x="480" y="127"/>
                    </a:lnTo>
                    <a:lnTo>
                      <a:pt x="480" y="129"/>
                    </a:lnTo>
                    <a:lnTo>
                      <a:pt x="480" y="130"/>
                    </a:lnTo>
                    <a:lnTo>
                      <a:pt x="478" y="130"/>
                    </a:lnTo>
                    <a:lnTo>
                      <a:pt x="478" y="130"/>
                    </a:lnTo>
                    <a:lnTo>
                      <a:pt x="476" y="129"/>
                    </a:lnTo>
                    <a:lnTo>
                      <a:pt x="476" y="127"/>
                    </a:lnTo>
                    <a:close/>
                    <a:moveTo>
                      <a:pt x="1136" y="123"/>
                    </a:moveTo>
                    <a:lnTo>
                      <a:pt x="1137" y="123"/>
                    </a:lnTo>
                    <a:lnTo>
                      <a:pt x="1137" y="123"/>
                    </a:lnTo>
                    <a:lnTo>
                      <a:pt x="1136" y="124"/>
                    </a:lnTo>
                    <a:lnTo>
                      <a:pt x="1132" y="126"/>
                    </a:lnTo>
                    <a:lnTo>
                      <a:pt x="1131" y="126"/>
                    </a:lnTo>
                    <a:lnTo>
                      <a:pt x="1129" y="126"/>
                    </a:lnTo>
                    <a:lnTo>
                      <a:pt x="1131" y="126"/>
                    </a:lnTo>
                    <a:lnTo>
                      <a:pt x="1131" y="124"/>
                    </a:lnTo>
                    <a:lnTo>
                      <a:pt x="1132" y="124"/>
                    </a:lnTo>
                    <a:lnTo>
                      <a:pt x="1134" y="123"/>
                    </a:lnTo>
                    <a:lnTo>
                      <a:pt x="1136" y="123"/>
                    </a:lnTo>
                    <a:close/>
                    <a:moveTo>
                      <a:pt x="476" y="110"/>
                    </a:moveTo>
                    <a:lnTo>
                      <a:pt x="478" y="112"/>
                    </a:lnTo>
                    <a:lnTo>
                      <a:pt x="478" y="113"/>
                    </a:lnTo>
                    <a:lnTo>
                      <a:pt x="478" y="115"/>
                    </a:lnTo>
                    <a:lnTo>
                      <a:pt x="478" y="115"/>
                    </a:lnTo>
                    <a:lnTo>
                      <a:pt x="480" y="116"/>
                    </a:lnTo>
                    <a:lnTo>
                      <a:pt x="480" y="116"/>
                    </a:lnTo>
                    <a:lnTo>
                      <a:pt x="480" y="118"/>
                    </a:lnTo>
                    <a:lnTo>
                      <a:pt x="478" y="119"/>
                    </a:lnTo>
                    <a:lnTo>
                      <a:pt x="478" y="119"/>
                    </a:lnTo>
                    <a:lnTo>
                      <a:pt x="478" y="118"/>
                    </a:lnTo>
                    <a:lnTo>
                      <a:pt x="476" y="118"/>
                    </a:lnTo>
                    <a:lnTo>
                      <a:pt x="475" y="116"/>
                    </a:lnTo>
                    <a:lnTo>
                      <a:pt x="475" y="115"/>
                    </a:lnTo>
                    <a:lnTo>
                      <a:pt x="476" y="113"/>
                    </a:lnTo>
                    <a:lnTo>
                      <a:pt x="476" y="112"/>
                    </a:lnTo>
                    <a:lnTo>
                      <a:pt x="476" y="110"/>
                    </a:lnTo>
                    <a:close/>
                    <a:moveTo>
                      <a:pt x="461" y="102"/>
                    </a:moveTo>
                    <a:lnTo>
                      <a:pt x="462" y="104"/>
                    </a:lnTo>
                    <a:lnTo>
                      <a:pt x="464" y="104"/>
                    </a:lnTo>
                    <a:lnTo>
                      <a:pt x="464" y="104"/>
                    </a:lnTo>
                    <a:lnTo>
                      <a:pt x="465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2" y="104"/>
                    </a:lnTo>
                    <a:lnTo>
                      <a:pt x="461" y="104"/>
                    </a:lnTo>
                    <a:lnTo>
                      <a:pt x="461" y="104"/>
                    </a:lnTo>
                    <a:lnTo>
                      <a:pt x="461" y="102"/>
                    </a:lnTo>
                    <a:close/>
                    <a:moveTo>
                      <a:pt x="964" y="100"/>
                    </a:moveTo>
                    <a:lnTo>
                      <a:pt x="967" y="100"/>
                    </a:lnTo>
                    <a:lnTo>
                      <a:pt x="970" y="102"/>
                    </a:lnTo>
                    <a:lnTo>
                      <a:pt x="975" y="102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78" y="104"/>
                    </a:lnTo>
                    <a:lnTo>
                      <a:pt x="978" y="105"/>
                    </a:lnTo>
                    <a:lnTo>
                      <a:pt x="978" y="107"/>
                    </a:lnTo>
                    <a:lnTo>
                      <a:pt x="978" y="107"/>
                    </a:lnTo>
                    <a:lnTo>
                      <a:pt x="975" y="108"/>
                    </a:lnTo>
                    <a:lnTo>
                      <a:pt x="967" y="108"/>
                    </a:lnTo>
                    <a:lnTo>
                      <a:pt x="964" y="108"/>
                    </a:lnTo>
                    <a:lnTo>
                      <a:pt x="962" y="107"/>
                    </a:lnTo>
                    <a:lnTo>
                      <a:pt x="961" y="107"/>
                    </a:lnTo>
                    <a:lnTo>
                      <a:pt x="959" y="105"/>
                    </a:lnTo>
                    <a:lnTo>
                      <a:pt x="959" y="102"/>
                    </a:lnTo>
                    <a:lnTo>
                      <a:pt x="959" y="102"/>
                    </a:lnTo>
                    <a:lnTo>
                      <a:pt x="959" y="100"/>
                    </a:lnTo>
                    <a:lnTo>
                      <a:pt x="959" y="100"/>
                    </a:lnTo>
                    <a:lnTo>
                      <a:pt x="964" y="100"/>
                    </a:lnTo>
                    <a:close/>
                    <a:moveTo>
                      <a:pt x="456" y="100"/>
                    </a:moveTo>
                    <a:lnTo>
                      <a:pt x="457" y="100"/>
                    </a:lnTo>
                    <a:lnTo>
                      <a:pt x="459" y="102"/>
                    </a:lnTo>
                    <a:lnTo>
                      <a:pt x="459" y="102"/>
                    </a:lnTo>
                    <a:lnTo>
                      <a:pt x="457" y="102"/>
                    </a:lnTo>
                    <a:lnTo>
                      <a:pt x="456" y="100"/>
                    </a:lnTo>
                    <a:lnTo>
                      <a:pt x="456" y="100"/>
                    </a:lnTo>
                    <a:close/>
                    <a:moveTo>
                      <a:pt x="785" y="94"/>
                    </a:moveTo>
                    <a:lnTo>
                      <a:pt x="787" y="96"/>
                    </a:lnTo>
                    <a:lnTo>
                      <a:pt x="789" y="97"/>
                    </a:lnTo>
                    <a:lnTo>
                      <a:pt x="790" y="97"/>
                    </a:lnTo>
                    <a:lnTo>
                      <a:pt x="789" y="99"/>
                    </a:lnTo>
                    <a:lnTo>
                      <a:pt x="790" y="100"/>
                    </a:lnTo>
                    <a:lnTo>
                      <a:pt x="790" y="102"/>
                    </a:lnTo>
                    <a:lnTo>
                      <a:pt x="790" y="104"/>
                    </a:lnTo>
                    <a:lnTo>
                      <a:pt x="790" y="105"/>
                    </a:lnTo>
                    <a:lnTo>
                      <a:pt x="789" y="107"/>
                    </a:lnTo>
                    <a:lnTo>
                      <a:pt x="789" y="108"/>
                    </a:lnTo>
                    <a:lnTo>
                      <a:pt x="787" y="108"/>
                    </a:lnTo>
                    <a:lnTo>
                      <a:pt x="787" y="108"/>
                    </a:lnTo>
                    <a:lnTo>
                      <a:pt x="787" y="108"/>
                    </a:lnTo>
                    <a:lnTo>
                      <a:pt x="785" y="108"/>
                    </a:lnTo>
                    <a:lnTo>
                      <a:pt x="782" y="107"/>
                    </a:lnTo>
                    <a:lnTo>
                      <a:pt x="782" y="107"/>
                    </a:lnTo>
                    <a:lnTo>
                      <a:pt x="782" y="105"/>
                    </a:lnTo>
                    <a:lnTo>
                      <a:pt x="782" y="105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82" y="100"/>
                    </a:lnTo>
                    <a:lnTo>
                      <a:pt x="782" y="100"/>
                    </a:lnTo>
                    <a:lnTo>
                      <a:pt x="782" y="99"/>
                    </a:lnTo>
                    <a:lnTo>
                      <a:pt x="782" y="99"/>
                    </a:lnTo>
                    <a:lnTo>
                      <a:pt x="782" y="97"/>
                    </a:lnTo>
                    <a:lnTo>
                      <a:pt x="784" y="97"/>
                    </a:lnTo>
                    <a:lnTo>
                      <a:pt x="785" y="94"/>
                    </a:lnTo>
                    <a:close/>
                    <a:moveTo>
                      <a:pt x="942" y="94"/>
                    </a:moveTo>
                    <a:lnTo>
                      <a:pt x="945" y="94"/>
                    </a:lnTo>
                    <a:lnTo>
                      <a:pt x="953" y="97"/>
                    </a:lnTo>
                    <a:lnTo>
                      <a:pt x="953" y="97"/>
                    </a:lnTo>
                    <a:lnTo>
                      <a:pt x="954" y="97"/>
                    </a:lnTo>
                    <a:lnTo>
                      <a:pt x="954" y="99"/>
                    </a:lnTo>
                    <a:lnTo>
                      <a:pt x="954" y="100"/>
                    </a:lnTo>
                    <a:lnTo>
                      <a:pt x="954" y="100"/>
                    </a:lnTo>
                    <a:lnTo>
                      <a:pt x="953" y="102"/>
                    </a:lnTo>
                    <a:lnTo>
                      <a:pt x="953" y="104"/>
                    </a:lnTo>
                    <a:lnTo>
                      <a:pt x="953" y="108"/>
                    </a:lnTo>
                    <a:lnTo>
                      <a:pt x="953" y="112"/>
                    </a:lnTo>
                    <a:lnTo>
                      <a:pt x="953" y="113"/>
                    </a:lnTo>
                    <a:lnTo>
                      <a:pt x="951" y="116"/>
                    </a:lnTo>
                    <a:lnTo>
                      <a:pt x="949" y="118"/>
                    </a:lnTo>
                    <a:lnTo>
                      <a:pt x="949" y="118"/>
                    </a:lnTo>
                    <a:lnTo>
                      <a:pt x="943" y="119"/>
                    </a:lnTo>
                    <a:lnTo>
                      <a:pt x="940" y="121"/>
                    </a:lnTo>
                    <a:lnTo>
                      <a:pt x="935" y="121"/>
                    </a:lnTo>
                    <a:lnTo>
                      <a:pt x="931" y="121"/>
                    </a:lnTo>
                    <a:lnTo>
                      <a:pt x="927" y="121"/>
                    </a:lnTo>
                    <a:lnTo>
                      <a:pt x="926" y="121"/>
                    </a:lnTo>
                    <a:lnTo>
                      <a:pt x="926" y="121"/>
                    </a:lnTo>
                    <a:lnTo>
                      <a:pt x="924" y="119"/>
                    </a:lnTo>
                    <a:lnTo>
                      <a:pt x="923" y="118"/>
                    </a:lnTo>
                    <a:lnTo>
                      <a:pt x="923" y="115"/>
                    </a:lnTo>
                    <a:lnTo>
                      <a:pt x="921" y="110"/>
                    </a:lnTo>
                    <a:lnTo>
                      <a:pt x="921" y="110"/>
                    </a:lnTo>
                    <a:lnTo>
                      <a:pt x="923" y="107"/>
                    </a:lnTo>
                    <a:lnTo>
                      <a:pt x="924" y="104"/>
                    </a:lnTo>
                    <a:lnTo>
                      <a:pt x="926" y="100"/>
                    </a:lnTo>
                    <a:lnTo>
                      <a:pt x="929" y="97"/>
                    </a:lnTo>
                    <a:lnTo>
                      <a:pt x="931" y="96"/>
                    </a:lnTo>
                    <a:lnTo>
                      <a:pt x="932" y="96"/>
                    </a:lnTo>
                    <a:lnTo>
                      <a:pt x="935" y="94"/>
                    </a:lnTo>
                    <a:lnTo>
                      <a:pt x="937" y="94"/>
                    </a:lnTo>
                    <a:lnTo>
                      <a:pt x="938" y="94"/>
                    </a:lnTo>
                    <a:lnTo>
                      <a:pt x="940" y="94"/>
                    </a:lnTo>
                    <a:lnTo>
                      <a:pt x="942" y="94"/>
                    </a:lnTo>
                    <a:close/>
                    <a:moveTo>
                      <a:pt x="897" y="94"/>
                    </a:moveTo>
                    <a:lnTo>
                      <a:pt x="899" y="94"/>
                    </a:lnTo>
                    <a:lnTo>
                      <a:pt x="899" y="96"/>
                    </a:lnTo>
                    <a:lnTo>
                      <a:pt x="897" y="97"/>
                    </a:lnTo>
                    <a:lnTo>
                      <a:pt x="896" y="97"/>
                    </a:lnTo>
                    <a:lnTo>
                      <a:pt x="894" y="96"/>
                    </a:lnTo>
                    <a:lnTo>
                      <a:pt x="894" y="96"/>
                    </a:lnTo>
                    <a:lnTo>
                      <a:pt x="894" y="94"/>
                    </a:lnTo>
                    <a:lnTo>
                      <a:pt x="897" y="94"/>
                    </a:lnTo>
                    <a:close/>
                    <a:moveTo>
                      <a:pt x="522" y="88"/>
                    </a:moveTo>
                    <a:lnTo>
                      <a:pt x="525" y="88"/>
                    </a:lnTo>
                    <a:lnTo>
                      <a:pt x="527" y="88"/>
                    </a:lnTo>
                    <a:lnTo>
                      <a:pt x="528" y="89"/>
                    </a:lnTo>
                    <a:lnTo>
                      <a:pt x="528" y="91"/>
                    </a:lnTo>
                    <a:lnTo>
                      <a:pt x="528" y="91"/>
                    </a:lnTo>
                    <a:lnTo>
                      <a:pt x="528" y="91"/>
                    </a:lnTo>
                    <a:lnTo>
                      <a:pt x="527" y="93"/>
                    </a:lnTo>
                    <a:lnTo>
                      <a:pt x="527" y="93"/>
                    </a:lnTo>
                    <a:lnTo>
                      <a:pt x="525" y="93"/>
                    </a:lnTo>
                    <a:lnTo>
                      <a:pt x="524" y="91"/>
                    </a:lnTo>
                    <a:lnTo>
                      <a:pt x="522" y="89"/>
                    </a:lnTo>
                    <a:lnTo>
                      <a:pt x="521" y="89"/>
                    </a:lnTo>
                    <a:lnTo>
                      <a:pt x="521" y="88"/>
                    </a:lnTo>
                    <a:lnTo>
                      <a:pt x="521" y="88"/>
                    </a:lnTo>
                    <a:lnTo>
                      <a:pt x="522" y="88"/>
                    </a:lnTo>
                    <a:close/>
                    <a:moveTo>
                      <a:pt x="951" y="85"/>
                    </a:moveTo>
                    <a:lnTo>
                      <a:pt x="954" y="85"/>
                    </a:lnTo>
                    <a:lnTo>
                      <a:pt x="954" y="86"/>
                    </a:lnTo>
                    <a:lnTo>
                      <a:pt x="956" y="89"/>
                    </a:lnTo>
                    <a:lnTo>
                      <a:pt x="957" y="89"/>
                    </a:lnTo>
                    <a:lnTo>
                      <a:pt x="957" y="91"/>
                    </a:lnTo>
                    <a:lnTo>
                      <a:pt x="957" y="91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7" y="93"/>
                    </a:lnTo>
                    <a:lnTo>
                      <a:pt x="956" y="94"/>
                    </a:lnTo>
                    <a:lnTo>
                      <a:pt x="956" y="94"/>
                    </a:lnTo>
                    <a:lnTo>
                      <a:pt x="954" y="93"/>
                    </a:lnTo>
                    <a:lnTo>
                      <a:pt x="949" y="91"/>
                    </a:lnTo>
                    <a:lnTo>
                      <a:pt x="949" y="89"/>
                    </a:lnTo>
                    <a:lnTo>
                      <a:pt x="949" y="88"/>
                    </a:lnTo>
                    <a:lnTo>
                      <a:pt x="949" y="88"/>
                    </a:lnTo>
                    <a:lnTo>
                      <a:pt x="949" y="86"/>
                    </a:lnTo>
                    <a:lnTo>
                      <a:pt x="951" y="85"/>
                    </a:lnTo>
                    <a:lnTo>
                      <a:pt x="951" y="85"/>
                    </a:lnTo>
                    <a:close/>
                    <a:moveTo>
                      <a:pt x="565" y="82"/>
                    </a:moveTo>
                    <a:lnTo>
                      <a:pt x="566" y="83"/>
                    </a:lnTo>
                    <a:lnTo>
                      <a:pt x="568" y="83"/>
                    </a:lnTo>
                    <a:lnTo>
                      <a:pt x="568" y="83"/>
                    </a:lnTo>
                    <a:lnTo>
                      <a:pt x="568" y="85"/>
                    </a:lnTo>
                    <a:lnTo>
                      <a:pt x="568" y="86"/>
                    </a:lnTo>
                    <a:lnTo>
                      <a:pt x="568" y="86"/>
                    </a:lnTo>
                    <a:lnTo>
                      <a:pt x="566" y="88"/>
                    </a:lnTo>
                    <a:lnTo>
                      <a:pt x="566" y="88"/>
                    </a:lnTo>
                    <a:lnTo>
                      <a:pt x="565" y="88"/>
                    </a:lnTo>
                    <a:lnTo>
                      <a:pt x="560" y="86"/>
                    </a:lnTo>
                    <a:lnTo>
                      <a:pt x="560" y="85"/>
                    </a:lnTo>
                    <a:lnTo>
                      <a:pt x="560" y="85"/>
                    </a:lnTo>
                    <a:lnTo>
                      <a:pt x="562" y="83"/>
                    </a:lnTo>
                    <a:lnTo>
                      <a:pt x="563" y="83"/>
                    </a:lnTo>
                    <a:lnTo>
                      <a:pt x="565" y="82"/>
                    </a:lnTo>
                    <a:close/>
                    <a:moveTo>
                      <a:pt x="585" y="77"/>
                    </a:moveTo>
                    <a:lnTo>
                      <a:pt x="587" y="77"/>
                    </a:lnTo>
                    <a:lnTo>
                      <a:pt x="588" y="77"/>
                    </a:lnTo>
                    <a:lnTo>
                      <a:pt x="588" y="78"/>
                    </a:lnTo>
                    <a:lnTo>
                      <a:pt x="590" y="78"/>
                    </a:lnTo>
                    <a:lnTo>
                      <a:pt x="590" y="80"/>
                    </a:lnTo>
                    <a:lnTo>
                      <a:pt x="590" y="82"/>
                    </a:lnTo>
                    <a:lnTo>
                      <a:pt x="590" y="83"/>
                    </a:lnTo>
                    <a:lnTo>
                      <a:pt x="588" y="83"/>
                    </a:lnTo>
                    <a:lnTo>
                      <a:pt x="588" y="85"/>
                    </a:lnTo>
                    <a:lnTo>
                      <a:pt x="587" y="85"/>
                    </a:lnTo>
                    <a:lnTo>
                      <a:pt x="587" y="83"/>
                    </a:lnTo>
                    <a:lnTo>
                      <a:pt x="587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5" y="83"/>
                    </a:lnTo>
                    <a:lnTo>
                      <a:pt x="584" y="83"/>
                    </a:lnTo>
                    <a:lnTo>
                      <a:pt x="584" y="82"/>
                    </a:lnTo>
                    <a:lnTo>
                      <a:pt x="584" y="80"/>
                    </a:lnTo>
                    <a:lnTo>
                      <a:pt x="585" y="78"/>
                    </a:lnTo>
                    <a:lnTo>
                      <a:pt x="585" y="78"/>
                    </a:lnTo>
                    <a:lnTo>
                      <a:pt x="584" y="77"/>
                    </a:lnTo>
                    <a:lnTo>
                      <a:pt x="585" y="77"/>
                    </a:lnTo>
                    <a:lnTo>
                      <a:pt x="585" y="77"/>
                    </a:lnTo>
                    <a:lnTo>
                      <a:pt x="585" y="77"/>
                    </a:lnTo>
                    <a:close/>
                    <a:moveTo>
                      <a:pt x="592" y="74"/>
                    </a:moveTo>
                    <a:lnTo>
                      <a:pt x="592" y="74"/>
                    </a:lnTo>
                    <a:lnTo>
                      <a:pt x="593" y="75"/>
                    </a:lnTo>
                    <a:lnTo>
                      <a:pt x="593" y="77"/>
                    </a:lnTo>
                    <a:lnTo>
                      <a:pt x="593" y="77"/>
                    </a:lnTo>
                    <a:lnTo>
                      <a:pt x="593" y="78"/>
                    </a:lnTo>
                    <a:lnTo>
                      <a:pt x="592" y="78"/>
                    </a:lnTo>
                    <a:lnTo>
                      <a:pt x="590" y="77"/>
                    </a:lnTo>
                    <a:lnTo>
                      <a:pt x="590" y="77"/>
                    </a:lnTo>
                    <a:lnTo>
                      <a:pt x="590" y="75"/>
                    </a:lnTo>
                    <a:lnTo>
                      <a:pt x="590" y="75"/>
                    </a:lnTo>
                    <a:lnTo>
                      <a:pt x="590" y="74"/>
                    </a:lnTo>
                    <a:lnTo>
                      <a:pt x="592" y="74"/>
                    </a:lnTo>
                    <a:close/>
                    <a:moveTo>
                      <a:pt x="729" y="67"/>
                    </a:moveTo>
                    <a:lnTo>
                      <a:pt x="729" y="67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71"/>
                    </a:lnTo>
                    <a:lnTo>
                      <a:pt x="730" y="72"/>
                    </a:lnTo>
                    <a:lnTo>
                      <a:pt x="729" y="72"/>
                    </a:lnTo>
                    <a:lnTo>
                      <a:pt x="729" y="71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7" y="71"/>
                    </a:lnTo>
                    <a:lnTo>
                      <a:pt x="727" y="69"/>
                    </a:lnTo>
                    <a:lnTo>
                      <a:pt x="727" y="69"/>
                    </a:lnTo>
                    <a:lnTo>
                      <a:pt x="729" y="67"/>
                    </a:lnTo>
                    <a:close/>
                    <a:moveTo>
                      <a:pt x="905" y="67"/>
                    </a:moveTo>
                    <a:lnTo>
                      <a:pt x="907" y="67"/>
                    </a:lnTo>
                    <a:lnTo>
                      <a:pt x="907" y="67"/>
                    </a:lnTo>
                    <a:lnTo>
                      <a:pt x="907" y="67"/>
                    </a:lnTo>
                    <a:lnTo>
                      <a:pt x="908" y="69"/>
                    </a:lnTo>
                    <a:lnTo>
                      <a:pt x="908" y="69"/>
                    </a:lnTo>
                    <a:lnTo>
                      <a:pt x="907" y="71"/>
                    </a:lnTo>
                    <a:lnTo>
                      <a:pt x="905" y="72"/>
                    </a:lnTo>
                    <a:lnTo>
                      <a:pt x="904" y="74"/>
                    </a:lnTo>
                    <a:lnTo>
                      <a:pt x="904" y="74"/>
                    </a:lnTo>
                    <a:lnTo>
                      <a:pt x="904" y="75"/>
                    </a:lnTo>
                    <a:lnTo>
                      <a:pt x="902" y="75"/>
                    </a:lnTo>
                    <a:lnTo>
                      <a:pt x="901" y="77"/>
                    </a:lnTo>
                    <a:lnTo>
                      <a:pt x="901" y="78"/>
                    </a:lnTo>
                    <a:lnTo>
                      <a:pt x="899" y="80"/>
                    </a:lnTo>
                    <a:lnTo>
                      <a:pt x="896" y="80"/>
                    </a:lnTo>
                    <a:lnTo>
                      <a:pt x="894" y="82"/>
                    </a:lnTo>
                    <a:lnTo>
                      <a:pt x="893" y="82"/>
                    </a:lnTo>
                    <a:lnTo>
                      <a:pt x="891" y="82"/>
                    </a:lnTo>
                    <a:lnTo>
                      <a:pt x="891" y="80"/>
                    </a:lnTo>
                    <a:lnTo>
                      <a:pt x="891" y="80"/>
                    </a:lnTo>
                    <a:lnTo>
                      <a:pt x="891" y="78"/>
                    </a:lnTo>
                    <a:lnTo>
                      <a:pt x="891" y="78"/>
                    </a:lnTo>
                    <a:lnTo>
                      <a:pt x="893" y="77"/>
                    </a:lnTo>
                    <a:lnTo>
                      <a:pt x="893" y="75"/>
                    </a:lnTo>
                    <a:lnTo>
                      <a:pt x="894" y="75"/>
                    </a:lnTo>
                    <a:lnTo>
                      <a:pt x="897" y="74"/>
                    </a:lnTo>
                    <a:lnTo>
                      <a:pt x="897" y="74"/>
                    </a:lnTo>
                    <a:lnTo>
                      <a:pt x="899" y="71"/>
                    </a:lnTo>
                    <a:lnTo>
                      <a:pt x="901" y="71"/>
                    </a:lnTo>
                    <a:lnTo>
                      <a:pt x="902" y="71"/>
                    </a:lnTo>
                    <a:lnTo>
                      <a:pt x="902" y="71"/>
                    </a:lnTo>
                    <a:lnTo>
                      <a:pt x="901" y="69"/>
                    </a:lnTo>
                    <a:lnTo>
                      <a:pt x="901" y="69"/>
                    </a:lnTo>
                    <a:lnTo>
                      <a:pt x="902" y="69"/>
                    </a:lnTo>
                    <a:lnTo>
                      <a:pt x="902" y="67"/>
                    </a:lnTo>
                    <a:lnTo>
                      <a:pt x="905" y="67"/>
                    </a:lnTo>
                    <a:close/>
                    <a:moveTo>
                      <a:pt x="735" y="66"/>
                    </a:moveTo>
                    <a:lnTo>
                      <a:pt x="735" y="66"/>
                    </a:lnTo>
                    <a:lnTo>
                      <a:pt x="735" y="69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67"/>
                    </a:lnTo>
                    <a:lnTo>
                      <a:pt x="732" y="67"/>
                    </a:lnTo>
                    <a:lnTo>
                      <a:pt x="732" y="67"/>
                    </a:lnTo>
                    <a:lnTo>
                      <a:pt x="733" y="66"/>
                    </a:lnTo>
                    <a:lnTo>
                      <a:pt x="733" y="67"/>
                    </a:lnTo>
                    <a:lnTo>
                      <a:pt x="735" y="66"/>
                    </a:lnTo>
                    <a:close/>
                    <a:moveTo>
                      <a:pt x="923" y="66"/>
                    </a:moveTo>
                    <a:lnTo>
                      <a:pt x="924" y="66"/>
                    </a:lnTo>
                    <a:lnTo>
                      <a:pt x="926" y="67"/>
                    </a:lnTo>
                    <a:lnTo>
                      <a:pt x="929" y="67"/>
                    </a:lnTo>
                    <a:lnTo>
                      <a:pt x="931" y="67"/>
                    </a:lnTo>
                    <a:lnTo>
                      <a:pt x="931" y="67"/>
                    </a:lnTo>
                    <a:lnTo>
                      <a:pt x="931" y="69"/>
                    </a:lnTo>
                    <a:lnTo>
                      <a:pt x="931" y="69"/>
                    </a:lnTo>
                    <a:lnTo>
                      <a:pt x="929" y="71"/>
                    </a:lnTo>
                    <a:lnTo>
                      <a:pt x="927" y="72"/>
                    </a:lnTo>
                    <a:lnTo>
                      <a:pt x="927" y="72"/>
                    </a:lnTo>
                    <a:lnTo>
                      <a:pt x="926" y="74"/>
                    </a:lnTo>
                    <a:lnTo>
                      <a:pt x="924" y="74"/>
                    </a:lnTo>
                    <a:lnTo>
                      <a:pt x="923" y="74"/>
                    </a:lnTo>
                    <a:lnTo>
                      <a:pt x="921" y="74"/>
                    </a:lnTo>
                    <a:lnTo>
                      <a:pt x="921" y="72"/>
                    </a:lnTo>
                    <a:lnTo>
                      <a:pt x="920" y="71"/>
                    </a:lnTo>
                    <a:lnTo>
                      <a:pt x="921" y="69"/>
                    </a:lnTo>
                    <a:lnTo>
                      <a:pt x="921" y="67"/>
                    </a:lnTo>
                    <a:lnTo>
                      <a:pt x="921" y="67"/>
                    </a:lnTo>
                    <a:lnTo>
                      <a:pt x="921" y="67"/>
                    </a:lnTo>
                    <a:lnTo>
                      <a:pt x="923" y="66"/>
                    </a:lnTo>
                    <a:close/>
                    <a:moveTo>
                      <a:pt x="574" y="63"/>
                    </a:moveTo>
                    <a:lnTo>
                      <a:pt x="576" y="63"/>
                    </a:lnTo>
                    <a:lnTo>
                      <a:pt x="577" y="64"/>
                    </a:lnTo>
                    <a:lnTo>
                      <a:pt x="579" y="64"/>
                    </a:lnTo>
                    <a:lnTo>
                      <a:pt x="579" y="66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77" y="67"/>
                    </a:lnTo>
                    <a:lnTo>
                      <a:pt x="576" y="67"/>
                    </a:lnTo>
                    <a:lnTo>
                      <a:pt x="576" y="67"/>
                    </a:lnTo>
                    <a:lnTo>
                      <a:pt x="574" y="67"/>
                    </a:lnTo>
                    <a:lnTo>
                      <a:pt x="574" y="67"/>
                    </a:lnTo>
                    <a:lnTo>
                      <a:pt x="574" y="66"/>
                    </a:lnTo>
                    <a:lnTo>
                      <a:pt x="574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4"/>
                    </a:lnTo>
                    <a:lnTo>
                      <a:pt x="574" y="64"/>
                    </a:lnTo>
                    <a:lnTo>
                      <a:pt x="574" y="64"/>
                    </a:lnTo>
                    <a:lnTo>
                      <a:pt x="574" y="63"/>
                    </a:lnTo>
                    <a:lnTo>
                      <a:pt x="574" y="63"/>
                    </a:lnTo>
                    <a:close/>
                    <a:moveTo>
                      <a:pt x="655" y="61"/>
                    </a:moveTo>
                    <a:lnTo>
                      <a:pt x="655" y="61"/>
                    </a:lnTo>
                    <a:lnTo>
                      <a:pt x="656" y="63"/>
                    </a:lnTo>
                    <a:lnTo>
                      <a:pt x="658" y="63"/>
                    </a:lnTo>
                    <a:lnTo>
                      <a:pt x="659" y="64"/>
                    </a:lnTo>
                    <a:lnTo>
                      <a:pt x="659" y="66"/>
                    </a:lnTo>
                    <a:lnTo>
                      <a:pt x="659" y="66"/>
                    </a:lnTo>
                    <a:lnTo>
                      <a:pt x="659" y="67"/>
                    </a:lnTo>
                    <a:lnTo>
                      <a:pt x="658" y="69"/>
                    </a:lnTo>
                    <a:lnTo>
                      <a:pt x="658" y="69"/>
                    </a:lnTo>
                    <a:lnTo>
                      <a:pt x="656" y="69"/>
                    </a:lnTo>
                    <a:lnTo>
                      <a:pt x="655" y="69"/>
                    </a:lnTo>
                    <a:lnTo>
                      <a:pt x="655" y="67"/>
                    </a:lnTo>
                    <a:lnTo>
                      <a:pt x="656" y="67"/>
                    </a:lnTo>
                    <a:lnTo>
                      <a:pt x="656" y="66"/>
                    </a:lnTo>
                    <a:lnTo>
                      <a:pt x="656" y="64"/>
                    </a:lnTo>
                    <a:lnTo>
                      <a:pt x="655" y="64"/>
                    </a:lnTo>
                    <a:lnTo>
                      <a:pt x="655" y="63"/>
                    </a:lnTo>
                    <a:lnTo>
                      <a:pt x="653" y="63"/>
                    </a:lnTo>
                    <a:lnTo>
                      <a:pt x="653" y="64"/>
                    </a:lnTo>
                    <a:lnTo>
                      <a:pt x="655" y="64"/>
                    </a:lnTo>
                    <a:lnTo>
                      <a:pt x="653" y="66"/>
                    </a:lnTo>
                    <a:lnTo>
                      <a:pt x="653" y="67"/>
                    </a:lnTo>
                    <a:lnTo>
                      <a:pt x="653" y="69"/>
                    </a:lnTo>
                    <a:lnTo>
                      <a:pt x="651" y="67"/>
                    </a:lnTo>
                    <a:lnTo>
                      <a:pt x="651" y="67"/>
                    </a:lnTo>
                    <a:lnTo>
                      <a:pt x="651" y="66"/>
                    </a:lnTo>
                    <a:lnTo>
                      <a:pt x="651" y="66"/>
                    </a:lnTo>
                    <a:lnTo>
                      <a:pt x="651" y="64"/>
                    </a:lnTo>
                    <a:lnTo>
                      <a:pt x="651" y="63"/>
                    </a:lnTo>
                    <a:lnTo>
                      <a:pt x="653" y="61"/>
                    </a:lnTo>
                    <a:lnTo>
                      <a:pt x="655" y="61"/>
                    </a:lnTo>
                    <a:close/>
                    <a:moveTo>
                      <a:pt x="27" y="61"/>
                    </a:moveTo>
                    <a:lnTo>
                      <a:pt x="29" y="61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7" y="64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7" y="61"/>
                    </a:lnTo>
                    <a:close/>
                    <a:moveTo>
                      <a:pt x="1057" y="60"/>
                    </a:moveTo>
                    <a:lnTo>
                      <a:pt x="1058" y="60"/>
                    </a:lnTo>
                    <a:lnTo>
                      <a:pt x="1060" y="61"/>
                    </a:lnTo>
                    <a:lnTo>
                      <a:pt x="1058" y="63"/>
                    </a:lnTo>
                    <a:lnTo>
                      <a:pt x="1057" y="64"/>
                    </a:lnTo>
                    <a:lnTo>
                      <a:pt x="1057" y="64"/>
                    </a:lnTo>
                    <a:lnTo>
                      <a:pt x="1054" y="63"/>
                    </a:lnTo>
                    <a:lnTo>
                      <a:pt x="1052" y="61"/>
                    </a:lnTo>
                    <a:lnTo>
                      <a:pt x="1055" y="61"/>
                    </a:lnTo>
                    <a:lnTo>
                      <a:pt x="1055" y="60"/>
                    </a:lnTo>
                    <a:lnTo>
                      <a:pt x="1057" y="60"/>
                    </a:lnTo>
                    <a:close/>
                    <a:moveTo>
                      <a:pt x="908" y="58"/>
                    </a:moveTo>
                    <a:lnTo>
                      <a:pt x="908" y="58"/>
                    </a:lnTo>
                    <a:lnTo>
                      <a:pt x="910" y="60"/>
                    </a:lnTo>
                    <a:lnTo>
                      <a:pt x="912" y="60"/>
                    </a:lnTo>
                    <a:lnTo>
                      <a:pt x="912" y="61"/>
                    </a:lnTo>
                    <a:lnTo>
                      <a:pt x="910" y="61"/>
                    </a:lnTo>
                    <a:lnTo>
                      <a:pt x="907" y="63"/>
                    </a:lnTo>
                    <a:lnTo>
                      <a:pt x="904" y="64"/>
                    </a:lnTo>
                    <a:lnTo>
                      <a:pt x="904" y="64"/>
                    </a:lnTo>
                    <a:lnTo>
                      <a:pt x="902" y="64"/>
                    </a:lnTo>
                    <a:lnTo>
                      <a:pt x="899" y="66"/>
                    </a:lnTo>
                    <a:lnTo>
                      <a:pt x="899" y="64"/>
                    </a:lnTo>
                    <a:lnTo>
                      <a:pt x="899" y="64"/>
                    </a:lnTo>
                    <a:lnTo>
                      <a:pt x="902" y="61"/>
                    </a:lnTo>
                    <a:lnTo>
                      <a:pt x="905" y="61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7" y="60"/>
                    </a:lnTo>
                    <a:lnTo>
                      <a:pt x="908" y="58"/>
                    </a:lnTo>
                    <a:close/>
                    <a:moveTo>
                      <a:pt x="888" y="56"/>
                    </a:moveTo>
                    <a:lnTo>
                      <a:pt x="891" y="56"/>
                    </a:lnTo>
                    <a:lnTo>
                      <a:pt x="891" y="58"/>
                    </a:lnTo>
                    <a:lnTo>
                      <a:pt x="891" y="60"/>
                    </a:lnTo>
                    <a:lnTo>
                      <a:pt x="891" y="60"/>
                    </a:lnTo>
                    <a:lnTo>
                      <a:pt x="888" y="61"/>
                    </a:lnTo>
                    <a:lnTo>
                      <a:pt x="883" y="61"/>
                    </a:lnTo>
                    <a:lnTo>
                      <a:pt x="882" y="61"/>
                    </a:lnTo>
                    <a:lnTo>
                      <a:pt x="883" y="63"/>
                    </a:lnTo>
                    <a:lnTo>
                      <a:pt x="883" y="64"/>
                    </a:lnTo>
                    <a:lnTo>
                      <a:pt x="883" y="64"/>
                    </a:lnTo>
                    <a:lnTo>
                      <a:pt x="882" y="64"/>
                    </a:lnTo>
                    <a:lnTo>
                      <a:pt x="880" y="64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9" y="63"/>
                    </a:lnTo>
                    <a:lnTo>
                      <a:pt x="877" y="63"/>
                    </a:lnTo>
                    <a:lnTo>
                      <a:pt x="877" y="61"/>
                    </a:lnTo>
                    <a:lnTo>
                      <a:pt x="875" y="61"/>
                    </a:lnTo>
                    <a:lnTo>
                      <a:pt x="871" y="60"/>
                    </a:lnTo>
                    <a:lnTo>
                      <a:pt x="871" y="60"/>
                    </a:lnTo>
                    <a:lnTo>
                      <a:pt x="871" y="60"/>
                    </a:lnTo>
                    <a:lnTo>
                      <a:pt x="872" y="58"/>
                    </a:lnTo>
                    <a:lnTo>
                      <a:pt x="872" y="58"/>
                    </a:lnTo>
                    <a:lnTo>
                      <a:pt x="875" y="58"/>
                    </a:lnTo>
                    <a:lnTo>
                      <a:pt x="875" y="58"/>
                    </a:lnTo>
                    <a:lnTo>
                      <a:pt x="875" y="58"/>
                    </a:lnTo>
                    <a:lnTo>
                      <a:pt x="875" y="56"/>
                    </a:lnTo>
                    <a:lnTo>
                      <a:pt x="879" y="56"/>
                    </a:lnTo>
                    <a:lnTo>
                      <a:pt x="879" y="56"/>
                    </a:lnTo>
                    <a:lnTo>
                      <a:pt x="880" y="58"/>
                    </a:lnTo>
                    <a:lnTo>
                      <a:pt x="880" y="58"/>
                    </a:lnTo>
                    <a:lnTo>
                      <a:pt x="882" y="58"/>
                    </a:lnTo>
                    <a:lnTo>
                      <a:pt x="883" y="58"/>
                    </a:lnTo>
                    <a:lnTo>
                      <a:pt x="885" y="58"/>
                    </a:lnTo>
                    <a:lnTo>
                      <a:pt x="886" y="56"/>
                    </a:lnTo>
                    <a:lnTo>
                      <a:pt x="888" y="56"/>
                    </a:lnTo>
                    <a:close/>
                    <a:moveTo>
                      <a:pt x="625" y="55"/>
                    </a:moveTo>
                    <a:lnTo>
                      <a:pt x="626" y="56"/>
                    </a:lnTo>
                    <a:lnTo>
                      <a:pt x="628" y="56"/>
                    </a:lnTo>
                    <a:lnTo>
                      <a:pt x="631" y="58"/>
                    </a:lnTo>
                    <a:lnTo>
                      <a:pt x="631" y="60"/>
                    </a:lnTo>
                    <a:lnTo>
                      <a:pt x="631" y="60"/>
                    </a:lnTo>
                    <a:lnTo>
                      <a:pt x="629" y="60"/>
                    </a:lnTo>
                    <a:lnTo>
                      <a:pt x="629" y="60"/>
                    </a:lnTo>
                    <a:lnTo>
                      <a:pt x="631" y="61"/>
                    </a:lnTo>
                    <a:lnTo>
                      <a:pt x="631" y="61"/>
                    </a:lnTo>
                    <a:lnTo>
                      <a:pt x="631" y="61"/>
                    </a:lnTo>
                    <a:lnTo>
                      <a:pt x="633" y="60"/>
                    </a:lnTo>
                    <a:lnTo>
                      <a:pt x="633" y="60"/>
                    </a:lnTo>
                    <a:lnTo>
                      <a:pt x="633" y="60"/>
                    </a:lnTo>
                    <a:lnTo>
                      <a:pt x="636" y="61"/>
                    </a:lnTo>
                    <a:lnTo>
                      <a:pt x="637" y="63"/>
                    </a:lnTo>
                    <a:lnTo>
                      <a:pt x="639" y="64"/>
                    </a:lnTo>
                    <a:lnTo>
                      <a:pt x="640" y="66"/>
                    </a:lnTo>
                    <a:lnTo>
                      <a:pt x="647" y="69"/>
                    </a:lnTo>
                    <a:lnTo>
                      <a:pt x="648" y="71"/>
                    </a:lnTo>
                    <a:lnTo>
                      <a:pt x="650" y="74"/>
                    </a:lnTo>
                    <a:lnTo>
                      <a:pt x="651" y="77"/>
                    </a:lnTo>
                    <a:lnTo>
                      <a:pt x="653" y="78"/>
                    </a:lnTo>
                    <a:lnTo>
                      <a:pt x="655" y="80"/>
                    </a:lnTo>
                    <a:lnTo>
                      <a:pt x="658" y="82"/>
                    </a:lnTo>
                    <a:lnTo>
                      <a:pt x="659" y="80"/>
                    </a:lnTo>
                    <a:lnTo>
                      <a:pt x="659" y="80"/>
                    </a:lnTo>
                    <a:lnTo>
                      <a:pt x="661" y="80"/>
                    </a:lnTo>
                    <a:lnTo>
                      <a:pt x="661" y="82"/>
                    </a:lnTo>
                    <a:lnTo>
                      <a:pt x="661" y="82"/>
                    </a:lnTo>
                    <a:lnTo>
                      <a:pt x="661" y="83"/>
                    </a:lnTo>
                    <a:lnTo>
                      <a:pt x="659" y="83"/>
                    </a:lnTo>
                    <a:lnTo>
                      <a:pt x="656" y="83"/>
                    </a:lnTo>
                    <a:lnTo>
                      <a:pt x="656" y="85"/>
                    </a:lnTo>
                    <a:lnTo>
                      <a:pt x="655" y="85"/>
                    </a:lnTo>
                    <a:lnTo>
                      <a:pt x="653" y="86"/>
                    </a:lnTo>
                    <a:lnTo>
                      <a:pt x="650" y="88"/>
                    </a:lnTo>
                    <a:lnTo>
                      <a:pt x="647" y="89"/>
                    </a:lnTo>
                    <a:lnTo>
                      <a:pt x="645" y="91"/>
                    </a:lnTo>
                    <a:lnTo>
                      <a:pt x="642" y="91"/>
                    </a:lnTo>
                    <a:lnTo>
                      <a:pt x="636" y="89"/>
                    </a:lnTo>
                    <a:lnTo>
                      <a:pt x="633" y="89"/>
                    </a:lnTo>
                    <a:lnTo>
                      <a:pt x="629" y="89"/>
                    </a:lnTo>
                    <a:lnTo>
                      <a:pt x="626" y="86"/>
                    </a:lnTo>
                    <a:lnTo>
                      <a:pt x="623" y="86"/>
                    </a:lnTo>
                    <a:lnTo>
                      <a:pt x="618" y="83"/>
                    </a:lnTo>
                    <a:lnTo>
                      <a:pt x="618" y="83"/>
                    </a:lnTo>
                    <a:lnTo>
                      <a:pt x="618" y="83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17" y="82"/>
                    </a:lnTo>
                    <a:lnTo>
                      <a:pt x="617" y="82"/>
                    </a:lnTo>
                    <a:lnTo>
                      <a:pt x="615" y="82"/>
                    </a:lnTo>
                    <a:lnTo>
                      <a:pt x="614" y="83"/>
                    </a:lnTo>
                    <a:lnTo>
                      <a:pt x="612" y="82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09" y="80"/>
                    </a:lnTo>
                    <a:lnTo>
                      <a:pt x="609" y="80"/>
                    </a:lnTo>
                    <a:lnTo>
                      <a:pt x="609" y="80"/>
                    </a:lnTo>
                    <a:lnTo>
                      <a:pt x="609" y="78"/>
                    </a:lnTo>
                    <a:lnTo>
                      <a:pt x="609" y="78"/>
                    </a:lnTo>
                    <a:lnTo>
                      <a:pt x="607" y="80"/>
                    </a:lnTo>
                    <a:lnTo>
                      <a:pt x="606" y="80"/>
                    </a:lnTo>
                    <a:lnTo>
                      <a:pt x="607" y="80"/>
                    </a:lnTo>
                    <a:lnTo>
                      <a:pt x="606" y="80"/>
                    </a:lnTo>
                    <a:lnTo>
                      <a:pt x="604" y="80"/>
                    </a:lnTo>
                    <a:lnTo>
                      <a:pt x="603" y="80"/>
                    </a:lnTo>
                    <a:lnTo>
                      <a:pt x="601" y="80"/>
                    </a:lnTo>
                    <a:lnTo>
                      <a:pt x="601" y="78"/>
                    </a:lnTo>
                    <a:lnTo>
                      <a:pt x="599" y="77"/>
                    </a:lnTo>
                    <a:lnTo>
                      <a:pt x="599" y="75"/>
                    </a:lnTo>
                    <a:lnTo>
                      <a:pt x="599" y="75"/>
                    </a:lnTo>
                    <a:lnTo>
                      <a:pt x="601" y="74"/>
                    </a:lnTo>
                    <a:lnTo>
                      <a:pt x="606" y="74"/>
                    </a:lnTo>
                    <a:lnTo>
                      <a:pt x="609" y="74"/>
                    </a:lnTo>
                    <a:lnTo>
                      <a:pt x="612" y="72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7"/>
                    </a:lnTo>
                    <a:lnTo>
                      <a:pt x="614" y="66"/>
                    </a:lnTo>
                    <a:lnTo>
                      <a:pt x="614" y="66"/>
                    </a:lnTo>
                    <a:lnTo>
                      <a:pt x="614" y="66"/>
                    </a:lnTo>
                    <a:lnTo>
                      <a:pt x="615" y="66"/>
                    </a:lnTo>
                    <a:lnTo>
                      <a:pt x="615" y="64"/>
                    </a:lnTo>
                    <a:lnTo>
                      <a:pt x="614" y="64"/>
                    </a:lnTo>
                    <a:lnTo>
                      <a:pt x="614" y="63"/>
                    </a:lnTo>
                    <a:lnTo>
                      <a:pt x="614" y="63"/>
                    </a:lnTo>
                    <a:lnTo>
                      <a:pt x="615" y="63"/>
                    </a:lnTo>
                    <a:lnTo>
                      <a:pt x="617" y="63"/>
                    </a:lnTo>
                    <a:lnTo>
                      <a:pt x="618" y="64"/>
                    </a:lnTo>
                    <a:lnTo>
                      <a:pt x="620" y="66"/>
                    </a:lnTo>
                    <a:lnTo>
                      <a:pt x="621" y="66"/>
                    </a:lnTo>
                    <a:lnTo>
                      <a:pt x="620" y="64"/>
                    </a:lnTo>
                    <a:lnTo>
                      <a:pt x="618" y="61"/>
                    </a:lnTo>
                    <a:lnTo>
                      <a:pt x="618" y="60"/>
                    </a:lnTo>
                    <a:lnTo>
                      <a:pt x="618" y="60"/>
                    </a:lnTo>
                    <a:lnTo>
                      <a:pt x="618" y="58"/>
                    </a:lnTo>
                    <a:lnTo>
                      <a:pt x="618" y="58"/>
                    </a:lnTo>
                    <a:lnTo>
                      <a:pt x="620" y="56"/>
                    </a:lnTo>
                    <a:lnTo>
                      <a:pt x="621" y="56"/>
                    </a:lnTo>
                    <a:lnTo>
                      <a:pt x="623" y="55"/>
                    </a:lnTo>
                    <a:lnTo>
                      <a:pt x="625" y="55"/>
                    </a:lnTo>
                    <a:close/>
                    <a:moveTo>
                      <a:pt x="779" y="49"/>
                    </a:moveTo>
                    <a:lnTo>
                      <a:pt x="782" y="49"/>
                    </a:lnTo>
                    <a:lnTo>
                      <a:pt x="784" y="49"/>
                    </a:lnTo>
                    <a:lnTo>
                      <a:pt x="785" y="49"/>
                    </a:lnTo>
                    <a:lnTo>
                      <a:pt x="787" y="49"/>
                    </a:lnTo>
                    <a:lnTo>
                      <a:pt x="787" y="50"/>
                    </a:lnTo>
                    <a:lnTo>
                      <a:pt x="789" y="50"/>
                    </a:lnTo>
                    <a:lnTo>
                      <a:pt x="789" y="52"/>
                    </a:lnTo>
                    <a:lnTo>
                      <a:pt x="787" y="52"/>
                    </a:lnTo>
                    <a:lnTo>
                      <a:pt x="785" y="52"/>
                    </a:lnTo>
                    <a:lnTo>
                      <a:pt x="784" y="52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78" y="52"/>
                    </a:lnTo>
                    <a:lnTo>
                      <a:pt x="778" y="50"/>
                    </a:lnTo>
                    <a:lnTo>
                      <a:pt x="776" y="50"/>
                    </a:lnTo>
                    <a:lnTo>
                      <a:pt x="776" y="49"/>
                    </a:lnTo>
                    <a:lnTo>
                      <a:pt x="779" y="49"/>
                    </a:lnTo>
                    <a:lnTo>
                      <a:pt x="779" y="49"/>
                    </a:lnTo>
                    <a:close/>
                    <a:moveTo>
                      <a:pt x="584" y="34"/>
                    </a:moveTo>
                    <a:lnTo>
                      <a:pt x="585" y="34"/>
                    </a:lnTo>
                    <a:lnTo>
                      <a:pt x="587" y="34"/>
                    </a:lnTo>
                    <a:lnTo>
                      <a:pt x="590" y="36"/>
                    </a:lnTo>
                    <a:lnTo>
                      <a:pt x="588" y="36"/>
                    </a:lnTo>
                    <a:lnTo>
                      <a:pt x="588" y="37"/>
                    </a:lnTo>
                    <a:lnTo>
                      <a:pt x="588" y="39"/>
                    </a:lnTo>
                    <a:lnTo>
                      <a:pt x="588" y="39"/>
                    </a:lnTo>
                    <a:lnTo>
                      <a:pt x="588" y="39"/>
                    </a:lnTo>
                    <a:lnTo>
                      <a:pt x="585" y="37"/>
                    </a:lnTo>
                    <a:lnTo>
                      <a:pt x="584" y="37"/>
                    </a:lnTo>
                    <a:lnTo>
                      <a:pt x="584" y="37"/>
                    </a:lnTo>
                    <a:lnTo>
                      <a:pt x="584" y="36"/>
                    </a:lnTo>
                    <a:lnTo>
                      <a:pt x="584" y="34"/>
                    </a:lnTo>
                    <a:lnTo>
                      <a:pt x="584" y="34"/>
                    </a:lnTo>
                    <a:close/>
                    <a:moveTo>
                      <a:pt x="670" y="0"/>
                    </a:moveTo>
                    <a:lnTo>
                      <a:pt x="672" y="0"/>
                    </a:lnTo>
                    <a:lnTo>
                      <a:pt x="674" y="1"/>
                    </a:lnTo>
                    <a:lnTo>
                      <a:pt x="674" y="3"/>
                    </a:lnTo>
                    <a:lnTo>
                      <a:pt x="675" y="4"/>
                    </a:lnTo>
                    <a:lnTo>
                      <a:pt x="677" y="6"/>
                    </a:lnTo>
                    <a:lnTo>
                      <a:pt x="678" y="4"/>
                    </a:lnTo>
                    <a:lnTo>
                      <a:pt x="683" y="4"/>
                    </a:lnTo>
                    <a:lnTo>
                      <a:pt x="683" y="6"/>
                    </a:lnTo>
                    <a:lnTo>
                      <a:pt x="683" y="6"/>
                    </a:lnTo>
                    <a:lnTo>
                      <a:pt x="683" y="8"/>
                    </a:lnTo>
                    <a:lnTo>
                      <a:pt x="683" y="9"/>
                    </a:lnTo>
                    <a:lnTo>
                      <a:pt x="686" y="11"/>
                    </a:lnTo>
                    <a:lnTo>
                      <a:pt x="688" y="12"/>
                    </a:lnTo>
                    <a:lnTo>
                      <a:pt x="691" y="14"/>
                    </a:lnTo>
                    <a:lnTo>
                      <a:pt x="694" y="17"/>
                    </a:lnTo>
                    <a:lnTo>
                      <a:pt x="694" y="17"/>
                    </a:lnTo>
                    <a:lnTo>
                      <a:pt x="696" y="19"/>
                    </a:lnTo>
                    <a:lnTo>
                      <a:pt x="696" y="22"/>
                    </a:lnTo>
                    <a:lnTo>
                      <a:pt x="696" y="23"/>
                    </a:lnTo>
                    <a:lnTo>
                      <a:pt x="696" y="28"/>
                    </a:lnTo>
                    <a:lnTo>
                      <a:pt x="696" y="28"/>
                    </a:lnTo>
                    <a:lnTo>
                      <a:pt x="694" y="30"/>
                    </a:lnTo>
                    <a:lnTo>
                      <a:pt x="696" y="30"/>
                    </a:lnTo>
                    <a:lnTo>
                      <a:pt x="697" y="31"/>
                    </a:lnTo>
                    <a:lnTo>
                      <a:pt x="699" y="33"/>
                    </a:lnTo>
                    <a:lnTo>
                      <a:pt x="700" y="34"/>
                    </a:lnTo>
                    <a:lnTo>
                      <a:pt x="703" y="34"/>
                    </a:lnTo>
                    <a:lnTo>
                      <a:pt x="703" y="36"/>
                    </a:lnTo>
                    <a:lnTo>
                      <a:pt x="703" y="36"/>
                    </a:lnTo>
                    <a:lnTo>
                      <a:pt x="705" y="39"/>
                    </a:lnTo>
                    <a:lnTo>
                      <a:pt x="708" y="42"/>
                    </a:lnTo>
                    <a:lnTo>
                      <a:pt x="708" y="42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710" y="44"/>
                    </a:lnTo>
                    <a:lnTo>
                      <a:pt x="710" y="44"/>
                    </a:lnTo>
                    <a:lnTo>
                      <a:pt x="711" y="44"/>
                    </a:lnTo>
                    <a:lnTo>
                      <a:pt x="711" y="42"/>
                    </a:lnTo>
                    <a:lnTo>
                      <a:pt x="713" y="44"/>
                    </a:lnTo>
                    <a:lnTo>
                      <a:pt x="713" y="44"/>
                    </a:lnTo>
                    <a:lnTo>
                      <a:pt x="715" y="45"/>
                    </a:lnTo>
                    <a:lnTo>
                      <a:pt x="715" y="47"/>
                    </a:lnTo>
                    <a:lnTo>
                      <a:pt x="715" y="47"/>
                    </a:lnTo>
                    <a:lnTo>
                      <a:pt x="715" y="49"/>
                    </a:lnTo>
                    <a:lnTo>
                      <a:pt x="711" y="49"/>
                    </a:lnTo>
                    <a:lnTo>
                      <a:pt x="708" y="49"/>
                    </a:lnTo>
                    <a:lnTo>
                      <a:pt x="707" y="47"/>
                    </a:lnTo>
                    <a:lnTo>
                      <a:pt x="705" y="47"/>
                    </a:lnTo>
                    <a:lnTo>
                      <a:pt x="705" y="45"/>
                    </a:lnTo>
                    <a:lnTo>
                      <a:pt x="703" y="45"/>
                    </a:lnTo>
                    <a:lnTo>
                      <a:pt x="703" y="47"/>
                    </a:lnTo>
                    <a:lnTo>
                      <a:pt x="702" y="49"/>
                    </a:lnTo>
                    <a:lnTo>
                      <a:pt x="702" y="49"/>
                    </a:lnTo>
                    <a:lnTo>
                      <a:pt x="702" y="50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0" y="50"/>
                    </a:lnTo>
                    <a:lnTo>
                      <a:pt x="708" y="52"/>
                    </a:lnTo>
                    <a:lnTo>
                      <a:pt x="705" y="55"/>
                    </a:lnTo>
                    <a:lnTo>
                      <a:pt x="697" y="60"/>
                    </a:lnTo>
                    <a:lnTo>
                      <a:pt x="696" y="60"/>
                    </a:lnTo>
                    <a:lnTo>
                      <a:pt x="697" y="61"/>
                    </a:lnTo>
                    <a:lnTo>
                      <a:pt x="697" y="61"/>
                    </a:lnTo>
                    <a:lnTo>
                      <a:pt x="699" y="61"/>
                    </a:lnTo>
                    <a:lnTo>
                      <a:pt x="702" y="60"/>
                    </a:lnTo>
                    <a:lnTo>
                      <a:pt x="705" y="60"/>
                    </a:lnTo>
                    <a:lnTo>
                      <a:pt x="705" y="61"/>
                    </a:lnTo>
                    <a:lnTo>
                      <a:pt x="705" y="61"/>
                    </a:lnTo>
                    <a:lnTo>
                      <a:pt x="705" y="63"/>
                    </a:lnTo>
                    <a:lnTo>
                      <a:pt x="710" y="64"/>
                    </a:lnTo>
                    <a:lnTo>
                      <a:pt x="713" y="63"/>
                    </a:lnTo>
                    <a:lnTo>
                      <a:pt x="716" y="61"/>
                    </a:lnTo>
                    <a:lnTo>
                      <a:pt x="718" y="61"/>
                    </a:lnTo>
                    <a:lnTo>
                      <a:pt x="721" y="61"/>
                    </a:lnTo>
                    <a:lnTo>
                      <a:pt x="721" y="61"/>
                    </a:lnTo>
                    <a:lnTo>
                      <a:pt x="721" y="61"/>
                    </a:lnTo>
                    <a:lnTo>
                      <a:pt x="719" y="63"/>
                    </a:lnTo>
                    <a:lnTo>
                      <a:pt x="718" y="64"/>
                    </a:lnTo>
                    <a:lnTo>
                      <a:pt x="718" y="64"/>
                    </a:lnTo>
                    <a:lnTo>
                      <a:pt x="719" y="63"/>
                    </a:lnTo>
                    <a:lnTo>
                      <a:pt x="724" y="64"/>
                    </a:lnTo>
                    <a:lnTo>
                      <a:pt x="727" y="64"/>
                    </a:lnTo>
                    <a:lnTo>
                      <a:pt x="729" y="64"/>
                    </a:lnTo>
                    <a:lnTo>
                      <a:pt x="730" y="64"/>
                    </a:lnTo>
                    <a:lnTo>
                      <a:pt x="732" y="66"/>
                    </a:lnTo>
                    <a:lnTo>
                      <a:pt x="732" y="66"/>
                    </a:lnTo>
                    <a:lnTo>
                      <a:pt x="730" y="66"/>
                    </a:lnTo>
                    <a:lnTo>
                      <a:pt x="729" y="66"/>
                    </a:lnTo>
                    <a:lnTo>
                      <a:pt x="727" y="66"/>
                    </a:lnTo>
                    <a:lnTo>
                      <a:pt x="727" y="67"/>
                    </a:lnTo>
                    <a:lnTo>
                      <a:pt x="726" y="69"/>
                    </a:lnTo>
                    <a:lnTo>
                      <a:pt x="726" y="71"/>
                    </a:lnTo>
                    <a:lnTo>
                      <a:pt x="726" y="71"/>
                    </a:lnTo>
                    <a:lnTo>
                      <a:pt x="722" y="71"/>
                    </a:lnTo>
                    <a:lnTo>
                      <a:pt x="722" y="71"/>
                    </a:lnTo>
                    <a:lnTo>
                      <a:pt x="722" y="69"/>
                    </a:lnTo>
                    <a:lnTo>
                      <a:pt x="722" y="69"/>
                    </a:lnTo>
                    <a:lnTo>
                      <a:pt x="721" y="69"/>
                    </a:lnTo>
                    <a:lnTo>
                      <a:pt x="721" y="69"/>
                    </a:lnTo>
                    <a:lnTo>
                      <a:pt x="719" y="71"/>
                    </a:lnTo>
                    <a:lnTo>
                      <a:pt x="727" y="75"/>
                    </a:lnTo>
                    <a:lnTo>
                      <a:pt x="729" y="78"/>
                    </a:lnTo>
                    <a:lnTo>
                      <a:pt x="730" y="80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30" y="83"/>
                    </a:lnTo>
                    <a:lnTo>
                      <a:pt x="730" y="85"/>
                    </a:lnTo>
                    <a:lnTo>
                      <a:pt x="730" y="88"/>
                    </a:lnTo>
                    <a:lnTo>
                      <a:pt x="729" y="91"/>
                    </a:lnTo>
                    <a:lnTo>
                      <a:pt x="730" y="91"/>
                    </a:lnTo>
                    <a:lnTo>
                      <a:pt x="732" y="93"/>
                    </a:lnTo>
                    <a:lnTo>
                      <a:pt x="732" y="94"/>
                    </a:lnTo>
                    <a:lnTo>
                      <a:pt x="733" y="94"/>
                    </a:lnTo>
                    <a:lnTo>
                      <a:pt x="733" y="96"/>
                    </a:lnTo>
                    <a:lnTo>
                      <a:pt x="733" y="96"/>
                    </a:lnTo>
                    <a:lnTo>
                      <a:pt x="735" y="96"/>
                    </a:lnTo>
                    <a:lnTo>
                      <a:pt x="735" y="96"/>
                    </a:lnTo>
                    <a:lnTo>
                      <a:pt x="735" y="94"/>
                    </a:lnTo>
                    <a:lnTo>
                      <a:pt x="737" y="94"/>
                    </a:lnTo>
                    <a:lnTo>
                      <a:pt x="738" y="93"/>
                    </a:lnTo>
                    <a:lnTo>
                      <a:pt x="740" y="89"/>
                    </a:lnTo>
                    <a:lnTo>
                      <a:pt x="740" y="89"/>
                    </a:lnTo>
                    <a:lnTo>
                      <a:pt x="740" y="88"/>
                    </a:lnTo>
                    <a:lnTo>
                      <a:pt x="740" y="86"/>
                    </a:lnTo>
                    <a:lnTo>
                      <a:pt x="741" y="85"/>
                    </a:lnTo>
                    <a:lnTo>
                      <a:pt x="741" y="82"/>
                    </a:lnTo>
                    <a:lnTo>
                      <a:pt x="741" y="78"/>
                    </a:lnTo>
                    <a:lnTo>
                      <a:pt x="743" y="77"/>
                    </a:lnTo>
                    <a:lnTo>
                      <a:pt x="744" y="75"/>
                    </a:lnTo>
                    <a:lnTo>
                      <a:pt x="748" y="72"/>
                    </a:lnTo>
                    <a:lnTo>
                      <a:pt x="748" y="71"/>
                    </a:lnTo>
                    <a:lnTo>
                      <a:pt x="749" y="71"/>
                    </a:lnTo>
                    <a:lnTo>
                      <a:pt x="751" y="71"/>
                    </a:lnTo>
                    <a:lnTo>
                      <a:pt x="752" y="72"/>
                    </a:lnTo>
                    <a:lnTo>
                      <a:pt x="756" y="74"/>
                    </a:lnTo>
                    <a:lnTo>
                      <a:pt x="757" y="75"/>
                    </a:lnTo>
                    <a:lnTo>
                      <a:pt x="762" y="78"/>
                    </a:lnTo>
                    <a:lnTo>
                      <a:pt x="763" y="80"/>
                    </a:lnTo>
                    <a:lnTo>
                      <a:pt x="767" y="82"/>
                    </a:lnTo>
                    <a:lnTo>
                      <a:pt x="767" y="85"/>
                    </a:lnTo>
                    <a:lnTo>
                      <a:pt x="768" y="88"/>
                    </a:lnTo>
                    <a:lnTo>
                      <a:pt x="768" y="91"/>
                    </a:lnTo>
                    <a:lnTo>
                      <a:pt x="770" y="91"/>
                    </a:lnTo>
                    <a:lnTo>
                      <a:pt x="770" y="93"/>
                    </a:lnTo>
                    <a:lnTo>
                      <a:pt x="770" y="94"/>
                    </a:lnTo>
                    <a:lnTo>
                      <a:pt x="770" y="94"/>
                    </a:lnTo>
                    <a:lnTo>
                      <a:pt x="768" y="96"/>
                    </a:lnTo>
                    <a:lnTo>
                      <a:pt x="768" y="96"/>
                    </a:lnTo>
                    <a:lnTo>
                      <a:pt x="767" y="96"/>
                    </a:lnTo>
                    <a:lnTo>
                      <a:pt x="765" y="96"/>
                    </a:lnTo>
                    <a:lnTo>
                      <a:pt x="765" y="96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2" y="96"/>
                    </a:lnTo>
                    <a:lnTo>
                      <a:pt x="762" y="96"/>
                    </a:lnTo>
                    <a:lnTo>
                      <a:pt x="762" y="99"/>
                    </a:lnTo>
                    <a:lnTo>
                      <a:pt x="762" y="102"/>
                    </a:lnTo>
                    <a:lnTo>
                      <a:pt x="762" y="104"/>
                    </a:lnTo>
                    <a:lnTo>
                      <a:pt x="763" y="108"/>
                    </a:lnTo>
                    <a:lnTo>
                      <a:pt x="767" y="112"/>
                    </a:lnTo>
                    <a:lnTo>
                      <a:pt x="774" y="118"/>
                    </a:lnTo>
                    <a:lnTo>
                      <a:pt x="774" y="119"/>
                    </a:lnTo>
                    <a:lnTo>
                      <a:pt x="774" y="123"/>
                    </a:lnTo>
                    <a:lnTo>
                      <a:pt x="776" y="123"/>
                    </a:lnTo>
                    <a:lnTo>
                      <a:pt x="776" y="123"/>
                    </a:lnTo>
                    <a:lnTo>
                      <a:pt x="776" y="123"/>
                    </a:lnTo>
                    <a:lnTo>
                      <a:pt x="778" y="123"/>
                    </a:lnTo>
                    <a:lnTo>
                      <a:pt x="779" y="121"/>
                    </a:lnTo>
                    <a:lnTo>
                      <a:pt x="782" y="118"/>
                    </a:lnTo>
                    <a:lnTo>
                      <a:pt x="784" y="118"/>
                    </a:lnTo>
                    <a:lnTo>
                      <a:pt x="785" y="118"/>
                    </a:lnTo>
                    <a:lnTo>
                      <a:pt x="785" y="116"/>
                    </a:lnTo>
                    <a:lnTo>
                      <a:pt x="787" y="116"/>
                    </a:lnTo>
                    <a:lnTo>
                      <a:pt x="787" y="115"/>
                    </a:lnTo>
                    <a:lnTo>
                      <a:pt x="787" y="115"/>
                    </a:lnTo>
                    <a:lnTo>
                      <a:pt x="789" y="112"/>
                    </a:lnTo>
                    <a:lnTo>
                      <a:pt x="789" y="110"/>
                    </a:lnTo>
                    <a:lnTo>
                      <a:pt x="790" y="107"/>
                    </a:lnTo>
                    <a:lnTo>
                      <a:pt x="790" y="107"/>
                    </a:lnTo>
                    <a:lnTo>
                      <a:pt x="797" y="102"/>
                    </a:lnTo>
                    <a:lnTo>
                      <a:pt x="797" y="100"/>
                    </a:lnTo>
                    <a:lnTo>
                      <a:pt x="798" y="94"/>
                    </a:lnTo>
                    <a:lnTo>
                      <a:pt x="800" y="91"/>
                    </a:lnTo>
                    <a:lnTo>
                      <a:pt x="800" y="89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800" y="86"/>
                    </a:lnTo>
                    <a:lnTo>
                      <a:pt x="801" y="85"/>
                    </a:lnTo>
                    <a:lnTo>
                      <a:pt x="801" y="85"/>
                    </a:lnTo>
                    <a:lnTo>
                      <a:pt x="803" y="83"/>
                    </a:lnTo>
                    <a:lnTo>
                      <a:pt x="803" y="83"/>
                    </a:lnTo>
                    <a:lnTo>
                      <a:pt x="804" y="83"/>
                    </a:lnTo>
                    <a:lnTo>
                      <a:pt x="804" y="83"/>
                    </a:lnTo>
                    <a:lnTo>
                      <a:pt x="806" y="83"/>
                    </a:lnTo>
                    <a:lnTo>
                      <a:pt x="812" y="83"/>
                    </a:lnTo>
                    <a:lnTo>
                      <a:pt x="812" y="83"/>
                    </a:lnTo>
                    <a:lnTo>
                      <a:pt x="809" y="82"/>
                    </a:lnTo>
                    <a:lnTo>
                      <a:pt x="809" y="80"/>
                    </a:lnTo>
                    <a:lnTo>
                      <a:pt x="809" y="80"/>
                    </a:lnTo>
                    <a:lnTo>
                      <a:pt x="809" y="78"/>
                    </a:lnTo>
                    <a:lnTo>
                      <a:pt x="811" y="78"/>
                    </a:lnTo>
                    <a:lnTo>
                      <a:pt x="812" y="77"/>
                    </a:lnTo>
                    <a:lnTo>
                      <a:pt x="812" y="77"/>
                    </a:lnTo>
                    <a:lnTo>
                      <a:pt x="812" y="75"/>
                    </a:lnTo>
                    <a:lnTo>
                      <a:pt x="812" y="75"/>
                    </a:lnTo>
                    <a:lnTo>
                      <a:pt x="809" y="74"/>
                    </a:lnTo>
                    <a:lnTo>
                      <a:pt x="806" y="74"/>
                    </a:lnTo>
                    <a:lnTo>
                      <a:pt x="806" y="72"/>
                    </a:lnTo>
                    <a:lnTo>
                      <a:pt x="804" y="72"/>
                    </a:lnTo>
                    <a:lnTo>
                      <a:pt x="804" y="69"/>
                    </a:lnTo>
                    <a:lnTo>
                      <a:pt x="804" y="69"/>
                    </a:lnTo>
                    <a:lnTo>
                      <a:pt x="804" y="67"/>
                    </a:lnTo>
                    <a:lnTo>
                      <a:pt x="804" y="66"/>
                    </a:lnTo>
                    <a:lnTo>
                      <a:pt x="804" y="66"/>
                    </a:lnTo>
                    <a:lnTo>
                      <a:pt x="804" y="64"/>
                    </a:lnTo>
                    <a:lnTo>
                      <a:pt x="804" y="64"/>
                    </a:lnTo>
                    <a:lnTo>
                      <a:pt x="804" y="63"/>
                    </a:lnTo>
                    <a:lnTo>
                      <a:pt x="804" y="63"/>
                    </a:lnTo>
                    <a:lnTo>
                      <a:pt x="803" y="61"/>
                    </a:lnTo>
                    <a:lnTo>
                      <a:pt x="803" y="61"/>
                    </a:lnTo>
                    <a:lnTo>
                      <a:pt x="803" y="58"/>
                    </a:lnTo>
                    <a:lnTo>
                      <a:pt x="803" y="58"/>
                    </a:lnTo>
                    <a:lnTo>
                      <a:pt x="803" y="56"/>
                    </a:lnTo>
                    <a:lnTo>
                      <a:pt x="803" y="56"/>
                    </a:lnTo>
                    <a:lnTo>
                      <a:pt x="803" y="56"/>
                    </a:lnTo>
                    <a:lnTo>
                      <a:pt x="804" y="55"/>
                    </a:lnTo>
                    <a:lnTo>
                      <a:pt x="806" y="56"/>
                    </a:lnTo>
                    <a:lnTo>
                      <a:pt x="808" y="56"/>
                    </a:lnTo>
                    <a:lnTo>
                      <a:pt x="809" y="56"/>
                    </a:lnTo>
                    <a:lnTo>
                      <a:pt x="812" y="56"/>
                    </a:lnTo>
                    <a:lnTo>
                      <a:pt x="815" y="55"/>
                    </a:lnTo>
                    <a:lnTo>
                      <a:pt x="820" y="56"/>
                    </a:lnTo>
                    <a:lnTo>
                      <a:pt x="820" y="56"/>
                    </a:lnTo>
                    <a:lnTo>
                      <a:pt x="825" y="58"/>
                    </a:lnTo>
                    <a:lnTo>
                      <a:pt x="830" y="60"/>
                    </a:lnTo>
                    <a:lnTo>
                      <a:pt x="831" y="60"/>
                    </a:lnTo>
                    <a:lnTo>
                      <a:pt x="839" y="60"/>
                    </a:lnTo>
                    <a:lnTo>
                      <a:pt x="842" y="60"/>
                    </a:lnTo>
                    <a:lnTo>
                      <a:pt x="844" y="60"/>
                    </a:lnTo>
                    <a:lnTo>
                      <a:pt x="849" y="61"/>
                    </a:lnTo>
                    <a:lnTo>
                      <a:pt x="847" y="63"/>
                    </a:lnTo>
                    <a:lnTo>
                      <a:pt x="847" y="64"/>
                    </a:lnTo>
                    <a:lnTo>
                      <a:pt x="844" y="64"/>
                    </a:lnTo>
                    <a:lnTo>
                      <a:pt x="842" y="64"/>
                    </a:lnTo>
                    <a:lnTo>
                      <a:pt x="844" y="66"/>
                    </a:lnTo>
                    <a:lnTo>
                      <a:pt x="849" y="67"/>
                    </a:lnTo>
                    <a:lnTo>
                      <a:pt x="850" y="69"/>
                    </a:lnTo>
                    <a:lnTo>
                      <a:pt x="850" y="69"/>
                    </a:lnTo>
                    <a:lnTo>
                      <a:pt x="850" y="71"/>
                    </a:lnTo>
                    <a:lnTo>
                      <a:pt x="850" y="71"/>
                    </a:lnTo>
                    <a:lnTo>
                      <a:pt x="852" y="71"/>
                    </a:lnTo>
                    <a:lnTo>
                      <a:pt x="853" y="71"/>
                    </a:lnTo>
                    <a:lnTo>
                      <a:pt x="858" y="71"/>
                    </a:lnTo>
                    <a:lnTo>
                      <a:pt x="861" y="72"/>
                    </a:lnTo>
                    <a:lnTo>
                      <a:pt x="863" y="72"/>
                    </a:lnTo>
                    <a:lnTo>
                      <a:pt x="863" y="74"/>
                    </a:lnTo>
                    <a:lnTo>
                      <a:pt x="863" y="74"/>
                    </a:lnTo>
                    <a:lnTo>
                      <a:pt x="860" y="77"/>
                    </a:lnTo>
                    <a:lnTo>
                      <a:pt x="856" y="78"/>
                    </a:lnTo>
                    <a:lnTo>
                      <a:pt x="853" y="80"/>
                    </a:lnTo>
                    <a:lnTo>
                      <a:pt x="853" y="80"/>
                    </a:lnTo>
                    <a:lnTo>
                      <a:pt x="858" y="80"/>
                    </a:lnTo>
                    <a:lnTo>
                      <a:pt x="861" y="80"/>
                    </a:lnTo>
                    <a:lnTo>
                      <a:pt x="863" y="82"/>
                    </a:lnTo>
                    <a:lnTo>
                      <a:pt x="863" y="82"/>
                    </a:lnTo>
                    <a:lnTo>
                      <a:pt x="864" y="83"/>
                    </a:lnTo>
                    <a:lnTo>
                      <a:pt x="864" y="83"/>
                    </a:lnTo>
                    <a:lnTo>
                      <a:pt x="864" y="85"/>
                    </a:lnTo>
                    <a:lnTo>
                      <a:pt x="864" y="86"/>
                    </a:lnTo>
                    <a:lnTo>
                      <a:pt x="860" y="88"/>
                    </a:lnTo>
                    <a:lnTo>
                      <a:pt x="858" y="89"/>
                    </a:lnTo>
                    <a:lnTo>
                      <a:pt x="856" y="89"/>
                    </a:lnTo>
                    <a:lnTo>
                      <a:pt x="855" y="91"/>
                    </a:lnTo>
                    <a:lnTo>
                      <a:pt x="853" y="91"/>
                    </a:lnTo>
                    <a:lnTo>
                      <a:pt x="852" y="89"/>
                    </a:lnTo>
                    <a:lnTo>
                      <a:pt x="850" y="89"/>
                    </a:lnTo>
                    <a:lnTo>
                      <a:pt x="847" y="91"/>
                    </a:lnTo>
                    <a:lnTo>
                      <a:pt x="845" y="91"/>
                    </a:lnTo>
                    <a:lnTo>
                      <a:pt x="845" y="91"/>
                    </a:lnTo>
                    <a:lnTo>
                      <a:pt x="845" y="91"/>
                    </a:lnTo>
                    <a:lnTo>
                      <a:pt x="847" y="93"/>
                    </a:lnTo>
                    <a:lnTo>
                      <a:pt x="847" y="94"/>
                    </a:lnTo>
                    <a:lnTo>
                      <a:pt x="847" y="94"/>
                    </a:lnTo>
                    <a:lnTo>
                      <a:pt x="847" y="94"/>
                    </a:lnTo>
                    <a:lnTo>
                      <a:pt x="847" y="96"/>
                    </a:lnTo>
                    <a:lnTo>
                      <a:pt x="847" y="96"/>
                    </a:lnTo>
                    <a:lnTo>
                      <a:pt x="850" y="99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97"/>
                    </a:lnTo>
                    <a:lnTo>
                      <a:pt x="853" y="97"/>
                    </a:lnTo>
                    <a:lnTo>
                      <a:pt x="853" y="97"/>
                    </a:lnTo>
                    <a:lnTo>
                      <a:pt x="853" y="97"/>
                    </a:lnTo>
                    <a:lnTo>
                      <a:pt x="852" y="100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2" y="104"/>
                    </a:lnTo>
                    <a:lnTo>
                      <a:pt x="853" y="105"/>
                    </a:lnTo>
                    <a:lnTo>
                      <a:pt x="855" y="107"/>
                    </a:lnTo>
                    <a:lnTo>
                      <a:pt x="858" y="110"/>
                    </a:lnTo>
                    <a:lnTo>
                      <a:pt x="861" y="112"/>
                    </a:lnTo>
                    <a:lnTo>
                      <a:pt x="861" y="113"/>
                    </a:lnTo>
                    <a:lnTo>
                      <a:pt x="864" y="115"/>
                    </a:lnTo>
                    <a:lnTo>
                      <a:pt x="864" y="116"/>
                    </a:lnTo>
                    <a:lnTo>
                      <a:pt x="863" y="118"/>
                    </a:lnTo>
                    <a:lnTo>
                      <a:pt x="863" y="123"/>
                    </a:lnTo>
                    <a:lnTo>
                      <a:pt x="861" y="124"/>
                    </a:lnTo>
                    <a:lnTo>
                      <a:pt x="861" y="126"/>
                    </a:lnTo>
                    <a:lnTo>
                      <a:pt x="858" y="127"/>
                    </a:lnTo>
                    <a:lnTo>
                      <a:pt x="858" y="127"/>
                    </a:lnTo>
                    <a:lnTo>
                      <a:pt x="855" y="127"/>
                    </a:lnTo>
                    <a:lnTo>
                      <a:pt x="855" y="127"/>
                    </a:lnTo>
                    <a:lnTo>
                      <a:pt x="853" y="129"/>
                    </a:lnTo>
                    <a:lnTo>
                      <a:pt x="852" y="132"/>
                    </a:lnTo>
                    <a:lnTo>
                      <a:pt x="850" y="132"/>
                    </a:lnTo>
                    <a:lnTo>
                      <a:pt x="850" y="134"/>
                    </a:lnTo>
                    <a:lnTo>
                      <a:pt x="849" y="134"/>
                    </a:lnTo>
                    <a:lnTo>
                      <a:pt x="845" y="137"/>
                    </a:lnTo>
                    <a:lnTo>
                      <a:pt x="844" y="137"/>
                    </a:lnTo>
                    <a:lnTo>
                      <a:pt x="839" y="138"/>
                    </a:lnTo>
                    <a:lnTo>
                      <a:pt x="836" y="141"/>
                    </a:lnTo>
                    <a:lnTo>
                      <a:pt x="834" y="141"/>
                    </a:lnTo>
                    <a:lnTo>
                      <a:pt x="833" y="143"/>
                    </a:lnTo>
                    <a:lnTo>
                      <a:pt x="831" y="143"/>
                    </a:lnTo>
                    <a:lnTo>
                      <a:pt x="830" y="141"/>
                    </a:lnTo>
                    <a:lnTo>
                      <a:pt x="830" y="140"/>
                    </a:lnTo>
                    <a:lnTo>
                      <a:pt x="830" y="140"/>
                    </a:lnTo>
                    <a:lnTo>
                      <a:pt x="828" y="138"/>
                    </a:lnTo>
                    <a:lnTo>
                      <a:pt x="825" y="135"/>
                    </a:lnTo>
                    <a:lnTo>
                      <a:pt x="825" y="134"/>
                    </a:lnTo>
                    <a:lnTo>
                      <a:pt x="823" y="134"/>
                    </a:lnTo>
                    <a:lnTo>
                      <a:pt x="822" y="134"/>
                    </a:lnTo>
                    <a:lnTo>
                      <a:pt x="822" y="134"/>
                    </a:lnTo>
                    <a:lnTo>
                      <a:pt x="820" y="132"/>
                    </a:lnTo>
                    <a:lnTo>
                      <a:pt x="819" y="132"/>
                    </a:lnTo>
                    <a:lnTo>
                      <a:pt x="819" y="132"/>
                    </a:lnTo>
                    <a:lnTo>
                      <a:pt x="820" y="130"/>
                    </a:lnTo>
                    <a:lnTo>
                      <a:pt x="820" y="130"/>
                    </a:lnTo>
                    <a:lnTo>
                      <a:pt x="817" y="129"/>
                    </a:lnTo>
                    <a:lnTo>
                      <a:pt x="817" y="127"/>
                    </a:lnTo>
                    <a:lnTo>
                      <a:pt x="817" y="127"/>
                    </a:lnTo>
                    <a:lnTo>
                      <a:pt x="814" y="127"/>
                    </a:lnTo>
                    <a:lnTo>
                      <a:pt x="812" y="126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09" y="130"/>
                    </a:lnTo>
                    <a:lnTo>
                      <a:pt x="809" y="130"/>
                    </a:lnTo>
                    <a:lnTo>
                      <a:pt x="811" y="130"/>
                    </a:lnTo>
                    <a:lnTo>
                      <a:pt x="811" y="129"/>
                    </a:lnTo>
                    <a:lnTo>
                      <a:pt x="812" y="129"/>
                    </a:lnTo>
                    <a:lnTo>
                      <a:pt x="814" y="129"/>
                    </a:lnTo>
                    <a:lnTo>
                      <a:pt x="815" y="129"/>
                    </a:lnTo>
                    <a:lnTo>
                      <a:pt x="815" y="130"/>
                    </a:lnTo>
                    <a:lnTo>
                      <a:pt x="815" y="130"/>
                    </a:lnTo>
                    <a:lnTo>
                      <a:pt x="820" y="134"/>
                    </a:lnTo>
                    <a:lnTo>
                      <a:pt x="822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3" y="138"/>
                    </a:lnTo>
                    <a:lnTo>
                      <a:pt x="825" y="141"/>
                    </a:lnTo>
                    <a:lnTo>
                      <a:pt x="826" y="145"/>
                    </a:lnTo>
                    <a:lnTo>
                      <a:pt x="828" y="146"/>
                    </a:lnTo>
                    <a:lnTo>
                      <a:pt x="826" y="146"/>
                    </a:lnTo>
                    <a:lnTo>
                      <a:pt x="826" y="146"/>
                    </a:lnTo>
                    <a:lnTo>
                      <a:pt x="825" y="146"/>
                    </a:lnTo>
                    <a:lnTo>
                      <a:pt x="820" y="145"/>
                    </a:lnTo>
                    <a:lnTo>
                      <a:pt x="820" y="145"/>
                    </a:lnTo>
                    <a:lnTo>
                      <a:pt x="819" y="145"/>
                    </a:lnTo>
                    <a:lnTo>
                      <a:pt x="819" y="146"/>
                    </a:lnTo>
                    <a:lnTo>
                      <a:pt x="817" y="146"/>
                    </a:lnTo>
                    <a:lnTo>
                      <a:pt x="815" y="146"/>
                    </a:lnTo>
                    <a:lnTo>
                      <a:pt x="811" y="145"/>
                    </a:lnTo>
                    <a:lnTo>
                      <a:pt x="809" y="143"/>
                    </a:lnTo>
                    <a:lnTo>
                      <a:pt x="808" y="143"/>
                    </a:lnTo>
                    <a:lnTo>
                      <a:pt x="806" y="140"/>
                    </a:lnTo>
                    <a:lnTo>
                      <a:pt x="803" y="138"/>
                    </a:lnTo>
                    <a:lnTo>
                      <a:pt x="801" y="138"/>
                    </a:lnTo>
                    <a:lnTo>
                      <a:pt x="798" y="138"/>
                    </a:lnTo>
                    <a:lnTo>
                      <a:pt x="795" y="138"/>
                    </a:lnTo>
                    <a:lnTo>
                      <a:pt x="787" y="138"/>
                    </a:lnTo>
                    <a:lnTo>
                      <a:pt x="785" y="138"/>
                    </a:lnTo>
                    <a:lnTo>
                      <a:pt x="785" y="138"/>
                    </a:lnTo>
                    <a:lnTo>
                      <a:pt x="785" y="140"/>
                    </a:lnTo>
                    <a:lnTo>
                      <a:pt x="785" y="140"/>
                    </a:lnTo>
                    <a:lnTo>
                      <a:pt x="785" y="141"/>
                    </a:lnTo>
                    <a:lnTo>
                      <a:pt x="785" y="141"/>
                    </a:lnTo>
                    <a:lnTo>
                      <a:pt x="785" y="143"/>
                    </a:lnTo>
                    <a:lnTo>
                      <a:pt x="787" y="143"/>
                    </a:lnTo>
                    <a:lnTo>
                      <a:pt x="792" y="145"/>
                    </a:lnTo>
                    <a:lnTo>
                      <a:pt x="793" y="146"/>
                    </a:lnTo>
                    <a:lnTo>
                      <a:pt x="795" y="146"/>
                    </a:lnTo>
                    <a:lnTo>
                      <a:pt x="797" y="148"/>
                    </a:lnTo>
                    <a:lnTo>
                      <a:pt x="797" y="148"/>
                    </a:lnTo>
                    <a:lnTo>
                      <a:pt x="795" y="149"/>
                    </a:lnTo>
                    <a:lnTo>
                      <a:pt x="795" y="151"/>
                    </a:lnTo>
                    <a:lnTo>
                      <a:pt x="785" y="159"/>
                    </a:lnTo>
                    <a:lnTo>
                      <a:pt x="782" y="162"/>
                    </a:lnTo>
                    <a:lnTo>
                      <a:pt x="779" y="165"/>
                    </a:lnTo>
                    <a:lnTo>
                      <a:pt x="778" y="167"/>
                    </a:lnTo>
                    <a:lnTo>
                      <a:pt x="778" y="167"/>
                    </a:lnTo>
                    <a:lnTo>
                      <a:pt x="774" y="167"/>
                    </a:lnTo>
                    <a:lnTo>
                      <a:pt x="771" y="167"/>
                    </a:lnTo>
                    <a:lnTo>
                      <a:pt x="767" y="167"/>
                    </a:lnTo>
                    <a:lnTo>
                      <a:pt x="765" y="165"/>
                    </a:lnTo>
                    <a:lnTo>
                      <a:pt x="760" y="162"/>
                    </a:lnTo>
                    <a:lnTo>
                      <a:pt x="759" y="160"/>
                    </a:lnTo>
                    <a:lnTo>
                      <a:pt x="757" y="160"/>
                    </a:lnTo>
                    <a:lnTo>
                      <a:pt x="756" y="159"/>
                    </a:lnTo>
                    <a:lnTo>
                      <a:pt x="756" y="159"/>
                    </a:lnTo>
                    <a:lnTo>
                      <a:pt x="752" y="159"/>
                    </a:lnTo>
                    <a:lnTo>
                      <a:pt x="751" y="157"/>
                    </a:lnTo>
                    <a:lnTo>
                      <a:pt x="746" y="154"/>
                    </a:lnTo>
                    <a:lnTo>
                      <a:pt x="743" y="154"/>
                    </a:lnTo>
                    <a:lnTo>
                      <a:pt x="741" y="152"/>
                    </a:lnTo>
                    <a:lnTo>
                      <a:pt x="740" y="152"/>
                    </a:lnTo>
                    <a:lnTo>
                      <a:pt x="738" y="152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8" y="154"/>
                    </a:lnTo>
                    <a:lnTo>
                      <a:pt x="737" y="154"/>
                    </a:lnTo>
                    <a:lnTo>
                      <a:pt x="733" y="152"/>
                    </a:lnTo>
                    <a:lnTo>
                      <a:pt x="730" y="152"/>
                    </a:lnTo>
                    <a:lnTo>
                      <a:pt x="729" y="152"/>
                    </a:lnTo>
                    <a:lnTo>
                      <a:pt x="726" y="152"/>
                    </a:lnTo>
                    <a:lnTo>
                      <a:pt x="722" y="152"/>
                    </a:lnTo>
                    <a:lnTo>
                      <a:pt x="719" y="152"/>
                    </a:lnTo>
                    <a:lnTo>
                      <a:pt x="718" y="152"/>
                    </a:lnTo>
                    <a:lnTo>
                      <a:pt x="718" y="152"/>
                    </a:lnTo>
                    <a:lnTo>
                      <a:pt x="719" y="154"/>
                    </a:lnTo>
                    <a:lnTo>
                      <a:pt x="722" y="156"/>
                    </a:lnTo>
                    <a:lnTo>
                      <a:pt x="722" y="154"/>
                    </a:lnTo>
                    <a:lnTo>
                      <a:pt x="722" y="154"/>
                    </a:lnTo>
                    <a:lnTo>
                      <a:pt x="724" y="152"/>
                    </a:lnTo>
                    <a:lnTo>
                      <a:pt x="729" y="154"/>
                    </a:lnTo>
                    <a:lnTo>
                      <a:pt x="735" y="156"/>
                    </a:lnTo>
                    <a:lnTo>
                      <a:pt x="737" y="156"/>
                    </a:lnTo>
                    <a:lnTo>
                      <a:pt x="738" y="157"/>
                    </a:lnTo>
                    <a:lnTo>
                      <a:pt x="741" y="157"/>
                    </a:lnTo>
                    <a:lnTo>
                      <a:pt x="743" y="160"/>
                    </a:lnTo>
                    <a:lnTo>
                      <a:pt x="749" y="165"/>
                    </a:lnTo>
                    <a:lnTo>
                      <a:pt x="751" y="165"/>
                    </a:lnTo>
                    <a:lnTo>
                      <a:pt x="752" y="167"/>
                    </a:lnTo>
                    <a:lnTo>
                      <a:pt x="763" y="168"/>
                    </a:lnTo>
                    <a:lnTo>
                      <a:pt x="768" y="168"/>
                    </a:lnTo>
                    <a:lnTo>
                      <a:pt x="776" y="168"/>
                    </a:lnTo>
                    <a:lnTo>
                      <a:pt x="779" y="170"/>
                    </a:lnTo>
                    <a:lnTo>
                      <a:pt x="781" y="170"/>
                    </a:lnTo>
                    <a:lnTo>
                      <a:pt x="781" y="173"/>
                    </a:lnTo>
                    <a:lnTo>
                      <a:pt x="781" y="173"/>
                    </a:lnTo>
                    <a:lnTo>
                      <a:pt x="779" y="176"/>
                    </a:lnTo>
                    <a:lnTo>
                      <a:pt x="778" y="179"/>
                    </a:lnTo>
                    <a:lnTo>
                      <a:pt x="768" y="189"/>
                    </a:lnTo>
                    <a:lnTo>
                      <a:pt x="767" y="192"/>
                    </a:lnTo>
                    <a:lnTo>
                      <a:pt x="767" y="192"/>
                    </a:lnTo>
                    <a:lnTo>
                      <a:pt x="765" y="193"/>
                    </a:lnTo>
                    <a:lnTo>
                      <a:pt x="762" y="197"/>
                    </a:lnTo>
                    <a:lnTo>
                      <a:pt x="757" y="198"/>
                    </a:lnTo>
                    <a:lnTo>
                      <a:pt x="756" y="198"/>
                    </a:lnTo>
                    <a:lnTo>
                      <a:pt x="752" y="198"/>
                    </a:lnTo>
                    <a:lnTo>
                      <a:pt x="751" y="198"/>
                    </a:lnTo>
                    <a:lnTo>
                      <a:pt x="749" y="195"/>
                    </a:lnTo>
                    <a:lnTo>
                      <a:pt x="749" y="195"/>
                    </a:lnTo>
                    <a:lnTo>
                      <a:pt x="751" y="198"/>
                    </a:lnTo>
                    <a:lnTo>
                      <a:pt x="751" y="198"/>
                    </a:lnTo>
                    <a:lnTo>
                      <a:pt x="749" y="198"/>
                    </a:lnTo>
                    <a:lnTo>
                      <a:pt x="746" y="197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198"/>
                    </a:lnTo>
                    <a:lnTo>
                      <a:pt x="743" y="198"/>
                    </a:lnTo>
                    <a:lnTo>
                      <a:pt x="741" y="197"/>
                    </a:lnTo>
                    <a:lnTo>
                      <a:pt x="741" y="197"/>
                    </a:lnTo>
                    <a:lnTo>
                      <a:pt x="741" y="195"/>
                    </a:lnTo>
                    <a:lnTo>
                      <a:pt x="740" y="193"/>
                    </a:lnTo>
                    <a:lnTo>
                      <a:pt x="737" y="195"/>
                    </a:lnTo>
                    <a:lnTo>
                      <a:pt x="737" y="195"/>
                    </a:lnTo>
                    <a:lnTo>
                      <a:pt x="738" y="197"/>
                    </a:lnTo>
                    <a:lnTo>
                      <a:pt x="738" y="197"/>
                    </a:lnTo>
                    <a:lnTo>
                      <a:pt x="740" y="198"/>
                    </a:lnTo>
                    <a:lnTo>
                      <a:pt x="740" y="200"/>
                    </a:lnTo>
                    <a:lnTo>
                      <a:pt x="738" y="200"/>
                    </a:lnTo>
                    <a:lnTo>
                      <a:pt x="735" y="198"/>
                    </a:lnTo>
                    <a:lnTo>
                      <a:pt x="735" y="198"/>
                    </a:lnTo>
                    <a:lnTo>
                      <a:pt x="737" y="201"/>
                    </a:lnTo>
                    <a:lnTo>
                      <a:pt x="738" y="203"/>
                    </a:lnTo>
                    <a:lnTo>
                      <a:pt x="738" y="203"/>
                    </a:lnTo>
                    <a:lnTo>
                      <a:pt x="735" y="206"/>
                    </a:lnTo>
                    <a:lnTo>
                      <a:pt x="733" y="206"/>
                    </a:lnTo>
                    <a:lnTo>
                      <a:pt x="732" y="208"/>
                    </a:lnTo>
                    <a:lnTo>
                      <a:pt x="732" y="206"/>
                    </a:lnTo>
                    <a:lnTo>
                      <a:pt x="730" y="206"/>
                    </a:lnTo>
                    <a:lnTo>
                      <a:pt x="729" y="206"/>
                    </a:lnTo>
                    <a:lnTo>
                      <a:pt x="729" y="208"/>
                    </a:lnTo>
                    <a:lnTo>
                      <a:pt x="727" y="208"/>
                    </a:lnTo>
                    <a:lnTo>
                      <a:pt x="726" y="208"/>
                    </a:lnTo>
                    <a:lnTo>
                      <a:pt x="724" y="208"/>
                    </a:lnTo>
                    <a:lnTo>
                      <a:pt x="722" y="208"/>
                    </a:lnTo>
                    <a:lnTo>
                      <a:pt x="716" y="204"/>
                    </a:lnTo>
                    <a:lnTo>
                      <a:pt x="713" y="204"/>
                    </a:lnTo>
                    <a:lnTo>
                      <a:pt x="710" y="204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10" y="203"/>
                    </a:lnTo>
                    <a:lnTo>
                      <a:pt x="708" y="203"/>
                    </a:lnTo>
                    <a:lnTo>
                      <a:pt x="708" y="203"/>
                    </a:lnTo>
                    <a:lnTo>
                      <a:pt x="707" y="203"/>
                    </a:lnTo>
                    <a:lnTo>
                      <a:pt x="703" y="203"/>
                    </a:lnTo>
                    <a:lnTo>
                      <a:pt x="700" y="203"/>
                    </a:lnTo>
                    <a:lnTo>
                      <a:pt x="694" y="200"/>
                    </a:lnTo>
                    <a:lnTo>
                      <a:pt x="688" y="198"/>
                    </a:lnTo>
                    <a:lnTo>
                      <a:pt x="685" y="195"/>
                    </a:lnTo>
                    <a:lnTo>
                      <a:pt x="686" y="197"/>
                    </a:lnTo>
                    <a:lnTo>
                      <a:pt x="686" y="198"/>
                    </a:lnTo>
                    <a:lnTo>
                      <a:pt x="685" y="198"/>
                    </a:lnTo>
                    <a:lnTo>
                      <a:pt x="685" y="200"/>
                    </a:lnTo>
                    <a:lnTo>
                      <a:pt x="686" y="201"/>
                    </a:lnTo>
                    <a:lnTo>
                      <a:pt x="688" y="201"/>
                    </a:lnTo>
                    <a:lnTo>
                      <a:pt x="691" y="201"/>
                    </a:lnTo>
                    <a:lnTo>
                      <a:pt x="691" y="201"/>
                    </a:lnTo>
                    <a:lnTo>
                      <a:pt x="689" y="201"/>
                    </a:lnTo>
                    <a:lnTo>
                      <a:pt x="689" y="200"/>
                    </a:lnTo>
                    <a:lnTo>
                      <a:pt x="688" y="200"/>
                    </a:lnTo>
                    <a:lnTo>
                      <a:pt x="689" y="200"/>
                    </a:lnTo>
                    <a:lnTo>
                      <a:pt x="691" y="200"/>
                    </a:lnTo>
                    <a:lnTo>
                      <a:pt x="692" y="200"/>
                    </a:lnTo>
                    <a:lnTo>
                      <a:pt x="702" y="204"/>
                    </a:lnTo>
                    <a:lnTo>
                      <a:pt x="703" y="204"/>
                    </a:lnTo>
                    <a:lnTo>
                      <a:pt x="707" y="204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2" y="208"/>
                    </a:lnTo>
                    <a:lnTo>
                      <a:pt x="702" y="209"/>
                    </a:lnTo>
                    <a:lnTo>
                      <a:pt x="705" y="208"/>
                    </a:lnTo>
                    <a:lnTo>
                      <a:pt x="708" y="206"/>
                    </a:lnTo>
                    <a:lnTo>
                      <a:pt x="710" y="206"/>
                    </a:lnTo>
                    <a:lnTo>
                      <a:pt x="711" y="204"/>
                    </a:lnTo>
                    <a:lnTo>
                      <a:pt x="713" y="206"/>
                    </a:lnTo>
                    <a:lnTo>
                      <a:pt x="716" y="208"/>
                    </a:lnTo>
                    <a:lnTo>
                      <a:pt x="719" y="209"/>
                    </a:lnTo>
                    <a:lnTo>
                      <a:pt x="722" y="211"/>
                    </a:lnTo>
                    <a:lnTo>
                      <a:pt x="724" y="211"/>
                    </a:lnTo>
                    <a:lnTo>
                      <a:pt x="727" y="212"/>
                    </a:lnTo>
                    <a:lnTo>
                      <a:pt x="727" y="214"/>
                    </a:lnTo>
                    <a:lnTo>
                      <a:pt x="727" y="219"/>
                    </a:lnTo>
                    <a:lnTo>
                      <a:pt x="727" y="220"/>
                    </a:lnTo>
                    <a:lnTo>
                      <a:pt x="727" y="220"/>
                    </a:lnTo>
                    <a:lnTo>
                      <a:pt x="727" y="222"/>
                    </a:lnTo>
                    <a:lnTo>
                      <a:pt x="726" y="222"/>
                    </a:lnTo>
                    <a:lnTo>
                      <a:pt x="722" y="222"/>
                    </a:lnTo>
                    <a:lnTo>
                      <a:pt x="721" y="223"/>
                    </a:lnTo>
                    <a:lnTo>
                      <a:pt x="718" y="225"/>
                    </a:lnTo>
                    <a:lnTo>
                      <a:pt x="716" y="225"/>
                    </a:lnTo>
                    <a:lnTo>
                      <a:pt x="711" y="225"/>
                    </a:lnTo>
                    <a:lnTo>
                      <a:pt x="708" y="225"/>
                    </a:lnTo>
                    <a:lnTo>
                      <a:pt x="707" y="225"/>
                    </a:lnTo>
                    <a:lnTo>
                      <a:pt x="707" y="225"/>
                    </a:lnTo>
                    <a:lnTo>
                      <a:pt x="707" y="225"/>
                    </a:lnTo>
                    <a:lnTo>
                      <a:pt x="703" y="225"/>
                    </a:lnTo>
                    <a:lnTo>
                      <a:pt x="703" y="225"/>
                    </a:lnTo>
                    <a:lnTo>
                      <a:pt x="703" y="227"/>
                    </a:lnTo>
                    <a:lnTo>
                      <a:pt x="703" y="227"/>
                    </a:lnTo>
                    <a:lnTo>
                      <a:pt x="705" y="228"/>
                    </a:lnTo>
                    <a:lnTo>
                      <a:pt x="705" y="228"/>
                    </a:lnTo>
                    <a:lnTo>
                      <a:pt x="707" y="228"/>
                    </a:lnTo>
                    <a:lnTo>
                      <a:pt x="710" y="230"/>
                    </a:lnTo>
                    <a:lnTo>
                      <a:pt x="710" y="230"/>
                    </a:lnTo>
                    <a:lnTo>
                      <a:pt x="710" y="231"/>
                    </a:lnTo>
                    <a:lnTo>
                      <a:pt x="708" y="231"/>
                    </a:lnTo>
                    <a:lnTo>
                      <a:pt x="708" y="231"/>
                    </a:lnTo>
                    <a:lnTo>
                      <a:pt x="705" y="230"/>
                    </a:lnTo>
                    <a:lnTo>
                      <a:pt x="705" y="230"/>
                    </a:lnTo>
                    <a:lnTo>
                      <a:pt x="703" y="231"/>
                    </a:lnTo>
                    <a:lnTo>
                      <a:pt x="703" y="231"/>
                    </a:lnTo>
                    <a:lnTo>
                      <a:pt x="702" y="231"/>
                    </a:lnTo>
                    <a:lnTo>
                      <a:pt x="700" y="231"/>
                    </a:lnTo>
                    <a:lnTo>
                      <a:pt x="700" y="233"/>
                    </a:lnTo>
                    <a:lnTo>
                      <a:pt x="700" y="233"/>
                    </a:lnTo>
                    <a:lnTo>
                      <a:pt x="699" y="234"/>
                    </a:lnTo>
                    <a:lnTo>
                      <a:pt x="697" y="234"/>
                    </a:lnTo>
                    <a:lnTo>
                      <a:pt x="697" y="236"/>
                    </a:lnTo>
                    <a:lnTo>
                      <a:pt x="699" y="236"/>
                    </a:lnTo>
                    <a:lnTo>
                      <a:pt x="700" y="238"/>
                    </a:lnTo>
                    <a:lnTo>
                      <a:pt x="700" y="239"/>
                    </a:lnTo>
                    <a:lnTo>
                      <a:pt x="702" y="239"/>
                    </a:lnTo>
                    <a:lnTo>
                      <a:pt x="700" y="239"/>
                    </a:lnTo>
                    <a:lnTo>
                      <a:pt x="699" y="239"/>
                    </a:lnTo>
                    <a:lnTo>
                      <a:pt x="699" y="238"/>
                    </a:lnTo>
                    <a:lnTo>
                      <a:pt x="696" y="236"/>
                    </a:lnTo>
                    <a:lnTo>
                      <a:pt x="692" y="236"/>
                    </a:lnTo>
                    <a:lnTo>
                      <a:pt x="691" y="236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6" y="238"/>
                    </a:lnTo>
                    <a:lnTo>
                      <a:pt x="696" y="239"/>
                    </a:lnTo>
                    <a:lnTo>
                      <a:pt x="694" y="241"/>
                    </a:lnTo>
                    <a:lnTo>
                      <a:pt x="694" y="241"/>
                    </a:lnTo>
                    <a:lnTo>
                      <a:pt x="694" y="241"/>
                    </a:lnTo>
                    <a:lnTo>
                      <a:pt x="694" y="242"/>
                    </a:lnTo>
                    <a:lnTo>
                      <a:pt x="694" y="242"/>
                    </a:lnTo>
                    <a:lnTo>
                      <a:pt x="692" y="242"/>
                    </a:lnTo>
                    <a:lnTo>
                      <a:pt x="689" y="242"/>
                    </a:lnTo>
                    <a:lnTo>
                      <a:pt x="689" y="244"/>
                    </a:lnTo>
                    <a:lnTo>
                      <a:pt x="689" y="244"/>
                    </a:lnTo>
                    <a:lnTo>
                      <a:pt x="691" y="244"/>
                    </a:lnTo>
                    <a:lnTo>
                      <a:pt x="689" y="245"/>
                    </a:lnTo>
                    <a:lnTo>
                      <a:pt x="689" y="245"/>
                    </a:lnTo>
                    <a:lnTo>
                      <a:pt x="686" y="245"/>
                    </a:lnTo>
                    <a:lnTo>
                      <a:pt x="686" y="247"/>
                    </a:lnTo>
                    <a:lnTo>
                      <a:pt x="688" y="247"/>
                    </a:lnTo>
                    <a:lnTo>
                      <a:pt x="688" y="247"/>
                    </a:lnTo>
                    <a:lnTo>
                      <a:pt x="689" y="249"/>
                    </a:lnTo>
                    <a:lnTo>
                      <a:pt x="689" y="249"/>
                    </a:lnTo>
                    <a:lnTo>
                      <a:pt x="689" y="250"/>
                    </a:lnTo>
                    <a:lnTo>
                      <a:pt x="688" y="250"/>
                    </a:lnTo>
                    <a:lnTo>
                      <a:pt x="685" y="252"/>
                    </a:lnTo>
                    <a:lnTo>
                      <a:pt x="681" y="255"/>
                    </a:lnTo>
                    <a:lnTo>
                      <a:pt x="681" y="256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81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80" y="260"/>
                    </a:lnTo>
                    <a:lnTo>
                      <a:pt x="680" y="261"/>
                    </a:lnTo>
                    <a:lnTo>
                      <a:pt x="678" y="263"/>
                    </a:lnTo>
                    <a:lnTo>
                      <a:pt x="678" y="266"/>
                    </a:lnTo>
                    <a:lnTo>
                      <a:pt x="675" y="269"/>
                    </a:lnTo>
                    <a:lnTo>
                      <a:pt x="674" y="272"/>
                    </a:lnTo>
                    <a:lnTo>
                      <a:pt x="672" y="274"/>
                    </a:lnTo>
                    <a:lnTo>
                      <a:pt x="672" y="275"/>
                    </a:lnTo>
                    <a:lnTo>
                      <a:pt x="670" y="275"/>
                    </a:lnTo>
                    <a:lnTo>
                      <a:pt x="669" y="277"/>
                    </a:lnTo>
                    <a:lnTo>
                      <a:pt x="670" y="277"/>
                    </a:lnTo>
                    <a:lnTo>
                      <a:pt x="670" y="277"/>
                    </a:lnTo>
                    <a:lnTo>
                      <a:pt x="670" y="279"/>
                    </a:lnTo>
                    <a:lnTo>
                      <a:pt x="670" y="282"/>
                    </a:lnTo>
                    <a:lnTo>
                      <a:pt x="669" y="285"/>
                    </a:lnTo>
                    <a:lnTo>
                      <a:pt x="669" y="288"/>
                    </a:lnTo>
                    <a:lnTo>
                      <a:pt x="669" y="299"/>
                    </a:lnTo>
                    <a:lnTo>
                      <a:pt x="669" y="304"/>
                    </a:lnTo>
                    <a:lnTo>
                      <a:pt x="669" y="305"/>
                    </a:lnTo>
                    <a:lnTo>
                      <a:pt x="667" y="307"/>
                    </a:lnTo>
                    <a:lnTo>
                      <a:pt x="666" y="307"/>
                    </a:lnTo>
                    <a:lnTo>
                      <a:pt x="667" y="308"/>
                    </a:lnTo>
                    <a:lnTo>
                      <a:pt x="669" y="308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70" y="312"/>
                    </a:lnTo>
                    <a:lnTo>
                      <a:pt x="670" y="312"/>
                    </a:lnTo>
                    <a:lnTo>
                      <a:pt x="672" y="312"/>
                    </a:lnTo>
                    <a:lnTo>
                      <a:pt x="672" y="312"/>
                    </a:lnTo>
                    <a:lnTo>
                      <a:pt x="674" y="315"/>
                    </a:lnTo>
                    <a:lnTo>
                      <a:pt x="675" y="315"/>
                    </a:lnTo>
                    <a:lnTo>
                      <a:pt x="675" y="316"/>
                    </a:lnTo>
                    <a:lnTo>
                      <a:pt x="675" y="323"/>
                    </a:lnTo>
                    <a:lnTo>
                      <a:pt x="675" y="324"/>
                    </a:lnTo>
                    <a:lnTo>
                      <a:pt x="677" y="323"/>
                    </a:lnTo>
                    <a:lnTo>
                      <a:pt x="677" y="316"/>
                    </a:lnTo>
                    <a:lnTo>
                      <a:pt x="678" y="315"/>
                    </a:lnTo>
                    <a:lnTo>
                      <a:pt x="680" y="315"/>
                    </a:lnTo>
                    <a:lnTo>
                      <a:pt x="683" y="313"/>
                    </a:lnTo>
                    <a:lnTo>
                      <a:pt x="688" y="315"/>
                    </a:lnTo>
                    <a:lnTo>
                      <a:pt x="689" y="315"/>
                    </a:lnTo>
                    <a:lnTo>
                      <a:pt x="691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8"/>
                    </a:lnTo>
                    <a:lnTo>
                      <a:pt x="692" y="319"/>
                    </a:lnTo>
                    <a:lnTo>
                      <a:pt x="696" y="326"/>
                    </a:lnTo>
                    <a:lnTo>
                      <a:pt x="697" y="329"/>
                    </a:lnTo>
                    <a:lnTo>
                      <a:pt x="699" y="334"/>
                    </a:lnTo>
                    <a:lnTo>
                      <a:pt x="699" y="335"/>
                    </a:lnTo>
                    <a:lnTo>
                      <a:pt x="702" y="342"/>
                    </a:lnTo>
                    <a:lnTo>
                      <a:pt x="702" y="343"/>
                    </a:lnTo>
                    <a:lnTo>
                      <a:pt x="702" y="345"/>
                    </a:lnTo>
                    <a:lnTo>
                      <a:pt x="702" y="345"/>
                    </a:lnTo>
                    <a:lnTo>
                      <a:pt x="702" y="346"/>
                    </a:lnTo>
                    <a:lnTo>
                      <a:pt x="700" y="348"/>
                    </a:lnTo>
                    <a:lnTo>
                      <a:pt x="700" y="349"/>
                    </a:lnTo>
                    <a:lnTo>
                      <a:pt x="699" y="351"/>
                    </a:lnTo>
                    <a:lnTo>
                      <a:pt x="699" y="353"/>
                    </a:lnTo>
                    <a:lnTo>
                      <a:pt x="697" y="353"/>
                    </a:lnTo>
                    <a:lnTo>
                      <a:pt x="697" y="353"/>
                    </a:lnTo>
                    <a:lnTo>
                      <a:pt x="699" y="353"/>
                    </a:lnTo>
                    <a:lnTo>
                      <a:pt x="699" y="351"/>
                    </a:lnTo>
                    <a:lnTo>
                      <a:pt x="702" y="351"/>
                    </a:lnTo>
                    <a:lnTo>
                      <a:pt x="702" y="349"/>
                    </a:lnTo>
                    <a:lnTo>
                      <a:pt x="705" y="349"/>
                    </a:lnTo>
                    <a:lnTo>
                      <a:pt x="705" y="351"/>
                    </a:lnTo>
                    <a:lnTo>
                      <a:pt x="703" y="351"/>
                    </a:lnTo>
                    <a:lnTo>
                      <a:pt x="703" y="351"/>
                    </a:lnTo>
                    <a:lnTo>
                      <a:pt x="705" y="351"/>
                    </a:lnTo>
                    <a:lnTo>
                      <a:pt x="708" y="349"/>
                    </a:lnTo>
                    <a:lnTo>
                      <a:pt x="722" y="346"/>
                    </a:lnTo>
                    <a:lnTo>
                      <a:pt x="724" y="346"/>
                    </a:lnTo>
                    <a:lnTo>
                      <a:pt x="729" y="346"/>
                    </a:lnTo>
                    <a:lnTo>
                      <a:pt x="733" y="348"/>
                    </a:lnTo>
                    <a:lnTo>
                      <a:pt x="737" y="349"/>
                    </a:lnTo>
                    <a:lnTo>
                      <a:pt x="741" y="351"/>
                    </a:lnTo>
                    <a:lnTo>
                      <a:pt x="748" y="353"/>
                    </a:lnTo>
                    <a:lnTo>
                      <a:pt x="749" y="353"/>
                    </a:lnTo>
                    <a:lnTo>
                      <a:pt x="752" y="354"/>
                    </a:lnTo>
                    <a:lnTo>
                      <a:pt x="754" y="354"/>
                    </a:lnTo>
                    <a:lnTo>
                      <a:pt x="757" y="356"/>
                    </a:lnTo>
                    <a:lnTo>
                      <a:pt x="760" y="359"/>
                    </a:lnTo>
                    <a:lnTo>
                      <a:pt x="763" y="360"/>
                    </a:lnTo>
                    <a:lnTo>
                      <a:pt x="765" y="362"/>
                    </a:lnTo>
                    <a:lnTo>
                      <a:pt x="768" y="364"/>
                    </a:lnTo>
                    <a:lnTo>
                      <a:pt x="773" y="370"/>
                    </a:lnTo>
                    <a:lnTo>
                      <a:pt x="774" y="371"/>
                    </a:lnTo>
                    <a:lnTo>
                      <a:pt x="778" y="371"/>
                    </a:lnTo>
                    <a:lnTo>
                      <a:pt x="782" y="373"/>
                    </a:lnTo>
                    <a:lnTo>
                      <a:pt x="790" y="376"/>
                    </a:lnTo>
                    <a:lnTo>
                      <a:pt x="793" y="378"/>
                    </a:lnTo>
                    <a:lnTo>
                      <a:pt x="797" y="378"/>
                    </a:lnTo>
                    <a:lnTo>
                      <a:pt x="798" y="378"/>
                    </a:lnTo>
                    <a:lnTo>
                      <a:pt x="800" y="379"/>
                    </a:lnTo>
                    <a:lnTo>
                      <a:pt x="801" y="381"/>
                    </a:lnTo>
                    <a:lnTo>
                      <a:pt x="803" y="383"/>
                    </a:lnTo>
                    <a:lnTo>
                      <a:pt x="804" y="383"/>
                    </a:lnTo>
                    <a:lnTo>
                      <a:pt x="806" y="384"/>
                    </a:lnTo>
                    <a:lnTo>
                      <a:pt x="808" y="384"/>
                    </a:lnTo>
                    <a:lnTo>
                      <a:pt x="808" y="386"/>
                    </a:lnTo>
                    <a:lnTo>
                      <a:pt x="804" y="390"/>
                    </a:lnTo>
                    <a:lnTo>
                      <a:pt x="804" y="390"/>
                    </a:lnTo>
                    <a:lnTo>
                      <a:pt x="808" y="387"/>
                    </a:lnTo>
                    <a:lnTo>
                      <a:pt x="808" y="386"/>
                    </a:lnTo>
                    <a:lnTo>
                      <a:pt x="809" y="386"/>
                    </a:lnTo>
                    <a:lnTo>
                      <a:pt x="811" y="386"/>
                    </a:lnTo>
                    <a:lnTo>
                      <a:pt x="814" y="386"/>
                    </a:lnTo>
                    <a:lnTo>
                      <a:pt x="817" y="386"/>
                    </a:lnTo>
                    <a:lnTo>
                      <a:pt x="819" y="386"/>
                    </a:lnTo>
                    <a:lnTo>
                      <a:pt x="822" y="386"/>
                    </a:lnTo>
                    <a:lnTo>
                      <a:pt x="823" y="386"/>
                    </a:lnTo>
                    <a:lnTo>
                      <a:pt x="825" y="386"/>
                    </a:lnTo>
                    <a:lnTo>
                      <a:pt x="825" y="386"/>
                    </a:lnTo>
                    <a:lnTo>
                      <a:pt x="826" y="386"/>
                    </a:lnTo>
                    <a:lnTo>
                      <a:pt x="830" y="386"/>
                    </a:lnTo>
                    <a:lnTo>
                      <a:pt x="831" y="386"/>
                    </a:lnTo>
                    <a:lnTo>
                      <a:pt x="836" y="387"/>
                    </a:lnTo>
                    <a:lnTo>
                      <a:pt x="839" y="387"/>
                    </a:lnTo>
                    <a:lnTo>
                      <a:pt x="839" y="387"/>
                    </a:lnTo>
                    <a:lnTo>
                      <a:pt x="841" y="389"/>
                    </a:lnTo>
                    <a:lnTo>
                      <a:pt x="842" y="389"/>
                    </a:lnTo>
                    <a:lnTo>
                      <a:pt x="844" y="389"/>
                    </a:lnTo>
                    <a:lnTo>
                      <a:pt x="845" y="389"/>
                    </a:lnTo>
                    <a:lnTo>
                      <a:pt x="847" y="390"/>
                    </a:lnTo>
                    <a:lnTo>
                      <a:pt x="849" y="392"/>
                    </a:lnTo>
                    <a:lnTo>
                      <a:pt x="850" y="395"/>
                    </a:lnTo>
                    <a:lnTo>
                      <a:pt x="850" y="395"/>
                    </a:lnTo>
                    <a:lnTo>
                      <a:pt x="849" y="401"/>
                    </a:lnTo>
                    <a:lnTo>
                      <a:pt x="847" y="405"/>
                    </a:lnTo>
                    <a:lnTo>
                      <a:pt x="847" y="406"/>
                    </a:lnTo>
                    <a:lnTo>
                      <a:pt x="847" y="408"/>
                    </a:lnTo>
                    <a:lnTo>
                      <a:pt x="850" y="409"/>
                    </a:lnTo>
                    <a:lnTo>
                      <a:pt x="850" y="411"/>
                    </a:lnTo>
                    <a:lnTo>
                      <a:pt x="852" y="414"/>
                    </a:lnTo>
                    <a:lnTo>
                      <a:pt x="852" y="416"/>
                    </a:lnTo>
                    <a:lnTo>
                      <a:pt x="852" y="417"/>
                    </a:lnTo>
                    <a:lnTo>
                      <a:pt x="850" y="419"/>
                    </a:lnTo>
                    <a:lnTo>
                      <a:pt x="850" y="420"/>
                    </a:lnTo>
                    <a:lnTo>
                      <a:pt x="852" y="423"/>
                    </a:lnTo>
                    <a:lnTo>
                      <a:pt x="852" y="427"/>
                    </a:lnTo>
                    <a:lnTo>
                      <a:pt x="850" y="427"/>
                    </a:lnTo>
                    <a:lnTo>
                      <a:pt x="850" y="428"/>
                    </a:lnTo>
                    <a:lnTo>
                      <a:pt x="849" y="430"/>
                    </a:lnTo>
                    <a:lnTo>
                      <a:pt x="849" y="431"/>
                    </a:lnTo>
                    <a:lnTo>
                      <a:pt x="850" y="431"/>
                    </a:lnTo>
                    <a:lnTo>
                      <a:pt x="850" y="433"/>
                    </a:lnTo>
                    <a:lnTo>
                      <a:pt x="852" y="433"/>
                    </a:lnTo>
                    <a:lnTo>
                      <a:pt x="853" y="435"/>
                    </a:lnTo>
                    <a:lnTo>
                      <a:pt x="855" y="438"/>
                    </a:lnTo>
                    <a:lnTo>
                      <a:pt x="856" y="439"/>
                    </a:lnTo>
                    <a:lnTo>
                      <a:pt x="860" y="442"/>
                    </a:lnTo>
                    <a:lnTo>
                      <a:pt x="860" y="444"/>
                    </a:lnTo>
                    <a:lnTo>
                      <a:pt x="860" y="444"/>
                    </a:lnTo>
                    <a:lnTo>
                      <a:pt x="858" y="446"/>
                    </a:lnTo>
                    <a:lnTo>
                      <a:pt x="856" y="446"/>
                    </a:lnTo>
                    <a:lnTo>
                      <a:pt x="856" y="446"/>
                    </a:lnTo>
                    <a:lnTo>
                      <a:pt x="856" y="447"/>
                    </a:lnTo>
                    <a:lnTo>
                      <a:pt x="858" y="446"/>
                    </a:lnTo>
                    <a:lnTo>
                      <a:pt x="860" y="446"/>
                    </a:lnTo>
                    <a:lnTo>
                      <a:pt x="861" y="447"/>
                    </a:lnTo>
                    <a:lnTo>
                      <a:pt x="863" y="447"/>
                    </a:lnTo>
                    <a:lnTo>
                      <a:pt x="864" y="449"/>
                    </a:lnTo>
                    <a:lnTo>
                      <a:pt x="866" y="450"/>
                    </a:lnTo>
                    <a:lnTo>
                      <a:pt x="869" y="452"/>
                    </a:lnTo>
                    <a:lnTo>
                      <a:pt x="872" y="455"/>
                    </a:lnTo>
                    <a:lnTo>
                      <a:pt x="872" y="455"/>
                    </a:lnTo>
                    <a:lnTo>
                      <a:pt x="874" y="457"/>
                    </a:lnTo>
                    <a:lnTo>
                      <a:pt x="875" y="460"/>
                    </a:lnTo>
                    <a:lnTo>
                      <a:pt x="875" y="461"/>
                    </a:lnTo>
                    <a:lnTo>
                      <a:pt x="875" y="463"/>
                    </a:lnTo>
                    <a:lnTo>
                      <a:pt x="875" y="463"/>
                    </a:lnTo>
                    <a:lnTo>
                      <a:pt x="872" y="464"/>
                    </a:lnTo>
                    <a:lnTo>
                      <a:pt x="871" y="468"/>
                    </a:lnTo>
                    <a:lnTo>
                      <a:pt x="871" y="468"/>
                    </a:lnTo>
                    <a:lnTo>
                      <a:pt x="872" y="466"/>
                    </a:lnTo>
                    <a:lnTo>
                      <a:pt x="875" y="464"/>
                    </a:lnTo>
                    <a:lnTo>
                      <a:pt x="877" y="463"/>
                    </a:lnTo>
                    <a:lnTo>
                      <a:pt x="879" y="464"/>
                    </a:lnTo>
                    <a:lnTo>
                      <a:pt x="880" y="464"/>
                    </a:lnTo>
                    <a:lnTo>
                      <a:pt x="883" y="466"/>
                    </a:lnTo>
                    <a:lnTo>
                      <a:pt x="885" y="466"/>
                    </a:lnTo>
                    <a:lnTo>
                      <a:pt x="888" y="469"/>
                    </a:lnTo>
                    <a:lnTo>
                      <a:pt x="890" y="472"/>
                    </a:lnTo>
                    <a:lnTo>
                      <a:pt x="891" y="474"/>
                    </a:lnTo>
                    <a:lnTo>
                      <a:pt x="891" y="472"/>
                    </a:lnTo>
                    <a:lnTo>
                      <a:pt x="890" y="471"/>
                    </a:lnTo>
                    <a:lnTo>
                      <a:pt x="888" y="469"/>
                    </a:lnTo>
                    <a:lnTo>
                      <a:pt x="886" y="468"/>
                    </a:lnTo>
                    <a:lnTo>
                      <a:pt x="886" y="468"/>
                    </a:lnTo>
                    <a:lnTo>
                      <a:pt x="886" y="466"/>
                    </a:lnTo>
                    <a:lnTo>
                      <a:pt x="886" y="464"/>
                    </a:lnTo>
                    <a:lnTo>
                      <a:pt x="886" y="463"/>
                    </a:lnTo>
                    <a:lnTo>
                      <a:pt x="888" y="461"/>
                    </a:lnTo>
                    <a:lnTo>
                      <a:pt x="888" y="461"/>
                    </a:lnTo>
                    <a:lnTo>
                      <a:pt x="890" y="460"/>
                    </a:lnTo>
                    <a:lnTo>
                      <a:pt x="890" y="460"/>
                    </a:lnTo>
                    <a:lnTo>
                      <a:pt x="890" y="458"/>
                    </a:lnTo>
                    <a:lnTo>
                      <a:pt x="891" y="458"/>
                    </a:lnTo>
                    <a:lnTo>
                      <a:pt x="893" y="458"/>
                    </a:lnTo>
                    <a:lnTo>
                      <a:pt x="893" y="460"/>
                    </a:lnTo>
                    <a:lnTo>
                      <a:pt x="893" y="460"/>
                    </a:lnTo>
                    <a:lnTo>
                      <a:pt x="894" y="460"/>
                    </a:lnTo>
                    <a:lnTo>
                      <a:pt x="896" y="460"/>
                    </a:lnTo>
                    <a:lnTo>
                      <a:pt x="896" y="461"/>
                    </a:lnTo>
                    <a:lnTo>
                      <a:pt x="897" y="461"/>
                    </a:lnTo>
                    <a:lnTo>
                      <a:pt x="897" y="463"/>
                    </a:lnTo>
                    <a:lnTo>
                      <a:pt x="897" y="464"/>
                    </a:lnTo>
                    <a:lnTo>
                      <a:pt x="897" y="466"/>
                    </a:lnTo>
                    <a:lnTo>
                      <a:pt x="897" y="464"/>
                    </a:lnTo>
                    <a:lnTo>
                      <a:pt x="899" y="463"/>
                    </a:lnTo>
                    <a:lnTo>
                      <a:pt x="899" y="461"/>
                    </a:lnTo>
                    <a:lnTo>
                      <a:pt x="901" y="460"/>
                    </a:lnTo>
                    <a:lnTo>
                      <a:pt x="901" y="460"/>
                    </a:lnTo>
                    <a:lnTo>
                      <a:pt x="901" y="460"/>
                    </a:lnTo>
                    <a:lnTo>
                      <a:pt x="897" y="455"/>
                    </a:lnTo>
                    <a:lnTo>
                      <a:pt x="897" y="455"/>
                    </a:lnTo>
                    <a:lnTo>
                      <a:pt x="897" y="455"/>
                    </a:lnTo>
                    <a:lnTo>
                      <a:pt x="899" y="453"/>
                    </a:lnTo>
                    <a:lnTo>
                      <a:pt x="899" y="452"/>
                    </a:lnTo>
                    <a:lnTo>
                      <a:pt x="899" y="452"/>
                    </a:lnTo>
                    <a:lnTo>
                      <a:pt x="901" y="450"/>
                    </a:lnTo>
                    <a:lnTo>
                      <a:pt x="902" y="449"/>
                    </a:lnTo>
                    <a:lnTo>
                      <a:pt x="904" y="447"/>
                    </a:lnTo>
                    <a:lnTo>
                      <a:pt x="904" y="446"/>
                    </a:lnTo>
                    <a:lnTo>
                      <a:pt x="905" y="446"/>
                    </a:lnTo>
                    <a:lnTo>
                      <a:pt x="904" y="446"/>
                    </a:lnTo>
                    <a:lnTo>
                      <a:pt x="904" y="444"/>
                    </a:lnTo>
                    <a:lnTo>
                      <a:pt x="904" y="442"/>
                    </a:lnTo>
                    <a:lnTo>
                      <a:pt x="904" y="441"/>
                    </a:lnTo>
                    <a:lnTo>
                      <a:pt x="902" y="441"/>
                    </a:lnTo>
                    <a:lnTo>
                      <a:pt x="901" y="438"/>
                    </a:lnTo>
                    <a:lnTo>
                      <a:pt x="901" y="438"/>
                    </a:lnTo>
                    <a:lnTo>
                      <a:pt x="901" y="436"/>
                    </a:lnTo>
                    <a:lnTo>
                      <a:pt x="901" y="435"/>
                    </a:lnTo>
                    <a:lnTo>
                      <a:pt x="901" y="435"/>
                    </a:lnTo>
                    <a:lnTo>
                      <a:pt x="901" y="433"/>
                    </a:lnTo>
                    <a:lnTo>
                      <a:pt x="899" y="431"/>
                    </a:lnTo>
                    <a:lnTo>
                      <a:pt x="897" y="430"/>
                    </a:lnTo>
                    <a:lnTo>
                      <a:pt x="897" y="427"/>
                    </a:lnTo>
                    <a:lnTo>
                      <a:pt x="897" y="423"/>
                    </a:lnTo>
                    <a:lnTo>
                      <a:pt x="896" y="420"/>
                    </a:lnTo>
                    <a:lnTo>
                      <a:pt x="896" y="419"/>
                    </a:lnTo>
                    <a:lnTo>
                      <a:pt x="896" y="417"/>
                    </a:lnTo>
                    <a:lnTo>
                      <a:pt x="896" y="417"/>
                    </a:lnTo>
                    <a:lnTo>
                      <a:pt x="896" y="416"/>
                    </a:lnTo>
                    <a:lnTo>
                      <a:pt x="897" y="414"/>
                    </a:lnTo>
                    <a:lnTo>
                      <a:pt x="897" y="416"/>
                    </a:lnTo>
                    <a:lnTo>
                      <a:pt x="897" y="414"/>
                    </a:lnTo>
                    <a:lnTo>
                      <a:pt x="896" y="414"/>
                    </a:lnTo>
                    <a:lnTo>
                      <a:pt x="896" y="412"/>
                    </a:lnTo>
                    <a:lnTo>
                      <a:pt x="896" y="412"/>
                    </a:lnTo>
                    <a:lnTo>
                      <a:pt x="897" y="411"/>
                    </a:lnTo>
                    <a:lnTo>
                      <a:pt x="896" y="411"/>
                    </a:lnTo>
                    <a:lnTo>
                      <a:pt x="896" y="411"/>
                    </a:lnTo>
                    <a:lnTo>
                      <a:pt x="893" y="409"/>
                    </a:lnTo>
                    <a:lnTo>
                      <a:pt x="894" y="409"/>
                    </a:lnTo>
                    <a:lnTo>
                      <a:pt x="894" y="408"/>
                    </a:lnTo>
                    <a:lnTo>
                      <a:pt x="894" y="408"/>
                    </a:lnTo>
                    <a:lnTo>
                      <a:pt x="894" y="408"/>
                    </a:lnTo>
                    <a:lnTo>
                      <a:pt x="893" y="408"/>
                    </a:lnTo>
                    <a:lnTo>
                      <a:pt x="891" y="406"/>
                    </a:lnTo>
                    <a:lnTo>
                      <a:pt x="891" y="405"/>
                    </a:lnTo>
                    <a:lnTo>
                      <a:pt x="890" y="403"/>
                    </a:lnTo>
                    <a:lnTo>
                      <a:pt x="890" y="401"/>
                    </a:lnTo>
                    <a:lnTo>
                      <a:pt x="888" y="400"/>
                    </a:lnTo>
                    <a:lnTo>
                      <a:pt x="888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97" y="394"/>
                    </a:lnTo>
                    <a:lnTo>
                      <a:pt x="899" y="394"/>
                    </a:lnTo>
                    <a:lnTo>
                      <a:pt x="904" y="392"/>
                    </a:lnTo>
                    <a:lnTo>
                      <a:pt x="907" y="390"/>
                    </a:lnTo>
                    <a:lnTo>
                      <a:pt x="910" y="389"/>
                    </a:lnTo>
                    <a:lnTo>
                      <a:pt x="913" y="387"/>
                    </a:lnTo>
                    <a:lnTo>
                      <a:pt x="915" y="386"/>
                    </a:lnTo>
                    <a:lnTo>
                      <a:pt x="915" y="384"/>
                    </a:lnTo>
                    <a:lnTo>
                      <a:pt x="921" y="381"/>
                    </a:lnTo>
                    <a:lnTo>
                      <a:pt x="923" y="378"/>
                    </a:lnTo>
                    <a:lnTo>
                      <a:pt x="924" y="376"/>
                    </a:lnTo>
                    <a:lnTo>
                      <a:pt x="926" y="375"/>
                    </a:lnTo>
                    <a:lnTo>
                      <a:pt x="929" y="371"/>
                    </a:lnTo>
                    <a:lnTo>
                      <a:pt x="931" y="370"/>
                    </a:lnTo>
                    <a:lnTo>
                      <a:pt x="932" y="367"/>
                    </a:lnTo>
                    <a:lnTo>
                      <a:pt x="932" y="364"/>
                    </a:lnTo>
                    <a:lnTo>
                      <a:pt x="932" y="360"/>
                    </a:lnTo>
                    <a:lnTo>
                      <a:pt x="932" y="357"/>
                    </a:lnTo>
                    <a:lnTo>
                      <a:pt x="932" y="353"/>
                    </a:lnTo>
                    <a:lnTo>
                      <a:pt x="932" y="348"/>
                    </a:lnTo>
                    <a:lnTo>
                      <a:pt x="932" y="345"/>
                    </a:lnTo>
                    <a:lnTo>
                      <a:pt x="931" y="343"/>
                    </a:lnTo>
                    <a:lnTo>
                      <a:pt x="929" y="338"/>
                    </a:lnTo>
                    <a:lnTo>
                      <a:pt x="929" y="337"/>
                    </a:lnTo>
                    <a:lnTo>
                      <a:pt x="927" y="335"/>
                    </a:lnTo>
                    <a:lnTo>
                      <a:pt x="923" y="329"/>
                    </a:lnTo>
                    <a:lnTo>
                      <a:pt x="918" y="326"/>
                    </a:lnTo>
                    <a:lnTo>
                      <a:pt x="918" y="326"/>
                    </a:lnTo>
                    <a:lnTo>
                      <a:pt x="916" y="324"/>
                    </a:lnTo>
                    <a:lnTo>
                      <a:pt x="913" y="323"/>
                    </a:lnTo>
                    <a:lnTo>
                      <a:pt x="912" y="321"/>
                    </a:lnTo>
                    <a:lnTo>
                      <a:pt x="905" y="318"/>
                    </a:lnTo>
                    <a:lnTo>
                      <a:pt x="904" y="318"/>
                    </a:lnTo>
                    <a:lnTo>
                      <a:pt x="904" y="316"/>
                    </a:lnTo>
                    <a:lnTo>
                      <a:pt x="904" y="316"/>
                    </a:lnTo>
                    <a:lnTo>
                      <a:pt x="904" y="313"/>
                    </a:lnTo>
                    <a:lnTo>
                      <a:pt x="904" y="313"/>
                    </a:lnTo>
                    <a:lnTo>
                      <a:pt x="905" y="312"/>
                    </a:lnTo>
                    <a:lnTo>
                      <a:pt x="905" y="312"/>
                    </a:lnTo>
                    <a:lnTo>
                      <a:pt x="907" y="308"/>
                    </a:lnTo>
                    <a:lnTo>
                      <a:pt x="908" y="305"/>
                    </a:lnTo>
                    <a:lnTo>
                      <a:pt x="910" y="305"/>
                    </a:lnTo>
                    <a:lnTo>
                      <a:pt x="912" y="304"/>
                    </a:lnTo>
                    <a:lnTo>
                      <a:pt x="913" y="302"/>
                    </a:lnTo>
                    <a:lnTo>
                      <a:pt x="915" y="301"/>
                    </a:lnTo>
                    <a:lnTo>
                      <a:pt x="915" y="301"/>
                    </a:lnTo>
                    <a:lnTo>
                      <a:pt x="913" y="299"/>
                    </a:lnTo>
                    <a:lnTo>
                      <a:pt x="913" y="299"/>
                    </a:lnTo>
                    <a:lnTo>
                      <a:pt x="915" y="297"/>
                    </a:lnTo>
                    <a:lnTo>
                      <a:pt x="915" y="296"/>
                    </a:lnTo>
                    <a:lnTo>
                      <a:pt x="915" y="294"/>
                    </a:lnTo>
                    <a:lnTo>
                      <a:pt x="915" y="294"/>
                    </a:lnTo>
                    <a:lnTo>
                      <a:pt x="916" y="294"/>
                    </a:lnTo>
                    <a:lnTo>
                      <a:pt x="920" y="297"/>
                    </a:lnTo>
                    <a:lnTo>
                      <a:pt x="921" y="296"/>
                    </a:lnTo>
                    <a:lnTo>
                      <a:pt x="920" y="296"/>
                    </a:lnTo>
                    <a:lnTo>
                      <a:pt x="918" y="294"/>
                    </a:lnTo>
                    <a:lnTo>
                      <a:pt x="920" y="294"/>
                    </a:lnTo>
                    <a:lnTo>
                      <a:pt x="921" y="291"/>
                    </a:lnTo>
                    <a:lnTo>
                      <a:pt x="921" y="291"/>
                    </a:lnTo>
                    <a:lnTo>
                      <a:pt x="921" y="290"/>
                    </a:lnTo>
                    <a:lnTo>
                      <a:pt x="920" y="290"/>
                    </a:lnTo>
                    <a:lnTo>
                      <a:pt x="921" y="286"/>
                    </a:lnTo>
                    <a:lnTo>
                      <a:pt x="921" y="286"/>
                    </a:lnTo>
                    <a:lnTo>
                      <a:pt x="918" y="286"/>
                    </a:lnTo>
                    <a:lnTo>
                      <a:pt x="918" y="285"/>
                    </a:lnTo>
                    <a:lnTo>
                      <a:pt x="918" y="285"/>
                    </a:lnTo>
                    <a:lnTo>
                      <a:pt x="920" y="285"/>
                    </a:lnTo>
                    <a:lnTo>
                      <a:pt x="920" y="285"/>
                    </a:lnTo>
                    <a:lnTo>
                      <a:pt x="916" y="280"/>
                    </a:lnTo>
                    <a:lnTo>
                      <a:pt x="916" y="279"/>
                    </a:lnTo>
                    <a:lnTo>
                      <a:pt x="916" y="277"/>
                    </a:lnTo>
                    <a:lnTo>
                      <a:pt x="918" y="275"/>
                    </a:lnTo>
                    <a:lnTo>
                      <a:pt x="918" y="275"/>
                    </a:lnTo>
                    <a:lnTo>
                      <a:pt x="916" y="275"/>
                    </a:lnTo>
                    <a:lnTo>
                      <a:pt x="915" y="275"/>
                    </a:lnTo>
                    <a:lnTo>
                      <a:pt x="915" y="274"/>
                    </a:lnTo>
                    <a:lnTo>
                      <a:pt x="915" y="272"/>
                    </a:lnTo>
                    <a:lnTo>
                      <a:pt x="915" y="272"/>
                    </a:lnTo>
                    <a:lnTo>
                      <a:pt x="916" y="271"/>
                    </a:lnTo>
                    <a:lnTo>
                      <a:pt x="916" y="271"/>
                    </a:lnTo>
                    <a:lnTo>
                      <a:pt x="916" y="269"/>
                    </a:lnTo>
                    <a:lnTo>
                      <a:pt x="913" y="271"/>
                    </a:lnTo>
                    <a:lnTo>
                      <a:pt x="912" y="269"/>
                    </a:lnTo>
                    <a:lnTo>
                      <a:pt x="910" y="271"/>
                    </a:lnTo>
                    <a:lnTo>
                      <a:pt x="908" y="269"/>
                    </a:lnTo>
                    <a:lnTo>
                      <a:pt x="908" y="269"/>
                    </a:lnTo>
                    <a:lnTo>
                      <a:pt x="912" y="266"/>
                    </a:lnTo>
                    <a:lnTo>
                      <a:pt x="913" y="264"/>
                    </a:lnTo>
                    <a:lnTo>
                      <a:pt x="915" y="263"/>
                    </a:lnTo>
                    <a:lnTo>
                      <a:pt x="915" y="261"/>
                    </a:lnTo>
                    <a:lnTo>
                      <a:pt x="915" y="261"/>
                    </a:lnTo>
                    <a:lnTo>
                      <a:pt x="915" y="256"/>
                    </a:lnTo>
                    <a:lnTo>
                      <a:pt x="915" y="256"/>
                    </a:lnTo>
                    <a:lnTo>
                      <a:pt x="916" y="255"/>
                    </a:lnTo>
                    <a:lnTo>
                      <a:pt x="918" y="253"/>
                    </a:lnTo>
                    <a:lnTo>
                      <a:pt x="915" y="252"/>
                    </a:lnTo>
                    <a:lnTo>
                      <a:pt x="913" y="250"/>
                    </a:lnTo>
                    <a:lnTo>
                      <a:pt x="913" y="250"/>
                    </a:lnTo>
                    <a:lnTo>
                      <a:pt x="912" y="249"/>
                    </a:lnTo>
                    <a:lnTo>
                      <a:pt x="912" y="247"/>
                    </a:lnTo>
                    <a:lnTo>
                      <a:pt x="910" y="245"/>
                    </a:lnTo>
                    <a:lnTo>
                      <a:pt x="908" y="241"/>
                    </a:lnTo>
                    <a:lnTo>
                      <a:pt x="908" y="239"/>
                    </a:lnTo>
                    <a:lnTo>
                      <a:pt x="908" y="238"/>
                    </a:lnTo>
                    <a:lnTo>
                      <a:pt x="910" y="236"/>
                    </a:lnTo>
                    <a:lnTo>
                      <a:pt x="910" y="236"/>
                    </a:lnTo>
                    <a:lnTo>
                      <a:pt x="913" y="234"/>
                    </a:lnTo>
                    <a:lnTo>
                      <a:pt x="916" y="231"/>
                    </a:lnTo>
                    <a:lnTo>
                      <a:pt x="920" y="231"/>
                    </a:lnTo>
                    <a:lnTo>
                      <a:pt x="923" y="231"/>
                    </a:lnTo>
                    <a:lnTo>
                      <a:pt x="927" y="231"/>
                    </a:lnTo>
                    <a:lnTo>
                      <a:pt x="931" y="233"/>
                    </a:lnTo>
                    <a:lnTo>
                      <a:pt x="943" y="236"/>
                    </a:lnTo>
                    <a:lnTo>
                      <a:pt x="945" y="238"/>
                    </a:lnTo>
                    <a:lnTo>
                      <a:pt x="943" y="239"/>
                    </a:lnTo>
                    <a:lnTo>
                      <a:pt x="943" y="239"/>
                    </a:lnTo>
                    <a:lnTo>
                      <a:pt x="948" y="238"/>
                    </a:lnTo>
                    <a:lnTo>
                      <a:pt x="948" y="236"/>
                    </a:lnTo>
                    <a:lnTo>
                      <a:pt x="949" y="236"/>
                    </a:lnTo>
                    <a:lnTo>
                      <a:pt x="953" y="238"/>
                    </a:lnTo>
                    <a:lnTo>
                      <a:pt x="954" y="238"/>
                    </a:lnTo>
                    <a:lnTo>
                      <a:pt x="956" y="239"/>
                    </a:lnTo>
                    <a:lnTo>
                      <a:pt x="961" y="241"/>
                    </a:lnTo>
                    <a:lnTo>
                      <a:pt x="961" y="241"/>
                    </a:lnTo>
                    <a:lnTo>
                      <a:pt x="959" y="239"/>
                    </a:lnTo>
                    <a:lnTo>
                      <a:pt x="959" y="239"/>
                    </a:lnTo>
                    <a:lnTo>
                      <a:pt x="962" y="238"/>
                    </a:lnTo>
                    <a:lnTo>
                      <a:pt x="967" y="236"/>
                    </a:lnTo>
                    <a:lnTo>
                      <a:pt x="968" y="236"/>
                    </a:lnTo>
                    <a:lnTo>
                      <a:pt x="972" y="234"/>
                    </a:lnTo>
                    <a:lnTo>
                      <a:pt x="973" y="233"/>
                    </a:lnTo>
                    <a:lnTo>
                      <a:pt x="973" y="233"/>
                    </a:lnTo>
                    <a:lnTo>
                      <a:pt x="975" y="233"/>
                    </a:lnTo>
                    <a:lnTo>
                      <a:pt x="978" y="236"/>
                    </a:lnTo>
                    <a:lnTo>
                      <a:pt x="979" y="236"/>
                    </a:lnTo>
                    <a:lnTo>
                      <a:pt x="981" y="238"/>
                    </a:lnTo>
                    <a:lnTo>
                      <a:pt x="983" y="239"/>
                    </a:lnTo>
                    <a:lnTo>
                      <a:pt x="984" y="239"/>
                    </a:lnTo>
                    <a:lnTo>
                      <a:pt x="986" y="241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89" y="241"/>
                    </a:lnTo>
                    <a:lnTo>
                      <a:pt x="989" y="242"/>
                    </a:lnTo>
                    <a:lnTo>
                      <a:pt x="989" y="242"/>
                    </a:lnTo>
                    <a:lnTo>
                      <a:pt x="989" y="242"/>
                    </a:lnTo>
                    <a:lnTo>
                      <a:pt x="989" y="244"/>
                    </a:lnTo>
                    <a:lnTo>
                      <a:pt x="987" y="247"/>
                    </a:lnTo>
                    <a:lnTo>
                      <a:pt x="987" y="247"/>
                    </a:lnTo>
                    <a:lnTo>
                      <a:pt x="989" y="247"/>
                    </a:lnTo>
                    <a:lnTo>
                      <a:pt x="989" y="245"/>
                    </a:lnTo>
                    <a:lnTo>
                      <a:pt x="990" y="245"/>
                    </a:lnTo>
                    <a:lnTo>
                      <a:pt x="992" y="245"/>
                    </a:lnTo>
                    <a:lnTo>
                      <a:pt x="995" y="247"/>
                    </a:lnTo>
                    <a:lnTo>
                      <a:pt x="995" y="249"/>
                    </a:lnTo>
                    <a:lnTo>
                      <a:pt x="997" y="249"/>
                    </a:lnTo>
                    <a:lnTo>
                      <a:pt x="997" y="250"/>
                    </a:lnTo>
                    <a:lnTo>
                      <a:pt x="997" y="250"/>
                    </a:lnTo>
                    <a:lnTo>
                      <a:pt x="997" y="252"/>
                    </a:lnTo>
                    <a:lnTo>
                      <a:pt x="997" y="252"/>
                    </a:lnTo>
                    <a:lnTo>
                      <a:pt x="994" y="252"/>
                    </a:lnTo>
                    <a:lnTo>
                      <a:pt x="995" y="253"/>
                    </a:lnTo>
                    <a:lnTo>
                      <a:pt x="998" y="252"/>
                    </a:lnTo>
                    <a:lnTo>
                      <a:pt x="998" y="252"/>
                    </a:lnTo>
                    <a:lnTo>
                      <a:pt x="998" y="250"/>
                    </a:lnTo>
                    <a:lnTo>
                      <a:pt x="1000" y="250"/>
                    </a:lnTo>
                    <a:lnTo>
                      <a:pt x="1003" y="252"/>
                    </a:lnTo>
                    <a:lnTo>
                      <a:pt x="1003" y="253"/>
                    </a:lnTo>
                    <a:lnTo>
                      <a:pt x="1003" y="253"/>
                    </a:lnTo>
                    <a:lnTo>
                      <a:pt x="1003" y="253"/>
                    </a:lnTo>
                    <a:lnTo>
                      <a:pt x="1002" y="253"/>
                    </a:lnTo>
                    <a:lnTo>
                      <a:pt x="1000" y="255"/>
                    </a:lnTo>
                    <a:lnTo>
                      <a:pt x="1000" y="256"/>
                    </a:lnTo>
                    <a:lnTo>
                      <a:pt x="1002" y="256"/>
                    </a:lnTo>
                    <a:lnTo>
                      <a:pt x="1003" y="256"/>
                    </a:lnTo>
                    <a:lnTo>
                      <a:pt x="1003" y="256"/>
                    </a:lnTo>
                    <a:lnTo>
                      <a:pt x="1002" y="258"/>
                    </a:lnTo>
                    <a:lnTo>
                      <a:pt x="1002" y="258"/>
                    </a:lnTo>
                    <a:lnTo>
                      <a:pt x="1005" y="261"/>
                    </a:lnTo>
                    <a:lnTo>
                      <a:pt x="1006" y="263"/>
                    </a:lnTo>
                    <a:lnTo>
                      <a:pt x="1008" y="263"/>
                    </a:lnTo>
                    <a:lnTo>
                      <a:pt x="1009" y="263"/>
                    </a:lnTo>
                    <a:lnTo>
                      <a:pt x="1013" y="263"/>
                    </a:lnTo>
                    <a:lnTo>
                      <a:pt x="1016" y="264"/>
                    </a:lnTo>
                    <a:lnTo>
                      <a:pt x="1019" y="264"/>
                    </a:lnTo>
                    <a:lnTo>
                      <a:pt x="1022" y="264"/>
                    </a:lnTo>
                    <a:lnTo>
                      <a:pt x="1024" y="264"/>
                    </a:lnTo>
                    <a:lnTo>
                      <a:pt x="1024" y="264"/>
                    </a:lnTo>
                    <a:lnTo>
                      <a:pt x="1025" y="266"/>
                    </a:lnTo>
                    <a:lnTo>
                      <a:pt x="1025" y="266"/>
                    </a:lnTo>
                    <a:lnTo>
                      <a:pt x="1025" y="268"/>
                    </a:lnTo>
                    <a:lnTo>
                      <a:pt x="1025" y="269"/>
                    </a:lnTo>
                    <a:lnTo>
                      <a:pt x="1027" y="269"/>
                    </a:lnTo>
                    <a:lnTo>
                      <a:pt x="1028" y="269"/>
                    </a:lnTo>
                    <a:lnTo>
                      <a:pt x="1030" y="268"/>
                    </a:lnTo>
                    <a:lnTo>
                      <a:pt x="1031" y="268"/>
                    </a:lnTo>
                    <a:lnTo>
                      <a:pt x="1031" y="268"/>
                    </a:lnTo>
                    <a:lnTo>
                      <a:pt x="1031" y="266"/>
                    </a:lnTo>
                    <a:lnTo>
                      <a:pt x="1033" y="264"/>
                    </a:lnTo>
                    <a:lnTo>
                      <a:pt x="1033" y="264"/>
                    </a:lnTo>
                    <a:lnTo>
                      <a:pt x="1035" y="264"/>
                    </a:lnTo>
                    <a:lnTo>
                      <a:pt x="1035" y="266"/>
                    </a:lnTo>
                    <a:lnTo>
                      <a:pt x="1035" y="268"/>
                    </a:lnTo>
                    <a:lnTo>
                      <a:pt x="1036" y="268"/>
                    </a:lnTo>
                    <a:lnTo>
                      <a:pt x="1036" y="269"/>
                    </a:lnTo>
                    <a:lnTo>
                      <a:pt x="1035" y="269"/>
                    </a:lnTo>
                    <a:lnTo>
                      <a:pt x="1035" y="271"/>
                    </a:lnTo>
                    <a:lnTo>
                      <a:pt x="1033" y="271"/>
                    </a:lnTo>
                    <a:lnTo>
                      <a:pt x="1031" y="272"/>
                    </a:lnTo>
                    <a:lnTo>
                      <a:pt x="1031" y="275"/>
                    </a:lnTo>
                    <a:lnTo>
                      <a:pt x="1030" y="277"/>
                    </a:lnTo>
                    <a:lnTo>
                      <a:pt x="1030" y="279"/>
                    </a:lnTo>
                    <a:lnTo>
                      <a:pt x="1030" y="279"/>
                    </a:lnTo>
                    <a:lnTo>
                      <a:pt x="1030" y="280"/>
                    </a:lnTo>
                    <a:lnTo>
                      <a:pt x="1031" y="282"/>
                    </a:lnTo>
                    <a:lnTo>
                      <a:pt x="1031" y="283"/>
                    </a:lnTo>
                    <a:lnTo>
                      <a:pt x="1031" y="283"/>
                    </a:lnTo>
                    <a:lnTo>
                      <a:pt x="1033" y="285"/>
                    </a:lnTo>
                    <a:lnTo>
                      <a:pt x="1031" y="285"/>
                    </a:lnTo>
                    <a:lnTo>
                      <a:pt x="1031" y="286"/>
                    </a:lnTo>
                    <a:lnTo>
                      <a:pt x="1030" y="286"/>
                    </a:lnTo>
                    <a:lnTo>
                      <a:pt x="1027" y="286"/>
                    </a:lnTo>
                    <a:lnTo>
                      <a:pt x="1019" y="286"/>
                    </a:lnTo>
                    <a:lnTo>
                      <a:pt x="1017" y="286"/>
                    </a:lnTo>
                    <a:lnTo>
                      <a:pt x="1017" y="288"/>
                    </a:lnTo>
                    <a:lnTo>
                      <a:pt x="1020" y="288"/>
                    </a:lnTo>
                    <a:lnTo>
                      <a:pt x="1022" y="288"/>
                    </a:lnTo>
                    <a:lnTo>
                      <a:pt x="1030" y="288"/>
                    </a:lnTo>
                    <a:lnTo>
                      <a:pt x="1031" y="290"/>
                    </a:lnTo>
                    <a:lnTo>
                      <a:pt x="1031" y="290"/>
                    </a:lnTo>
                    <a:lnTo>
                      <a:pt x="1031" y="291"/>
                    </a:lnTo>
                    <a:lnTo>
                      <a:pt x="1033" y="293"/>
                    </a:lnTo>
                    <a:lnTo>
                      <a:pt x="1033" y="294"/>
                    </a:lnTo>
                    <a:lnTo>
                      <a:pt x="1033" y="296"/>
                    </a:lnTo>
                    <a:lnTo>
                      <a:pt x="1031" y="297"/>
                    </a:lnTo>
                    <a:lnTo>
                      <a:pt x="1031" y="299"/>
                    </a:lnTo>
                    <a:lnTo>
                      <a:pt x="1031" y="301"/>
                    </a:lnTo>
                    <a:lnTo>
                      <a:pt x="1031" y="302"/>
                    </a:lnTo>
                    <a:lnTo>
                      <a:pt x="1036" y="302"/>
                    </a:lnTo>
                    <a:lnTo>
                      <a:pt x="1036" y="302"/>
                    </a:lnTo>
                    <a:lnTo>
                      <a:pt x="1036" y="304"/>
                    </a:lnTo>
                    <a:lnTo>
                      <a:pt x="1035" y="305"/>
                    </a:lnTo>
                    <a:lnTo>
                      <a:pt x="1035" y="305"/>
                    </a:lnTo>
                    <a:lnTo>
                      <a:pt x="1035" y="307"/>
                    </a:lnTo>
                    <a:lnTo>
                      <a:pt x="1035" y="307"/>
                    </a:lnTo>
                    <a:lnTo>
                      <a:pt x="1035" y="308"/>
                    </a:lnTo>
                    <a:lnTo>
                      <a:pt x="1035" y="308"/>
                    </a:lnTo>
                    <a:lnTo>
                      <a:pt x="1035" y="310"/>
                    </a:lnTo>
                    <a:lnTo>
                      <a:pt x="1033" y="312"/>
                    </a:lnTo>
                    <a:lnTo>
                      <a:pt x="1033" y="313"/>
                    </a:lnTo>
                    <a:lnTo>
                      <a:pt x="1031" y="313"/>
                    </a:lnTo>
                    <a:lnTo>
                      <a:pt x="1031" y="313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0"/>
                    </a:lnTo>
                    <a:lnTo>
                      <a:pt x="1030" y="312"/>
                    </a:lnTo>
                    <a:lnTo>
                      <a:pt x="1030" y="312"/>
                    </a:lnTo>
                    <a:lnTo>
                      <a:pt x="1028" y="312"/>
                    </a:lnTo>
                    <a:lnTo>
                      <a:pt x="1027" y="313"/>
                    </a:lnTo>
                    <a:lnTo>
                      <a:pt x="1025" y="313"/>
                    </a:lnTo>
                    <a:lnTo>
                      <a:pt x="1025" y="315"/>
                    </a:lnTo>
                    <a:lnTo>
                      <a:pt x="1027" y="315"/>
                    </a:lnTo>
                    <a:lnTo>
                      <a:pt x="1028" y="315"/>
                    </a:lnTo>
                    <a:lnTo>
                      <a:pt x="1030" y="315"/>
                    </a:lnTo>
                    <a:lnTo>
                      <a:pt x="1031" y="315"/>
                    </a:lnTo>
                    <a:lnTo>
                      <a:pt x="1036" y="312"/>
                    </a:lnTo>
                    <a:lnTo>
                      <a:pt x="1038" y="312"/>
                    </a:lnTo>
                    <a:lnTo>
                      <a:pt x="1039" y="312"/>
                    </a:lnTo>
                    <a:lnTo>
                      <a:pt x="1041" y="312"/>
                    </a:lnTo>
                    <a:lnTo>
                      <a:pt x="1043" y="312"/>
                    </a:lnTo>
                    <a:lnTo>
                      <a:pt x="1046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9" y="313"/>
                    </a:lnTo>
                    <a:lnTo>
                      <a:pt x="1050" y="313"/>
                    </a:lnTo>
                    <a:lnTo>
                      <a:pt x="1050" y="315"/>
                    </a:lnTo>
                    <a:lnTo>
                      <a:pt x="1050" y="318"/>
                    </a:lnTo>
                    <a:lnTo>
                      <a:pt x="1052" y="318"/>
                    </a:lnTo>
                    <a:lnTo>
                      <a:pt x="1052" y="319"/>
                    </a:lnTo>
                    <a:lnTo>
                      <a:pt x="1052" y="319"/>
                    </a:lnTo>
                    <a:lnTo>
                      <a:pt x="1052" y="321"/>
                    </a:lnTo>
                    <a:lnTo>
                      <a:pt x="1052" y="326"/>
                    </a:lnTo>
                    <a:lnTo>
                      <a:pt x="1050" y="327"/>
                    </a:lnTo>
                    <a:lnTo>
                      <a:pt x="1049" y="329"/>
                    </a:lnTo>
                    <a:lnTo>
                      <a:pt x="1047" y="329"/>
                    </a:lnTo>
                    <a:lnTo>
                      <a:pt x="1044" y="331"/>
                    </a:lnTo>
                    <a:lnTo>
                      <a:pt x="1043" y="331"/>
                    </a:lnTo>
                    <a:lnTo>
                      <a:pt x="1041" y="332"/>
                    </a:lnTo>
                    <a:lnTo>
                      <a:pt x="1041" y="332"/>
                    </a:lnTo>
                    <a:lnTo>
                      <a:pt x="1044" y="331"/>
                    </a:lnTo>
                    <a:lnTo>
                      <a:pt x="1049" y="331"/>
                    </a:lnTo>
                    <a:lnTo>
                      <a:pt x="1050" y="329"/>
                    </a:lnTo>
                    <a:lnTo>
                      <a:pt x="1050" y="327"/>
                    </a:lnTo>
                    <a:lnTo>
                      <a:pt x="1052" y="326"/>
                    </a:lnTo>
                    <a:lnTo>
                      <a:pt x="1054" y="321"/>
                    </a:lnTo>
                    <a:lnTo>
                      <a:pt x="1054" y="319"/>
                    </a:lnTo>
                    <a:lnTo>
                      <a:pt x="1055" y="319"/>
                    </a:lnTo>
                    <a:lnTo>
                      <a:pt x="1057" y="321"/>
                    </a:lnTo>
                    <a:lnTo>
                      <a:pt x="1057" y="323"/>
                    </a:lnTo>
                    <a:lnTo>
                      <a:pt x="1057" y="324"/>
                    </a:lnTo>
                    <a:lnTo>
                      <a:pt x="1057" y="324"/>
                    </a:lnTo>
                    <a:lnTo>
                      <a:pt x="1055" y="327"/>
                    </a:lnTo>
                    <a:lnTo>
                      <a:pt x="1055" y="327"/>
                    </a:lnTo>
                    <a:lnTo>
                      <a:pt x="1058" y="324"/>
                    </a:lnTo>
                    <a:lnTo>
                      <a:pt x="1058" y="324"/>
                    </a:lnTo>
                    <a:lnTo>
                      <a:pt x="1058" y="323"/>
                    </a:lnTo>
                    <a:lnTo>
                      <a:pt x="1060" y="321"/>
                    </a:lnTo>
                    <a:lnTo>
                      <a:pt x="1060" y="323"/>
                    </a:lnTo>
                    <a:lnTo>
                      <a:pt x="1060" y="324"/>
                    </a:lnTo>
                    <a:lnTo>
                      <a:pt x="1060" y="327"/>
                    </a:lnTo>
                    <a:lnTo>
                      <a:pt x="1060" y="327"/>
                    </a:lnTo>
                    <a:lnTo>
                      <a:pt x="1060" y="331"/>
                    </a:lnTo>
                    <a:lnTo>
                      <a:pt x="1060" y="331"/>
                    </a:lnTo>
                    <a:lnTo>
                      <a:pt x="1061" y="329"/>
                    </a:lnTo>
                    <a:lnTo>
                      <a:pt x="1061" y="327"/>
                    </a:lnTo>
                    <a:lnTo>
                      <a:pt x="1061" y="326"/>
                    </a:lnTo>
                    <a:lnTo>
                      <a:pt x="1061" y="326"/>
                    </a:lnTo>
                    <a:lnTo>
                      <a:pt x="1065" y="324"/>
                    </a:lnTo>
                    <a:lnTo>
                      <a:pt x="1068" y="323"/>
                    </a:lnTo>
                    <a:lnTo>
                      <a:pt x="1069" y="321"/>
                    </a:lnTo>
                    <a:lnTo>
                      <a:pt x="1071" y="321"/>
                    </a:lnTo>
                    <a:lnTo>
                      <a:pt x="1074" y="319"/>
                    </a:lnTo>
                    <a:lnTo>
                      <a:pt x="1076" y="318"/>
                    </a:lnTo>
                    <a:lnTo>
                      <a:pt x="1077" y="316"/>
                    </a:lnTo>
                    <a:lnTo>
                      <a:pt x="1077" y="315"/>
                    </a:lnTo>
                    <a:lnTo>
                      <a:pt x="1077" y="315"/>
                    </a:lnTo>
                    <a:lnTo>
                      <a:pt x="1079" y="313"/>
                    </a:lnTo>
                    <a:lnTo>
                      <a:pt x="1080" y="313"/>
                    </a:lnTo>
                    <a:lnTo>
                      <a:pt x="1082" y="313"/>
                    </a:lnTo>
                    <a:lnTo>
                      <a:pt x="1082" y="315"/>
                    </a:lnTo>
                    <a:lnTo>
                      <a:pt x="1084" y="316"/>
                    </a:lnTo>
                    <a:lnTo>
                      <a:pt x="1084" y="318"/>
                    </a:lnTo>
                    <a:lnTo>
                      <a:pt x="1084" y="318"/>
                    </a:lnTo>
                    <a:lnTo>
                      <a:pt x="1085" y="321"/>
                    </a:lnTo>
                    <a:lnTo>
                      <a:pt x="1085" y="321"/>
                    </a:lnTo>
                    <a:lnTo>
                      <a:pt x="1085" y="319"/>
                    </a:lnTo>
                    <a:lnTo>
                      <a:pt x="1085" y="318"/>
                    </a:lnTo>
                    <a:lnTo>
                      <a:pt x="1085" y="318"/>
                    </a:lnTo>
                    <a:lnTo>
                      <a:pt x="1085" y="316"/>
                    </a:lnTo>
                    <a:lnTo>
                      <a:pt x="1085" y="315"/>
                    </a:lnTo>
                    <a:lnTo>
                      <a:pt x="1084" y="313"/>
                    </a:lnTo>
                    <a:lnTo>
                      <a:pt x="1084" y="313"/>
                    </a:lnTo>
                    <a:lnTo>
                      <a:pt x="1085" y="312"/>
                    </a:lnTo>
                    <a:lnTo>
                      <a:pt x="1087" y="312"/>
                    </a:lnTo>
                    <a:lnTo>
                      <a:pt x="1087" y="312"/>
                    </a:lnTo>
                    <a:lnTo>
                      <a:pt x="1085" y="312"/>
                    </a:lnTo>
                    <a:lnTo>
                      <a:pt x="1085" y="310"/>
                    </a:lnTo>
                    <a:lnTo>
                      <a:pt x="1087" y="310"/>
                    </a:lnTo>
                    <a:lnTo>
                      <a:pt x="1088" y="310"/>
                    </a:lnTo>
                    <a:lnTo>
                      <a:pt x="1088" y="310"/>
                    </a:lnTo>
                    <a:lnTo>
                      <a:pt x="1088" y="308"/>
                    </a:lnTo>
                    <a:lnTo>
                      <a:pt x="1088" y="308"/>
                    </a:lnTo>
                    <a:lnTo>
                      <a:pt x="1090" y="308"/>
                    </a:lnTo>
                    <a:lnTo>
                      <a:pt x="1091" y="308"/>
                    </a:lnTo>
                    <a:lnTo>
                      <a:pt x="1091" y="308"/>
                    </a:lnTo>
                    <a:lnTo>
                      <a:pt x="1093" y="308"/>
                    </a:lnTo>
                    <a:lnTo>
                      <a:pt x="1093" y="307"/>
                    </a:lnTo>
                    <a:lnTo>
                      <a:pt x="1091" y="307"/>
                    </a:lnTo>
                    <a:lnTo>
                      <a:pt x="1090" y="307"/>
                    </a:lnTo>
                    <a:lnTo>
                      <a:pt x="1090" y="307"/>
                    </a:lnTo>
                    <a:lnTo>
                      <a:pt x="1090" y="305"/>
                    </a:lnTo>
                    <a:lnTo>
                      <a:pt x="1088" y="304"/>
                    </a:lnTo>
                    <a:lnTo>
                      <a:pt x="1090" y="304"/>
                    </a:lnTo>
                    <a:lnTo>
                      <a:pt x="1090" y="304"/>
                    </a:lnTo>
                    <a:lnTo>
                      <a:pt x="1090" y="304"/>
                    </a:lnTo>
                    <a:lnTo>
                      <a:pt x="1091" y="304"/>
                    </a:lnTo>
                    <a:lnTo>
                      <a:pt x="1091" y="302"/>
                    </a:lnTo>
                    <a:lnTo>
                      <a:pt x="1091" y="302"/>
                    </a:lnTo>
                    <a:lnTo>
                      <a:pt x="1093" y="302"/>
                    </a:lnTo>
                    <a:lnTo>
                      <a:pt x="1093" y="302"/>
                    </a:lnTo>
                    <a:lnTo>
                      <a:pt x="1091" y="299"/>
                    </a:lnTo>
                    <a:lnTo>
                      <a:pt x="1093" y="299"/>
                    </a:lnTo>
                    <a:lnTo>
                      <a:pt x="1095" y="299"/>
                    </a:lnTo>
                    <a:lnTo>
                      <a:pt x="1095" y="299"/>
                    </a:lnTo>
                    <a:lnTo>
                      <a:pt x="1098" y="301"/>
                    </a:lnTo>
                    <a:lnTo>
                      <a:pt x="1099" y="301"/>
                    </a:lnTo>
                    <a:lnTo>
                      <a:pt x="1098" y="301"/>
                    </a:lnTo>
                    <a:lnTo>
                      <a:pt x="1096" y="299"/>
                    </a:lnTo>
                    <a:lnTo>
                      <a:pt x="1095" y="299"/>
                    </a:lnTo>
                    <a:lnTo>
                      <a:pt x="1095" y="297"/>
                    </a:lnTo>
                    <a:lnTo>
                      <a:pt x="1093" y="297"/>
                    </a:lnTo>
                    <a:lnTo>
                      <a:pt x="1093" y="296"/>
                    </a:lnTo>
                    <a:lnTo>
                      <a:pt x="1091" y="294"/>
                    </a:lnTo>
                    <a:lnTo>
                      <a:pt x="1091" y="294"/>
                    </a:lnTo>
                    <a:lnTo>
                      <a:pt x="1093" y="293"/>
                    </a:lnTo>
                    <a:lnTo>
                      <a:pt x="1093" y="291"/>
                    </a:lnTo>
                    <a:lnTo>
                      <a:pt x="1095" y="291"/>
                    </a:lnTo>
                    <a:lnTo>
                      <a:pt x="1095" y="291"/>
                    </a:lnTo>
                    <a:lnTo>
                      <a:pt x="1096" y="291"/>
                    </a:lnTo>
                    <a:lnTo>
                      <a:pt x="1098" y="293"/>
                    </a:lnTo>
                    <a:lnTo>
                      <a:pt x="1099" y="293"/>
                    </a:lnTo>
                    <a:lnTo>
                      <a:pt x="1098" y="291"/>
                    </a:lnTo>
                    <a:lnTo>
                      <a:pt x="1096" y="291"/>
                    </a:lnTo>
                    <a:lnTo>
                      <a:pt x="1096" y="291"/>
                    </a:lnTo>
                    <a:lnTo>
                      <a:pt x="1096" y="290"/>
                    </a:lnTo>
                    <a:lnTo>
                      <a:pt x="1098" y="288"/>
                    </a:lnTo>
                    <a:lnTo>
                      <a:pt x="1098" y="286"/>
                    </a:lnTo>
                    <a:lnTo>
                      <a:pt x="1101" y="282"/>
                    </a:lnTo>
                    <a:lnTo>
                      <a:pt x="1101" y="282"/>
                    </a:lnTo>
                    <a:lnTo>
                      <a:pt x="1101" y="280"/>
                    </a:lnTo>
                    <a:lnTo>
                      <a:pt x="1102" y="280"/>
                    </a:lnTo>
                    <a:lnTo>
                      <a:pt x="1104" y="280"/>
                    </a:lnTo>
                    <a:lnTo>
                      <a:pt x="1106" y="282"/>
                    </a:lnTo>
                    <a:lnTo>
                      <a:pt x="1107" y="283"/>
                    </a:lnTo>
                    <a:lnTo>
                      <a:pt x="1107" y="283"/>
                    </a:lnTo>
                    <a:lnTo>
                      <a:pt x="1106" y="285"/>
                    </a:lnTo>
                    <a:lnTo>
                      <a:pt x="1104" y="286"/>
                    </a:lnTo>
                    <a:lnTo>
                      <a:pt x="1102" y="288"/>
                    </a:lnTo>
                    <a:lnTo>
                      <a:pt x="1102" y="288"/>
                    </a:lnTo>
                    <a:lnTo>
                      <a:pt x="1106" y="286"/>
                    </a:lnTo>
                    <a:lnTo>
                      <a:pt x="1107" y="286"/>
                    </a:lnTo>
                    <a:lnTo>
                      <a:pt x="1109" y="286"/>
                    </a:lnTo>
                    <a:lnTo>
                      <a:pt x="1110" y="288"/>
                    </a:lnTo>
                    <a:lnTo>
                      <a:pt x="1112" y="291"/>
                    </a:lnTo>
                    <a:lnTo>
                      <a:pt x="1110" y="293"/>
                    </a:lnTo>
                    <a:lnTo>
                      <a:pt x="1112" y="293"/>
                    </a:lnTo>
                    <a:lnTo>
                      <a:pt x="1113" y="291"/>
                    </a:lnTo>
                    <a:lnTo>
                      <a:pt x="1113" y="293"/>
                    </a:lnTo>
                    <a:lnTo>
                      <a:pt x="1113" y="294"/>
                    </a:lnTo>
                    <a:lnTo>
                      <a:pt x="1115" y="296"/>
                    </a:lnTo>
                    <a:lnTo>
                      <a:pt x="1117" y="297"/>
                    </a:lnTo>
                    <a:lnTo>
                      <a:pt x="1117" y="297"/>
                    </a:lnTo>
                    <a:lnTo>
                      <a:pt x="1115" y="299"/>
                    </a:lnTo>
                    <a:lnTo>
                      <a:pt x="1113" y="301"/>
                    </a:lnTo>
                    <a:lnTo>
                      <a:pt x="1115" y="301"/>
                    </a:lnTo>
                    <a:lnTo>
                      <a:pt x="1117" y="302"/>
                    </a:lnTo>
                    <a:lnTo>
                      <a:pt x="1117" y="302"/>
                    </a:lnTo>
                    <a:lnTo>
                      <a:pt x="1117" y="304"/>
                    </a:lnTo>
                    <a:lnTo>
                      <a:pt x="1117" y="304"/>
                    </a:lnTo>
                    <a:lnTo>
                      <a:pt x="1118" y="302"/>
                    </a:lnTo>
                    <a:lnTo>
                      <a:pt x="1120" y="302"/>
                    </a:lnTo>
                    <a:lnTo>
                      <a:pt x="1121" y="305"/>
                    </a:lnTo>
                    <a:lnTo>
                      <a:pt x="1121" y="307"/>
                    </a:lnTo>
                    <a:lnTo>
                      <a:pt x="1118" y="307"/>
                    </a:lnTo>
                    <a:lnTo>
                      <a:pt x="1117" y="307"/>
                    </a:lnTo>
                    <a:lnTo>
                      <a:pt x="1115" y="307"/>
                    </a:lnTo>
                    <a:lnTo>
                      <a:pt x="1113" y="308"/>
                    </a:lnTo>
                    <a:lnTo>
                      <a:pt x="1115" y="308"/>
                    </a:lnTo>
                    <a:lnTo>
                      <a:pt x="1117" y="308"/>
                    </a:lnTo>
                    <a:lnTo>
                      <a:pt x="1120" y="308"/>
                    </a:lnTo>
                    <a:lnTo>
                      <a:pt x="1123" y="307"/>
                    </a:lnTo>
                    <a:lnTo>
                      <a:pt x="1123" y="307"/>
                    </a:lnTo>
                    <a:lnTo>
                      <a:pt x="1124" y="307"/>
                    </a:lnTo>
                    <a:lnTo>
                      <a:pt x="1124" y="308"/>
                    </a:lnTo>
                    <a:lnTo>
                      <a:pt x="1123" y="308"/>
                    </a:lnTo>
                    <a:lnTo>
                      <a:pt x="1123" y="308"/>
                    </a:lnTo>
                    <a:lnTo>
                      <a:pt x="1124" y="308"/>
                    </a:lnTo>
                    <a:lnTo>
                      <a:pt x="1124" y="310"/>
                    </a:lnTo>
                    <a:lnTo>
                      <a:pt x="1124" y="310"/>
                    </a:lnTo>
                    <a:lnTo>
                      <a:pt x="1124" y="312"/>
                    </a:lnTo>
                    <a:lnTo>
                      <a:pt x="1126" y="312"/>
                    </a:lnTo>
                    <a:lnTo>
                      <a:pt x="1128" y="312"/>
                    </a:lnTo>
                    <a:lnTo>
                      <a:pt x="1128" y="312"/>
                    </a:lnTo>
                    <a:lnTo>
                      <a:pt x="1129" y="313"/>
                    </a:lnTo>
                    <a:lnTo>
                      <a:pt x="1129" y="316"/>
                    </a:lnTo>
                    <a:lnTo>
                      <a:pt x="1126" y="318"/>
                    </a:lnTo>
                    <a:lnTo>
                      <a:pt x="1124" y="319"/>
                    </a:lnTo>
                    <a:lnTo>
                      <a:pt x="1123" y="321"/>
                    </a:lnTo>
                    <a:lnTo>
                      <a:pt x="1121" y="321"/>
                    </a:lnTo>
                    <a:lnTo>
                      <a:pt x="1120" y="323"/>
                    </a:lnTo>
                    <a:lnTo>
                      <a:pt x="1121" y="323"/>
                    </a:lnTo>
                    <a:lnTo>
                      <a:pt x="1124" y="321"/>
                    </a:lnTo>
                    <a:lnTo>
                      <a:pt x="1124" y="319"/>
                    </a:lnTo>
                    <a:lnTo>
                      <a:pt x="1126" y="321"/>
                    </a:lnTo>
                    <a:lnTo>
                      <a:pt x="1126" y="321"/>
                    </a:lnTo>
                    <a:lnTo>
                      <a:pt x="1126" y="321"/>
                    </a:lnTo>
                    <a:lnTo>
                      <a:pt x="1128" y="321"/>
                    </a:lnTo>
                    <a:lnTo>
                      <a:pt x="1131" y="319"/>
                    </a:lnTo>
                    <a:lnTo>
                      <a:pt x="1132" y="319"/>
                    </a:lnTo>
                    <a:lnTo>
                      <a:pt x="1134" y="319"/>
                    </a:lnTo>
                    <a:lnTo>
                      <a:pt x="1134" y="319"/>
                    </a:lnTo>
                    <a:lnTo>
                      <a:pt x="1132" y="323"/>
                    </a:lnTo>
                    <a:lnTo>
                      <a:pt x="1131" y="326"/>
                    </a:lnTo>
                    <a:lnTo>
                      <a:pt x="1128" y="327"/>
                    </a:lnTo>
                    <a:lnTo>
                      <a:pt x="1126" y="329"/>
                    </a:lnTo>
                    <a:lnTo>
                      <a:pt x="1124" y="329"/>
                    </a:lnTo>
                    <a:lnTo>
                      <a:pt x="1124" y="331"/>
                    </a:lnTo>
                    <a:lnTo>
                      <a:pt x="1128" y="327"/>
                    </a:lnTo>
                    <a:lnTo>
                      <a:pt x="1131" y="327"/>
                    </a:lnTo>
                    <a:lnTo>
                      <a:pt x="1134" y="327"/>
                    </a:lnTo>
                    <a:lnTo>
                      <a:pt x="1136" y="327"/>
                    </a:lnTo>
                    <a:lnTo>
                      <a:pt x="1139" y="331"/>
                    </a:lnTo>
                    <a:lnTo>
                      <a:pt x="1140" y="331"/>
                    </a:lnTo>
                    <a:lnTo>
                      <a:pt x="1140" y="331"/>
                    </a:lnTo>
                    <a:lnTo>
                      <a:pt x="1143" y="332"/>
                    </a:lnTo>
                    <a:lnTo>
                      <a:pt x="1143" y="334"/>
                    </a:lnTo>
                    <a:lnTo>
                      <a:pt x="1143" y="334"/>
                    </a:lnTo>
                    <a:lnTo>
                      <a:pt x="1143" y="334"/>
                    </a:lnTo>
                    <a:lnTo>
                      <a:pt x="1142" y="335"/>
                    </a:lnTo>
                    <a:lnTo>
                      <a:pt x="1143" y="337"/>
                    </a:lnTo>
                    <a:lnTo>
                      <a:pt x="1143" y="338"/>
                    </a:lnTo>
                    <a:lnTo>
                      <a:pt x="1142" y="340"/>
                    </a:lnTo>
                    <a:lnTo>
                      <a:pt x="1140" y="340"/>
                    </a:lnTo>
                    <a:lnTo>
                      <a:pt x="1139" y="340"/>
                    </a:lnTo>
                    <a:lnTo>
                      <a:pt x="1137" y="342"/>
                    </a:lnTo>
                    <a:lnTo>
                      <a:pt x="1137" y="342"/>
                    </a:lnTo>
                    <a:lnTo>
                      <a:pt x="1136" y="340"/>
                    </a:lnTo>
                    <a:lnTo>
                      <a:pt x="1136" y="342"/>
                    </a:lnTo>
                    <a:lnTo>
                      <a:pt x="1137" y="342"/>
                    </a:lnTo>
                    <a:lnTo>
                      <a:pt x="1139" y="342"/>
                    </a:lnTo>
                    <a:lnTo>
                      <a:pt x="1140" y="342"/>
                    </a:lnTo>
                    <a:lnTo>
                      <a:pt x="1142" y="342"/>
                    </a:lnTo>
                    <a:lnTo>
                      <a:pt x="1143" y="342"/>
                    </a:lnTo>
                    <a:lnTo>
                      <a:pt x="1145" y="343"/>
                    </a:lnTo>
                    <a:lnTo>
                      <a:pt x="1145" y="343"/>
                    </a:lnTo>
                    <a:lnTo>
                      <a:pt x="1143" y="343"/>
                    </a:lnTo>
                    <a:lnTo>
                      <a:pt x="1143" y="345"/>
                    </a:lnTo>
                    <a:lnTo>
                      <a:pt x="1143" y="346"/>
                    </a:lnTo>
                    <a:lnTo>
                      <a:pt x="1143" y="346"/>
                    </a:lnTo>
                    <a:lnTo>
                      <a:pt x="1145" y="346"/>
                    </a:lnTo>
                    <a:lnTo>
                      <a:pt x="1145" y="346"/>
                    </a:lnTo>
                    <a:lnTo>
                      <a:pt x="1147" y="346"/>
                    </a:lnTo>
                    <a:lnTo>
                      <a:pt x="1148" y="346"/>
                    </a:lnTo>
                    <a:lnTo>
                      <a:pt x="1153" y="351"/>
                    </a:lnTo>
                    <a:lnTo>
                      <a:pt x="1151" y="353"/>
                    </a:lnTo>
                    <a:lnTo>
                      <a:pt x="1151" y="354"/>
                    </a:lnTo>
                    <a:lnTo>
                      <a:pt x="1151" y="356"/>
                    </a:lnTo>
                    <a:lnTo>
                      <a:pt x="1151" y="357"/>
                    </a:lnTo>
                    <a:lnTo>
                      <a:pt x="1150" y="357"/>
                    </a:lnTo>
                    <a:lnTo>
                      <a:pt x="1142" y="357"/>
                    </a:lnTo>
                    <a:lnTo>
                      <a:pt x="1137" y="356"/>
                    </a:lnTo>
                    <a:lnTo>
                      <a:pt x="1137" y="356"/>
                    </a:lnTo>
                    <a:lnTo>
                      <a:pt x="1139" y="354"/>
                    </a:lnTo>
                    <a:lnTo>
                      <a:pt x="1137" y="354"/>
                    </a:lnTo>
                    <a:lnTo>
                      <a:pt x="1136" y="354"/>
                    </a:lnTo>
                    <a:lnTo>
                      <a:pt x="1136" y="354"/>
                    </a:lnTo>
                    <a:lnTo>
                      <a:pt x="1137" y="356"/>
                    </a:lnTo>
                    <a:lnTo>
                      <a:pt x="1140" y="357"/>
                    </a:lnTo>
                    <a:lnTo>
                      <a:pt x="1142" y="359"/>
                    </a:lnTo>
                    <a:lnTo>
                      <a:pt x="1145" y="359"/>
                    </a:lnTo>
                    <a:lnTo>
                      <a:pt x="1145" y="360"/>
                    </a:lnTo>
                    <a:lnTo>
                      <a:pt x="1147" y="360"/>
                    </a:lnTo>
                    <a:lnTo>
                      <a:pt x="1147" y="360"/>
                    </a:lnTo>
                    <a:lnTo>
                      <a:pt x="1143" y="360"/>
                    </a:lnTo>
                    <a:lnTo>
                      <a:pt x="1142" y="362"/>
                    </a:lnTo>
                    <a:lnTo>
                      <a:pt x="1143" y="362"/>
                    </a:lnTo>
                    <a:lnTo>
                      <a:pt x="1147" y="364"/>
                    </a:lnTo>
                    <a:lnTo>
                      <a:pt x="1150" y="364"/>
                    </a:lnTo>
                    <a:lnTo>
                      <a:pt x="1151" y="364"/>
                    </a:lnTo>
                    <a:lnTo>
                      <a:pt x="1150" y="365"/>
                    </a:lnTo>
                    <a:lnTo>
                      <a:pt x="1147" y="365"/>
                    </a:lnTo>
                    <a:lnTo>
                      <a:pt x="1147" y="367"/>
                    </a:lnTo>
                    <a:lnTo>
                      <a:pt x="1148" y="367"/>
                    </a:lnTo>
                    <a:lnTo>
                      <a:pt x="1151" y="367"/>
                    </a:lnTo>
                    <a:lnTo>
                      <a:pt x="1151" y="367"/>
                    </a:lnTo>
                    <a:lnTo>
                      <a:pt x="1153" y="370"/>
                    </a:lnTo>
                    <a:lnTo>
                      <a:pt x="1153" y="370"/>
                    </a:lnTo>
                    <a:lnTo>
                      <a:pt x="1150" y="371"/>
                    </a:lnTo>
                    <a:lnTo>
                      <a:pt x="1150" y="371"/>
                    </a:lnTo>
                    <a:lnTo>
                      <a:pt x="1151" y="371"/>
                    </a:lnTo>
                    <a:lnTo>
                      <a:pt x="1154" y="371"/>
                    </a:lnTo>
                    <a:lnTo>
                      <a:pt x="1154" y="373"/>
                    </a:lnTo>
                    <a:lnTo>
                      <a:pt x="1154" y="373"/>
                    </a:lnTo>
                    <a:lnTo>
                      <a:pt x="1156" y="375"/>
                    </a:lnTo>
                    <a:lnTo>
                      <a:pt x="1158" y="375"/>
                    </a:lnTo>
                    <a:lnTo>
                      <a:pt x="1159" y="373"/>
                    </a:lnTo>
                    <a:lnTo>
                      <a:pt x="1159" y="371"/>
                    </a:lnTo>
                    <a:lnTo>
                      <a:pt x="1161" y="373"/>
                    </a:lnTo>
                    <a:lnTo>
                      <a:pt x="1161" y="373"/>
                    </a:lnTo>
                    <a:lnTo>
                      <a:pt x="1162" y="375"/>
                    </a:lnTo>
                    <a:lnTo>
                      <a:pt x="1162" y="375"/>
                    </a:lnTo>
                    <a:lnTo>
                      <a:pt x="1164" y="376"/>
                    </a:lnTo>
                    <a:lnTo>
                      <a:pt x="1164" y="375"/>
                    </a:lnTo>
                    <a:lnTo>
                      <a:pt x="1165" y="376"/>
                    </a:lnTo>
                    <a:lnTo>
                      <a:pt x="1167" y="376"/>
                    </a:lnTo>
                    <a:lnTo>
                      <a:pt x="1165" y="378"/>
                    </a:lnTo>
                    <a:lnTo>
                      <a:pt x="1165" y="378"/>
                    </a:lnTo>
                    <a:lnTo>
                      <a:pt x="1167" y="379"/>
                    </a:lnTo>
                    <a:lnTo>
                      <a:pt x="1167" y="381"/>
                    </a:lnTo>
                    <a:lnTo>
                      <a:pt x="1169" y="383"/>
                    </a:lnTo>
                    <a:lnTo>
                      <a:pt x="1169" y="383"/>
                    </a:lnTo>
                    <a:lnTo>
                      <a:pt x="1165" y="384"/>
                    </a:lnTo>
                    <a:lnTo>
                      <a:pt x="1165" y="387"/>
                    </a:lnTo>
                    <a:lnTo>
                      <a:pt x="1165" y="387"/>
                    </a:lnTo>
                    <a:lnTo>
                      <a:pt x="1164" y="389"/>
                    </a:lnTo>
                    <a:lnTo>
                      <a:pt x="1162" y="390"/>
                    </a:lnTo>
                    <a:lnTo>
                      <a:pt x="1164" y="390"/>
                    </a:lnTo>
                    <a:lnTo>
                      <a:pt x="1167" y="387"/>
                    </a:lnTo>
                    <a:lnTo>
                      <a:pt x="1169" y="387"/>
                    </a:lnTo>
                    <a:lnTo>
                      <a:pt x="1172" y="386"/>
                    </a:lnTo>
                    <a:lnTo>
                      <a:pt x="1173" y="386"/>
                    </a:lnTo>
                    <a:lnTo>
                      <a:pt x="1175" y="386"/>
                    </a:lnTo>
                    <a:lnTo>
                      <a:pt x="1177" y="386"/>
                    </a:lnTo>
                    <a:lnTo>
                      <a:pt x="1177" y="387"/>
                    </a:lnTo>
                    <a:lnTo>
                      <a:pt x="1177" y="389"/>
                    </a:lnTo>
                    <a:lnTo>
                      <a:pt x="1178" y="387"/>
                    </a:lnTo>
                    <a:lnTo>
                      <a:pt x="1180" y="387"/>
                    </a:lnTo>
                    <a:lnTo>
                      <a:pt x="1178" y="389"/>
                    </a:lnTo>
                    <a:lnTo>
                      <a:pt x="1175" y="392"/>
                    </a:lnTo>
                    <a:lnTo>
                      <a:pt x="1173" y="394"/>
                    </a:lnTo>
                    <a:lnTo>
                      <a:pt x="1173" y="395"/>
                    </a:lnTo>
                    <a:lnTo>
                      <a:pt x="1175" y="394"/>
                    </a:lnTo>
                    <a:lnTo>
                      <a:pt x="1180" y="390"/>
                    </a:lnTo>
                    <a:lnTo>
                      <a:pt x="1180" y="390"/>
                    </a:lnTo>
                    <a:lnTo>
                      <a:pt x="1181" y="389"/>
                    </a:lnTo>
                    <a:lnTo>
                      <a:pt x="1183" y="387"/>
                    </a:lnTo>
                    <a:lnTo>
                      <a:pt x="1184" y="387"/>
                    </a:lnTo>
                    <a:lnTo>
                      <a:pt x="1186" y="389"/>
                    </a:lnTo>
                    <a:lnTo>
                      <a:pt x="1186" y="390"/>
                    </a:lnTo>
                    <a:lnTo>
                      <a:pt x="1188" y="392"/>
                    </a:lnTo>
                    <a:lnTo>
                      <a:pt x="1189" y="395"/>
                    </a:lnTo>
                    <a:lnTo>
                      <a:pt x="1192" y="395"/>
                    </a:lnTo>
                    <a:lnTo>
                      <a:pt x="1194" y="397"/>
                    </a:lnTo>
                    <a:lnTo>
                      <a:pt x="1197" y="395"/>
                    </a:lnTo>
                    <a:lnTo>
                      <a:pt x="1197" y="394"/>
                    </a:lnTo>
                    <a:lnTo>
                      <a:pt x="1200" y="394"/>
                    </a:lnTo>
                    <a:lnTo>
                      <a:pt x="1200" y="394"/>
                    </a:lnTo>
                    <a:lnTo>
                      <a:pt x="1202" y="397"/>
                    </a:lnTo>
                    <a:lnTo>
                      <a:pt x="1203" y="397"/>
                    </a:lnTo>
                    <a:lnTo>
                      <a:pt x="1205" y="398"/>
                    </a:lnTo>
                    <a:lnTo>
                      <a:pt x="1205" y="398"/>
                    </a:lnTo>
                    <a:lnTo>
                      <a:pt x="1208" y="398"/>
                    </a:lnTo>
                    <a:lnTo>
                      <a:pt x="1210" y="400"/>
                    </a:lnTo>
                    <a:lnTo>
                      <a:pt x="1210" y="400"/>
                    </a:lnTo>
                    <a:lnTo>
                      <a:pt x="1208" y="401"/>
                    </a:lnTo>
                    <a:lnTo>
                      <a:pt x="1206" y="403"/>
                    </a:lnTo>
                    <a:lnTo>
                      <a:pt x="1205" y="405"/>
                    </a:lnTo>
                    <a:lnTo>
                      <a:pt x="1202" y="405"/>
                    </a:lnTo>
                    <a:lnTo>
                      <a:pt x="1199" y="405"/>
                    </a:lnTo>
                    <a:lnTo>
                      <a:pt x="1199" y="405"/>
                    </a:lnTo>
                    <a:lnTo>
                      <a:pt x="1197" y="406"/>
                    </a:lnTo>
                    <a:lnTo>
                      <a:pt x="1195" y="406"/>
                    </a:lnTo>
                    <a:lnTo>
                      <a:pt x="1194" y="408"/>
                    </a:lnTo>
                    <a:lnTo>
                      <a:pt x="1192" y="409"/>
                    </a:lnTo>
                    <a:lnTo>
                      <a:pt x="1191" y="411"/>
                    </a:lnTo>
                    <a:lnTo>
                      <a:pt x="1189" y="411"/>
                    </a:lnTo>
                    <a:lnTo>
                      <a:pt x="1188" y="411"/>
                    </a:lnTo>
                    <a:lnTo>
                      <a:pt x="1188" y="411"/>
                    </a:lnTo>
                    <a:lnTo>
                      <a:pt x="1186" y="411"/>
                    </a:lnTo>
                    <a:lnTo>
                      <a:pt x="1186" y="412"/>
                    </a:lnTo>
                    <a:lnTo>
                      <a:pt x="1186" y="412"/>
                    </a:lnTo>
                    <a:lnTo>
                      <a:pt x="1183" y="412"/>
                    </a:lnTo>
                    <a:lnTo>
                      <a:pt x="1178" y="414"/>
                    </a:lnTo>
                    <a:lnTo>
                      <a:pt x="1177" y="416"/>
                    </a:lnTo>
                    <a:lnTo>
                      <a:pt x="1175" y="414"/>
                    </a:lnTo>
                    <a:lnTo>
                      <a:pt x="1173" y="414"/>
                    </a:lnTo>
                    <a:lnTo>
                      <a:pt x="1173" y="416"/>
                    </a:lnTo>
                    <a:lnTo>
                      <a:pt x="1172" y="416"/>
                    </a:lnTo>
                    <a:lnTo>
                      <a:pt x="1170" y="417"/>
                    </a:lnTo>
                    <a:lnTo>
                      <a:pt x="1170" y="417"/>
                    </a:lnTo>
                    <a:lnTo>
                      <a:pt x="1170" y="419"/>
                    </a:lnTo>
                    <a:lnTo>
                      <a:pt x="1170" y="419"/>
                    </a:lnTo>
                    <a:lnTo>
                      <a:pt x="1169" y="419"/>
                    </a:lnTo>
                    <a:lnTo>
                      <a:pt x="1167" y="419"/>
                    </a:lnTo>
                    <a:lnTo>
                      <a:pt x="1165" y="419"/>
                    </a:lnTo>
                    <a:lnTo>
                      <a:pt x="1165" y="419"/>
                    </a:lnTo>
                    <a:lnTo>
                      <a:pt x="1169" y="420"/>
                    </a:lnTo>
                    <a:lnTo>
                      <a:pt x="1170" y="422"/>
                    </a:lnTo>
                    <a:lnTo>
                      <a:pt x="1169" y="422"/>
                    </a:lnTo>
                    <a:lnTo>
                      <a:pt x="1167" y="423"/>
                    </a:lnTo>
                    <a:lnTo>
                      <a:pt x="1167" y="423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5"/>
                    </a:lnTo>
                    <a:lnTo>
                      <a:pt x="1167" y="427"/>
                    </a:lnTo>
                    <a:lnTo>
                      <a:pt x="1169" y="425"/>
                    </a:lnTo>
                    <a:lnTo>
                      <a:pt x="1172" y="423"/>
                    </a:lnTo>
                    <a:lnTo>
                      <a:pt x="1173" y="422"/>
                    </a:lnTo>
                    <a:lnTo>
                      <a:pt x="1173" y="422"/>
                    </a:lnTo>
                    <a:lnTo>
                      <a:pt x="1177" y="420"/>
                    </a:lnTo>
                    <a:lnTo>
                      <a:pt x="1178" y="420"/>
                    </a:lnTo>
                    <a:lnTo>
                      <a:pt x="1181" y="419"/>
                    </a:lnTo>
                    <a:lnTo>
                      <a:pt x="1184" y="417"/>
                    </a:lnTo>
                    <a:lnTo>
                      <a:pt x="1188" y="414"/>
                    </a:lnTo>
                    <a:lnTo>
                      <a:pt x="1191" y="412"/>
                    </a:lnTo>
                    <a:lnTo>
                      <a:pt x="1195" y="411"/>
                    </a:lnTo>
                    <a:lnTo>
                      <a:pt x="1199" y="409"/>
                    </a:lnTo>
                    <a:lnTo>
                      <a:pt x="1202" y="409"/>
                    </a:lnTo>
                    <a:lnTo>
                      <a:pt x="1202" y="409"/>
                    </a:lnTo>
                    <a:lnTo>
                      <a:pt x="1199" y="409"/>
                    </a:lnTo>
                    <a:lnTo>
                      <a:pt x="1197" y="409"/>
                    </a:lnTo>
                    <a:lnTo>
                      <a:pt x="1195" y="409"/>
                    </a:lnTo>
                    <a:lnTo>
                      <a:pt x="1195" y="408"/>
                    </a:lnTo>
                    <a:lnTo>
                      <a:pt x="1195" y="408"/>
                    </a:lnTo>
                    <a:lnTo>
                      <a:pt x="1195" y="408"/>
                    </a:lnTo>
                    <a:lnTo>
                      <a:pt x="1197" y="408"/>
                    </a:lnTo>
                    <a:lnTo>
                      <a:pt x="1206" y="408"/>
                    </a:lnTo>
                    <a:lnTo>
                      <a:pt x="1208" y="408"/>
                    </a:lnTo>
                    <a:lnTo>
                      <a:pt x="1211" y="412"/>
                    </a:lnTo>
                    <a:lnTo>
                      <a:pt x="1213" y="414"/>
                    </a:lnTo>
                    <a:lnTo>
                      <a:pt x="1213" y="416"/>
                    </a:lnTo>
                    <a:lnTo>
                      <a:pt x="1213" y="416"/>
                    </a:lnTo>
                    <a:lnTo>
                      <a:pt x="1211" y="417"/>
                    </a:lnTo>
                    <a:lnTo>
                      <a:pt x="1208" y="419"/>
                    </a:lnTo>
                    <a:lnTo>
                      <a:pt x="1206" y="419"/>
                    </a:lnTo>
                    <a:lnTo>
                      <a:pt x="1206" y="419"/>
                    </a:lnTo>
                    <a:lnTo>
                      <a:pt x="1208" y="420"/>
                    </a:lnTo>
                    <a:lnTo>
                      <a:pt x="1210" y="420"/>
                    </a:lnTo>
                    <a:lnTo>
                      <a:pt x="1210" y="422"/>
                    </a:lnTo>
                    <a:lnTo>
                      <a:pt x="1211" y="420"/>
                    </a:lnTo>
                    <a:lnTo>
                      <a:pt x="1214" y="419"/>
                    </a:lnTo>
                    <a:lnTo>
                      <a:pt x="1218" y="417"/>
                    </a:lnTo>
                    <a:lnTo>
                      <a:pt x="1219" y="416"/>
                    </a:lnTo>
                    <a:lnTo>
                      <a:pt x="1222" y="416"/>
                    </a:lnTo>
                    <a:lnTo>
                      <a:pt x="1222" y="416"/>
                    </a:lnTo>
                    <a:lnTo>
                      <a:pt x="1222" y="417"/>
                    </a:lnTo>
                    <a:lnTo>
                      <a:pt x="1224" y="419"/>
                    </a:lnTo>
                    <a:lnTo>
                      <a:pt x="1225" y="419"/>
                    </a:lnTo>
                    <a:lnTo>
                      <a:pt x="1227" y="420"/>
                    </a:lnTo>
                    <a:lnTo>
                      <a:pt x="1230" y="422"/>
                    </a:lnTo>
                    <a:lnTo>
                      <a:pt x="1230" y="423"/>
                    </a:lnTo>
                    <a:lnTo>
                      <a:pt x="1232" y="425"/>
                    </a:lnTo>
                    <a:lnTo>
                      <a:pt x="1232" y="425"/>
                    </a:lnTo>
                    <a:lnTo>
                      <a:pt x="1232" y="425"/>
                    </a:lnTo>
                    <a:lnTo>
                      <a:pt x="1232" y="427"/>
                    </a:lnTo>
                    <a:lnTo>
                      <a:pt x="1232" y="427"/>
                    </a:lnTo>
                    <a:lnTo>
                      <a:pt x="1232" y="428"/>
                    </a:lnTo>
                    <a:lnTo>
                      <a:pt x="1230" y="431"/>
                    </a:lnTo>
                    <a:lnTo>
                      <a:pt x="1232" y="433"/>
                    </a:lnTo>
                    <a:lnTo>
                      <a:pt x="1232" y="435"/>
                    </a:lnTo>
                    <a:lnTo>
                      <a:pt x="1232" y="436"/>
                    </a:lnTo>
                    <a:lnTo>
                      <a:pt x="1232" y="438"/>
                    </a:lnTo>
                    <a:lnTo>
                      <a:pt x="1232" y="438"/>
                    </a:lnTo>
                    <a:lnTo>
                      <a:pt x="1232" y="439"/>
                    </a:lnTo>
                    <a:lnTo>
                      <a:pt x="1227" y="439"/>
                    </a:lnTo>
                    <a:lnTo>
                      <a:pt x="1225" y="439"/>
                    </a:lnTo>
                    <a:lnTo>
                      <a:pt x="1224" y="441"/>
                    </a:lnTo>
                    <a:lnTo>
                      <a:pt x="1225" y="441"/>
                    </a:lnTo>
                    <a:lnTo>
                      <a:pt x="1229" y="441"/>
                    </a:lnTo>
                    <a:lnTo>
                      <a:pt x="1232" y="441"/>
                    </a:lnTo>
                    <a:lnTo>
                      <a:pt x="1233" y="441"/>
                    </a:lnTo>
                    <a:lnTo>
                      <a:pt x="1233" y="442"/>
                    </a:lnTo>
                    <a:lnTo>
                      <a:pt x="1233" y="442"/>
                    </a:lnTo>
                    <a:lnTo>
                      <a:pt x="1232" y="444"/>
                    </a:lnTo>
                    <a:lnTo>
                      <a:pt x="1230" y="444"/>
                    </a:lnTo>
                    <a:lnTo>
                      <a:pt x="1229" y="442"/>
                    </a:lnTo>
                    <a:lnTo>
                      <a:pt x="1229" y="444"/>
                    </a:lnTo>
                    <a:lnTo>
                      <a:pt x="1232" y="444"/>
                    </a:lnTo>
                    <a:lnTo>
                      <a:pt x="1232" y="446"/>
                    </a:lnTo>
                    <a:lnTo>
                      <a:pt x="1233" y="446"/>
                    </a:lnTo>
                    <a:lnTo>
                      <a:pt x="1233" y="447"/>
                    </a:lnTo>
                    <a:lnTo>
                      <a:pt x="1233" y="449"/>
                    </a:lnTo>
                    <a:lnTo>
                      <a:pt x="1229" y="452"/>
                    </a:lnTo>
                    <a:lnTo>
                      <a:pt x="1225" y="455"/>
                    </a:lnTo>
                    <a:lnTo>
                      <a:pt x="1221" y="457"/>
                    </a:lnTo>
                    <a:lnTo>
                      <a:pt x="1214" y="461"/>
                    </a:lnTo>
                    <a:lnTo>
                      <a:pt x="1214" y="461"/>
                    </a:lnTo>
                    <a:lnTo>
                      <a:pt x="1213" y="461"/>
                    </a:lnTo>
                    <a:lnTo>
                      <a:pt x="1211" y="461"/>
                    </a:lnTo>
                    <a:lnTo>
                      <a:pt x="1208" y="461"/>
                    </a:lnTo>
                    <a:lnTo>
                      <a:pt x="1203" y="461"/>
                    </a:lnTo>
                    <a:lnTo>
                      <a:pt x="1202" y="463"/>
                    </a:lnTo>
                    <a:lnTo>
                      <a:pt x="1200" y="463"/>
                    </a:lnTo>
                    <a:lnTo>
                      <a:pt x="1199" y="464"/>
                    </a:lnTo>
                    <a:lnTo>
                      <a:pt x="1197" y="464"/>
                    </a:lnTo>
                    <a:lnTo>
                      <a:pt x="1194" y="464"/>
                    </a:lnTo>
                    <a:lnTo>
                      <a:pt x="1192" y="464"/>
                    </a:lnTo>
                    <a:lnTo>
                      <a:pt x="1192" y="464"/>
                    </a:lnTo>
                    <a:lnTo>
                      <a:pt x="1191" y="466"/>
                    </a:lnTo>
                    <a:lnTo>
                      <a:pt x="1191" y="466"/>
                    </a:lnTo>
                    <a:lnTo>
                      <a:pt x="1184" y="472"/>
                    </a:lnTo>
                    <a:lnTo>
                      <a:pt x="1183" y="474"/>
                    </a:lnTo>
                    <a:lnTo>
                      <a:pt x="1180" y="475"/>
                    </a:lnTo>
                    <a:lnTo>
                      <a:pt x="1177" y="480"/>
                    </a:lnTo>
                    <a:lnTo>
                      <a:pt x="1173" y="480"/>
                    </a:lnTo>
                    <a:lnTo>
                      <a:pt x="1173" y="483"/>
                    </a:lnTo>
                    <a:lnTo>
                      <a:pt x="1170" y="483"/>
                    </a:lnTo>
                    <a:lnTo>
                      <a:pt x="1165" y="485"/>
                    </a:lnTo>
                    <a:lnTo>
                      <a:pt x="1162" y="485"/>
                    </a:lnTo>
                    <a:lnTo>
                      <a:pt x="1159" y="483"/>
                    </a:lnTo>
                    <a:lnTo>
                      <a:pt x="1158" y="485"/>
                    </a:lnTo>
                    <a:lnTo>
                      <a:pt x="1154" y="485"/>
                    </a:lnTo>
                    <a:lnTo>
                      <a:pt x="1153" y="485"/>
                    </a:lnTo>
                    <a:lnTo>
                      <a:pt x="1147" y="486"/>
                    </a:lnTo>
                    <a:lnTo>
                      <a:pt x="1145" y="485"/>
                    </a:lnTo>
                    <a:lnTo>
                      <a:pt x="1143" y="485"/>
                    </a:lnTo>
                    <a:lnTo>
                      <a:pt x="1140" y="485"/>
                    </a:lnTo>
                    <a:lnTo>
                      <a:pt x="1137" y="483"/>
                    </a:lnTo>
                    <a:lnTo>
                      <a:pt x="1134" y="483"/>
                    </a:lnTo>
                    <a:lnTo>
                      <a:pt x="1132" y="483"/>
                    </a:lnTo>
                    <a:lnTo>
                      <a:pt x="1131" y="483"/>
                    </a:lnTo>
                    <a:lnTo>
                      <a:pt x="1129" y="483"/>
                    </a:lnTo>
                    <a:lnTo>
                      <a:pt x="1126" y="483"/>
                    </a:lnTo>
                    <a:lnTo>
                      <a:pt x="1124" y="485"/>
                    </a:lnTo>
                    <a:lnTo>
                      <a:pt x="1120" y="483"/>
                    </a:lnTo>
                    <a:lnTo>
                      <a:pt x="1118" y="483"/>
                    </a:lnTo>
                    <a:lnTo>
                      <a:pt x="1115" y="483"/>
                    </a:lnTo>
                    <a:lnTo>
                      <a:pt x="1113" y="483"/>
                    </a:lnTo>
                    <a:lnTo>
                      <a:pt x="1112" y="483"/>
                    </a:lnTo>
                    <a:lnTo>
                      <a:pt x="1106" y="483"/>
                    </a:lnTo>
                    <a:lnTo>
                      <a:pt x="1101" y="483"/>
                    </a:lnTo>
                    <a:lnTo>
                      <a:pt x="1096" y="483"/>
                    </a:lnTo>
                    <a:lnTo>
                      <a:pt x="1095" y="483"/>
                    </a:lnTo>
                    <a:lnTo>
                      <a:pt x="1088" y="483"/>
                    </a:lnTo>
                    <a:lnTo>
                      <a:pt x="1085" y="483"/>
                    </a:lnTo>
                    <a:lnTo>
                      <a:pt x="1084" y="485"/>
                    </a:lnTo>
                    <a:lnTo>
                      <a:pt x="1082" y="485"/>
                    </a:lnTo>
                    <a:lnTo>
                      <a:pt x="1079" y="485"/>
                    </a:lnTo>
                    <a:lnTo>
                      <a:pt x="1079" y="485"/>
                    </a:lnTo>
                    <a:lnTo>
                      <a:pt x="1077" y="485"/>
                    </a:lnTo>
                    <a:lnTo>
                      <a:pt x="1077" y="485"/>
                    </a:lnTo>
                    <a:lnTo>
                      <a:pt x="1076" y="486"/>
                    </a:lnTo>
                    <a:lnTo>
                      <a:pt x="1074" y="488"/>
                    </a:lnTo>
                    <a:lnTo>
                      <a:pt x="1071" y="488"/>
                    </a:lnTo>
                    <a:lnTo>
                      <a:pt x="1066" y="496"/>
                    </a:lnTo>
                    <a:lnTo>
                      <a:pt x="1066" y="499"/>
                    </a:lnTo>
                    <a:lnTo>
                      <a:pt x="1065" y="501"/>
                    </a:lnTo>
                    <a:lnTo>
                      <a:pt x="1063" y="501"/>
                    </a:lnTo>
                    <a:lnTo>
                      <a:pt x="1063" y="501"/>
                    </a:lnTo>
                    <a:lnTo>
                      <a:pt x="1055" y="502"/>
                    </a:lnTo>
                    <a:lnTo>
                      <a:pt x="1052" y="504"/>
                    </a:lnTo>
                    <a:lnTo>
                      <a:pt x="1052" y="505"/>
                    </a:lnTo>
                    <a:lnTo>
                      <a:pt x="1052" y="505"/>
                    </a:lnTo>
                    <a:lnTo>
                      <a:pt x="1050" y="505"/>
                    </a:lnTo>
                    <a:lnTo>
                      <a:pt x="1047" y="507"/>
                    </a:lnTo>
                    <a:lnTo>
                      <a:pt x="1047" y="507"/>
                    </a:lnTo>
                    <a:lnTo>
                      <a:pt x="1046" y="509"/>
                    </a:lnTo>
                    <a:lnTo>
                      <a:pt x="1043" y="510"/>
                    </a:lnTo>
                    <a:lnTo>
                      <a:pt x="1038" y="515"/>
                    </a:lnTo>
                    <a:lnTo>
                      <a:pt x="1036" y="520"/>
                    </a:lnTo>
                    <a:lnTo>
                      <a:pt x="1033" y="521"/>
                    </a:lnTo>
                    <a:lnTo>
                      <a:pt x="1031" y="523"/>
                    </a:lnTo>
                    <a:lnTo>
                      <a:pt x="1030" y="523"/>
                    </a:lnTo>
                    <a:lnTo>
                      <a:pt x="1028" y="523"/>
                    </a:lnTo>
                    <a:lnTo>
                      <a:pt x="1027" y="521"/>
                    </a:lnTo>
                    <a:lnTo>
                      <a:pt x="1025" y="521"/>
                    </a:lnTo>
                    <a:lnTo>
                      <a:pt x="1022" y="520"/>
                    </a:lnTo>
                    <a:lnTo>
                      <a:pt x="1013" y="518"/>
                    </a:lnTo>
                    <a:lnTo>
                      <a:pt x="1014" y="518"/>
                    </a:lnTo>
                    <a:lnTo>
                      <a:pt x="1014" y="520"/>
                    </a:lnTo>
                    <a:lnTo>
                      <a:pt x="1017" y="520"/>
                    </a:lnTo>
                    <a:lnTo>
                      <a:pt x="1019" y="520"/>
                    </a:lnTo>
                    <a:lnTo>
                      <a:pt x="1025" y="521"/>
                    </a:lnTo>
                    <a:lnTo>
                      <a:pt x="1027" y="523"/>
                    </a:lnTo>
                    <a:lnTo>
                      <a:pt x="1028" y="523"/>
                    </a:lnTo>
                    <a:lnTo>
                      <a:pt x="1030" y="524"/>
                    </a:lnTo>
                    <a:lnTo>
                      <a:pt x="1030" y="527"/>
                    </a:lnTo>
                    <a:lnTo>
                      <a:pt x="1028" y="529"/>
                    </a:lnTo>
                    <a:lnTo>
                      <a:pt x="1027" y="531"/>
                    </a:lnTo>
                    <a:lnTo>
                      <a:pt x="1022" y="535"/>
                    </a:lnTo>
                    <a:lnTo>
                      <a:pt x="1020" y="537"/>
                    </a:lnTo>
                    <a:lnTo>
                      <a:pt x="1017" y="542"/>
                    </a:lnTo>
                    <a:lnTo>
                      <a:pt x="1013" y="545"/>
                    </a:lnTo>
                    <a:lnTo>
                      <a:pt x="1011" y="546"/>
                    </a:lnTo>
                    <a:lnTo>
                      <a:pt x="1008" y="548"/>
                    </a:lnTo>
                    <a:lnTo>
                      <a:pt x="1003" y="550"/>
                    </a:lnTo>
                    <a:lnTo>
                      <a:pt x="1002" y="550"/>
                    </a:lnTo>
                    <a:lnTo>
                      <a:pt x="1000" y="550"/>
                    </a:lnTo>
                    <a:lnTo>
                      <a:pt x="997" y="551"/>
                    </a:lnTo>
                    <a:lnTo>
                      <a:pt x="995" y="553"/>
                    </a:lnTo>
                    <a:lnTo>
                      <a:pt x="994" y="554"/>
                    </a:lnTo>
                    <a:lnTo>
                      <a:pt x="987" y="557"/>
                    </a:lnTo>
                    <a:lnTo>
                      <a:pt x="986" y="557"/>
                    </a:lnTo>
                    <a:lnTo>
                      <a:pt x="984" y="559"/>
                    </a:lnTo>
                    <a:lnTo>
                      <a:pt x="983" y="561"/>
                    </a:lnTo>
                    <a:lnTo>
                      <a:pt x="981" y="561"/>
                    </a:lnTo>
                    <a:lnTo>
                      <a:pt x="981" y="562"/>
                    </a:lnTo>
                    <a:lnTo>
                      <a:pt x="979" y="564"/>
                    </a:lnTo>
                    <a:lnTo>
                      <a:pt x="976" y="567"/>
                    </a:lnTo>
                    <a:lnTo>
                      <a:pt x="973" y="567"/>
                    </a:lnTo>
                    <a:lnTo>
                      <a:pt x="972" y="568"/>
                    </a:lnTo>
                    <a:lnTo>
                      <a:pt x="970" y="570"/>
                    </a:lnTo>
                    <a:lnTo>
                      <a:pt x="968" y="572"/>
                    </a:lnTo>
                    <a:lnTo>
                      <a:pt x="965" y="570"/>
                    </a:lnTo>
                    <a:lnTo>
                      <a:pt x="965" y="572"/>
                    </a:lnTo>
                    <a:lnTo>
                      <a:pt x="968" y="573"/>
                    </a:lnTo>
                    <a:lnTo>
                      <a:pt x="970" y="575"/>
                    </a:lnTo>
                    <a:lnTo>
                      <a:pt x="967" y="575"/>
                    </a:lnTo>
                    <a:lnTo>
                      <a:pt x="964" y="576"/>
                    </a:lnTo>
                    <a:lnTo>
                      <a:pt x="959" y="579"/>
                    </a:lnTo>
                    <a:lnTo>
                      <a:pt x="957" y="581"/>
                    </a:lnTo>
                    <a:lnTo>
                      <a:pt x="957" y="579"/>
                    </a:lnTo>
                    <a:lnTo>
                      <a:pt x="954" y="581"/>
                    </a:lnTo>
                    <a:lnTo>
                      <a:pt x="953" y="583"/>
                    </a:lnTo>
                    <a:lnTo>
                      <a:pt x="949" y="584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3" y="589"/>
                    </a:lnTo>
                    <a:lnTo>
                      <a:pt x="942" y="590"/>
                    </a:lnTo>
                    <a:lnTo>
                      <a:pt x="940" y="592"/>
                    </a:lnTo>
                    <a:lnTo>
                      <a:pt x="935" y="592"/>
                    </a:lnTo>
                    <a:lnTo>
                      <a:pt x="934" y="594"/>
                    </a:lnTo>
                    <a:lnTo>
                      <a:pt x="934" y="594"/>
                    </a:lnTo>
                    <a:lnTo>
                      <a:pt x="932" y="594"/>
                    </a:lnTo>
                    <a:lnTo>
                      <a:pt x="931" y="594"/>
                    </a:lnTo>
                    <a:lnTo>
                      <a:pt x="929" y="595"/>
                    </a:lnTo>
                    <a:lnTo>
                      <a:pt x="926" y="597"/>
                    </a:lnTo>
                    <a:lnTo>
                      <a:pt x="926" y="597"/>
                    </a:lnTo>
                    <a:lnTo>
                      <a:pt x="924" y="597"/>
                    </a:lnTo>
                    <a:lnTo>
                      <a:pt x="924" y="597"/>
                    </a:lnTo>
                    <a:lnTo>
                      <a:pt x="926" y="595"/>
                    </a:lnTo>
                    <a:lnTo>
                      <a:pt x="927" y="595"/>
                    </a:lnTo>
                    <a:lnTo>
                      <a:pt x="927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6" y="595"/>
                    </a:lnTo>
                    <a:lnTo>
                      <a:pt x="924" y="594"/>
                    </a:lnTo>
                    <a:lnTo>
                      <a:pt x="924" y="595"/>
                    </a:lnTo>
                    <a:lnTo>
                      <a:pt x="923" y="595"/>
                    </a:lnTo>
                    <a:lnTo>
                      <a:pt x="923" y="595"/>
                    </a:lnTo>
                    <a:lnTo>
                      <a:pt x="923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0" y="595"/>
                    </a:lnTo>
                    <a:lnTo>
                      <a:pt x="918" y="595"/>
                    </a:lnTo>
                    <a:lnTo>
                      <a:pt x="918" y="597"/>
                    </a:lnTo>
                    <a:lnTo>
                      <a:pt x="918" y="597"/>
                    </a:lnTo>
                    <a:lnTo>
                      <a:pt x="920" y="595"/>
                    </a:lnTo>
                    <a:lnTo>
                      <a:pt x="920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7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1" y="595"/>
                    </a:lnTo>
                    <a:lnTo>
                      <a:pt x="924" y="595"/>
                    </a:lnTo>
                    <a:lnTo>
                      <a:pt x="924" y="595"/>
                    </a:lnTo>
                    <a:lnTo>
                      <a:pt x="924" y="597"/>
                    </a:lnTo>
                    <a:lnTo>
                      <a:pt x="924" y="597"/>
                    </a:lnTo>
                    <a:lnTo>
                      <a:pt x="926" y="597"/>
                    </a:lnTo>
                    <a:lnTo>
                      <a:pt x="926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7" y="597"/>
                    </a:lnTo>
                    <a:lnTo>
                      <a:pt x="926" y="598"/>
                    </a:lnTo>
                    <a:lnTo>
                      <a:pt x="924" y="598"/>
                    </a:lnTo>
                    <a:lnTo>
                      <a:pt x="926" y="598"/>
                    </a:lnTo>
                    <a:lnTo>
                      <a:pt x="926" y="598"/>
                    </a:lnTo>
                    <a:lnTo>
                      <a:pt x="927" y="598"/>
                    </a:lnTo>
                    <a:lnTo>
                      <a:pt x="927" y="598"/>
                    </a:lnTo>
                    <a:lnTo>
                      <a:pt x="927" y="598"/>
                    </a:lnTo>
                    <a:lnTo>
                      <a:pt x="926" y="600"/>
                    </a:lnTo>
                    <a:lnTo>
                      <a:pt x="924" y="600"/>
                    </a:lnTo>
                    <a:lnTo>
                      <a:pt x="924" y="600"/>
                    </a:lnTo>
                    <a:lnTo>
                      <a:pt x="923" y="600"/>
                    </a:lnTo>
                    <a:lnTo>
                      <a:pt x="923" y="600"/>
                    </a:lnTo>
                    <a:lnTo>
                      <a:pt x="923" y="598"/>
                    </a:lnTo>
                    <a:lnTo>
                      <a:pt x="923" y="598"/>
                    </a:lnTo>
                    <a:lnTo>
                      <a:pt x="921" y="600"/>
                    </a:lnTo>
                    <a:lnTo>
                      <a:pt x="921" y="600"/>
                    </a:lnTo>
                    <a:lnTo>
                      <a:pt x="921" y="598"/>
                    </a:lnTo>
                    <a:lnTo>
                      <a:pt x="921" y="598"/>
                    </a:lnTo>
                    <a:lnTo>
                      <a:pt x="921" y="598"/>
                    </a:lnTo>
                    <a:lnTo>
                      <a:pt x="923" y="598"/>
                    </a:lnTo>
                    <a:lnTo>
                      <a:pt x="921" y="598"/>
                    </a:lnTo>
                    <a:lnTo>
                      <a:pt x="920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8"/>
                    </a:lnTo>
                    <a:lnTo>
                      <a:pt x="918" y="597"/>
                    </a:lnTo>
                    <a:lnTo>
                      <a:pt x="918" y="597"/>
                    </a:lnTo>
                    <a:lnTo>
                      <a:pt x="916" y="597"/>
                    </a:lnTo>
                    <a:lnTo>
                      <a:pt x="915" y="597"/>
                    </a:lnTo>
                    <a:lnTo>
                      <a:pt x="915" y="598"/>
                    </a:lnTo>
                    <a:lnTo>
                      <a:pt x="913" y="598"/>
                    </a:lnTo>
                    <a:lnTo>
                      <a:pt x="913" y="598"/>
                    </a:lnTo>
                    <a:lnTo>
                      <a:pt x="912" y="598"/>
                    </a:lnTo>
                    <a:lnTo>
                      <a:pt x="908" y="598"/>
                    </a:lnTo>
                    <a:lnTo>
                      <a:pt x="907" y="598"/>
                    </a:lnTo>
                    <a:lnTo>
                      <a:pt x="905" y="600"/>
                    </a:lnTo>
                    <a:lnTo>
                      <a:pt x="904" y="600"/>
                    </a:lnTo>
                    <a:lnTo>
                      <a:pt x="902" y="600"/>
                    </a:lnTo>
                    <a:lnTo>
                      <a:pt x="902" y="600"/>
                    </a:lnTo>
                    <a:lnTo>
                      <a:pt x="899" y="600"/>
                    </a:lnTo>
                    <a:lnTo>
                      <a:pt x="897" y="600"/>
                    </a:lnTo>
                    <a:lnTo>
                      <a:pt x="896" y="602"/>
                    </a:lnTo>
                    <a:lnTo>
                      <a:pt x="894" y="602"/>
                    </a:lnTo>
                    <a:lnTo>
                      <a:pt x="893" y="603"/>
                    </a:lnTo>
                    <a:lnTo>
                      <a:pt x="891" y="605"/>
                    </a:lnTo>
                    <a:lnTo>
                      <a:pt x="890" y="605"/>
                    </a:lnTo>
                    <a:lnTo>
                      <a:pt x="890" y="605"/>
                    </a:lnTo>
                    <a:lnTo>
                      <a:pt x="890" y="605"/>
                    </a:lnTo>
                    <a:lnTo>
                      <a:pt x="888" y="605"/>
                    </a:lnTo>
                    <a:lnTo>
                      <a:pt x="888" y="606"/>
                    </a:lnTo>
                    <a:lnTo>
                      <a:pt x="888" y="606"/>
                    </a:lnTo>
                    <a:lnTo>
                      <a:pt x="888" y="608"/>
                    </a:lnTo>
                    <a:lnTo>
                      <a:pt x="885" y="609"/>
                    </a:lnTo>
                    <a:lnTo>
                      <a:pt x="885" y="611"/>
                    </a:lnTo>
                    <a:lnTo>
                      <a:pt x="886" y="611"/>
                    </a:lnTo>
                    <a:lnTo>
                      <a:pt x="888" y="611"/>
                    </a:lnTo>
                    <a:lnTo>
                      <a:pt x="890" y="613"/>
                    </a:lnTo>
                    <a:lnTo>
                      <a:pt x="891" y="613"/>
                    </a:lnTo>
                    <a:lnTo>
                      <a:pt x="891" y="613"/>
                    </a:lnTo>
                    <a:lnTo>
                      <a:pt x="893" y="613"/>
                    </a:lnTo>
                    <a:lnTo>
                      <a:pt x="894" y="611"/>
                    </a:lnTo>
                    <a:lnTo>
                      <a:pt x="896" y="611"/>
                    </a:lnTo>
                    <a:lnTo>
                      <a:pt x="896" y="611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4"/>
                    </a:lnTo>
                    <a:lnTo>
                      <a:pt x="896" y="616"/>
                    </a:lnTo>
                    <a:lnTo>
                      <a:pt x="896" y="616"/>
                    </a:lnTo>
                    <a:lnTo>
                      <a:pt x="897" y="616"/>
                    </a:lnTo>
                    <a:lnTo>
                      <a:pt x="897" y="617"/>
                    </a:lnTo>
                    <a:lnTo>
                      <a:pt x="897" y="617"/>
                    </a:lnTo>
                    <a:lnTo>
                      <a:pt x="896" y="617"/>
                    </a:lnTo>
                    <a:lnTo>
                      <a:pt x="894" y="617"/>
                    </a:lnTo>
                    <a:lnTo>
                      <a:pt x="894" y="617"/>
                    </a:lnTo>
                    <a:lnTo>
                      <a:pt x="893" y="617"/>
                    </a:lnTo>
                    <a:lnTo>
                      <a:pt x="891" y="617"/>
                    </a:lnTo>
                    <a:lnTo>
                      <a:pt x="888" y="619"/>
                    </a:lnTo>
                    <a:lnTo>
                      <a:pt x="886" y="619"/>
                    </a:lnTo>
                    <a:lnTo>
                      <a:pt x="886" y="617"/>
                    </a:lnTo>
                    <a:lnTo>
                      <a:pt x="886" y="617"/>
                    </a:lnTo>
                    <a:lnTo>
                      <a:pt x="883" y="619"/>
                    </a:lnTo>
                    <a:lnTo>
                      <a:pt x="880" y="619"/>
                    </a:lnTo>
                    <a:lnTo>
                      <a:pt x="879" y="619"/>
                    </a:lnTo>
                    <a:lnTo>
                      <a:pt x="879" y="620"/>
                    </a:lnTo>
                    <a:lnTo>
                      <a:pt x="877" y="620"/>
                    </a:lnTo>
                    <a:lnTo>
                      <a:pt x="877" y="620"/>
                    </a:lnTo>
                    <a:lnTo>
                      <a:pt x="877" y="620"/>
                    </a:lnTo>
                    <a:lnTo>
                      <a:pt x="875" y="622"/>
                    </a:lnTo>
                    <a:lnTo>
                      <a:pt x="875" y="622"/>
                    </a:lnTo>
                    <a:lnTo>
                      <a:pt x="877" y="622"/>
                    </a:lnTo>
                    <a:lnTo>
                      <a:pt x="879" y="622"/>
                    </a:lnTo>
                    <a:lnTo>
                      <a:pt x="880" y="624"/>
                    </a:lnTo>
                    <a:lnTo>
                      <a:pt x="882" y="624"/>
                    </a:lnTo>
                    <a:lnTo>
                      <a:pt x="882" y="624"/>
                    </a:lnTo>
                    <a:lnTo>
                      <a:pt x="877" y="624"/>
                    </a:lnTo>
                    <a:lnTo>
                      <a:pt x="875" y="624"/>
                    </a:lnTo>
                    <a:lnTo>
                      <a:pt x="874" y="622"/>
                    </a:lnTo>
                    <a:lnTo>
                      <a:pt x="871" y="622"/>
                    </a:lnTo>
                    <a:lnTo>
                      <a:pt x="867" y="622"/>
                    </a:lnTo>
                    <a:lnTo>
                      <a:pt x="864" y="622"/>
                    </a:lnTo>
                    <a:lnTo>
                      <a:pt x="863" y="622"/>
                    </a:lnTo>
                    <a:lnTo>
                      <a:pt x="861" y="622"/>
                    </a:lnTo>
                    <a:lnTo>
                      <a:pt x="858" y="625"/>
                    </a:lnTo>
                    <a:lnTo>
                      <a:pt x="856" y="627"/>
                    </a:lnTo>
                    <a:lnTo>
                      <a:pt x="856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5" y="627"/>
                    </a:lnTo>
                    <a:lnTo>
                      <a:pt x="855" y="628"/>
                    </a:lnTo>
                    <a:lnTo>
                      <a:pt x="855" y="628"/>
                    </a:lnTo>
                    <a:lnTo>
                      <a:pt x="853" y="628"/>
                    </a:lnTo>
                    <a:lnTo>
                      <a:pt x="852" y="628"/>
                    </a:lnTo>
                    <a:lnTo>
                      <a:pt x="849" y="630"/>
                    </a:lnTo>
                    <a:lnTo>
                      <a:pt x="847" y="631"/>
                    </a:lnTo>
                    <a:lnTo>
                      <a:pt x="847" y="631"/>
                    </a:lnTo>
                    <a:lnTo>
                      <a:pt x="847" y="633"/>
                    </a:lnTo>
                    <a:lnTo>
                      <a:pt x="847" y="635"/>
                    </a:lnTo>
                    <a:lnTo>
                      <a:pt x="845" y="635"/>
                    </a:lnTo>
                    <a:lnTo>
                      <a:pt x="845" y="633"/>
                    </a:lnTo>
                    <a:lnTo>
                      <a:pt x="845" y="633"/>
                    </a:lnTo>
                    <a:lnTo>
                      <a:pt x="844" y="633"/>
                    </a:lnTo>
                    <a:lnTo>
                      <a:pt x="844" y="633"/>
                    </a:lnTo>
                    <a:lnTo>
                      <a:pt x="841" y="633"/>
                    </a:lnTo>
                    <a:lnTo>
                      <a:pt x="839" y="633"/>
                    </a:lnTo>
                    <a:lnTo>
                      <a:pt x="838" y="631"/>
                    </a:lnTo>
                    <a:lnTo>
                      <a:pt x="838" y="631"/>
                    </a:lnTo>
                    <a:lnTo>
                      <a:pt x="838" y="631"/>
                    </a:lnTo>
                    <a:lnTo>
                      <a:pt x="838" y="630"/>
                    </a:lnTo>
                    <a:lnTo>
                      <a:pt x="838" y="628"/>
                    </a:lnTo>
                    <a:lnTo>
                      <a:pt x="838" y="628"/>
                    </a:lnTo>
                    <a:lnTo>
                      <a:pt x="839" y="628"/>
                    </a:lnTo>
                    <a:lnTo>
                      <a:pt x="839" y="627"/>
                    </a:lnTo>
                    <a:lnTo>
                      <a:pt x="841" y="627"/>
                    </a:lnTo>
                    <a:lnTo>
                      <a:pt x="845" y="627"/>
                    </a:lnTo>
                    <a:lnTo>
                      <a:pt x="845" y="627"/>
                    </a:lnTo>
                    <a:lnTo>
                      <a:pt x="847" y="627"/>
                    </a:lnTo>
                    <a:lnTo>
                      <a:pt x="847" y="627"/>
                    </a:lnTo>
                    <a:lnTo>
                      <a:pt x="847" y="625"/>
                    </a:lnTo>
                    <a:lnTo>
                      <a:pt x="847" y="625"/>
                    </a:lnTo>
                    <a:lnTo>
                      <a:pt x="847" y="624"/>
                    </a:lnTo>
                    <a:lnTo>
                      <a:pt x="847" y="624"/>
                    </a:lnTo>
                    <a:lnTo>
                      <a:pt x="847" y="624"/>
                    </a:lnTo>
                    <a:lnTo>
                      <a:pt x="844" y="624"/>
                    </a:lnTo>
                    <a:lnTo>
                      <a:pt x="844" y="624"/>
                    </a:lnTo>
                    <a:lnTo>
                      <a:pt x="844" y="624"/>
                    </a:lnTo>
                    <a:lnTo>
                      <a:pt x="845" y="622"/>
                    </a:lnTo>
                    <a:lnTo>
                      <a:pt x="847" y="620"/>
                    </a:lnTo>
                    <a:lnTo>
                      <a:pt x="847" y="616"/>
                    </a:lnTo>
                    <a:lnTo>
                      <a:pt x="849" y="614"/>
                    </a:lnTo>
                    <a:lnTo>
                      <a:pt x="850" y="614"/>
                    </a:lnTo>
                    <a:lnTo>
                      <a:pt x="852" y="613"/>
                    </a:lnTo>
                    <a:lnTo>
                      <a:pt x="853" y="613"/>
                    </a:lnTo>
                    <a:lnTo>
                      <a:pt x="853" y="611"/>
                    </a:lnTo>
                    <a:lnTo>
                      <a:pt x="855" y="611"/>
                    </a:lnTo>
                    <a:lnTo>
                      <a:pt x="855" y="611"/>
                    </a:lnTo>
                    <a:lnTo>
                      <a:pt x="856" y="609"/>
                    </a:lnTo>
                    <a:lnTo>
                      <a:pt x="856" y="609"/>
                    </a:lnTo>
                    <a:lnTo>
                      <a:pt x="858" y="608"/>
                    </a:lnTo>
                    <a:lnTo>
                      <a:pt x="858" y="606"/>
                    </a:lnTo>
                    <a:lnTo>
                      <a:pt x="858" y="605"/>
                    </a:lnTo>
                    <a:lnTo>
                      <a:pt x="858" y="598"/>
                    </a:lnTo>
                    <a:lnTo>
                      <a:pt x="858" y="597"/>
                    </a:lnTo>
                    <a:lnTo>
                      <a:pt x="858" y="595"/>
                    </a:lnTo>
                    <a:lnTo>
                      <a:pt x="858" y="595"/>
                    </a:lnTo>
                    <a:lnTo>
                      <a:pt x="860" y="594"/>
                    </a:lnTo>
                    <a:lnTo>
                      <a:pt x="860" y="592"/>
                    </a:lnTo>
                    <a:lnTo>
                      <a:pt x="860" y="592"/>
                    </a:lnTo>
                    <a:lnTo>
                      <a:pt x="860" y="590"/>
                    </a:lnTo>
                    <a:lnTo>
                      <a:pt x="861" y="590"/>
                    </a:lnTo>
                    <a:lnTo>
                      <a:pt x="861" y="590"/>
                    </a:lnTo>
                    <a:lnTo>
                      <a:pt x="863" y="590"/>
                    </a:lnTo>
                    <a:lnTo>
                      <a:pt x="863" y="589"/>
                    </a:lnTo>
                    <a:lnTo>
                      <a:pt x="863" y="589"/>
                    </a:lnTo>
                    <a:lnTo>
                      <a:pt x="863" y="587"/>
                    </a:lnTo>
                    <a:lnTo>
                      <a:pt x="864" y="587"/>
                    </a:lnTo>
                    <a:lnTo>
                      <a:pt x="864" y="586"/>
                    </a:lnTo>
                    <a:lnTo>
                      <a:pt x="864" y="584"/>
                    </a:lnTo>
                    <a:lnTo>
                      <a:pt x="863" y="583"/>
                    </a:lnTo>
                    <a:lnTo>
                      <a:pt x="863" y="583"/>
                    </a:lnTo>
                    <a:lnTo>
                      <a:pt x="863" y="583"/>
                    </a:lnTo>
                    <a:lnTo>
                      <a:pt x="863" y="581"/>
                    </a:lnTo>
                    <a:lnTo>
                      <a:pt x="863" y="581"/>
                    </a:lnTo>
                    <a:lnTo>
                      <a:pt x="861" y="581"/>
                    </a:lnTo>
                    <a:lnTo>
                      <a:pt x="861" y="579"/>
                    </a:lnTo>
                    <a:lnTo>
                      <a:pt x="861" y="579"/>
                    </a:lnTo>
                    <a:lnTo>
                      <a:pt x="860" y="578"/>
                    </a:lnTo>
                    <a:lnTo>
                      <a:pt x="860" y="578"/>
                    </a:lnTo>
                    <a:lnTo>
                      <a:pt x="860" y="578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58" y="576"/>
                    </a:lnTo>
                    <a:lnTo>
                      <a:pt x="860" y="576"/>
                    </a:lnTo>
                    <a:lnTo>
                      <a:pt x="863" y="576"/>
                    </a:lnTo>
                    <a:lnTo>
                      <a:pt x="864" y="576"/>
                    </a:lnTo>
                    <a:lnTo>
                      <a:pt x="864" y="576"/>
                    </a:lnTo>
                    <a:lnTo>
                      <a:pt x="863" y="576"/>
                    </a:lnTo>
                    <a:lnTo>
                      <a:pt x="863" y="578"/>
                    </a:lnTo>
                    <a:lnTo>
                      <a:pt x="864" y="578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4" y="579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6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7" y="581"/>
                    </a:lnTo>
                    <a:lnTo>
                      <a:pt x="869" y="581"/>
                    </a:lnTo>
                    <a:lnTo>
                      <a:pt x="867" y="581"/>
                    </a:lnTo>
                    <a:lnTo>
                      <a:pt x="867" y="583"/>
                    </a:lnTo>
                    <a:lnTo>
                      <a:pt x="867" y="583"/>
                    </a:lnTo>
                    <a:lnTo>
                      <a:pt x="867" y="583"/>
                    </a:lnTo>
                    <a:lnTo>
                      <a:pt x="866" y="584"/>
                    </a:lnTo>
                    <a:lnTo>
                      <a:pt x="866" y="584"/>
                    </a:lnTo>
                    <a:lnTo>
                      <a:pt x="866" y="584"/>
                    </a:lnTo>
                    <a:lnTo>
                      <a:pt x="867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4"/>
                    </a:lnTo>
                    <a:lnTo>
                      <a:pt x="869" y="586"/>
                    </a:lnTo>
                    <a:lnTo>
                      <a:pt x="869" y="587"/>
                    </a:lnTo>
                    <a:lnTo>
                      <a:pt x="869" y="587"/>
                    </a:lnTo>
                    <a:lnTo>
                      <a:pt x="871" y="586"/>
                    </a:lnTo>
                    <a:lnTo>
                      <a:pt x="871" y="586"/>
                    </a:lnTo>
                    <a:lnTo>
                      <a:pt x="872" y="586"/>
                    </a:lnTo>
                    <a:lnTo>
                      <a:pt x="872" y="586"/>
                    </a:lnTo>
                    <a:lnTo>
                      <a:pt x="874" y="587"/>
                    </a:lnTo>
                    <a:lnTo>
                      <a:pt x="875" y="587"/>
                    </a:lnTo>
                    <a:lnTo>
                      <a:pt x="879" y="589"/>
                    </a:lnTo>
                    <a:lnTo>
                      <a:pt x="882" y="589"/>
                    </a:lnTo>
                    <a:lnTo>
                      <a:pt x="882" y="589"/>
                    </a:lnTo>
                    <a:lnTo>
                      <a:pt x="882" y="587"/>
                    </a:lnTo>
                    <a:lnTo>
                      <a:pt x="882" y="586"/>
                    </a:lnTo>
                    <a:lnTo>
                      <a:pt x="882" y="586"/>
                    </a:lnTo>
                    <a:lnTo>
                      <a:pt x="882" y="584"/>
                    </a:lnTo>
                    <a:lnTo>
                      <a:pt x="880" y="584"/>
                    </a:lnTo>
                    <a:lnTo>
                      <a:pt x="880" y="584"/>
                    </a:lnTo>
                    <a:lnTo>
                      <a:pt x="882" y="583"/>
                    </a:lnTo>
                    <a:lnTo>
                      <a:pt x="882" y="583"/>
                    </a:lnTo>
                    <a:lnTo>
                      <a:pt x="883" y="583"/>
                    </a:lnTo>
                    <a:lnTo>
                      <a:pt x="883" y="583"/>
                    </a:lnTo>
                    <a:lnTo>
                      <a:pt x="883" y="584"/>
                    </a:lnTo>
                    <a:lnTo>
                      <a:pt x="883" y="584"/>
                    </a:lnTo>
                    <a:lnTo>
                      <a:pt x="883" y="584"/>
                    </a:lnTo>
                    <a:lnTo>
                      <a:pt x="885" y="584"/>
                    </a:lnTo>
                    <a:lnTo>
                      <a:pt x="885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4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3"/>
                    </a:lnTo>
                    <a:lnTo>
                      <a:pt x="886" y="584"/>
                    </a:lnTo>
                    <a:lnTo>
                      <a:pt x="885" y="584"/>
                    </a:lnTo>
                    <a:lnTo>
                      <a:pt x="885" y="583"/>
                    </a:lnTo>
                    <a:lnTo>
                      <a:pt x="885" y="583"/>
                    </a:lnTo>
                    <a:lnTo>
                      <a:pt x="885" y="581"/>
                    </a:lnTo>
                    <a:lnTo>
                      <a:pt x="883" y="581"/>
                    </a:lnTo>
                    <a:lnTo>
                      <a:pt x="883" y="581"/>
                    </a:lnTo>
                    <a:lnTo>
                      <a:pt x="883" y="581"/>
                    </a:lnTo>
                    <a:lnTo>
                      <a:pt x="883" y="579"/>
                    </a:lnTo>
                    <a:lnTo>
                      <a:pt x="883" y="579"/>
                    </a:lnTo>
                    <a:lnTo>
                      <a:pt x="882" y="579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8"/>
                    </a:lnTo>
                    <a:lnTo>
                      <a:pt x="882" y="576"/>
                    </a:lnTo>
                    <a:lnTo>
                      <a:pt x="882" y="576"/>
                    </a:lnTo>
                    <a:lnTo>
                      <a:pt x="882" y="576"/>
                    </a:lnTo>
                    <a:lnTo>
                      <a:pt x="880" y="576"/>
                    </a:lnTo>
                    <a:lnTo>
                      <a:pt x="880" y="576"/>
                    </a:lnTo>
                    <a:lnTo>
                      <a:pt x="880" y="576"/>
                    </a:lnTo>
                    <a:lnTo>
                      <a:pt x="882" y="575"/>
                    </a:lnTo>
                    <a:lnTo>
                      <a:pt x="882" y="575"/>
                    </a:lnTo>
                    <a:lnTo>
                      <a:pt x="882" y="573"/>
                    </a:lnTo>
                    <a:lnTo>
                      <a:pt x="882" y="573"/>
                    </a:lnTo>
                    <a:lnTo>
                      <a:pt x="880" y="573"/>
                    </a:lnTo>
                    <a:lnTo>
                      <a:pt x="880" y="573"/>
                    </a:lnTo>
                    <a:lnTo>
                      <a:pt x="880" y="573"/>
                    </a:lnTo>
                    <a:lnTo>
                      <a:pt x="880" y="575"/>
                    </a:lnTo>
                    <a:lnTo>
                      <a:pt x="880" y="575"/>
                    </a:lnTo>
                    <a:lnTo>
                      <a:pt x="879" y="573"/>
                    </a:lnTo>
                    <a:lnTo>
                      <a:pt x="879" y="573"/>
                    </a:lnTo>
                    <a:lnTo>
                      <a:pt x="877" y="573"/>
                    </a:lnTo>
                    <a:lnTo>
                      <a:pt x="877" y="572"/>
                    </a:lnTo>
                    <a:lnTo>
                      <a:pt x="877" y="572"/>
                    </a:lnTo>
                    <a:lnTo>
                      <a:pt x="877" y="570"/>
                    </a:lnTo>
                    <a:lnTo>
                      <a:pt x="877" y="568"/>
                    </a:lnTo>
                    <a:lnTo>
                      <a:pt x="875" y="568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70"/>
                    </a:lnTo>
                    <a:lnTo>
                      <a:pt x="875" y="568"/>
                    </a:lnTo>
                    <a:lnTo>
                      <a:pt x="874" y="568"/>
                    </a:lnTo>
                    <a:lnTo>
                      <a:pt x="874" y="568"/>
                    </a:lnTo>
                    <a:lnTo>
                      <a:pt x="874" y="567"/>
                    </a:lnTo>
                    <a:lnTo>
                      <a:pt x="874" y="567"/>
                    </a:lnTo>
                    <a:lnTo>
                      <a:pt x="872" y="567"/>
                    </a:lnTo>
                    <a:lnTo>
                      <a:pt x="872" y="567"/>
                    </a:lnTo>
                    <a:lnTo>
                      <a:pt x="872" y="565"/>
                    </a:lnTo>
                    <a:lnTo>
                      <a:pt x="872" y="565"/>
                    </a:lnTo>
                    <a:lnTo>
                      <a:pt x="872" y="565"/>
                    </a:lnTo>
                    <a:lnTo>
                      <a:pt x="871" y="564"/>
                    </a:lnTo>
                    <a:lnTo>
                      <a:pt x="871" y="564"/>
                    </a:lnTo>
                    <a:lnTo>
                      <a:pt x="871" y="564"/>
                    </a:lnTo>
                    <a:lnTo>
                      <a:pt x="869" y="564"/>
                    </a:lnTo>
                    <a:lnTo>
                      <a:pt x="869" y="564"/>
                    </a:lnTo>
                    <a:lnTo>
                      <a:pt x="866" y="564"/>
                    </a:lnTo>
                    <a:lnTo>
                      <a:pt x="866" y="564"/>
                    </a:lnTo>
                    <a:lnTo>
                      <a:pt x="866" y="562"/>
                    </a:lnTo>
                    <a:lnTo>
                      <a:pt x="866" y="562"/>
                    </a:lnTo>
                    <a:lnTo>
                      <a:pt x="866" y="562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3" y="562"/>
                    </a:lnTo>
                    <a:lnTo>
                      <a:pt x="861" y="562"/>
                    </a:lnTo>
                    <a:lnTo>
                      <a:pt x="861" y="562"/>
                    </a:lnTo>
                    <a:lnTo>
                      <a:pt x="860" y="564"/>
                    </a:lnTo>
                    <a:lnTo>
                      <a:pt x="858" y="562"/>
                    </a:lnTo>
                    <a:lnTo>
                      <a:pt x="860" y="562"/>
                    </a:lnTo>
                    <a:lnTo>
                      <a:pt x="860" y="562"/>
                    </a:lnTo>
                    <a:lnTo>
                      <a:pt x="860" y="562"/>
                    </a:lnTo>
                    <a:lnTo>
                      <a:pt x="858" y="562"/>
                    </a:lnTo>
                    <a:lnTo>
                      <a:pt x="858" y="562"/>
                    </a:lnTo>
                    <a:lnTo>
                      <a:pt x="860" y="561"/>
                    </a:lnTo>
                    <a:lnTo>
                      <a:pt x="860" y="561"/>
                    </a:lnTo>
                    <a:lnTo>
                      <a:pt x="860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8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6" y="561"/>
                    </a:lnTo>
                    <a:lnTo>
                      <a:pt x="853" y="561"/>
                    </a:lnTo>
                    <a:lnTo>
                      <a:pt x="852" y="561"/>
                    </a:lnTo>
                    <a:lnTo>
                      <a:pt x="850" y="561"/>
                    </a:lnTo>
                    <a:lnTo>
                      <a:pt x="849" y="559"/>
                    </a:lnTo>
                    <a:lnTo>
                      <a:pt x="849" y="559"/>
                    </a:lnTo>
                    <a:lnTo>
                      <a:pt x="845" y="559"/>
                    </a:lnTo>
                    <a:lnTo>
                      <a:pt x="844" y="559"/>
                    </a:lnTo>
                    <a:lnTo>
                      <a:pt x="844" y="559"/>
                    </a:lnTo>
                    <a:lnTo>
                      <a:pt x="842" y="559"/>
                    </a:lnTo>
                    <a:lnTo>
                      <a:pt x="841" y="559"/>
                    </a:lnTo>
                    <a:lnTo>
                      <a:pt x="839" y="559"/>
                    </a:lnTo>
                    <a:lnTo>
                      <a:pt x="833" y="557"/>
                    </a:lnTo>
                    <a:lnTo>
                      <a:pt x="831" y="557"/>
                    </a:lnTo>
                    <a:lnTo>
                      <a:pt x="830" y="557"/>
                    </a:lnTo>
                    <a:lnTo>
                      <a:pt x="830" y="557"/>
                    </a:lnTo>
                    <a:lnTo>
                      <a:pt x="826" y="557"/>
                    </a:lnTo>
                    <a:lnTo>
                      <a:pt x="826" y="557"/>
                    </a:lnTo>
                    <a:lnTo>
                      <a:pt x="826" y="556"/>
                    </a:lnTo>
                    <a:lnTo>
                      <a:pt x="825" y="556"/>
                    </a:lnTo>
                    <a:lnTo>
                      <a:pt x="823" y="556"/>
                    </a:lnTo>
                    <a:lnTo>
                      <a:pt x="823" y="556"/>
                    </a:lnTo>
                    <a:lnTo>
                      <a:pt x="823" y="556"/>
                    </a:lnTo>
                    <a:lnTo>
                      <a:pt x="823" y="554"/>
                    </a:lnTo>
                    <a:lnTo>
                      <a:pt x="823" y="554"/>
                    </a:lnTo>
                    <a:lnTo>
                      <a:pt x="823" y="553"/>
                    </a:lnTo>
                    <a:lnTo>
                      <a:pt x="823" y="553"/>
                    </a:lnTo>
                    <a:lnTo>
                      <a:pt x="822" y="553"/>
                    </a:lnTo>
                    <a:lnTo>
                      <a:pt x="822" y="553"/>
                    </a:lnTo>
                    <a:lnTo>
                      <a:pt x="820" y="553"/>
                    </a:lnTo>
                    <a:lnTo>
                      <a:pt x="819" y="553"/>
                    </a:lnTo>
                    <a:lnTo>
                      <a:pt x="819" y="553"/>
                    </a:lnTo>
                    <a:lnTo>
                      <a:pt x="817" y="554"/>
                    </a:lnTo>
                    <a:lnTo>
                      <a:pt x="817" y="554"/>
                    </a:lnTo>
                    <a:lnTo>
                      <a:pt x="817" y="553"/>
                    </a:lnTo>
                    <a:lnTo>
                      <a:pt x="817" y="553"/>
                    </a:lnTo>
                    <a:lnTo>
                      <a:pt x="817" y="551"/>
                    </a:lnTo>
                    <a:lnTo>
                      <a:pt x="817" y="550"/>
                    </a:lnTo>
                    <a:lnTo>
                      <a:pt x="819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50"/>
                    </a:lnTo>
                    <a:lnTo>
                      <a:pt x="817" y="548"/>
                    </a:lnTo>
                    <a:lnTo>
                      <a:pt x="817" y="548"/>
                    </a:lnTo>
                    <a:lnTo>
                      <a:pt x="817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6"/>
                    </a:lnTo>
                    <a:lnTo>
                      <a:pt x="819" y="545"/>
                    </a:lnTo>
                    <a:lnTo>
                      <a:pt x="817" y="545"/>
                    </a:lnTo>
                    <a:lnTo>
                      <a:pt x="817" y="545"/>
                    </a:lnTo>
                    <a:lnTo>
                      <a:pt x="815" y="545"/>
                    </a:lnTo>
                    <a:lnTo>
                      <a:pt x="815" y="546"/>
                    </a:lnTo>
                    <a:lnTo>
                      <a:pt x="815" y="546"/>
                    </a:lnTo>
                    <a:lnTo>
                      <a:pt x="815" y="545"/>
                    </a:lnTo>
                    <a:lnTo>
                      <a:pt x="814" y="545"/>
                    </a:lnTo>
                    <a:lnTo>
                      <a:pt x="814" y="545"/>
                    </a:lnTo>
                    <a:lnTo>
                      <a:pt x="814" y="543"/>
                    </a:lnTo>
                    <a:lnTo>
                      <a:pt x="814" y="542"/>
                    </a:lnTo>
                    <a:lnTo>
                      <a:pt x="814" y="542"/>
                    </a:lnTo>
                    <a:lnTo>
                      <a:pt x="814" y="540"/>
                    </a:lnTo>
                    <a:lnTo>
                      <a:pt x="815" y="540"/>
                    </a:lnTo>
                    <a:lnTo>
                      <a:pt x="815" y="538"/>
                    </a:lnTo>
                    <a:lnTo>
                      <a:pt x="815" y="538"/>
                    </a:lnTo>
                    <a:lnTo>
                      <a:pt x="815" y="537"/>
                    </a:lnTo>
                    <a:lnTo>
                      <a:pt x="815" y="537"/>
                    </a:lnTo>
                    <a:lnTo>
                      <a:pt x="814" y="537"/>
                    </a:lnTo>
                    <a:lnTo>
                      <a:pt x="814" y="537"/>
                    </a:lnTo>
                    <a:lnTo>
                      <a:pt x="814" y="535"/>
                    </a:lnTo>
                    <a:lnTo>
                      <a:pt x="812" y="535"/>
                    </a:lnTo>
                    <a:lnTo>
                      <a:pt x="811" y="534"/>
                    </a:lnTo>
                    <a:lnTo>
                      <a:pt x="811" y="534"/>
                    </a:lnTo>
                    <a:lnTo>
                      <a:pt x="809" y="532"/>
                    </a:lnTo>
                    <a:lnTo>
                      <a:pt x="811" y="532"/>
                    </a:lnTo>
                    <a:lnTo>
                      <a:pt x="811" y="532"/>
                    </a:lnTo>
                    <a:lnTo>
                      <a:pt x="811" y="531"/>
                    </a:lnTo>
                    <a:lnTo>
                      <a:pt x="811" y="531"/>
                    </a:lnTo>
                    <a:lnTo>
                      <a:pt x="811" y="529"/>
                    </a:lnTo>
                    <a:lnTo>
                      <a:pt x="811" y="529"/>
                    </a:lnTo>
                    <a:lnTo>
                      <a:pt x="811" y="529"/>
                    </a:lnTo>
                    <a:lnTo>
                      <a:pt x="812" y="527"/>
                    </a:lnTo>
                    <a:lnTo>
                      <a:pt x="812" y="527"/>
                    </a:lnTo>
                    <a:lnTo>
                      <a:pt x="812" y="527"/>
                    </a:lnTo>
                    <a:lnTo>
                      <a:pt x="811" y="527"/>
                    </a:lnTo>
                    <a:lnTo>
                      <a:pt x="808" y="527"/>
                    </a:lnTo>
                    <a:lnTo>
                      <a:pt x="804" y="527"/>
                    </a:lnTo>
                    <a:lnTo>
                      <a:pt x="803" y="527"/>
                    </a:lnTo>
                    <a:lnTo>
                      <a:pt x="801" y="527"/>
                    </a:lnTo>
                    <a:lnTo>
                      <a:pt x="798" y="526"/>
                    </a:lnTo>
                    <a:lnTo>
                      <a:pt x="797" y="526"/>
                    </a:lnTo>
                    <a:lnTo>
                      <a:pt x="795" y="524"/>
                    </a:lnTo>
                    <a:lnTo>
                      <a:pt x="793" y="523"/>
                    </a:lnTo>
                    <a:lnTo>
                      <a:pt x="793" y="520"/>
                    </a:lnTo>
                    <a:lnTo>
                      <a:pt x="793" y="520"/>
                    </a:lnTo>
                    <a:lnTo>
                      <a:pt x="793" y="518"/>
                    </a:lnTo>
                    <a:lnTo>
                      <a:pt x="792" y="518"/>
                    </a:lnTo>
                    <a:lnTo>
                      <a:pt x="792" y="518"/>
                    </a:lnTo>
                    <a:lnTo>
                      <a:pt x="792" y="516"/>
                    </a:lnTo>
                    <a:lnTo>
                      <a:pt x="792" y="515"/>
                    </a:lnTo>
                    <a:lnTo>
                      <a:pt x="792" y="515"/>
                    </a:lnTo>
                    <a:lnTo>
                      <a:pt x="790" y="515"/>
                    </a:lnTo>
                    <a:lnTo>
                      <a:pt x="790" y="513"/>
                    </a:lnTo>
                    <a:lnTo>
                      <a:pt x="790" y="513"/>
                    </a:lnTo>
                    <a:lnTo>
                      <a:pt x="790" y="512"/>
                    </a:lnTo>
                    <a:lnTo>
                      <a:pt x="789" y="512"/>
                    </a:lnTo>
                    <a:lnTo>
                      <a:pt x="789" y="512"/>
                    </a:lnTo>
                    <a:lnTo>
                      <a:pt x="787" y="512"/>
                    </a:lnTo>
                    <a:lnTo>
                      <a:pt x="787" y="512"/>
                    </a:lnTo>
                    <a:lnTo>
                      <a:pt x="785" y="512"/>
                    </a:lnTo>
                    <a:lnTo>
                      <a:pt x="785" y="512"/>
                    </a:lnTo>
                    <a:lnTo>
                      <a:pt x="784" y="512"/>
                    </a:lnTo>
                    <a:lnTo>
                      <a:pt x="784" y="512"/>
                    </a:lnTo>
                    <a:lnTo>
                      <a:pt x="782" y="512"/>
                    </a:lnTo>
                    <a:lnTo>
                      <a:pt x="781" y="512"/>
                    </a:lnTo>
                    <a:lnTo>
                      <a:pt x="779" y="512"/>
                    </a:lnTo>
                    <a:lnTo>
                      <a:pt x="778" y="512"/>
                    </a:lnTo>
                    <a:lnTo>
                      <a:pt x="776" y="512"/>
                    </a:lnTo>
                    <a:lnTo>
                      <a:pt x="774" y="510"/>
                    </a:lnTo>
                    <a:lnTo>
                      <a:pt x="774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3" y="510"/>
                    </a:lnTo>
                    <a:lnTo>
                      <a:pt x="771" y="509"/>
                    </a:lnTo>
                    <a:lnTo>
                      <a:pt x="770" y="509"/>
                    </a:lnTo>
                    <a:lnTo>
                      <a:pt x="767" y="509"/>
                    </a:lnTo>
                    <a:lnTo>
                      <a:pt x="767" y="507"/>
                    </a:lnTo>
                    <a:lnTo>
                      <a:pt x="765" y="507"/>
                    </a:lnTo>
                    <a:lnTo>
                      <a:pt x="765" y="507"/>
                    </a:lnTo>
                    <a:lnTo>
                      <a:pt x="765" y="509"/>
                    </a:lnTo>
                    <a:lnTo>
                      <a:pt x="763" y="509"/>
                    </a:lnTo>
                    <a:lnTo>
                      <a:pt x="763" y="507"/>
                    </a:lnTo>
                    <a:lnTo>
                      <a:pt x="763" y="509"/>
                    </a:lnTo>
                    <a:lnTo>
                      <a:pt x="763" y="509"/>
                    </a:lnTo>
                    <a:lnTo>
                      <a:pt x="763" y="509"/>
                    </a:lnTo>
                    <a:lnTo>
                      <a:pt x="763" y="510"/>
                    </a:lnTo>
                    <a:lnTo>
                      <a:pt x="765" y="510"/>
                    </a:lnTo>
                    <a:lnTo>
                      <a:pt x="765" y="512"/>
                    </a:lnTo>
                    <a:lnTo>
                      <a:pt x="765" y="512"/>
                    </a:lnTo>
                    <a:lnTo>
                      <a:pt x="765" y="513"/>
                    </a:lnTo>
                    <a:lnTo>
                      <a:pt x="763" y="515"/>
                    </a:lnTo>
                    <a:lnTo>
                      <a:pt x="763" y="515"/>
                    </a:lnTo>
                    <a:lnTo>
                      <a:pt x="762" y="515"/>
                    </a:lnTo>
                    <a:lnTo>
                      <a:pt x="762" y="515"/>
                    </a:lnTo>
                    <a:lnTo>
                      <a:pt x="760" y="516"/>
                    </a:lnTo>
                    <a:lnTo>
                      <a:pt x="760" y="515"/>
                    </a:lnTo>
                    <a:lnTo>
                      <a:pt x="760" y="515"/>
                    </a:lnTo>
                    <a:lnTo>
                      <a:pt x="760" y="516"/>
                    </a:lnTo>
                    <a:lnTo>
                      <a:pt x="760" y="516"/>
                    </a:lnTo>
                    <a:lnTo>
                      <a:pt x="760" y="516"/>
                    </a:lnTo>
                    <a:lnTo>
                      <a:pt x="759" y="518"/>
                    </a:lnTo>
                    <a:lnTo>
                      <a:pt x="759" y="518"/>
                    </a:lnTo>
                    <a:lnTo>
                      <a:pt x="759" y="518"/>
                    </a:lnTo>
                    <a:lnTo>
                      <a:pt x="759" y="516"/>
                    </a:lnTo>
                    <a:lnTo>
                      <a:pt x="759" y="516"/>
                    </a:lnTo>
                    <a:lnTo>
                      <a:pt x="759" y="516"/>
                    </a:lnTo>
                    <a:lnTo>
                      <a:pt x="760" y="513"/>
                    </a:lnTo>
                    <a:lnTo>
                      <a:pt x="762" y="513"/>
                    </a:lnTo>
                    <a:lnTo>
                      <a:pt x="762" y="512"/>
                    </a:lnTo>
                    <a:lnTo>
                      <a:pt x="762" y="512"/>
                    </a:lnTo>
                    <a:lnTo>
                      <a:pt x="762" y="510"/>
                    </a:lnTo>
                    <a:lnTo>
                      <a:pt x="760" y="510"/>
                    </a:lnTo>
                    <a:lnTo>
                      <a:pt x="760" y="510"/>
                    </a:lnTo>
                    <a:lnTo>
                      <a:pt x="759" y="510"/>
                    </a:lnTo>
                    <a:lnTo>
                      <a:pt x="759" y="512"/>
                    </a:lnTo>
                    <a:lnTo>
                      <a:pt x="759" y="512"/>
                    </a:lnTo>
                    <a:lnTo>
                      <a:pt x="759" y="513"/>
                    </a:lnTo>
                    <a:lnTo>
                      <a:pt x="759" y="513"/>
                    </a:lnTo>
                    <a:lnTo>
                      <a:pt x="759" y="515"/>
                    </a:lnTo>
                    <a:lnTo>
                      <a:pt x="759" y="515"/>
                    </a:lnTo>
                    <a:lnTo>
                      <a:pt x="757" y="515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7" y="516"/>
                    </a:lnTo>
                    <a:lnTo>
                      <a:pt x="756" y="518"/>
                    </a:lnTo>
                    <a:lnTo>
                      <a:pt x="756" y="520"/>
                    </a:lnTo>
                    <a:lnTo>
                      <a:pt x="756" y="520"/>
                    </a:lnTo>
                    <a:lnTo>
                      <a:pt x="754" y="520"/>
                    </a:lnTo>
                    <a:lnTo>
                      <a:pt x="752" y="520"/>
                    </a:lnTo>
                    <a:lnTo>
                      <a:pt x="754" y="520"/>
                    </a:lnTo>
                    <a:lnTo>
                      <a:pt x="754" y="520"/>
                    </a:lnTo>
                    <a:lnTo>
                      <a:pt x="754" y="520"/>
                    </a:lnTo>
                    <a:lnTo>
                      <a:pt x="756" y="516"/>
                    </a:lnTo>
                    <a:lnTo>
                      <a:pt x="756" y="515"/>
                    </a:lnTo>
                    <a:lnTo>
                      <a:pt x="756" y="515"/>
                    </a:lnTo>
                    <a:lnTo>
                      <a:pt x="751" y="516"/>
                    </a:lnTo>
                    <a:lnTo>
                      <a:pt x="749" y="518"/>
                    </a:lnTo>
                    <a:lnTo>
                      <a:pt x="749" y="518"/>
                    </a:lnTo>
                    <a:lnTo>
                      <a:pt x="749" y="520"/>
                    </a:lnTo>
                    <a:lnTo>
                      <a:pt x="749" y="520"/>
                    </a:lnTo>
                    <a:lnTo>
                      <a:pt x="749" y="520"/>
                    </a:lnTo>
                    <a:lnTo>
                      <a:pt x="749" y="521"/>
                    </a:lnTo>
                    <a:lnTo>
                      <a:pt x="748" y="523"/>
                    </a:lnTo>
                    <a:lnTo>
                      <a:pt x="748" y="523"/>
                    </a:lnTo>
                    <a:lnTo>
                      <a:pt x="748" y="524"/>
                    </a:lnTo>
                    <a:lnTo>
                      <a:pt x="746" y="524"/>
                    </a:lnTo>
                    <a:lnTo>
                      <a:pt x="746" y="524"/>
                    </a:lnTo>
                    <a:lnTo>
                      <a:pt x="744" y="526"/>
                    </a:lnTo>
                    <a:lnTo>
                      <a:pt x="744" y="526"/>
                    </a:lnTo>
                    <a:lnTo>
                      <a:pt x="741" y="526"/>
                    </a:lnTo>
                    <a:lnTo>
                      <a:pt x="740" y="526"/>
                    </a:lnTo>
                    <a:lnTo>
                      <a:pt x="738" y="526"/>
                    </a:lnTo>
                    <a:lnTo>
                      <a:pt x="737" y="524"/>
                    </a:lnTo>
                    <a:lnTo>
                      <a:pt x="737" y="524"/>
                    </a:lnTo>
                    <a:lnTo>
                      <a:pt x="733" y="524"/>
                    </a:lnTo>
                    <a:lnTo>
                      <a:pt x="729" y="524"/>
                    </a:lnTo>
                    <a:lnTo>
                      <a:pt x="727" y="524"/>
                    </a:lnTo>
                    <a:lnTo>
                      <a:pt x="726" y="524"/>
                    </a:lnTo>
                    <a:lnTo>
                      <a:pt x="726" y="523"/>
                    </a:lnTo>
                    <a:lnTo>
                      <a:pt x="724" y="523"/>
                    </a:lnTo>
                    <a:lnTo>
                      <a:pt x="722" y="523"/>
                    </a:lnTo>
                    <a:lnTo>
                      <a:pt x="721" y="524"/>
                    </a:lnTo>
                    <a:lnTo>
                      <a:pt x="718" y="524"/>
                    </a:lnTo>
                    <a:lnTo>
                      <a:pt x="716" y="524"/>
                    </a:lnTo>
                    <a:lnTo>
                      <a:pt x="715" y="524"/>
                    </a:lnTo>
                    <a:lnTo>
                      <a:pt x="711" y="523"/>
                    </a:lnTo>
                    <a:lnTo>
                      <a:pt x="708" y="521"/>
                    </a:lnTo>
                    <a:lnTo>
                      <a:pt x="707" y="520"/>
                    </a:lnTo>
                    <a:lnTo>
                      <a:pt x="705" y="520"/>
                    </a:lnTo>
                    <a:lnTo>
                      <a:pt x="703" y="521"/>
                    </a:lnTo>
                    <a:lnTo>
                      <a:pt x="703" y="521"/>
                    </a:lnTo>
                    <a:lnTo>
                      <a:pt x="702" y="520"/>
                    </a:lnTo>
                    <a:lnTo>
                      <a:pt x="702" y="518"/>
                    </a:lnTo>
                    <a:lnTo>
                      <a:pt x="700" y="518"/>
                    </a:lnTo>
                    <a:lnTo>
                      <a:pt x="699" y="516"/>
                    </a:lnTo>
                    <a:lnTo>
                      <a:pt x="697" y="515"/>
                    </a:lnTo>
                    <a:lnTo>
                      <a:pt x="694" y="515"/>
                    </a:lnTo>
                    <a:lnTo>
                      <a:pt x="694" y="515"/>
                    </a:lnTo>
                    <a:lnTo>
                      <a:pt x="692" y="515"/>
                    </a:lnTo>
                    <a:lnTo>
                      <a:pt x="691" y="515"/>
                    </a:lnTo>
                    <a:lnTo>
                      <a:pt x="689" y="515"/>
                    </a:lnTo>
                    <a:lnTo>
                      <a:pt x="688" y="515"/>
                    </a:lnTo>
                    <a:lnTo>
                      <a:pt x="686" y="516"/>
                    </a:lnTo>
                    <a:lnTo>
                      <a:pt x="685" y="516"/>
                    </a:lnTo>
                    <a:lnTo>
                      <a:pt x="683" y="516"/>
                    </a:lnTo>
                    <a:lnTo>
                      <a:pt x="681" y="515"/>
                    </a:lnTo>
                    <a:lnTo>
                      <a:pt x="680" y="513"/>
                    </a:lnTo>
                    <a:lnTo>
                      <a:pt x="674" y="513"/>
                    </a:lnTo>
                    <a:lnTo>
                      <a:pt x="670" y="512"/>
                    </a:lnTo>
                    <a:lnTo>
                      <a:pt x="670" y="512"/>
                    </a:lnTo>
                    <a:lnTo>
                      <a:pt x="670" y="512"/>
                    </a:lnTo>
                    <a:lnTo>
                      <a:pt x="670" y="510"/>
                    </a:lnTo>
                    <a:lnTo>
                      <a:pt x="670" y="510"/>
                    </a:lnTo>
                    <a:lnTo>
                      <a:pt x="669" y="507"/>
                    </a:lnTo>
                    <a:lnTo>
                      <a:pt x="667" y="505"/>
                    </a:lnTo>
                    <a:lnTo>
                      <a:pt x="667" y="502"/>
                    </a:lnTo>
                    <a:lnTo>
                      <a:pt x="667" y="502"/>
                    </a:lnTo>
                    <a:lnTo>
                      <a:pt x="667" y="502"/>
                    </a:lnTo>
                    <a:lnTo>
                      <a:pt x="666" y="501"/>
                    </a:lnTo>
                    <a:lnTo>
                      <a:pt x="662" y="501"/>
                    </a:lnTo>
                    <a:lnTo>
                      <a:pt x="662" y="504"/>
                    </a:lnTo>
                    <a:lnTo>
                      <a:pt x="662" y="507"/>
                    </a:lnTo>
                    <a:lnTo>
                      <a:pt x="659" y="507"/>
                    </a:lnTo>
                    <a:lnTo>
                      <a:pt x="264" y="507"/>
                    </a:lnTo>
                    <a:lnTo>
                      <a:pt x="264" y="507"/>
                    </a:lnTo>
                    <a:lnTo>
                      <a:pt x="262" y="505"/>
                    </a:lnTo>
                    <a:lnTo>
                      <a:pt x="262" y="505"/>
                    </a:lnTo>
                    <a:lnTo>
                      <a:pt x="260" y="507"/>
                    </a:lnTo>
                    <a:lnTo>
                      <a:pt x="260" y="507"/>
                    </a:lnTo>
                    <a:lnTo>
                      <a:pt x="260" y="507"/>
                    </a:lnTo>
                    <a:lnTo>
                      <a:pt x="260" y="509"/>
                    </a:lnTo>
                    <a:lnTo>
                      <a:pt x="259" y="509"/>
                    </a:lnTo>
                    <a:lnTo>
                      <a:pt x="259" y="507"/>
                    </a:lnTo>
                    <a:lnTo>
                      <a:pt x="259" y="507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7" y="505"/>
                    </a:lnTo>
                    <a:lnTo>
                      <a:pt x="257" y="504"/>
                    </a:lnTo>
                    <a:lnTo>
                      <a:pt x="257" y="502"/>
                    </a:lnTo>
                    <a:lnTo>
                      <a:pt x="257" y="502"/>
                    </a:lnTo>
                    <a:lnTo>
                      <a:pt x="260" y="502"/>
                    </a:lnTo>
                    <a:lnTo>
                      <a:pt x="262" y="502"/>
                    </a:lnTo>
                    <a:lnTo>
                      <a:pt x="262" y="501"/>
                    </a:lnTo>
                    <a:lnTo>
                      <a:pt x="262" y="501"/>
                    </a:lnTo>
                    <a:lnTo>
                      <a:pt x="262" y="501"/>
                    </a:lnTo>
                    <a:lnTo>
                      <a:pt x="260" y="501"/>
                    </a:lnTo>
                    <a:lnTo>
                      <a:pt x="259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501"/>
                    </a:lnTo>
                    <a:lnTo>
                      <a:pt x="257" y="499"/>
                    </a:lnTo>
                    <a:lnTo>
                      <a:pt x="257" y="496"/>
                    </a:lnTo>
                    <a:lnTo>
                      <a:pt x="257" y="496"/>
                    </a:lnTo>
                    <a:lnTo>
                      <a:pt x="259" y="494"/>
                    </a:lnTo>
                    <a:lnTo>
                      <a:pt x="257" y="494"/>
                    </a:lnTo>
                    <a:lnTo>
                      <a:pt x="256" y="496"/>
                    </a:lnTo>
                    <a:lnTo>
                      <a:pt x="256" y="498"/>
                    </a:lnTo>
                    <a:lnTo>
                      <a:pt x="256" y="498"/>
                    </a:lnTo>
                    <a:lnTo>
                      <a:pt x="256" y="499"/>
                    </a:lnTo>
                    <a:lnTo>
                      <a:pt x="256" y="499"/>
                    </a:lnTo>
                    <a:lnTo>
                      <a:pt x="254" y="499"/>
                    </a:lnTo>
                    <a:lnTo>
                      <a:pt x="254" y="501"/>
                    </a:lnTo>
                    <a:lnTo>
                      <a:pt x="253" y="501"/>
                    </a:lnTo>
                    <a:lnTo>
                      <a:pt x="248" y="499"/>
                    </a:lnTo>
                    <a:lnTo>
                      <a:pt x="248" y="498"/>
                    </a:lnTo>
                    <a:lnTo>
                      <a:pt x="246" y="498"/>
                    </a:lnTo>
                    <a:lnTo>
                      <a:pt x="246" y="496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6" y="494"/>
                    </a:lnTo>
                    <a:lnTo>
                      <a:pt x="248" y="494"/>
                    </a:lnTo>
                    <a:lnTo>
                      <a:pt x="248" y="496"/>
                    </a:lnTo>
                    <a:lnTo>
                      <a:pt x="249" y="496"/>
                    </a:lnTo>
                    <a:lnTo>
                      <a:pt x="249" y="496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1" y="496"/>
                    </a:lnTo>
                    <a:lnTo>
                      <a:pt x="249" y="494"/>
                    </a:lnTo>
                    <a:lnTo>
                      <a:pt x="249" y="494"/>
                    </a:lnTo>
                    <a:lnTo>
                      <a:pt x="248" y="494"/>
                    </a:lnTo>
                    <a:lnTo>
                      <a:pt x="248" y="493"/>
                    </a:lnTo>
                    <a:lnTo>
                      <a:pt x="248" y="490"/>
                    </a:lnTo>
                    <a:lnTo>
                      <a:pt x="248" y="488"/>
                    </a:lnTo>
                    <a:lnTo>
                      <a:pt x="249" y="488"/>
                    </a:lnTo>
                    <a:lnTo>
                      <a:pt x="249" y="486"/>
                    </a:lnTo>
                    <a:lnTo>
                      <a:pt x="249" y="486"/>
                    </a:lnTo>
                    <a:lnTo>
                      <a:pt x="249" y="486"/>
                    </a:lnTo>
                    <a:lnTo>
                      <a:pt x="248" y="485"/>
                    </a:lnTo>
                    <a:lnTo>
                      <a:pt x="248" y="485"/>
                    </a:lnTo>
                    <a:lnTo>
                      <a:pt x="248" y="485"/>
                    </a:lnTo>
                    <a:lnTo>
                      <a:pt x="248" y="486"/>
                    </a:lnTo>
                    <a:lnTo>
                      <a:pt x="248" y="488"/>
                    </a:lnTo>
                    <a:lnTo>
                      <a:pt x="246" y="490"/>
                    </a:lnTo>
                    <a:lnTo>
                      <a:pt x="246" y="490"/>
                    </a:lnTo>
                    <a:lnTo>
                      <a:pt x="246" y="491"/>
                    </a:lnTo>
                    <a:lnTo>
                      <a:pt x="246" y="491"/>
                    </a:lnTo>
                    <a:lnTo>
                      <a:pt x="245" y="491"/>
                    </a:lnTo>
                    <a:lnTo>
                      <a:pt x="245" y="493"/>
                    </a:lnTo>
                    <a:lnTo>
                      <a:pt x="241" y="493"/>
                    </a:lnTo>
                    <a:lnTo>
                      <a:pt x="240" y="493"/>
                    </a:lnTo>
                    <a:lnTo>
                      <a:pt x="240" y="493"/>
                    </a:lnTo>
                    <a:lnTo>
                      <a:pt x="237" y="490"/>
                    </a:lnTo>
                    <a:lnTo>
                      <a:pt x="235" y="488"/>
                    </a:lnTo>
                    <a:lnTo>
                      <a:pt x="235" y="488"/>
                    </a:lnTo>
                    <a:lnTo>
                      <a:pt x="232" y="483"/>
                    </a:lnTo>
                    <a:lnTo>
                      <a:pt x="232" y="483"/>
                    </a:lnTo>
                    <a:lnTo>
                      <a:pt x="232" y="482"/>
                    </a:lnTo>
                    <a:lnTo>
                      <a:pt x="230" y="482"/>
                    </a:lnTo>
                    <a:lnTo>
                      <a:pt x="230" y="480"/>
                    </a:lnTo>
                    <a:lnTo>
                      <a:pt x="232" y="479"/>
                    </a:lnTo>
                    <a:lnTo>
                      <a:pt x="234" y="477"/>
                    </a:lnTo>
                    <a:lnTo>
                      <a:pt x="234" y="475"/>
                    </a:lnTo>
                    <a:lnTo>
                      <a:pt x="234" y="475"/>
                    </a:lnTo>
                    <a:lnTo>
                      <a:pt x="234" y="472"/>
                    </a:lnTo>
                    <a:lnTo>
                      <a:pt x="234" y="472"/>
                    </a:lnTo>
                    <a:lnTo>
                      <a:pt x="232" y="474"/>
                    </a:lnTo>
                    <a:lnTo>
                      <a:pt x="232" y="474"/>
                    </a:lnTo>
                    <a:lnTo>
                      <a:pt x="232" y="475"/>
                    </a:lnTo>
                    <a:lnTo>
                      <a:pt x="232" y="475"/>
                    </a:lnTo>
                    <a:lnTo>
                      <a:pt x="232" y="477"/>
                    </a:lnTo>
                    <a:lnTo>
                      <a:pt x="230" y="479"/>
                    </a:lnTo>
                    <a:lnTo>
                      <a:pt x="229" y="480"/>
                    </a:lnTo>
                    <a:lnTo>
                      <a:pt x="224" y="479"/>
                    </a:lnTo>
                    <a:lnTo>
                      <a:pt x="224" y="479"/>
                    </a:lnTo>
                    <a:lnTo>
                      <a:pt x="224" y="479"/>
                    </a:lnTo>
                    <a:lnTo>
                      <a:pt x="224" y="477"/>
                    </a:lnTo>
                    <a:lnTo>
                      <a:pt x="224" y="477"/>
                    </a:lnTo>
                    <a:lnTo>
                      <a:pt x="223" y="479"/>
                    </a:lnTo>
                    <a:lnTo>
                      <a:pt x="223" y="480"/>
                    </a:lnTo>
                    <a:lnTo>
                      <a:pt x="223" y="480"/>
                    </a:lnTo>
                    <a:lnTo>
                      <a:pt x="221" y="480"/>
                    </a:lnTo>
                    <a:lnTo>
                      <a:pt x="221" y="480"/>
                    </a:lnTo>
                    <a:lnTo>
                      <a:pt x="221" y="479"/>
                    </a:lnTo>
                    <a:lnTo>
                      <a:pt x="219" y="479"/>
                    </a:lnTo>
                    <a:lnTo>
                      <a:pt x="218" y="480"/>
                    </a:lnTo>
                    <a:lnTo>
                      <a:pt x="216" y="479"/>
                    </a:lnTo>
                    <a:lnTo>
                      <a:pt x="216" y="479"/>
                    </a:lnTo>
                    <a:lnTo>
                      <a:pt x="215" y="479"/>
                    </a:lnTo>
                    <a:lnTo>
                      <a:pt x="212" y="479"/>
                    </a:lnTo>
                    <a:lnTo>
                      <a:pt x="212" y="479"/>
                    </a:lnTo>
                    <a:lnTo>
                      <a:pt x="212" y="477"/>
                    </a:lnTo>
                    <a:lnTo>
                      <a:pt x="212" y="477"/>
                    </a:lnTo>
                    <a:lnTo>
                      <a:pt x="213" y="477"/>
                    </a:lnTo>
                    <a:lnTo>
                      <a:pt x="216" y="475"/>
                    </a:lnTo>
                    <a:lnTo>
                      <a:pt x="219" y="475"/>
                    </a:lnTo>
                    <a:lnTo>
                      <a:pt x="219" y="475"/>
                    </a:lnTo>
                    <a:lnTo>
                      <a:pt x="218" y="475"/>
                    </a:lnTo>
                    <a:lnTo>
                      <a:pt x="212" y="47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10" y="474"/>
                    </a:lnTo>
                    <a:lnTo>
                      <a:pt x="212" y="474"/>
                    </a:lnTo>
                    <a:lnTo>
                      <a:pt x="212" y="472"/>
                    </a:lnTo>
                    <a:lnTo>
                      <a:pt x="212" y="472"/>
                    </a:lnTo>
                    <a:lnTo>
                      <a:pt x="210" y="472"/>
                    </a:lnTo>
                    <a:lnTo>
                      <a:pt x="210" y="472"/>
                    </a:lnTo>
                    <a:lnTo>
                      <a:pt x="210" y="471"/>
                    </a:lnTo>
                    <a:lnTo>
                      <a:pt x="210" y="469"/>
                    </a:lnTo>
                    <a:lnTo>
                      <a:pt x="210" y="471"/>
                    </a:lnTo>
                    <a:lnTo>
                      <a:pt x="208" y="471"/>
                    </a:lnTo>
                    <a:lnTo>
                      <a:pt x="204" y="472"/>
                    </a:lnTo>
                    <a:lnTo>
                      <a:pt x="202" y="472"/>
                    </a:lnTo>
                    <a:lnTo>
                      <a:pt x="202" y="472"/>
                    </a:lnTo>
                    <a:lnTo>
                      <a:pt x="199" y="471"/>
                    </a:lnTo>
                    <a:lnTo>
                      <a:pt x="197" y="471"/>
                    </a:lnTo>
                    <a:lnTo>
                      <a:pt x="196" y="471"/>
                    </a:lnTo>
                    <a:lnTo>
                      <a:pt x="194" y="468"/>
                    </a:lnTo>
                    <a:lnTo>
                      <a:pt x="193" y="468"/>
                    </a:lnTo>
                    <a:lnTo>
                      <a:pt x="193" y="464"/>
                    </a:lnTo>
                    <a:lnTo>
                      <a:pt x="193" y="463"/>
                    </a:lnTo>
                    <a:lnTo>
                      <a:pt x="194" y="461"/>
                    </a:lnTo>
                    <a:lnTo>
                      <a:pt x="197" y="458"/>
                    </a:lnTo>
                    <a:lnTo>
                      <a:pt x="197" y="458"/>
                    </a:lnTo>
                    <a:lnTo>
                      <a:pt x="199" y="457"/>
                    </a:lnTo>
                    <a:lnTo>
                      <a:pt x="204" y="457"/>
                    </a:lnTo>
                    <a:lnTo>
                      <a:pt x="207" y="457"/>
                    </a:lnTo>
                    <a:lnTo>
                      <a:pt x="207" y="457"/>
                    </a:lnTo>
                    <a:lnTo>
                      <a:pt x="202" y="457"/>
                    </a:lnTo>
                    <a:lnTo>
                      <a:pt x="197" y="457"/>
                    </a:lnTo>
                    <a:lnTo>
                      <a:pt x="196" y="457"/>
                    </a:lnTo>
                    <a:lnTo>
                      <a:pt x="194" y="460"/>
                    </a:lnTo>
                    <a:lnTo>
                      <a:pt x="194" y="460"/>
                    </a:lnTo>
                    <a:lnTo>
                      <a:pt x="194" y="461"/>
                    </a:lnTo>
                    <a:lnTo>
                      <a:pt x="193" y="461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1" y="458"/>
                    </a:lnTo>
                    <a:lnTo>
                      <a:pt x="191" y="457"/>
                    </a:lnTo>
                    <a:lnTo>
                      <a:pt x="191" y="455"/>
                    </a:lnTo>
                    <a:lnTo>
                      <a:pt x="191" y="453"/>
                    </a:lnTo>
                    <a:lnTo>
                      <a:pt x="191" y="453"/>
                    </a:lnTo>
                    <a:lnTo>
                      <a:pt x="193" y="450"/>
                    </a:lnTo>
                    <a:lnTo>
                      <a:pt x="191" y="450"/>
                    </a:lnTo>
                    <a:lnTo>
                      <a:pt x="191" y="449"/>
                    </a:lnTo>
                    <a:lnTo>
                      <a:pt x="191" y="447"/>
                    </a:lnTo>
                    <a:lnTo>
                      <a:pt x="193" y="446"/>
                    </a:lnTo>
                    <a:lnTo>
                      <a:pt x="194" y="446"/>
                    </a:lnTo>
                    <a:lnTo>
                      <a:pt x="196" y="444"/>
                    </a:lnTo>
                    <a:lnTo>
                      <a:pt x="199" y="442"/>
                    </a:lnTo>
                    <a:lnTo>
                      <a:pt x="200" y="444"/>
                    </a:lnTo>
                    <a:lnTo>
                      <a:pt x="202" y="446"/>
                    </a:lnTo>
                    <a:lnTo>
                      <a:pt x="204" y="446"/>
                    </a:lnTo>
                    <a:lnTo>
                      <a:pt x="204" y="447"/>
                    </a:lnTo>
                    <a:lnTo>
                      <a:pt x="205" y="449"/>
                    </a:lnTo>
                    <a:lnTo>
                      <a:pt x="207" y="449"/>
                    </a:lnTo>
                    <a:lnTo>
                      <a:pt x="207" y="449"/>
                    </a:lnTo>
                    <a:lnTo>
                      <a:pt x="207" y="449"/>
                    </a:lnTo>
                    <a:lnTo>
                      <a:pt x="204" y="446"/>
                    </a:lnTo>
                    <a:lnTo>
                      <a:pt x="204" y="446"/>
                    </a:lnTo>
                    <a:lnTo>
                      <a:pt x="204" y="444"/>
                    </a:lnTo>
                    <a:lnTo>
                      <a:pt x="200" y="444"/>
                    </a:lnTo>
                    <a:lnTo>
                      <a:pt x="200" y="442"/>
                    </a:lnTo>
                    <a:lnTo>
                      <a:pt x="200" y="442"/>
                    </a:lnTo>
                    <a:lnTo>
                      <a:pt x="200" y="441"/>
                    </a:lnTo>
                    <a:lnTo>
                      <a:pt x="200" y="441"/>
                    </a:lnTo>
                    <a:lnTo>
                      <a:pt x="204" y="438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2" y="435"/>
                    </a:lnTo>
                    <a:lnTo>
                      <a:pt x="202" y="435"/>
                    </a:lnTo>
                    <a:lnTo>
                      <a:pt x="202" y="436"/>
                    </a:lnTo>
                    <a:lnTo>
                      <a:pt x="202" y="436"/>
                    </a:lnTo>
                    <a:lnTo>
                      <a:pt x="202" y="438"/>
                    </a:lnTo>
                    <a:lnTo>
                      <a:pt x="202" y="438"/>
                    </a:lnTo>
                    <a:lnTo>
                      <a:pt x="202" y="438"/>
                    </a:lnTo>
                    <a:lnTo>
                      <a:pt x="196" y="444"/>
                    </a:lnTo>
                    <a:lnTo>
                      <a:pt x="194" y="444"/>
                    </a:lnTo>
                    <a:lnTo>
                      <a:pt x="193" y="444"/>
                    </a:lnTo>
                    <a:lnTo>
                      <a:pt x="191" y="446"/>
                    </a:lnTo>
                    <a:lnTo>
                      <a:pt x="191" y="446"/>
                    </a:lnTo>
                    <a:lnTo>
                      <a:pt x="189" y="447"/>
                    </a:lnTo>
                    <a:lnTo>
                      <a:pt x="188" y="452"/>
                    </a:lnTo>
                    <a:lnTo>
                      <a:pt x="186" y="455"/>
                    </a:lnTo>
                    <a:lnTo>
                      <a:pt x="186" y="450"/>
                    </a:lnTo>
                    <a:lnTo>
                      <a:pt x="183" y="447"/>
                    </a:lnTo>
                    <a:lnTo>
                      <a:pt x="188" y="444"/>
                    </a:lnTo>
                    <a:lnTo>
                      <a:pt x="188" y="444"/>
                    </a:lnTo>
                    <a:lnTo>
                      <a:pt x="188" y="442"/>
                    </a:lnTo>
                    <a:lnTo>
                      <a:pt x="188" y="442"/>
                    </a:lnTo>
                    <a:lnTo>
                      <a:pt x="188" y="441"/>
                    </a:lnTo>
                    <a:lnTo>
                      <a:pt x="189" y="441"/>
                    </a:lnTo>
                    <a:lnTo>
                      <a:pt x="189" y="439"/>
                    </a:lnTo>
                    <a:lnTo>
                      <a:pt x="188" y="441"/>
                    </a:lnTo>
                    <a:lnTo>
                      <a:pt x="186" y="442"/>
                    </a:lnTo>
                    <a:lnTo>
                      <a:pt x="185" y="444"/>
                    </a:lnTo>
                    <a:lnTo>
                      <a:pt x="185" y="444"/>
                    </a:lnTo>
                    <a:lnTo>
                      <a:pt x="185" y="442"/>
                    </a:lnTo>
                    <a:lnTo>
                      <a:pt x="186" y="439"/>
                    </a:lnTo>
                    <a:lnTo>
                      <a:pt x="186" y="435"/>
                    </a:lnTo>
                    <a:lnTo>
                      <a:pt x="186" y="435"/>
                    </a:lnTo>
                    <a:lnTo>
                      <a:pt x="188" y="433"/>
                    </a:lnTo>
                    <a:lnTo>
                      <a:pt x="186" y="433"/>
                    </a:lnTo>
                    <a:lnTo>
                      <a:pt x="183" y="435"/>
                    </a:lnTo>
                    <a:lnTo>
                      <a:pt x="182" y="433"/>
                    </a:lnTo>
                    <a:lnTo>
                      <a:pt x="182" y="428"/>
                    </a:lnTo>
                    <a:lnTo>
                      <a:pt x="178" y="427"/>
                    </a:lnTo>
                    <a:lnTo>
                      <a:pt x="175" y="425"/>
                    </a:lnTo>
                    <a:lnTo>
                      <a:pt x="172" y="423"/>
                    </a:lnTo>
                    <a:lnTo>
                      <a:pt x="172" y="422"/>
                    </a:lnTo>
                    <a:lnTo>
                      <a:pt x="172" y="420"/>
                    </a:lnTo>
                    <a:lnTo>
                      <a:pt x="172" y="419"/>
                    </a:lnTo>
                    <a:lnTo>
                      <a:pt x="174" y="417"/>
                    </a:lnTo>
                    <a:lnTo>
                      <a:pt x="175" y="417"/>
                    </a:lnTo>
                    <a:lnTo>
                      <a:pt x="177" y="417"/>
                    </a:lnTo>
                    <a:lnTo>
                      <a:pt x="177" y="419"/>
                    </a:lnTo>
                    <a:lnTo>
                      <a:pt x="175" y="420"/>
                    </a:lnTo>
                    <a:lnTo>
                      <a:pt x="177" y="420"/>
                    </a:lnTo>
                    <a:lnTo>
                      <a:pt x="180" y="423"/>
                    </a:lnTo>
                    <a:lnTo>
                      <a:pt x="182" y="423"/>
                    </a:lnTo>
                    <a:lnTo>
                      <a:pt x="183" y="422"/>
                    </a:lnTo>
                    <a:lnTo>
                      <a:pt x="185" y="422"/>
                    </a:lnTo>
                    <a:lnTo>
                      <a:pt x="186" y="423"/>
                    </a:lnTo>
                    <a:lnTo>
                      <a:pt x="188" y="423"/>
                    </a:lnTo>
                    <a:lnTo>
                      <a:pt x="189" y="425"/>
                    </a:lnTo>
                    <a:lnTo>
                      <a:pt x="189" y="425"/>
                    </a:lnTo>
                    <a:lnTo>
                      <a:pt x="186" y="422"/>
                    </a:lnTo>
                    <a:lnTo>
                      <a:pt x="185" y="422"/>
                    </a:lnTo>
                    <a:lnTo>
                      <a:pt x="183" y="422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80" y="422"/>
                    </a:lnTo>
                    <a:lnTo>
                      <a:pt x="178" y="420"/>
                    </a:lnTo>
                    <a:lnTo>
                      <a:pt x="177" y="419"/>
                    </a:lnTo>
                    <a:lnTo>
                      <a:pt x="177" y="417"/>
                    </a:lnTo>
                    <a:lnTo>
                      <a:pt x="177" y="417"/>
                    </a:lnTo>
                    <a:lnTo>
                      <a:pt x="178" y="416"/>
                    </a:lnTo>
                    <a:lnTo>
                      <a:pt x="178" y="416"/>
                    </a:lnTo>
                    <a:lnTo>
                      <a:pt x="178" y="416"/>
                    </a:lnTo>
                    <a:lnTo>
                      <a:pt x="180" y="414"/>
                    </a:lnTo>
                    <a:lnTo>
                      <a:pt x="180" y="414"/>
                    </a:lnTo>
                    <a:lnTo>
                      <a:pt x="178" y="412"/>
                    </a:lnTo>
                    <a:lnTo>
                      <a:pt x="178" y="412"/>
                    </a:lnTo>
                    <a:lnTo>
                      <a:pt x="175" y="416"/>
                    </a:lnTo>
                    <a:lnTo>
                      <a:pt x="175" y="416"/>
                    </a:lnTo>
                    <a:lnTo>
                      <a:pt x="175" y="414"/>
                    </a:lnTo>
                    <a:lnTo>
                      <a:pt x="175" y="414"/>
                    </a:lnTo>
                    <a:lnTo>
                      <a:pt x="174" y="416"/>
                    </a:lnTo>
                    <a:lnTo>
                      <a:pt x="174" y="416"/>
                    </a:lnTo>
                    <a:lnTo>
                      <a:pt x="171" y="419"/>
                    </a:lnTo>
                    <a:lnTo>
                      <a:pt x="171" y="420"/>
                    </a:lnTo>
                    <a:lnTo>
                      <a:pt x="171" y="422"/>
                    </a:lnTo>
                    <a:lnTo>
                      <a:pt x="171" y="423"/>
                    </a:lnTo>
                    <a:lnTo>
                      <a:pt x="171" y="423"/>
                    </a:lnTo>
                    <a:lnTo>
                      <a:pt x="167" y="425"/>
                    </a:lnTo>
                    <a:lnTo>
                      <a:pt x="166" y="427"/>
                    </a:lnTo>
                    <a:lnTo>
                      <a:pt x="164" y="425"/>
                    </a:lnTo>
                    <a:lnTo>
                      <a:pt x="163" y="423"/>
                    </a:lnTo>
                    <a:lnTo>
                      <a:pt x="161" y="420"/>
                    </a:lnTo>
                    <a:lnTo>
                      <a:pt x="158" y="420"/>
                    </a:lnTo>
                    <a:lnTo>
                      <a:pt x="156" y="419"/>
                    </a:lnTo>
                    <a:lnTo>
                      <a:pt x="155" y="417"/>
                    </a:lnTo>
                    <a:lnTo>
                      <a:pt x="156" y="414"/>
                    </a:lnTo>
                    <a:lnTo>
                      <a:pt x="158" y="412"/>
                    </a:lnTo>
                    <a:lnTo>
                      <a:pt x="158" y="409"/>
                    </a:lnTo>
                    <a:lnTo>
                      <a:pt x="159" y="409"/>
                    </a:lnTo>
                    <a:lnTo>
                      <a:pt x="163" y="408"/>
                    </a:lnTo>
                    <a:lnTo>
                      <a:pt x="164" y="406"/>
                    </a:lnTo>
                    <a:lnTo>
                      <a:pt x="163" y="406"/>
                    </a:lnTo>
                    <a:lnTo>
                      <a:pt x="161" y="408"/>
                    </a:lnTo>
                    <a:lnTo>
                      <a:pt x="158" y="408"/>
                    </a:lnTo>
                    <a:lnTo>
                      <a:pt x="155" y="406"/>
                    </a:lnTo>
                    <a:lnTo>
                      <a:pt x="153" y="405"/>
                    </a:lnTo>
                    <a:lnTo>
                      <a:pt x="153" y="403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55" y="400"/>
                    </a:lnTo>
                    <a:lnTo>
                      <a:pt x="155" y="398"/>
                    </a:lnTo>
                    <a:lnTo>
                      <a:pt x="155" y="398"/>
                    </a:lnTo>
                    <a:lnTo>
                      <a:pt x="156" y="397"/>
                    </a:lnTo>
                    <a:lnTo>
                      <a:pt x="158" y="395"/>
                    </a:lnTo>
                    <a:lnTo>
                      <a:pt x="158" y="394"/>
                    </a:lnTo>
                    <a:lnTo>
                      <a:pt x="159" y="390"/>
                    </a:lnTo>
                    <a:lnTo>
                      <a:pt x="161" y="389"/>
                    </a:lnTo>
                    <a:lnTo>
                      <a:pt x="163" y="386"/>
                    </a:lnTo>
                    <a:lnTo>
                      <a:pt x="166" y="383"/>
                    </a:lnTo>
                    <a:lnTo>
                      <a:pt x="164" y="383"/>
                    </a:lnTo>
                    <a:lnTo>
                      <a:pt x="164" y="383"/>
                    </a:lnTo>
                    <a:lnTo>
                      <a:pt x="164" y="383"/>
                    </a:lnTo>
                    <a:lnTo>
                      <a:pt x="163" y="383"/>
                    </a:lnTo>
                    <a:lnTo>
                      <a:pt x="163" y="381"/>
                    </a:lnTo>
                    <a:lnTo>
                      <a:pt x="163" y="381"/>
                    </a:lnTo>
                    <a:lnTo>
                      <a:pt x="163" y="381"/>
                    </a:lnTo>
                    <a:lnTo>
                      <a:pt x="163" y="383"/>
                    </a:lnTo>
                    <a:lnTo>
                      <a:pt x="161" y="386"/>
                    </a:lnTo>
                    <a:lnTo>
                      <a:pt x="161" y="387"/>
                    </a:lnTo>
                    <a:lnTo>
                      <a:pt x="159" y="389"/>
                    </a:lnTo>
                    <a:lnTo>
                      <a:pt x="159" y="390"/>
                    </a:lnTo>
                    <a:lnTo>
                      <a:pt x="158" y="389"/>
                    </a:lnTo>
                    <a:lnTo>
                      <a:pt x="158" y="387"/>
                    </a:lnTo>
                    <a:lnTo>
                      <a:pt x="159" y="386"/>
                    </a:lnTo>
                    <a:lnTo>
                      <a:pt x="159" y="384"/>
                    </a:lnTo>
                    <a:lnTo>
                      <a:pt x="159" y="383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58" y="378"/>
                    </a:lnTo>
                    <a:lnTo>
                      <a:pt x="158" y="376"/>
                    </a:lnTo>
                    <a:lnTo>
                      <a:pt x="158" y="375"/>
                    </a:lnTo>
                    <a:lnTo>
                      <a:pt x="159" y="373"/>
                    </a:lnTo>
                    <a:lnTo>
                      <a:pt x="159" y="373"/>
                    </a:lnTo>
                    <a:lnTo>
                      <a:pt x="159" y="373"/>
                    </a:lnTo>
                    <a:lnTo>
                      <a:pt x="159" y="371"/>
                    </a:lnTo>
                    <a:lnTo>
                      <a:pt x="158" y="370"/>
                    </a:lnTo>
                    <a:lnTo>
                      <a:pt x="158" y="368"/>
                    </a:lnTo>
                    <a:lnTo>
                      <a:pt x="156" y="370"/>
                    </a:lnTo>
                    <a:lnTo>
                      <a:pt x="153" y="368"/>
                    </a:lnTo>
                    <a:lnTo>
                      <a:pt x="153" y="367"/>
                    </a:lnTo>
                    <a:lnTo>
                      <a:pt x="150" y="365"/>
                    </a:lnTo>
                    <a:lnTo>
                      <a:pt x="148" y="364"/>
                    </a:lnTo>
                    <a:lnTo>
                      <a:pt x="145" y="364"/>
                    </a:lnTo>
                    <a:lnTo>
                      <a:pt x="144" y="364"/>
                    </a:lnTo>
                    <a:lnTo>
                      <a:pt x="142" y="362"/>
                    </a:lnTo>
                    <a:lnTo>
                      <a:pt x="141" y="360"/>
                    </a:lnTo>
                    <a:lnTo>
                      <a:pt x="139" y="360"/>
                    </a:lnTo>
                    <a:lnTo>
                      <a:pt x="137" y="359"/>
                    </a:lnTo>
                    <a:lnTo>
                      <a:pt x="136" y="359"/>
                    </a:lnTo>
                    <a:lnTo>
                      <a:pt x="133" y="359"/>
                    </a:lnTo>
                    <a:lnTo>
                      <a:pt x="133" y="357"/>
                    </a:lnTo>
                    <a:lnTo>
                      <a:pt x="133" y="356"/>
                    </a:lnTo>
                    <a:lnTo>
                      <a:pt x="133" y="356"/>
                    </a:lnTo>
                    <a:lnTo>
                      <a:pt x="131" y="354"/>
                    </a:lnTo>
                    <a:lnTo>
                      <a:pt x="130" y="354"/>
                    </a:lnTo>
                    <a:lnTo>
                      <a:pt x="130" y="353"/>
                    </a:lnTo>
                    <a:lnTo>
                      <a:pt x="130" y="351"/>
                    </a:lnTo>
                    <a:lnTo>
                      <a:pt x="128" y="349"/>
                    </a:lnTo>
                    <a:lnTo>
                      <a:pt x="126" y="349"/>
                    </a:lnTo>
                    <a:lnTo>
                      <a:pt x="126" y="348"/>
                    </a:lnTo>
                    <a:lnTo>
                      <a:pt x="128" y="346"/>
                    </a:lnTo>
                    <a:lnTo>
                      <a:pt x="126" y="345"/>
                    </a:lnTo>
                    <a:lnTo>
                      <a:pt x="125" y="343"/>
                    </a:lnTo>
                    <a:lnTo>
                      <a:pt x="123" y="340"/>
                    </a:lnTo>
                    <a:lnTo>
                      <a:pt x="120" y="337"/>
                    </a:lnTo>
                    <a:lnTo>
                      <a:pt x="118" y="335"/>
                    </a:lnTo>
                    <a:lnTo>
                      <a:pt x="117" y="332"/>
                    </a:lnTo>
                    <a:lnTo>
                      <a:pt x="115" y="331"/>
                    </a:lnTo>
                    <a:lnTo>
                      <a:pt x="114" y="329"/>
                    </a:lnTo>
                    <a:lnTo>
                      <a:pt x="112" y="326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7" y="319"/>
                    </a:lnTo>
                    <a:lnTo>
                      <a:pt x="106" y="318"/>
                    </a:lnTo>
                    <a:lnTo>
                      <a:pt x="104" y="315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98" y="312"/>
                    </a:lnTo>
                    <a:lnTo>
                      <a:pt x="98" y="312"/>
                    </a:lnTo>
                    <a:lnTo>
                      <a:pt x="96" y="310"/>
                    </a:lnTo>
                    <a:lnTo>
                      <a:pt x="96" y="310"/>
                    </a:lnTo>
                    <a:lnTo>
                      <a:pt x="96" y="308"/>
                    </a:lnTo>
                    <a:lnTo>
                      <a:pt x="96" y="308"/>
                    </a:lnTo>
                    <a:lnTo>
                      <a:pt x="95" y="307"/>
                    </a:lnTo>
                    <a:lnTo>
                      <a:pt x="93" y="305"/>
                    </a:lnTo>
                    <a:lnTo>
                      <a:pt x="92" y="305"/>
                    </a:lnTo>
                    <a:lnTo>
                      <a:pt x="90" y="304"/>
                    </a:lnTo>
                    <a:lnTo>
                      <a:pt x="89" y="304"/>
                    </a:lnTo>
                    <a:lnTo>
                      <a:pt x="89" y="302"/>
                    </a:lnTo>
                    <a:lnTo>
                      <a:pt x="87" y="299"/>
                    </a:lnTo>
                    <a:lnTo>
                      <a:pt x="87" y="299"/>
                    </a:lnTo>
                    <a:lnTo>
                      <a:pt x="87" y="297"/>
                    </a:lnTo>
                    <a:lnTo>
                      <a:pt x="87" y="296"/>
                    </a:lnTo>
                    <a:lnTo>
                      <a:pt x="84" y="294"/>
                    </a:lnTo>
                    <a:lnTo>
                      <a:pt x="82" y="293"/>
                    </a:lnTo>
                    <a:lnTo>
                      <a:pt x="81" y="293"/>
                    </a:lnTo>
                    <a:lnTo>
                      <a:pt x="77" y="293"/>
                    </a:lnTo>
                    <a:lnTo>
                      <a:pt x="74" y="294"/>
                    </a:lnTo>
                    <a:lnTo>
                      <a:pt x="71" y="296"/>
                    </a:lnTo>
                    <a:lnTo>
                      <a:pt x="68" y="296"/>
                    </a:lnTo>
                    <a:lnTo>
                      <a:pt x="70" y="297"/>
                    </a:lnTo>
                    <a:lnTo>
                      <a:pt x="68" y="299"/>
                    </a:lnTo>
                    <a:lnTo>
                      <a:pt x="68" y="299"/>
                    </a:lnTo>
                    <a:lnTo>
                      <a:pt x="66" y="299"/>
                    </a:lnTo>
                    <a:lnTo>
                      <a:pt x="66" y="304"/>
                    </a:lnTo>
                    <a:lnTo>
                      <a:pt x="65" y="305"/>
                    </a:lnTo>
                    <a:lnTo>
                      <a:pt x="62" y="305"/>
                    </a:lnTo>
                    <a:lnTo>
                      <a:pt x="59" y="307"/>
                    </a:lnTo>
                    <a:lnTo>
                      <a:pt x="57" y="308"/>
                    </a:lnTo>
                    <a:lnTo>
                      <a:pt x="54" y="308"/>
                    </a:lnTo>
                    <a:lnTo>
                      <a:pt x="52" y="312"/>
                    </a:lnTo>
                    <a:lnTo>
                      <a:pt x="51" y="310"/>
                    </a:lnTo>
                    <a:lnTo>
                      <a:pt x="51" y="308"/>
                    </a:lnTo>
                    <a:lnTo>
                      <a:pt x="51" y="307"/>
                    </a:lnTo>
                    <a:lnTo>
                      <a:pt x="49" y="304"/>
                    </a:lnTo>
                    <a:lnTo>
                      <a:pt x="48" y="302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1" y="297"/>
                    </a:lnTo>
                    <a:lnTo>
                      <a:pt x="40" y="296"/>
                    </a:lnTo>
                    <a:lnTo>
                      <a:pt x="38" y="294"/>
                    </a:lnTo>
                    <a:lnTo>
                      <a:pt x="35" y="293"/>
                    </a:lnTo>
                    <a:lnTo>
                      <a:pt x="33" y="290"/>
                    </a:lnTo>
                    <a:lnTo>
                      <a:pt x="32" y="288"/>
                    </a:lnTo>
                    <a:lnTo>
                      <a:pt x="29" y="288"/>
                    </a:lnTo>
                    <a:lnTo>
                      <a:pt x="27" y="286"/>
                    </a:lnTo>
                    <a:lnTo>
                      <a:pt x="27" y="283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25" y="280"/>
                    </a:lnTo>
                    <a:lnTo>
                      <a:pt x="22" y="280"/>
                    </a:lnTo>
                    <a:lnTo>
                      <a:pt x="19" y="280"/>
                    </a:lnTo>
                    <a:lnTo>
                      <a:pt x="18" y="282"/>
                    </a:lnTo>
                    <a:lnTo>
                      <a:pt x="16" y="283"/>
                    </a:lnTo>
                    <a:lnTo>
                      <a:pt x="13" y="282"/>
                    </a:lnTo>
                    <a:lnTo>
                      <a:pt x="8" y="282"/>
                    </a:lnTo>
                    <a:lnTo>
                      <a:pt x="8" y="283"/>
                    </a:lnTo>
                    <a:lnTo>
                      <a:pt x="3" y="282"/>
                    </a:lnTo>
                    <a:lnTo>
                      <a:pt x="0" y="282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10" y="63"/>
                    </a:lnTo>
                    <a:lnTo>
                      <a:pt x="16" y="61"/>
                    </a:lnTo>
                    <a:lnTo>
                      <a:pt x="27" y="64"/>
                    </a:lnTo>
                    <a:lnTo>
                      <a:pt x="33" y="69"/>
                    </a:lnTo>
                    <a:lnTo>
                      <a:pt x="40" y="72"/>
                    </a:lnTo>
                    <a:lnTo>
                      <a:pt x="41" y="74"/>
                    </a:lnTo>
                    <a:lnTo>
                      <a:pt x="46" y="75"/>
                    </a:lnTo>
                    <a:lnTo>
                      <a:pt x="54" y="78"/>
                    </a:lnTo>
                    <a:lnTo>
                      <a:pt x="57" y="78"/>
                    </a:lnTo>
                    <a:lnTo>
                      <a:pt x="62" y="80"/>
                    </a:lnTo>
                    <a:lnTo>
                      <a:pt x="65" y="80"/>
                    </a:lnTo>
                    <a:lnTo>
                      <a:pt x="71" y="80"/>
                    </a:lnTo>
                    <a:lnTo>
                      <a:pt x="74" y="82"/>
                    </a:lnTo>
                    <a:lnTo>
                      <a:pt x="82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5"/>
                    </a:lnTo>
                    <a:lnTo>
                      <a:pt x="74" y="75"/>
                    </a:lnTo>
                    <a:lnTo>
                      <a:pt x="74" y="74"/>
                    </a:lnTo>
                    <a:lnTo>
                      <a:pt x="77" y="69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90" y="64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5" y="60"/>
                    </a:lnTo>
                    <a:lnTo>
                      <a:pt x="96" y="60"/>
                    </a:lnTo>
                    <a:lnTo>
                      <a:pt x="98" y="60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103" y="66"/>
                    </a:lnTo>
                    <a:lnTo>
                      <a:pt x="101" y="67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3" y="69"/>
                    </a:lnTo>
                    <a:lnTo>
                      <a:pt x="106" y="67"/>
                    </a:lnTo>
                    <a:lnTo>
                      <a:pt x="109" y="67"/>
                    </a:lnTo>
                    <a:lnTo>
                      <a:pt x="112" y="67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5" y="64"/>
                    </a:lnTo>
                    <a:lnTo>
                      <a:pt x="117" y="61"/>
                    </a:lnTo>
                    <a:lnTo>
                      <a:pt x="118" y="61"/>
                    </a:lnTo>
                    <a:lnTo>
                      <a:pt x="123" y="61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5" y="60"/>
                    </a:lnTo>
                    <a:lnTo>
                      <a:pt x="123" y="60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3" y="58"/>
                    </a:lnTo>
                    <a:lnTo>
                      <a:pt x="123" y="58"/>
                    </a:lnTo>
                    <a:lnTo>
                      <a:pt x="126" y="58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31" y="58"/>
                    </a:lnTo>
                    <a:lnTo>
                      <a:pt x="137" y="55"/>
                    </a:lnTo>
                    <a:lnTo>
                      <a:pt x="139" y="53"/>
                    </a:lnTo>
                    <a:lnTo>
                      <a:pt x="141" y="53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5" y="52"/>
                    </a:lnTo>
                    <a:lnTo>
                      <a:pt x="145" y="52"/>
                    </a:lnTo>
                    <a:lnTo>
                      <a:pt x="147" y="50"/>
                    </a:lnTo>
                    <a:lnTo>
                      <a:pt x="150" y="49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9" y="49"/>
                    </a:lnTo>
                    <a:lnTo>
                      <a:pt x="161" y="50"/>
                    </a:lnTo>
                    <a:lnTo>
                      <a:pt x="161" y="49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4" y="47"/>
                    </a:lnTo>
                    <a:lnTo>
                      <a:pt x="166" y="49"/>
                    </a:lnTo>
                    <a:lnTo>
                      <a:pt x="166" y="50"/>
                    </a:lnTo>
                    <a:lnTo>
                      <a:pt x="164" y="52"/>
                    </a:lnTo>
                    <a:lnTo>
                      <a:pt x="153" y="58"/>
                    </a:lnTo>
                    <a:lnTo>
                      <a:pt x="150" y="60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2" y="61"/>
                    </a:lnTo>
                    <a:lnTo>
                      <a:pt x="141" y="63"/>
                    </a:lnTo>
                    <a:lnTo>
                      <a:pt x="139" y="63"/>
                    </a:lnTo>
                    <a:lnTo>
                      <a:pt x="133" y="63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126" y="69"/>
                    </a:lnTo>
                    <a:lnTo>
                      <a:pt x="123" y="71"/>
                    </a:lnTo>
                    <a:lnTo>
                      <a:pt x="120" y="71"/>
                    </a:lnTo>
                    <a:lnTo>
                      <a:pt x="118" y="72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2" y="78"/>
                    </a:lnTo>
                    <a:lnTo>
                      <a:pt x="111" y="80"/>
                    </a:lnTo>
                    <a:lnTo>
                      <a:pt x="111" y="82"/>
                    </a:lnTo>
                    <a:lnTo>
                      <a:pt x="111" y="83"/>
                    </a:lnTo>
                    <a:lnTo>
                      <a:pt x="111" y="83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2" y="82"/>
                    </a:lnTo>
                    <a:lnTo>
                      <a:pt x="111" y="82"/>
                    </a:lnTo>
                    <a:lnTo>
                      <a:pt x="112" y="82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20" y="77"/>
                    </a:lnTo>
                    <a:lnTo>
                      <a:pt x="120" y="75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31" y="71"/>
                    </a:lnTo>
                    <a:lnTo>
                      <a:pt x="133" y="69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3" y="67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7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1" y="67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5" y="66"/>
                    </a:lnTo>
                    <a:lnTo>
                      <a:pt x="145" y="67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7" y="71"/>
                    </a:lnTo>
                    <a:lnTo>
                      <a:pt x="147" y="69"/>
                    </a:lnTo>
                    <a:lnTo>
                      <a:pt x="150" y="64"/>
                    </a:lnTo>
                    <a:lnTo>
                      <a:pt x="152" y="63"/>
                    </a:lnTo>
                    <a:lnTo>
                      <a:pt x="155" y="61"/>
                    </a:lnTo>
                    <a:lnTo>
                      <a:pt x="158" y="60"/>
                    </a:lnTo>
                    <a:lnTo>
                      <a:pt x="166" y="56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4" y="55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5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2" y="58"/>
                    </a:lnTo>
                    <a:lnTo>
                      <a:pt x="172" y="60"/>
                    </a:lnTo>
                    <a:lnTo>
                      <a:pt x="174" y="60"/>
                    </a:lnTo>
                    <a:lnTo>
                      <a:pt x="174" y="60"/>
                    </a:lnTo>
                    <a:lnTo>
                      <a:pt x="177" y="58"/>
                    </a:lnTo>
                    <a:lnTo>
                      <a:pt x="178" y="56"/>
                    </a:lnTo>
                    <a:lnTo>
                      <a:pt x="183" y="53"/>
                    </a:lnTo>
                    <a:lnTo>
                      <a:pt x="183" y="52"/>
                    </a:lnTo>
                    <a:lnTo>
                      <a:pt x="185" y="49"/>
                    </a:lnTo>
                    <a:lnTo>
                      <a:pt x="186" y="47"/>
                    </a:lnTo>
                    <a:lnTo>
                      <a:pt x="191" y="45"/>
                    </a:lnTo>
                    <a:lnTo>
                      <a:pt x="193" y="45"/>
                    </a:lnTo>
                    <a:lnTo>
                      <a:pt x="189" y="44"/>
                    </a:lnTo>
                    <a:lnTo>
                      <a:pt x="188" y="44"/>
                    </a:lnTo>
                    <a:lnTo>
                      <a:pt x="188" y="44"/>
                    </a:lnTo>
                    <a:lnTo>
                      <a:pt x="188" y="42"/>
                    </a:lnTo>
                    <a:lnTo>
                      <a:pt x="186" y="41"/>
                    </a:lnTo>
                    <a:lnTo>
                      <a:pt x="186" y="41"/>
                    </a:lnTo>
                    <a:lnTo>
                      <a:pt x="186" y="39"/>
                    </a:lnTo>
                    <a:lnTo>
                      <a:pt x="186" y="37"/>
                    </a:lnTo>
                    <a:lnTo>
                      <a:pt x="188" y="37"/>
                    </a:lnTo>
                    <a:lnTo>
                      <a:pt x="188" y="37"/>
                    </a:lnTo>
                    <a:lnTo>
                      <a:pt x="191" y="37"/>
                    </a:lnTo>
                    <a:lnTo>
                      <a:pt x="193" y="37"/>
                    </a:lnTo>
                    <a:lnTo>
                      <a:pt x="197" y="42"/>
                    </a:lnTo>
                    <a:lnTo>
                      <a:pt x="199" y="44"/>
                    </a:lnTo>
                    <a:lnTo>
                      <a:pt x="200" y="45"/>
                    </a:lnTo>
                    <a:lnTo>
                      <a:pt x="204" y="50"/>
                    </a:lnTo>
                    <a:lnTo>
                      <a:pt x="205" y="53"/>
                    </a:lnTo>
                    <a:lnTo>
                      <a:pt x="207" y="55"/>
                    </a:lnTo>
                    <a:lnTo>
                      <a:pt x="207" y="58"/>
                    </a:lnTo>
                    <a:lnTo>
                      <a:pt x="208" y="58"/>
                    </a:lnTo>
                    <a:lnTo>
                      <a:pt x="213" y="63"/>
                    </a:lnTo>
                    <a:lnTo>
                      <a:pt x="216" y="66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63"/>
                    </a:lnTo>
                    <a:lnTo>
                      <a:pt x="227" y="61"/>
                    </a:lnTo>
                    <a:lnTo>
                      <a:pt x="227" y="61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2" y="56"/>
                    </a:lnTo>
                    <a:lnTo>
                      <a:pt x="232" y="55"/>
                    </a:lnTo>
                    <a:lnTo>
                      <a:pt x="234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5" y="50"/>
                    </a:lnTo>
                    <a:lnTo>
                      <a:pt x="237" y="49"/>
                    </a:lnTo>
                    <a:lnTo>
                      <a:pt x="237" y="49"/>
                    </a:lnTo>
                    <a:lnTo>
                      <a:pt x="238" y="49"/>
                    </a:lnTo>
                    <a:lnTo>
                      <a:pt x="238" y="49"/>
                    </a:lnTo>
                    <a:lnTo>
                      <a:pt x="240" y="49"/>
                    </a:lnTo>
                    <a:lnTo>
                      <a:pt x="240" y="50"/>
                    </a:lnTo>
                    <a:lnTo>
                      <a:pt x="240" y="52"/>
                    </a:lnTo>
                    <a:lnTo>
                      <a:pt x="240" y="53"/>
                    </a:lnTo>
                    <a:lnTo>
                      <a:pt x="240" y="58"/>
                    </a:lnTo>
                    <a:lnTo>
                      <a:pt x="241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7"/>
                    </a:lnTo>
                    <a:lnTo>
                      <a:pt x="240" y="67"/>
                    </a:lnTo>
                    <a:lnTo>
                      <a:pt x="241" y="67"/>
                    </a:lnTo>
                    <a:lnTo>
                      <a:pt x="245" y="67"/>
                    </a:lnTo>
                    <a:lnTo>
                      <a:pt x="246" y="67"/>
                    </a:lnTo>
                    <a:lnTo>
                      <a:pt x="253" y="67"/>
                    </a:lnTo>
                    <a:lnTo>
                      <a:pt x="253" y="67"/>
                    </a:lnTo>
                    <a:lnTo>
                      <a:pt x="254" y="66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9" y="61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6"/>
                    </a:lnTo>
                    <a:lnTo>
                      <a:pt x="265" y="56"/>
                    </a:lnTo>
                    <a:lnTo>
                      <a:pt x="270" y="56"/>
                    </a:lnTo>
                    <a:lnTo>
                      <a:pt x="275" y="56"/>
                    </a:lnTo>
                    <a:lnTo>
                      <a:pt x="279" y="56"/>
                    </a:lnTo>
                    <a:lnTo>
                      <a:pt x="282" y="58"/>
                    </a:lnTo>
                    <a:lnTo>
                      <a:pt x="284" y="58"/>
                    </a:lnTo>
                    <a:lnTo>
                      <a:pt x="290" y="61"/>
                    </a:lnTo>
                    <a:lnTo>
                      <a:pt x="292" y="61"/>
                    </a:lnTo>
                    <a:lnTo>
                      <a:pt x="300" y="66"/>
                    </a:lnTo>
                    <a:lnTo>
                      <a:pt x="301" y="67"/>
                    </a:lnTo>
                    <a:lnTo>
                      <a:pt x="306" y="69"/>
                    </a:lnTo>
                    <a:lnTo>
                      <a:pt x="320" y="71"/>
                    </a:lnTo>
                    <a:lnTo>
                      <a:pt x="322" y="71"/>
                    </a:lnTo>
                    <a:lnTo>
                      <a:pt x="327" y="74"/>
                    </a:lnTo>
                    <a:lnTo>
                      <a:pt x="328" y="75"/>
                    </a:lnTo>
                    <a:lnTo>
                      <a:pt x="331" y="77"/>
                    </a:lnTo>
                    <a:lnTo>
                      <a:pt x="336" y="77"/>
                    </a:lnTo>
                    <a:lnTo>
                      <a:pt x="342" y="78"/>
                    </a:lnTo>
                    <a:lnTo>
                      <a:pt x="344" y="80"/>
                    </a:lnTo>
                    <a:lnTo>
                      <a:pt x="346" y="80"/>
                    </a:lnTo>
                    <a:lnTo>
                      <a:pt x="347" y="80"/>
                    </a:lnTo>
                    <a:lnTo>
                      <a:pt x="353" y="80"/>
                    </a:lnTo>
                    <a:lnTo>
                      <a:pt x="355" y="80"/>
                    </a:lnTo>
                    <a:lnTo>
                      <a:pt x="357" y="80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3" y="78"/>
                    </a:lnTo>
                    <a:lnTo>
                      <a:pt x="363" y="77"/>
                    </a:lnTo>
                    <a:lnTo>
                      <a:pt x="364" y="77"/>
                    </a:lnTo>
                    <a:lnTo>
                      <a:pt x="368" y="78"/>
                    </a:lnTo>
                    <a:lnTo>
                      <a:pt x="369" y="78"/>
                    </a:lnTo>
                    <a:lnTo>
                      <a:pt x="372" y="80"/>
                    </a:lnTo>
                    <a:lnTo>
                      <a:pt x="377" y="82"/>
                    </a:lnTo>
                    <a:lnTo>
                      <a:pt x="382" y="83"/>
                    </a:lnTo>
                    <a:lnTo>
                      <a:pt x="385" y="86"/>
                    </a:lnTo>
                    <a:lnTo>
                      <a:pt x="388" y="88"/>
                    </a:lnTo>
                    <a:lnTo>
                      <a:pt x="390" y="91"/>
                    </a:lnTo>
                    <a:lnTo>
                      <a:pt x="390" y="91"/>
                    </a:lnTo>
                    <a:lnTo>
                      <a:pt x="390" y="93"/>
                    </a:lnTo>
                    <a:lnTo>
                      <a:pt x="391" y="93"/>
                    </a:lnTo>
                    <a:lnTo>
                      <a:pt x="391" y="93"/>
                    </a:lnTo>
                    <a:lnTo>
                      <a:pt x="390" y="94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0" y="96"/>
                    </a:lnTo>
                    <a:lnTo>
                      <a:pt x="379" y="97"/>
                    </a:lnTo>
                    <a:lnTo>
                      <a:pt x="374" y="99"/>
                    </a:lnTo>
                    <a:lnTo>
                      <a:pt x="374" y="100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1" y="104"/>
                    </a:lnTo>
                    <a:lnTo>
                      <a:pt x="371" y="105"/>
                    </a:lnTo>
                    <a:lnTo>
                      <a:pt x="372" y="105"/>
                    </a:lnTo>
                    <a:lnTo>
                      <a:pt x="374" y="107"/>
                    </a:lnTo>
                    <a:lnTo>
                      <a:pt x="375" y="107"/>
                    </a:lnTo>
                    <a:lnTo>
                      <a:pt x="379" y="107"/>
                    </a:lnTo>
                    <a:lnTo>
                      <a:pt x="382" y="107"/>
                    </a:lnTo>
                    <a:lnTo>
                      <a:pt x="385" y="108"/>
                    </a:lnTo>
                    <a:lnTo>
                      <a:pt x="387" y="108"/>
                    </a:lnTo>
                    <a:lnTo>
                      <a:pt x="388" y="108"/>
                    </a:lnTo>
                    <a:lnTo>
                      <a:pt x="390" y="110"/>
                    </a:lnTo>
                    <a:lnTo>
                      <a:pt x="393" y="110"/>
                    </a:lnTo>
                    <a:lnTo>
                      <a:pt x="396" y="110"/>
                    </a:lnTo>
                    <a:lnTo>
                      <a:pt x="402" y="110"/>
                    </a:lnTo>
                    <a:lnTo>
                      <a:pt x="404" y="110"/>
                    </a:lnTo>
                    <a:lnTo>
                      <a:pt x="407" y="110"/>
                    </a:lnTo>
                    <a:lnTo>
                      <a:pt x="412" y="110"/>
                    </a:lnTo>
                    <a:lnTo>
                      <a:pt x="413" y="110"/>
                    </a:lnTo>
                    <a:lnTo>
                      <a:pt x="415" y="110"/>
                    </a:lnTo>
                    <a:lnTo>
                      <a:pt x="416" y="108"/>
                    </a:lnTo>
                    <a:lnTo>
                      <a:pt x="418" y="108"/>
                    </a:lnTo>
                    <a:lnTo>
                      <a:pt x="424" y="108"/>
                    </a:lnTo>
                    <a:lnTo>
                      <a:pt x="426" y="108"/>
                    </a:lnTo>
                    <a:lnTo>
                      <a:pt x="428" y="108"/>
                    </a:lnTo>
                    <a:lnTo>
                      <a:pt x="431" y="107"/>
                    </a:lnTo>
                    <a:lnTo>
                      <a:pt x="431" y="107"/>
                    </a:lnTo>
                    <a:lnTo>
                      <a:pt x="432" y="107"/>
                    </a:lnTo>
                    <a:lnTo>
                      <a:pt x="432" y="108"/>
                    </a:lnTo>
                    <a:lnTo>
                      <a:pt x="434" y="108"/>
                    </a:lnTo>
                    <a:lnTo>
                      <a:pt x="437" y="107"/>
                    </a:lnTo>
                    <a:lnTo>
                      <a:pt x="443" y="104"/>
                    </a:lnTo>
                    <a:lnTo>
                      <a:pt x="445" y="104"/>
                    </a:lnTo>
                    <a:lnTo>
                      <a:pt x="446" y="102"/>
                    </a:lnTo>
                    <a:lnTo>
                      <a:pt x="448" y="102"/>
                    </a:lnTo>
                    <a:lnTo>
                      <a:pt x="448" y="104"/>
                    </a:lnTo>
                    <a:lnTo>
                      <a:pt x="450" y="105"/>
                    </a:lnTo>
                    <a:lnTo>
                      <a:pt x="450" y="105"/>
                    </a:lnTo>
                    <a:lnTo>
                      <a:pt x="451" y="105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4" y="108"/>
                    </a:lnTo>
                    <a:lnTo>
                      <a:pt x="459" y="108"/>
                    </a:lnTo>
                    <a:lnTo>
                      <a:pt x="462" y="110"/>
                    </a:lnTo>
                    <a:lnTo>
                      <a:pt x="462" y="110"/>
                    </a:lnTo>
                    <a:lnTo>
                      <a:pt x="464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6"/>
                    </a:lnTo>
                    <a:lnTo>
                      <a:pt x="465" y="116"/>
                    </a:lnTo>
                    <a:lnTo>
                      <a:pt x="465" y="116"/>
                    </a:lnTo>
                    <a:lnTo>
                      <a:pt x="467" y="113"/>
                    </a:lnTo>
                    <a:lnTo>
                      <a:pt x="467" y="112"/>
                    </a:lnTo>
                    <a:lnTo>
                      <a:pt x="469" y="113"/>
                    </a:lnTo>
                    <a:lnTo>
                      <a:pt x="469" y="113"/>
                    </a:lnTo>
                    <a:lnTo>
                      <a:pt x="470" y="115"/>
                    </a:lnTo>
                    <a:lnTo>
                      <a:pt x="473" y="118"/>
                    </a:lnTo>
                    <a:lnTo>
                      <a:pt x="478" y="121"/>
                    </a:lnTo>
                    <a:lnTo>
                      <a:pt x="478" y="123"/>
                    </a:lnTo>
                    <a:lnTo>
                      <a:pt x="480" y="123"/>
                    </a:lnTo>
                    <a:lnTo>
                      <a:pt x="478" y="124"/>
                    </a:lnTo>
                    <a:lnTo>
                      <a:pt x="478" y="124"/>
                    </a:lnTo>
                    <a:lnTo>
                      <a:pt x="476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0" y="124"/>
                    </a:lnTo>
                    <a:lnTo>
                      <a:pt x="470" y="124"/>
                    </a:lnTo>
                    <a:lnTo>
                      <a:pt x="472" y="126"/>
                    </a:lnTo>
                    <a:lnTo>
                      <a:pt x="475" y="129"/>
                    </a:lnTo>
                    <a:lnTo>
                      <a:pt x="475" y="130"/>
                    </a:lnTo>
                    <a:lnTo>
                      <a:pt x="476" y="130"/>
                    </a:lnTo>
                    <a:lnTo>
                      <a:pt x="476" y="130"/>
                    </a:lnTo>
                    <a:lnTo>
                      <a:pt x="478" y="132"/>
                    </a:lnTo>
                    <a:lnTo>
                      <a:pt x="478" y="132"/>
                    </a:lnTo>
                    <a:lnTo>
                      <a:pt x="481" y="135"/>
                    </a:lnTo>
                    <a:lnTo>
                      <a:pt x="481" y="135"/>
                    </a:lnTo>
                    <a:lnTo>
                      <a:pt x="484" y="140"/>
                    </a:lnTo>
                    <a:lnTo>
                      <a:pt x="486" y="141"/>
                    </a:lnTo>
                    <a:lnTo>
                      <a:pt x="487" y="141"/>
                    </a:lnTo>
                    <a:lnTo>
                      <a:pt x="487" y="141"/>
                    </a:lnTo>
                    <a:lnTo>
                      <a:pt x="487" y="141"/>
                    </a:lnTo>
                    <a:lnTo>
                      <a:pt x="484" y="137"/>
                    </a:lnTo>
                    <a:lnTo>
                      <a:pt x="481" y="134"/>
                    </a:lnTo>
                    <a:lnTo>
                      <a:pt x="481" y="132"/>
                    </a:lnTo>
                    <a:lnTo>
                      <a:pt x="481" y="132"/>
                    </a:lnTo>
                    <a:lnTo>
                      <a:pt x="481" y="127"/>
                    </a:lnTo>
                    <a:lnTo>
                      <a:pt x="481" y="127"/>
                    </a:lnTo>
                    <a:lnTo>
                      <a:pt x="483" y="127"/>
                    </a:lnTo>
                    <a:lnTo>
                      <a:pt x="484" y="129"/>
                    </a:lnTo>
                    <a:lnTo>
                      <a:pt x="486" y="129"/>
                    </a:lnTo>
                    <a:lnTo>
                      <a:pt x="486" y="129"/>
                    </a:lnTo>
                    <a:lnTo>
                      <a:pt x="486" y="129"/>
                    </a:lnTo>
                    <a:lnTo>
                      <a:pt x="487" y="129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489" y="127"/>
                    </a:lnTo>
                    <a:lnTo>
                      <a:pt x="487" y="126"/>
                    </a:lnTo>
                    <a:lnTo>
                      <a:pt x="487" y="126"/>
                    </a:lnTo>
                    <a:lnTo>
                      <a:pt x="487" y="124"/>
                    </a:lnTo>
                    <a:lnTo>
                      <a:pt x="487" y="124"/>
                    </a:lnTo>
                    <a:lnTo>
                      <a:pt x="484" y="123"/>
                    </a:lnTo>
                    <a:lnTo>
                      <a:pt x="484" y="121"/>
                    </a:lnTo>
                    <a:lnTo>
                      <a:pt x="483" y="118"/>
                    </a:lnTo>
                    <a:lnTo>
                      <a:pt x="483" y="116"/>
                    </a:lnTo>
                    <a:lnTo>
                      <a:pt x="483" y="115"/>
                    </a:lnTo>
                    <a:lnTo>
                      <a:pt x="483" y="115"/>
                    </a:lnTo>
                    <a:lnTo>
                      <a:pt x="481" y="113"/>
                    </a:lnTo>
                    <a:lnTo>
                      <a:pt x="480" y="112"/>
                    </a:lnTo>
                    <a:lnTo>
                      <a:pt x="478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5"/>
                    </a:lnTo>
                    <a:lnTo>
                      <a:pt x="481" y="105"/>
                    </a:lnTo>
                    <a:lnTo>
                      <a:pt x="481" y="104"/>
                    </a:lnTo>
                    <a:lnTo>
                      <a:pt x="481" y="102"/>
                    </a:lnTo>
                    <a:lnTo>
                      <a:pt x="481" y="102"/>
                    </a:lnTo>
                    <a:lnTo>
                      <a:pt x="481" y="102"/>
                    </a:lnTo>
                    <a:lnTo>
                      <a:pt x="484" y="100"/>
                    </a:lnTo>
                    <a:lnTo>
                      <a:pt x="486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91" y="100"/>
                    </a:lnTo>
                    <a:lnTo>
                      <a:pt x="492" y="100"/>
                    </a:lnTo>
                    <a:lnTo>
                      <a:pt x="494" y="99"/>
                    </a:lnTo>
                    <a:lnTo>
                      <a:pt x="494" y="99"/>
                    </a:lnTo>
                    <a:lnTo>
                      <a:pt x="495" y="99"/>
                    </a:lnTo>
                    <a:lnTo>
                      <a:pt x="497" y="97"/>
                    </a:lnTo>
                    <a:lnTo>
                      <a:pt x="497" y="97"/>
                    </a:lnTo>
                    <a:lnTo>
                      <a:pt x="498" y="97"/>
                    </a:lnTo>
                    <a:lnTo>
                      <a:pt x="500" y="97"/>
                    </a:lnTo>
                    <a:lnTo>
                      <a:pt x="500" y="97"/>
                    </a:lnTo>
                    <a:lnTo>
                      <a:pt x="500" y="96"/>
                    </a:lnTo>
                    <a:lnTo>
                      <a:pt x="500" y="94"/>
                    </a:lnTo>
                    <a:lnTo>
                      <a:pt x="503" y="93"/>
                    </a:lnTo>
                    <a:lnTo>
                      <a:pt x="505" y="93"/>
                    </a:lnTo>
                    <a:lnTo>
                      <a:pt x="506" y="93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10" y="89"/>
                    </a:lnTo>
                    <a:lnTo>
                      <a:pt x="510" y="88"/>
                    </a:lnTo>
                    <a:lnTo>
                      <a:pt x="510" y="88"/>
                    </a:lnTo>
                    <a:lnTo>
                      <a:pt x="508" y="86"/>
                    </a:lnTo>
                    <a:lnTo>
                      <a:pt x="506" y="86"/>
                    </a:lnTo>
                    <a:lnTo>
                      <a:pt x="503" y="88"/>
                    </a:lnTo>
                    <a:lnTo>
                      <a:pt x="500" y="89"/>
                    </a:lnTo>
                    <a:lnTo>
                      <a:pt x="498" y="91"/>
                    </a:lnTo>
                    <a:lnTo>
                      <a:pt x="498" y="93"/>
                    </a:lnTo>
                    <a:lnTo>
                      <a:pt x="497" y="94"/>
                    </a:lnTo>
                    <a:lnTo>
                      <a:pt x="495" y="93"/>
                    </a:lnTo>
                    <a:lnTo>
                      <a:pt x="494" y="93"/>
                    </a:lnTo>
                    <a:lnTo>
                      <a:pt x="492" y="93"/>
                    </a:lnTo>
                    <a:lnTo>
                      <a:pt x="491" y="94"/>
                    </a:lnTo>
                    <a:lnTo>
                      <a:pt x="491" y="94"/>
                    </a:lnTo>
                    <a:lnTo>
                      <a:pt x="487" y="96"/>
                    </a:lnTo>
                    <a:lnTo>
                      <a:pt x="484" y="94"/>
                    </a:lnTo>
                    <a:lnTo>
                      <a:pt x="483" y="94"/>
                    </a:lnTo>
                    <a:lnTo>
                      <a:pt x="481" y="96"/>
                    </a:lnTo>
                    <a:lnTo>
                      <a:pt x="481" y="96"/>
                    </a:lnTo>
                    <a:lnTo>
                      <a:pt x="483" y="97"/>
                    </a:lnTo>
                    <a:lnTo>
                      <a:pt x="481" y="97"/>
                    </a:lnTo>
                    <a:lnTo>
                      <a:pt x="476" y="99"/>
                    </a:lnTo>
                    <a:lnTo>
                      <a:pt x="476" y="99"/>
                    </a:lnTo>
                    <a:lnTo>
                      <a:pt x="473" y="99"/>
                    </a:lnTo>
                    <a:lnTo>
                      <a:pt x="473" y="99"/>
                    </a:lnTo>
                    <a:lnTo>
                      <a:pt x="472" y="97"/>
                    </a:lnTo>
                    <a:lnTo>
                      <a:pt x="467" y="96"/>
                    </a:lnTo>
                    <a:lnTo>
                      <a:pt x="467" y="96"/>
                    </a:lnTo>
                    <a:lnTo>
                      <a:pt x="469" y="93"/>
                    </a:lnTo>
                    <a:lnTo>
                      <a:pt x="473" y="88"/>
                    </a:lnTo>
                    <a:lnTo>
                      <a:pt x="473" y="88"/>
                    </a:lnTo>
                    <a:lnTo>
                      <a:pt x="481" y="86"/>
                    </a:lnTo>
                    <a:lnTo>
                      <a:pt x="486" y="85"/>
                    </a:lnTo>
                    <a:lnTo>
                      <a:pt x="494" y="82"/>
                    </a:lnTo>
                    <a:lnTo>
                      <a:pt x="495" y="82"/>
                    </a:lnTo>
                    <a:lnTo>
                      <a:pt x="502" y="80"/>
                    </a:lnTo>
                    <a:lnTo>
                      <a:pt x="505" y="80"/>
                    </a:lnTo>
                    <a:lnTo>
                      <a:pt x="506" y="80"/>
                    </a:lnTo>
                    <a:lnTo>
                      <a:pt x="510" y="80"/>
                    </a:lnTo>
                    <a:lnTo>
                      <a:pt x="511" y="82"/>
                    </a:lnTo>
                    <a:lnTo>
                      <a:pt x="513" y="83"/>
                    </a:lnTo>
                    <a:lnTo>
                      <a:pt x="513" y="85"/>
                    </a:lnTo>
                    <a:lnTo>
                      <a:pt x="514" y="88"/>
                    </a:lnTo>
                    <a:lnTo>
                      <a:pt x="514" y="91"/>
                    </a:lnTo>
                    <a:lnTo>
                      <a:pt x="516" y="93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21" y="96"/>
                    </a:lnTo>
                    <a:lnTo>
                      <a:pt x="521" y="94"/>
                    </a:lnTo>
                    <a:lnTo>
                      <a:pt x="522" y="94"/>
                    </a:lnTo>
                    <a:lnTo>
                      <a:pt x="522" y="94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4" y="96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5" y="99"/>
                    </a:lnTo>
                    <a:lnTo>
                      <a:pt x="527" y="99"/>
                    </a:lnTo>
                    <a:lnTo>
                      <a:pt x="528" y="100"/>
                    </a:lnTo>
                    <a:lnTo>
                      <a:pt x="530" y="102"/>
                    </a:lnTo>
                    <a:lnTo>
                      <a:pt x="533" y="102"/>
                    </a:lnTo>
                    <a:lnTo>
                      <a:pt x="536" y="102"/>
                    </a:lnTo>
                    <a:lnTo>
                      <a:pt x="541" y="100"/>
                    </a:lnTo>
                    <a:lnTo>
                      <a:pt x="543" y="99"/>
                    </a:lnTo>
                    <a:lnTo>
                      <a:pt x="546" y="100"/>
                    </a:lnTo>
                    <a:lnTo>
                      <a:pt x="549" y="104"/>
                    </a:lnTo>
                    <a:lnTo>
                      <a:pt x="552" y="107"/>
                    </a:lnTo>
                    <a:lnTo>
                      <a:pt x="554" y="107"/>
                    </a:lnTo>
                    <a:lnTo>
                      <a:pt x="558" y="108"/>
                    </a:lnTo>
                    <a:lnTo>
                      <a:pt x="560" y="108"/>
                    </a:lnTo>
                    <a:lnTo>
                      <a:pt x="562" y="108"/>
                    </a:lnTo>
                    <a:lnTo>
                      <a:pt x="563" y="108"/>
                    </a:lnTo>
                    <a:lnTo>
                      <a:pt x="566" y="108"/>
                    </a:lnTo>
                    <a:lnTo>
                      <a:pt x="569" y="110"/>
                    </a:lnTo>
                    <a:lnTo>
                      <a:pt x="571" y="110"/>
                    </a:lnTo>
                    <a:lnTo>
                      <a:pt x="577" y="108"/>
                    </a:lnTo>
                    <a:lnTo>
                      <a:pt x="579" y="108"/>
                    </a:lnTo>
                    <a:lnTo>
                      <a:pt x="580" y="107"/>
                    </a:lnTo>
                    <a:lnTo>
                      <a:pt x="582" y="107"/>
                    </a:lnTo>
                    <a:lnTo>
                      <a:pt x="584" y="107"/>
                    </a:lnTo>
                    <a:lnTo>
                      <a:pt x="585" y="107"/>
                    </a:lnTo>
                    <a:lnTo>
                      <a:pt x="587" y="107"/>
                    </a:lnTo>
                    <a:lnTo>
                      <a:pt x="590" y="107"/>
                    </a:lnTo>
                    <a:lnTo>
                      <a:pt x="596" y="107"/>
                    </a:lnTo>
                    <a:lnTo>
                      <a:pt x="601" y="108"/>
                    </a:lnTo>
                    <a:lnTo>
                      <a:pt x="604" y="108"/>
                    </a:lnTo>
                    <a:lnTo>
                      <a:pt x="606" y="110"/>
                    </a:lnTo>
                    <a:lnTo>
                      <a:pt x="607" y="110"/>
                    </a:lnTo>
                    <a:lnTo>
                      <a:pt x="609" y="110"/>
                    </a:lnTo>
                    <a:lnTo>
                      <a:pt x="610" y="108"/>
                    </a:lnTo>
                    <a:lnTo>
                      <a:pt x="612" y="108"/>
                    </a:lnTo>
                    <a:lnTo>
                      <a:pt x="615" y="107"/>
                    </a:lnTo>
                    <a:lnTo>
                      <a:pt x="617" y="107"/>
                    </a:lnTo>
                    <a:lnTo>
                      <a:pt x="617" y="107"/>
                    </a:lnTo>
                    <a:lnTo>
                      <a:pt x="615" y="105"/>
                    </a:lnTo>
                    <a:lnTo>
                      <a:pt x="614" y="105"/>
                    </a:lnTo>
                    <a:lnTo>
                      <a:pt x="612" y="104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612" y="100"/>
                    </a:lnTo>
                    <a:lnTo>
                      <a:pt x="614" y="100"/>
                    </a:lnTo>
                    <a:lnTo>
                      <a:pt x="614" y="100"/>
                    </a:lnTo>
                    <a:lnTo>
                      <a:pt x="617" y="102"/>
                    </a:lnTo>
                    <a:lnTo>
                      <a:pt x="621" y="108"/>
                    </a:lnTo>
                    <a:lnTo>
                      <a:pt x="623" y="108"/>
                    </a:lnTo>
                    <a:lnTo>
                      <a:pt x="623" y="110"/>
                    </a:lnTo>
                    <a:lnTo>
                      <a:pt x="628" y="112"/>
                    </a:lnTo>
                    <a:lnTo>
                      <a:pt x="629" y="112"/>
                    </a:lnTo>
                    <a:lnTo>
                      <a:pt x="633" y="110"/>
                    </a:lnTo>
                    <a:lnTo>
                      <a:pt x="634" y="110"/>
                    </a:lnTo>
                    <a:lnTo>
                      <a:pt x="634" y="110"/>
                    </a:lnTo>
                    <a:lnTo>
                      <a:pt x="634" y="108"/>
                    </a:lnTo>
                    <a:lnTo>
                      <a:pt x="634" y="107"/>
                    </a:lnTo>
                    <a:lnTo>
                      <a:pt x="634" y="107"/>
                    </a:lnTo>
                    <a:lnTo>
                      <a:pt x="634" y="107"/>
                    </a:lnTo>
                    <a:lnTo>
                      <a:pt x="631" y="105"/>
                    </a:lnTo>
                    <a:lnTo>
                      <a:pt x="629" y="104"/>
                    </a:lnTo>
                    <a:lnTo>
                      <a:pt x="626" y="104"/>
                    </a:lnTo>
                    <a:lnTo>
                      <a:pt x="623" y="104"/>
                    </a:lnTo>
                    <a:lnTo>
                      <a:pt x="620" y="105"/>
                    </a:lnTo>
                    <a:lnTo>
                      <a:pt x="620" y="104"/>
                    </a:lnTo>
                    <a:lnTo>
                      <a:pt x="615" y="100"/>
                    </a:lnTo>
                    <a:lnTo>
                      <a:pt x="615" y="99"/>
                    </a:lnTo>
                    <a:lnTo>
                      <a:pt x="615" y="99"/>
                    </a:lnTo>
                    <a:lnTo>
                      <a:pt x="617" y="99"/>
                    </a:lnTo>
                    <a:lnTo>
                      <a:pt x="617" y="99"/>
                    </a:lnTo>
                    <a:lnTo>
                      <a:pt x="615" y="97"/>
                    </a:lnTo>
                    <a:lnTo>
                      <a:pt x="615" y="97"/>
                    </a:lnTo>
                    <a:lnTo>
                      <a:pt x="614" y="94"/>
                    </a:lnTo>
                    <a:lnTo>
                      <a:pt x="612" y="93"/>
                    </a:lnTo>
                    <a:lnTo>
                      <a:pt x="614" y="93"/>
                    </a:lnTo>
                    <a:lnTo>
                      <a:pt x="615" y="93"/>
                    </a:lnTo>
                    <a:lnTo>
                      <a:pt x="615" y="93"/>
                    </a:lnTo>
                    <a:lnTo>
                      <a:pt x="618" y="94"/>
                    </a:lnTo>
                    <a:lnTo>
                      <a:pt x="621" y="94"/>
                    </a:lnTo>
                    <a:lnTo>
                      <a:pt x="625" y="93"/>
                    </a:lnTo>
                    <a:lnTo>
                      <a:pt x="623" y="91"/>
                    </a:lnTo>
                    <a:lnTo>
                      <a:pt x="623" y="89"/>
                    </a:lnTo>
                    <a:lnTo>
                      <a:pt x="623" y="89"/>
                    </a:lnTo>
                    <a:lnTo>
                      <a:pt x="625" y="89"/>
                    </a:lnTo>
                    <a:lnTo>
                      <a:pt x="628" y="91"/>
                    </a:lnTo>
                    <a:lnTo>
                      <a:pt x="629" y="91"/>
                    </a:lnTo>
                    <a:lnTo>
                      <a:pt x="629" y="89"/>
                    </a:lnTo>
                    <a:lnTo>
                      <a:pt x="631" y="89"/>
                    </a:lnTo>
                    <a:lnTo>
                      <a:pt x="631" y="91"/>
                    </a:lnTo>
                    <a:lnTo>
                      <a:pt x="633" y="91"/>
                    </a:lnTo>
                    <a:lnTo>
                      <a:pt x="634" y="93"/>
                    </a:lnTo>
                    <a:lnTo>
                      <a:pt x="636" y="94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4" y="96"/>
                    </a:lnTo>
                    <a:lnTo>
                      <a:pt x="640" y="100"/>
                    </a:lnTo>
                    <a:lnTo>
                      <a:pt x="640" y="102"/>
                    </a:lnTo>
                    <a:lnTo>
                      <a:pt x="642" y="100"/>
                    </a:lnTo>
                    <a:lnTo>
                      <a:pt x="644" y="100"/>
                    </a:lnTo>
                    <a:lnTo>
                      <a:pt x="644" y="100"/>
                    </a:lnTo>
                    <a:lnTo>
                      <a:pt x="644" y="99"/>
                    </a:lnTo>
                    <a:lnTo>
                      <a:pt x="645" y="99"/>
                    </a:lnTo>
                    <a:lnTo>
                      <a:pt x="650" y="96"/>
                    </a:lnTo>
                    <a:lnTo>
                      <a:pt x="651" y="96"/>
                    </a:lnTo>
                    <a:lnTo>
                      <a:pt x="650" y="99"/>
                    </a:lnTo>
                    <a:lnTo>
                      <a:pt x="648" y="107"/>
                    </a:lnTo>
                    <a:lnTo>
                      <a:pt x="648" y="110"/>
                    </a:lnTo>
                    <a:lnTo>
                      <a:pt x="648" y="110"/>
                    </a:lnTo>
                    <a:lnTo>
                      <a:pt x="645" y="113"/>
                    </a:lnTo>
                    <a:lnTo>
                      <a:pt x="645" y="115"/>
                    </a:lnTo>
                    <a:lnTo>
                      <a:pt x="648" y="118"/>
                    </a:lnTo>
                    <a:lnTo>
                      <a:pt x="648" y="118"/>
                    </a:lnTo>
                    <a:lnTo>
                      <a:pt x="648" y="119"/>
                    </a:lnTo>
                    <a:lnTo>
                      <a:pt x="648" y="121"/>
                    </a:lnTo>
                    <a:lnTo>
                      <a:pt x="651" y="121"/>
                    </a:lnTo>
                    <a:lnTo>
                      <a:pt x="653" y="119"/>
                    </a:lnTo>
                    <a:lnTo>
                      <a:pt x="655" y="119"/>
                    </a:lnTo>
                    <a:lnTo>
                      <a:pt x="655" y="119"/>
                    </a:lnTo>
                    <a:lnTo>
                      <a:pt x="655" y="123"/>
                    </a:lnTo>
                    <a:lnTo>
                      <a:pt x="655" y="123"/>
                    </a:lnTo>
                    <a:lnTo>
                      <a:pt x="656" y="123"/>
                    </a:lnTo>
                    <a:lnTo>
                      <a:pt x="658" y="123"/>
                    </a:lnTo>
                    <a:lnTo>
                      <a:pt x="658" y="123"/>
                    </a:lnTo>
                    <a:lnTo>
                      <a:pt x="659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9" y="127"/>
                    </a:lnTo>
                    <a:lnTo>
                      <a:pt x="659" y="127"/>
                    </a:lnTo>
                    <a:lnTo>
                      <a:pt x="658" y="127"/>
                    </a:lnTo>
                    <a:lnTo>
                      <a:pt x="658" y="127"/>
                    </a:lnTo>
                    <a:lnTo>
                      <a:pt x="656" y="127"/>
                    </a:lnTo>
                    <a:lnTo>
                      <a:pt x="655" y="127"/>
                    </a:lnTo>
                    <a:lnTo>
                      <a:pt x="653" y="127"/>
                    </a:lnTo>
                    <a:lnTo>
                      <a:pt x="651" y="127"/>
                    </a:lnTo>
                    <a:lnTo>
                      <a:pt x="651" y="127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6"/>
                    </a:lnTo>
                    <a:lnTo>
                      <a:pt x="645" y="127"/>
                    </a:lnTo>
                    <a:lnTo>
                      <a:pt x="653" y="134"/>
                    </a:lnTo>
                    <a:lnTo>
                      <a:pt x="653" y="135"/>
                    </a:lnTo>
                    <a:lnTo>
                      <a:pt x="655" y="137"/>
                    </a:lnTo>
                    <a:lnTo>
                      <a:pt x="655" y="137"/>
                    </a:lnTo>
                    <a:lnTo>
                      <a:pt x="655" y="135"/>
                    </a:lnTo>
                    <a:lnTo>
                      <a:pt x="655" y="134"/>
                    </a:lnTo>
                    <a:lnTo>
                      <a:pt x="651" y="130"/>
                    </a:lnTo>
                    <a:lnTo>
                      <a:pt x="650" y="129"/>
                    </a:lnTo>
                    <a:lnTo>
                      <a:pt x="650" y="129"/>
                    </a:lnTo>
                    <a:lnTo>
                      <a:pt x="651" y="129"/>
                    </a:lnTo>
                    <a:lnTo>
                      <a:pt x="656" y="129"/>
                    </a:lnTo>
                    <a:lnTo>
                      <a:pt x="658" y="129"/>
                    </a:lnTo>
                    <a:lnTo>
                      <a:pt x="659" y="129"/>
                    </a:lnTo>
                    <a:lnTo>
                      <a:pt x="661" y="127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1" y="118"/>
                    </a:lnTo>
                    <a:lnTo>
                      <a:pt x="659" y="115"/>
                    </a:lnTo>
                    <a:lnTo>
                      <a:pt x="659" y="112"/>
                    </a:lnTo>
                    <a:lnTo>
                      <a:pt x="656" y="110"/>
                    </a:lnTo>
                    <a:lnTo>
                      <a:pt x="656" y="108"/>
                    </a:lnTo>
                    <a:lnTo>
                      <a:pt x="659" y="102"/>
                    </a:lnTo>
                    <a:lnTo>
                      <a:pt x="659" y="102"/>
                    </a:lnTo>
                    <a:lnTo>
                      <a:pt x="659" y="100"/>
                    </a:lnTo>
                    <a:lnTo>
                      <a:pt x="662" y="100"/>
                    </a:lnTo>
                    <a:lnTo>
                      <a:pt x="664" y="100"/>
                    </a:lnTo>
                    <a:lnTo>
                      <a:pt x="666" y="100"/>
                    </a:lnTo>
                    <a:lnTo>
                      <a:pt x="667" y="102"/>
                    </a:lnTo>
                    <a:lnTo>
                      <a:pt x="669" y="100"/>
                    </a:lnTo>
                    <a:lnTo>
                      <a:pt x="674" y="97"/>
                    </a:lnTo>
                    <a:lnTo>
                      <a:pt x="675" y="97"/>
                    </a:lnTo>
                    <a:lnTo>
                      <a:pt x="677" y="96"/>
                    </a:lnTo>
                    <a:lnTo>
                      <a:pt x="678" y="93"/>
                    </a:lnTo>
                    <a:lnTo>
                      <a:pt x="681" y="91"/>
                    </a:lnTo>
                    <a:lnTo>
                      <a:pt x="685" y="89"/>
                    </a:lnTo>
                    <a:lnTo>
                      <a:pt x="688" y="88"/>
                    </a:lnTo>
                    <a:lnTo>
                      <a:pt x="688" y="86"/>
                    </a:lnTo>
                    <a:lnTo>
                      <a:pt x="686" y="86"/>
                    </a:lnTo>
                    <a:lnTo>
                      <a:pt x="685" y="86"/>
                    </a:lnTo>
                    <a:lnTo>
                      <a:pt x="685" y="85"/>
                    </a:lnTo>
                    <a:lnTo>
                      <a:pt x="685" y="83"/>
                    </a:lnTo>
                    <a:lnTo>
                      <a:pt x="685" y="82"/>
                    </a:lnTo>
                    <a:lnTo>
                      <a:pt x="685" y="80"/>
                    </a:lnTo>
                    <a:lnTo>
                      <a:pt x="685" y="78"/>
                    </a:lnTo>
                    <a:lnTo>
                      <a:pt x="683" y="78"/>
                    </a:lnTo>
                    <a:lnTo>
                      <a:pt x="683" y="77"/>
                    </a:lnTo>
                    <a:lnTo>
                      <a:pt x="681" y="77"/>
                    </a:lnTo>
                    <a:lnTo>
                      <a:pt x="681" y="77"/>
                    </a:lnTo>
                    <a:lnTo>
                      <a:pt x="681" y="78"/>
                    </a:lnTo>
                    <a:lnTo>
                      <a:pt x="681" y="80"/>
                    </a:lnTo>
                    <a:lnTo>
                      <a:pt x="680" y="82"/>
                    </a:lnTo>
                    <a:lnTo>
                      <a:pt x="678" y="83"/>
                    </a:lnTo>
                    <a:lnTo>
                      <a:pt x="677" y="83"/>
                    </a:lnTo>
                    <a:lnTo>
                      <a:pt x="674" y="83"/>
                    </a:lnTo>
                    <a:lnTo>
                      <a:pt x="672" y="83"/>
                    </a:lnTo>
                    <a:lnTo>
                      <a:pt x="672" y="82"/>
                    </a:lnTo>
                    <a:lnTo>
                      <a:pt x="672" y="80"/>
                    </a:lnTo>
                    <a:lnTo>
                      <a:pt x="674" y="78"/>
                    </a:lnTo>
                    <a:lnTo>
                      <a:pt x="677" y="75"/>
                    </a:lnTo>
                    <a:lnTo>
                      <a:pt x="678" y="74"/>
                    </a:lnTo>
                    <a:lnTo>
                      <a:pt x="678" y="74"/>
                    </a:lnTo>
                    <a:lnTo>
                      <a:pt x="677" y="74"/>
                    </a:lnTo>
                    <a:lnTo>
                      <a:pt x="677" y="74"/>
                    </a:lnTo>
                    <a:lnTo>
                      <a:pt x="675" y="71"/>
                    </a:lnTo>
                    <a:lnTo>
                      <a:pt x="677" y="71"/>
                    </a:lnTo>
                    <a:lnTo>
                      <a:pt x="677" y="69"/>
                    </a:lnTo>
                    <a:lnTo>
                      <a:pt x="678" y="69"/>
                    </a:lnTo>
                    <a:lnTo>
                      <a:pt x="681" y="67"/>
                    </a:lnTo>
                    <a:lnTo>
                      <a:pt x="686" y="67"/>
                    </a:lnTo>
                    <a:lnTo>
                      <a:pt x="686" y="67"/>
                    </a:lnTo>
                    <a:lnTo>
                      <a:pt x="683" y="71"/>
                    </a:lnTo>
                    <a:lnTo>
                      <a:pt x="683" y="71"/>
                    </a:lnTo>
                    <a:lnTo>
                      <a:pt x="683" y="72"/>
                    </a:lnTo>
                    <a:lnTo>
                      <a:pt x="686" y="69"/>
                    </a:lnTo>
                    <a:lnTo>
                      <a:pt x="688" y="69"/>
                    </a:lnTo>
                    <a:lnTo>
                      <a:pt x="688" y="67"/>
                    </a:lnTo>
                    <a:lnTo>
                      <a:pt x="686" y="67"/>
                    </a:lnTo>
                    <a:lnTo>
                      <a:pt x="686" y="67"/>
                    </a:lnTo>
                    <a:lnTo>
                      <a:pt x="686" y="66"/>
                    </a:lnTo>
                    <a:lnTo>
                      <a:pt x="686" y="64"/>
                    </a:lnTo>
                    <a:lnTo>
                      <a:pt x="685" y="64"/>
                    </a:lnTo>
                    <a:lnTo>
                      <a:pt x="683" y="64"/>
                    </a:lnTo>
                    <a:lnTo>
                      <a:pt x="681" y="66"/>
                    </a:lnTo>
                    <a:lnTo>
                      <a:pt x="680" y="66"/>
                    </a:lnTo>
                    <a:lnTo>
                      <a:pt x="678" y="66"/>
                    </a:lnTo>
                    <a:lnTo>
                      <a:pt x="677" y="66"/>
                    </a:lnTo>
                    <a:lnTo>
                      <a:pt x="675" y="66"/>
                    </a:lnTo>
                    <a:lnTo>
                      <a:pt x="674" y="64"/>
                    </a:lnTo>
                    <a:lnTo>
                      <a:pt x="672" y="63"/>
                    </a:lnTo>
                    <a:lnTo>
                      <a:pt x="670" y="61"/>
                    </a:lnTo>
                    <a:lnTo>
                      <a:pt x="670" y="61"/>
                    </a:lnTo>
                    <a:lnTo>
                      <a:pt x="670" y="61"/>
                    </a:lnTo>
                    <a:lnTo>
                      <a:pt x="669" y="63"/>
                    </a:lnTo>
                    <a:lnTo>
                      <a:pt x="667" y="63"/>
                    </a:lnTo>
                    <a:lnTo>
                      <a:pt x="661" y="60"/>
                    </a:lnTo>
                    <a:lnTo>
                      <a:pt x="658" y="60"/>
                    </a:lnTo>
                    <a:lnTo>
                      <a:pt x="656" y="58"/>
                    </a:lnTo>
                    <a:lnTo>
                      <a:pt x="655" y="58"/>
                    </a:lnTo>
                    <a:lnTo>
                      <a:pt x="653" y="58"/>
                    </a:lnTo>
                    <a:lnTo>
                      <a:pt x="651" y="56"/>
                    </a:lnTo>
                    <a:lnTo>
                      <a:pt x="650" y="56"/>
                    </a:lnTo>
                    <a:lnTo>
                      <a:pt x="650" y="55"/>
                    </a:lnTo>
                    <a:lnTo>
                      <a:pt x="648" y="53"/>
                    </a:lnTo>
                    <a:lnTo>
                      <a:pt x="647" y="52"/>
                    </a:lnTo>
                    <a:lnTo>
                      <a:pt x="644" y="49"/>
                    </a:lnTo>
                    <a:lnTo>
                      <a:pt x="644" y="47"/>
                    </a:lnTo>
                    <a:lnTo>
                      <a:pt x="644" y="45"/>
                    </a:lnTo>
                    <a:lnTo>
                      <a:pt x="644" y="44"/>
                    </a:lnTo>
                    <a:lnTo>
                      <a:pt x="647" y="39"/>
                    </a:lnTo>
                    <a:lnTo>
                      <a:pt x="647" y="39"/>
                    </a:lnTo>
                    <a:lnTo>
                      <a:pt x="648" y="37"/>
                    </a:lnTo>
                    <a:lnTo>
                      <a:pt x="650" y="37"/>
                    </a:lnTo>
                    <a:lnTo>
                      <a:pt x="650" y="37"/>
                    </a:lnTo>
                    <a:lnTo>
                      <a:pt x="653" y="37"/>
                    </a:lnTo>
                    <a:lnTo>
                      <a:pt x="651" y="36"/>
                    </a:lnTo>
                    <a:lnTo>
                      <a:pt x="651" y="36"/>
                    </a:lnTo>
                    <a:lnTo>
                      <a:pt x="653" y="34"/>
                    </a:lnTo>
                    <a:lnTo>
                      <a:pt x="653" y="33"/>
                    </a:lnTo>
                    <a:lnTo>
                      <a:pt x="648" y="34"/>
                    </a:lnTo>
                    <a:lnTo>
                      <a:pt x="647" y="34"/>
                    </a:lnTo>
                    <a:lnTo>
                      <a:pt x="645" y="34"/>
                    </a:lnTo>
                    <a:lnTo>
                      <a:pt x="644" y="31"/>
                    </a:lnTo>
                    <a:lnTo>
                      <a:pt x="644" y="28"/>
                    </a:lnTo>
                    <a:lnTo>
                      <a:pt x="644" y="25"/>
                    </a:lnTo>
                    <a:lnTo>
                      <a:pt x="644" y="23"/>
                    </a:lnTo>
                    <a:lnTo>
                      <a:pt x="644" y="22"/>
                    </a:lnTo>
                    <a:lnTo>
                      <a:pt x="644" y="22"/>
                    </a:lnTo>
                    <a:lnTo>
                      <a:pt x="645" y="22"/>
                    </a:lnTo>
                    <a:lnTo>
                      <a:pt x="645" y="20"/>
                    </a:lnTo>
                    <a:lnTo>
                      <a:pt x="645" y="19"/>
                    </a:lnTo>
                    <a:lnTo>
                      <a:pt x="645" y="19"/>
                    </a:lnTo>
                    <a:lnTo>
                      <a:pt x="647" y="17"/>
                    </a:lnTo>
                    <a:lnTo>
                      <a:pt x="648" y="15"/>
                    </a:lnTo>
                    <a:lnTo>
                      <a:pt x="650" y="14"/>
                    </a:lnTo>
                    <a:lnTo>
                      <a:pt x="651" y="14"/>
                    </a:lnTo>
                    <a:lnTo>
                      <a:pt x="651" y="15"/>
                    </a:lnTo>
                    <a:lnTo>
                      <a:pt x="653" y="15"/>
                    </a:lnTo>
                    <a:lnTo>
                      <a:pt x="655" y="17"/>
                    </a:lnTo>
                    <a:lnTo>
                      <a:pt x="656" y="17"/>
                    </a:lnTo>
                    <a:lnTo>
                      <a:pt x="658" y="17"/>
                    </a:lnTo>
                    <a:lnTo>
                      <a:pt x="659" y="14"/>
                    </a:lnTo>
                    <a:lnTo>
                      <a:pt x="659" y="12"/>
                    </a:lnTo>
                    <a:lnTo>
                      <a:pt x="659" y="12"/>
                    </a:lnTo>
                    <a:lnTo>
                      <a:pt x="656" y="12"/>
                    </a:lnTo>
                    <a:lnTo>
                      <a:pt x="655" y="12"/>
                    </a:lnTo>
                    <a:lnTo>
                      <a:pt x="653" y="12"/>
                    </a:lnTo>
                    <a:lnTo>
                      <a:pt x="653" y="11"/>
                    </a:lnTo>
                    <a:lnTo>
                      <a:pt x="653" y="9"/>
                    </a:lnTo>
                    <a:lnTo>
                      <a:pt x="656" y="8"/>
                    </a:lnTo>
                    <a:lnTo>
                      <a:pt x="658" y="4"/>
                    </a:lnTo>
                    <a:lnTo>
                      <a:pt x="662" y="1"/>
                    </a:lnTo>
                    <a:lnTo>
                      <a:pt x="667" y="0"/>
                    </a:lnTo>
                    <a:lnTo>
                      <a:pt x="669" y="0"/>
                    </a:lnTo>
                    <a:lnTo>
                      <a:pt x="67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" name="Freeform 313">
                <a:extLst>
                  <a:ext uri="{FF2B5EF4-FFF2-40B4-BE49-F238E27FC236}">
                    <a16:creationId xmlns:a16="http://schemas.microsoft.com/office/drawing/2014/main" id="{50B14FE3-6EB1-954A-B2DC-078062D639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3977" y="1793683"/>
                <a:ext cx="1849229" cy="669625"/>
              </a:xfrm>
              <a:custGeom>
                <a:avLst/>
                <a:gdLst>
                  <a:gd name="T0" fmla="*/ 68 w 834"/>
                  <a:gd name="T1" fmla="*/ 37 h 302"/>
                  <a:gd name="T2" fmla="*/ 112 w 834"/>
                  <a:gd name="T3" fmla="*/ 44 h 302"/>
                  <a:gd name="T4" fmla="*/ 156 w 834"/>
                  <a:gd name="T5" fmla="*/ 61 h 302"/>
                  <a:gd name="T6" fmla="*/ 165 w 834"/>
                  <a:gd name="T7" fmla="*/ 18 h 302"/>
                  <a:gd name="T8" fmla="*/ 214 w 834"/>
                  <a:gd name="T9" fmla="*/ 83 h 302"/>
                  <a:gd name="T10" fmla="*/ 257 w 834"/>
                  <a:gd name="T11" fmla="*/ 115 h 302"/>
                  <a:gd name="T12" fmla="*/ 230 w 834"/>
                  <a:gd name="T13" fmla="*/ 121 h 302"/>
                  <a:gd name="T14" fmla="*/ 216 w 834"/>
                  <a:gd name="T15" fmla="*/ 135 h 302"/>
                  <a:gd name="T16" fmla="*/ 137 w 834"/>
                  <a:gd name="T17" fmla="*/ 140 h 302"/>
                  <a:gd name="T18" fmla="*/ 27 w 834"/>
                  <a:gd name="T19" fmla="*/ 111 h 302"/>
                  <a:gd name="T20" fmla="*/ 28 w 834"/>
                  <a:gd name="T21" fmla="*/ 91 h 302"/>
                  <a:gd name="T22" fmla="*/ 9 w 834"/>
                  <a:gd name="T23" fmla="*/ 64 h 302"/>
                  <a:gd name="T24" fmla="*/ 208 w 834"/>
                  <a:gd name="T25" fmla="*/ 18 h 302"/>
                  <a:gd name="T26" fmla="*/ 607 w 834"/>
                  <a:gd name="T27" fmla="*/ 15 h 302"/>
                  <a:gd name="T28" fmla="*/ 552 w 834"/>
                  <a:gd name="T29" fmla="*/ 14 h 302"/>
                  <a:gd name="T30" fmla="*/ 473 w 834"/>
                  <a:gd name="T31" fmla="*/ 56 h 302"/>
                  <a:gd name="T32" fmla="*/ 489 w 834"/>
                  <a:gd name="T33" fmla="*/ 63 h 302"/>
                  <a:gd name="T34" fmla="*/ 482 w 834"/>
                  <a:gd name="T35" fmla="*/ 34 h 302"/>
                  <a:gd name="T36" fmla="*/ 552 w 834"/>
                  <a:gd name="T37" fmla="*/ 20 h 302"/>
                  <a:gd name="T38" fmla="*/ 552 w 834"/>
                  <a:gd name="T39" fmla="*/ 56 h 302"/>
                  <a:gd name="T40" fmla="*/ 586 w 834"/>
                  <a:gd name="T41" fmla="*/ 47 h 302"/>
                  <a:gd name="T42" fmla="*/ 626 w 834"/>
                  <a:gd name="T43" fmla="*/ 56 h 302"/>
                  <a:gd name="T44" fmla="*/ 638 w 834"/>
                  <a:gd name="T45" fmla="*/ 72 h 302"/>
                  <a:gd name="T46" fmla="*/ 689 w 834"/>
                  <a:gd name="T47" fmla="*/ 70 h 302"/>
                  <a:gd name="T48" fmla="*/ 684 w 834"/>
                  <a:gd name="T49" fmla="*/ 92 h 302"/>
                  <a:gd name="T50" fmla="*/ 731 w 834"/>
                  <a:gd name="T51" fmla="*/ 92 h 302"/>
                  <a:gd name="T52" fmla="*/ 733 w 834"/>
                  <a:gd name="T53" fmla="*/ 104 h 302"/>
                  <a:gd name="T54" fmla="*/ 741 w 834"/>
                  <a:gd name="T55" fmla="*/ 121 h 302"/>
                  <a:gd name="T56" fmla="*/ 727 w 834"/>
                  <a:gd name="T57" fmla="*/ 137 h 302"/>
                  <a:gd name="T58" fmla="*/ 755 w 834"/>
                  <a:gd name="T59" fmla="*/ 157 h 302"/>
                  <a:gd name="T60" fmla="*/ 782 w 834"/>
                  <a:gd name="T61" fmla="*/ 157 h 302"/>
                  <a:gd name="T62" fmla="*/ 805 w 834"/>
                  <a:gd name="T63" fmla="*/ 181 h 302"/>
                  <a:gd name="T64" fmla="*/ 815 w 834"/>
                  <a:gd name="T65" fmla="*/ 196 h 302"/>
                  <a:gd name="T66" fmla="*/ 804 w 834"/>
                  <a:gd name="T67" fmla="*/ 225 h 302"/>
                  <a:gd name="T68" fmla="*/ 783 w 834"/>
                  <a:gd name="T69" fmla="*/ 204 h 302"/>
                  <a:gd name="T70" fmla="*/ 747 w 834"/>
                  <a:gd name="T71" fmla="*/ 192 h 302"/>
                  <a:gd name="T72" fmla="*/ 738 w 834"/>
                  <a:gd name="T73" fmla="*/ 211 h 302"/>
                  <a:gd name="T74" fmla="*/ 757 w 834"/>
                  <a:gd name="T75" fmla="*/ 230 h 302"/>
                  <a:gd name="T76" fmla="*/ 777 w 834"/>
                  <a:gd name="T77" fmla="*/ 252 h 302"/>
                  <a:gd name="T78" fmla="*/ 779 w 834"/>
                  <a:gd name="T79" fmla="*/ 271 h 302"/>
                  <a:gd name="T80" fmla="*/ 757 w 834"/>
                  <a:gd name="T81" fmla="*/ 271 h 302"/>
                  <a:gd name="T82" fmla="*/ 738 w 834"/>
                  <a:gd name="T83" fmla="*/ 274 h 302"/>
                  <a:gd name="T84" fmla="*/ 746 w 834"/>
                  <a:gd name="T85" fmla="*/ 296 h 302"/>
                  <a:gd name="T86" fmla="*/ 687 w 834"/>
                  <a:gd name="T87" fmla="*/ 263 h 302"/>
                  <a:gd name="T88" fmla="*/ 651 w 834"/>
                  <a:gd name="T89" fmla="*/ 242 h 302"/>
                  <a:gd name="T90" fmla="*/ 615 w 834"/>
                  <a:gd name="T91" fmla="*/ 247 h 302"/>
                  <a:gd name="T92" fmla="*/ 610 w 834"/>
                  <a:gd name="T93" fmla="*/ 220 h 302"/>
                  <a:gd name="T94" fmla="*/ 649 w 834"/>
                  <a:gd name="T95" fmla="*/ 217 h 302"/>
                  <a:gd name="T96" fmla="*/ 664 w 834"/>
                  <a:gd name="T97" fmla="*/ 155 h 302"/>
                  <a:gd name="T98" fmla="*/ 640 w 834"/>
                  <a:gd name="T99" fmla="*/ 135 h 302"/>
                  <a:gd name="T100" fmla="*/ 624 w 834"/>
                  <a:gd name="T101" fmla="*/ 124 h 302"/>
                  <a:gd name="T102" fmla="*/ 596 w 834"/>
                  <a:gd name="T103" fmla="*/ 100 h 302"/>
                  <a:gd name="T104" fmla="*/ 552 w 834"/>
                  <a:gd name="T105" fmla="*/ 105 h 302"/>
                  <a:gd name="T106" fmla="*/ 470 w 834"/>
                  <a:gd name="T107" fmla="*/ 96 h 302"/>
                  <a:gd name="T108" fmla="*/ 454 w 834"/>
                  <a:gd name="T109" fmla="*/ 81 h 302"/>
                  <a:gd name="T110" fmla="*/ 429 w 834"/>
                  <a:gd name="T111" fmla="*/ 25 h 302"/>
                  <a:gd name="T112" fmla="*/ 312 w 834"/>
                  <a:gd name="T113" fmla="*/ 11 h 302"/>
                  <a:gd name="T114" fmla="*/ 315 w 834"/>
                  <a:gd name="T115" fmla="*/ 36 h 302"/>
                  <a:gd name="T116" fmla="*/ 299 w 834"/>
                  <a:gd name="T117" fmla="*/ 61 h 302"/>
                  <a:gd name="T118" fmla="*/ 255 w 834"/>
                  <a:gd name="T119" fmla="*/ 45 h 302"/>
                  <a:gd name="T120" fmla="*/ 271 w 834"/>
                  <a:gd name="T121" fmla="*/ 29 h 302"/>
                  <a:gd name="T122" fmla="*/ 261 w 834"/>
                  <a:gd name="T123" fmla="*/ 1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34" h="302">
                    <a:moveTo>
                      <a:pt x="320" y="22"/>
                    </a:moveTo>
                    <a:lnTo>
                      <a:pt x="320" y="22"/>
                    </a:lnTo>
                    <a:lnTo>
                      <a:pt x="321" y="23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3" y="25"/>
                    </a:lnTo>
                    <a:lnTo>
                      <a:pt x="323" y="26"/>
                    </a:lnTo>
                    <a:lnTo>
                      <a:pt x="323" y="28"/>
                    </a:lnTo>
                    <a:lnTo>
                      <a:pt x="321" y="28"/>
                    </a:lnTo>
                    <a:lnTo>
                      <a:pt x="321" y="28"/>
                    </a:lnTo>
                    <a:lnTo>
                      <a:pt x="318" y="28"/>
                    </a:lnTo>
                    <a:lnTo>
                      <a:pt x="317" y="26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7" y="23"/>
                    </a:lnTo>
                    <a:lnTo>
                      <a:pt x="317" y="22"/>
                    </a:lnTo>
                    <a:lnTo>
                      <a:pt x="320" y="22"/>
                    </a:lnTo>
                    <a:close/>
                    <a:moveTo>
                      <a:pt x="63" y="17"/>
                    </a:moveTo>
                    <a:lnTo>
                      <a:pt x="68" y="17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8" y="34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8" y="37"/>
                    </a:lnTo>
                    <a:lnTo>
                      <a:pt x="69" y="37"/>
                    </a:lnTo>
                    <a:lnTo>
                      <a:pt x="72" y="36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0" y="29"/>
                    </a:lnTo>
                    <a:lnTo>
                      <a:pt x="82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101" y="29"/>
                    </a:lnTo>
                    <a:lnTo>
                      <a:pt x="109" y="33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9"/>
                    </a:lnTo>
                    <a:lnTo>
                      <a:pt x="107" y="42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4" y="45"/>
                    </a:lnTo>
                    <a:lnTo>
                      <a:pt x="105" y="45"/>
                    </a:lnTo>
                    <a:lnTo>
                      <a:pt x="107" y="44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6" y="42"/>
                    </a:lnTo>
                    <a:lnTo>
                      <a:pt x="118" y="39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7" y="33"/>
                    </a:lnTo>
                    <a:lnTo>
                      <a:pt x="126" y="33"/>
                    </a:lnTo>
                    <a:lnTo>
                      <a:pt x="121" y="29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3" y="26"/>
                    </a:lnTo>
                    <a:lnTo>
                      <a:pt x="127" y="26"/>
                    </a:lnTo>
                    <a:lnTo>
                      <a:pt x="129" y="26"/>
                    </a:lnTo>
                    <a:lnTo>
                      <a:pt x="135" y="29"/>
                    </a:lnTo>
                    <a:lnTo>
                      <a:pt x="137" y="31"/>
                    </a:lnTo>
                    <a:lnTo>
                      <a:pt x="138" y="33"/>
                    </a:lnTo>
                    <a:lnTo>
                      <a:pt x="142" y="34"/>
                    </a:lnTo>
                    <a:lnTo>
                      <a:pt x="143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5" y="37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8" y="39"/>
                    </a:lnTo>
                    <a:lnTo>
                      <a:pt x="148" y="40"/>
                    </a:lnTo>
                    <a:lnTo>
                      <a:pt x="150" y="42"/>
                    </a:lnTo>
                    <a:lnTo>
                      <a:pt x="151" y="45"/>
                    </a:lnTo>
                    <a:lnTo>
                      <a:pt x="151" y="50"/>
                    </a:lnTo>
                    <a:lnTo>
                      <a:pt x="154" y="56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9" y="63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2" y="64"/>
                    </a:lnTo>
                    <a:lnTo>
                      <a:pt x="162" y="63"/>
                    </a:lnTo>
                    <a:lnTo>
                      <a:pt x="164" y="61"/>
                    </a:lnTo>
                    <a:lnTo>
                      <a:pt x="168" y="59"/>
                    </a:lnTo>
                    <a:lnTo>
                      <a:pt x="168" y="58"/>
                    </a:lnTo>
                    <a:lnTo>
                      <a:pt x="167" y="58"/>
                    </a:lnTo>
                    <a:lnTo>
                      <a:pt x="167" y="58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5" y="53"/>
                    </a:lnTo>
                    <a:lnTo>
                      <a:pt x="162" y="50"/>
                    </a:lnTo>
                    <a:lnTo>
                      <a:pt x="162" y="45"/>
                    </a:lnTo>
                    <a:lnTo>
                      <a:pt x="161" y="44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1" y="40"/>
                    </a:lnTo>
                    <a:lnTo>
                      <a:pt x="159" y="39"/>
                    </a:lnTo>
                    <a:lnTo>
                      <a:pt x="159" y="39"/>
                    </a:lnTo>
                    <a:lnTo>
                      <a:pt x="159" y="37"/>
                    </a:lnTo>
                    <a:lnTo>
                      <a:pt x="159" y="36"/>
                    </a:lnTo>
                    <a:lnTo>
                      <a:pt x="156" y="23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57" y="18"/>
                    </a:lnTo>
                    <a:lnTo>
                      <a:pt x="157" y="18"/>
                    </a:lnTo>
                    <a:lnTo>
                      <a:pt x="157" y="17"/>
                    </a:lnTo>
                    <a:lnTo>
                      <a:pt x="162" y="17"/>
                    </a:lnTo>
                    <a:lnTo>
                      <a:pt x="165" y="18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3" y="20"/>
                    </a:lnTo>
                    <a:lnTo>
                      <a:pt x="173" y="18"/>
                    </a:lnTo>
                    <a:lnTo>
                      <a:pt x="175" y="18"/>
                    </a:lnTo>
                    <a:lnTo>
                      <a:pt x="181" y="22"/>
                    </a:lnTo>
                    <a:lnTo>
                      <a:pt x="186" y="25"/>
                    </a:lnTo>
                    <a:lnTo>
                      <a:pt x="191" y="26"/>
                    </a:lnTo>
                    <a:lnTo>
                      <a:pt x="192" y="28"/>
                    </a:lnTo>
                    <a:lnTo>
                      <a:pt x="195" y="31"/>
                    </a:lnTo>
                    <a:lnTo>
                      <a:pt x="195" y="33"/>
                    </a:lnTo>
                    <a:lnTo>
                      <a:pt x="195" y="33"/>
                    </a:lnTo>
                    <a:lnTo>
                      <a:pt x="195" y="34"/>
                    </a:lnTo>
                    <a:lnTo>
                      <a:pt x="195" y="34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9"/>
                    </a:lnTo>
                    <a:lnTo>
                      <a:pt x="198" y="40"/>
                    </a:lnTo>
                    <a:lnTo>
                      <a:pt x="198" y="42"/>
                    </a:lnTo>
                    <a:lnTo>
                      <a:pt x="203" y="55"/>
                    </a:lnTo>
                    <a:lnTo>
                      <a:pt x="205" y="56"/>
                    </a:lnTo>
                    <a:lnTo>
                      <a:pt x="205" y="58"/>
                    </a:lnTo>
                    <a:lnTo>
                      <a:pt x="209" y="63"/>
                    </a:lnTo>
                    <a:lnTo>
                      <a:pt x="211" y="66"/>
                    </a:lnTo>
                    <a:lnTo>
                      <a:pt x="211" y="67"/>
                    </a:lnTo>
                    <a:lnTo>
                      <a:pt x="211" y="67"/>
                    </a:lnTo>
                    <a:lnTo>
                      <a:pt x="211" y="69"/>
                    </a:lnTo>
                    <a:lnTo>
                      <a:pt x="211" y="70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09" y="74"/>
                    </a:lnTo>
                    <a:lnTo>
                      <a:pt x="208" y="77"/>
                    </a:lnTo>
                    <a:lnTo>
                      <a:pt x="208" y="78"/>
                    </a:lnTo>
                    <a:lnTo>
                      <a:pt x="209" y="78"/>
                    </a:lnTo>
                    <a:lnTo>
                      <a:pt x="214" y="83"/>
                    </a:lnTo>
                    <a:lnTo>
                      <a:pt x="217" y="86"/>
                    </a:lnTo>
                    <a:lnTo>
                      <a:pt x="219" y="88"/>
                    </a:lnTo>
                    <a:lnTo>
                      <a:pt x="222" y="91"/>
                    </a:lnTo>
                    <a:lnTo>
                      <a:pt x="227" y="92"/>
                    </a:lnTo>
                    <a:lnTo>
                      <a:pt x="228" y="92"/>
                    </a:lnTo>
                    <a:lnTo>
                      <a:pt x="230" y="94"/>
                    </a:lnTo>
                    <a:lnTo>
                      <a:pt x="230" y="94"/>
                    </a:lnTo>
                    <a:lnTo>
                      <a:pt x="230" y="92"/>
                    </a:lnTo>
                    <a:lnTo>
                      <a:pt x="230" y="92"/>
                    </a:lnTo>
                    <a:lnTo>
                      <a:pt x="232" y="92"/>
                    </a:lnTo>
                    <a:lnTo>
                      <a:pt x="230" y="91"/>
                    </a:lnTo>
                    <a:lnTo>
                      <a:pt x="230" y="89"/>
                    </a:lnTo>
                    <a:lnTo>
                      <a:pt x="230" y="89"/>
                    </a:lnTo>
                    <a:lnTo>
                      <a:pt x="235" y="92"/>
                    </a:lnTo>
                    <a:lnTo>
                      <a:pt x="236" y="94"/>
                    </a:lnTo>
                    <a:lnTo>
                      <a:pt x="239" y="96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9" y="99"/>
                    </a:lnTo>
                    <a:lnTo>
                      <a:pt x="250" y="99"/>
                    </a:lnTo>
                    <a:lnTo>
                      <a:pt x="250" y="100"/>
                    </a:lnTo>
                    <a:lnTo>
                      <a:pt x="250" y="100"/>
                    </a:lnTo>
                    <a:lnTo>
                      <a:pt x="250" y="102"/>
                    </a:lnTo>
                    <a:lnTo>
                      <a:pt x="252" y="104"/>
                    </a:lnTo>
                    <a:lnTo>
                      <a:pt x="257" y="104"/>
                    </a:lnTo>
                    <a:lnTo>
                      <a:pt x="258" y="104"/>
                    </a:lnTo>
                    <a:lnTo>
                      <a:pt x="258" y="104"/>
                    </a:lnTo>
                    <a:lnTo>
                      <a:pt x="258" y="104"/>
                    </a:lnTo>
                    <a:lnTo>
                      <a:pt x="260" y="107"/>
                    </a:lnTo>
                    <a:lnTo>
                      <a:pt x="261" y="110"/>
                    </a:lnTo>
                    <a:lnTo>
                      <a:pt x="261" y="111"/>
                    </a:lnTo>
                    <a:lnTo>
                      <a:pt x="260" y="115"/>
                    </a:lnTo>
                    <a:lnTo>
                      <a:pt x="260" y="115"/>
                    </a:lnTo>
                    <a:lnTo>
                      <a:pt x="258" y="115"/>
                    </a:lnTo>
                    <a:lnTo>
                      <a:pt x="257" y="115"/>
                    </a:lnTo>
                    <a:lnTo>
                      <a:pt x="255" y="115"/>
                    </a:lnTo>
                    <a:lnTo>
                      <a:pt x="254" y="113"/>
                    </a:lnTo>
                    <a:lnTo>
                      <a:pt x="254" y="111"/>
                    </a:lnTo>
                    <a:lnTo>
                      <a:pt x="252" y="110"/>
                    </a:lnTo>
                    <a:lnTo>
                      <a:pt x="252" y="111"/>
                    </a:lnTo>
                    <a:lnTo>
                      <a:pt x="252" y="113"/>
                    </a:lnTo>
                    <a:lnTo>
                      <a:pt x="250" y="115"/>
                    </a:lnTo>
                    <a:lnTo>
                      <a:pt x="250" y="115"/>
                    </a:lnTo>
                    <a:lnTo>
                      <a:pt x="249" y="115"/>
                    </a:lnTo>
                    <a:lnTo>
                      <a:pt x="247" y="113"/>
                    </a:lnTo>
                    <a:lnTo>
                      <a:pt x="244" y="111"/>
                    </a:lnTo>
                    <a:lnTo>
                      <a:pt x="243" y="111"/>
                    </a:lnTo>
                    <a:lnTo>
                      <a:pt x="243" y="111"/>
                    </a:lnTo>
                    <a:lnTo>
                      <a:pt x="241" y="111"/>
                    </a:lnTo>
                    <a:lnTo>
                      <a:pt x="238" y="113"/>
                    </a:lnTo>
                    <a:lnTo>
                      <a:pt x="236" y="115"/>
                    </a:lnTo>
                    <a:lnTo>
                      <a:pt x="238" y="115"/>
                    </a:lnTo>
                    <a:lnTo>
                      <a:pt x="238" y="116"/>
                    </a:lnTo>
                    <a:lnTo>
                      <a:pt x="238" y="116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6" y="118"/>
                    </a:lnTo>
                    <a:lnTo>
                      <a:pt x="235" y="118"/>
                    </a:lnTo>
                    <a:lnTo>
                      <a:pt x="232" y="118"/>
                    </a:lnTo>
                    <a:lnTo>
                      <a:pt x="230" y="118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5"/>
                    </a:lnTo>
                    <a:lnTo>
                      <a:pt x="224" y="116"/>
                    </a:lnTo>
                    <a:lnTo>
                      <a:pt x="225" y="116"/>
                    </a:lnTo>
                    <a:lnTo>
                      <a:pt x="227" y="118"/>
                    </a:lnTo>
                    <a:lnTo>
                      <a:pt x="228" y="119"/>
                    </a:lnTo>
                    <a:lnTo>
                      <a:pt x="230" y="119"/>
                    </a:lnTo>
                    <a:lnTo>
                      <a:pt x="230" y="119"/>
                    </a:lnTo>
                    <a:lnTo>
                      <a:pt x="230" y="121"/>
                    </a:lnTo>
                    <a:lnTo>
                      <a:pt x="230" y="121"/>
                    </a:lnTo>
                    <a:lnTo>
                      <a:pt x="230" y="122"/>
                    </a:lnTo>
                    <a:lnTo>
                      <a:pt x="228" y="126"/>
                    </a:lnTo>
                    <a:lnTo>
                      <a:pt x="228" y="127"/>
                    </a:lnTo>
                    <a:lnTo>
                      <a:pt x="230" y="127"/>
                    </a:lnTo>
                    <a:lnTo>
                      <a:pt x="233" y="124"/>
                    </a:lnTo>
                    <a:lnTo>
                      <a:pt x="235" y="122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3" y="119"/>
                    </a:lnTo>
                    <a:lnTo>
                      <a:pt x="244" y="121"/>
                    </a:lnTo>
                    <a:lnTo>
                      <a:pt x="246" y="121"/>
                    </a:lnTo>
                    <a:lnTo>
                      <a:pt x="246" y="122"/>
                    </a:lnTo>
                    <a:lnTo>
                      <a:pt x="244" y="122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6" y="126"/>
                    </a:lnTo>
                    <a:lnTo>
                      <a:pt x="247" y="126"/>
                    </a:lnTo>
                    <a:lnTo>
                      <a:pt x="247" y="126"/>
                    </a:lnTo>
                    <a:lnTo>
                      <a:pt x="247" y="127"/>
                    </a:lnTo>
                    <a:lnTo>
                      <a:pt x="249" y="127"/>
                    </a:lnTo>
                    <a:lnTo>
                      <a:pt x="249" y="129"/>
                    </a:lnTo>
                    <a:lnTo>
                      <a:pt x="247" y="132"/>
                    </a:lnTo>
                    <a:lnTo>
                      <a:pt x="246" y="132"/>
                    </a:lnTo>
                    <a:lnTo>
                      <a:pt x="239" y="135"/>
                    </a:lnTo>
                    <a:lnTo>
                      <a:pt x="238" y="135"/>
                    </a:lnTo>
                    <a:lnTo>
                      <a:pt x="235" y="135"/>
                    </a:lnTo>
                    <a:lnTo>
                      <a:pt x="233" y="137"/>
                    </a:lnTo>
                    <a:lnTo>
                      <a:pt x="232" y="137"/>
                    </a:lnTo>
                    <a:lnTo>
                      <a:pt x="228" y="137"/>
                    </a:lnTo>
                    <a:lnTo>
                      <a:pt x="224" y="137"/>
                    </a:lnTo>
                    <a:lnTo>
                      <a:pt x="219" y="137"/>
                    </a:lnTo>
                    <a:lnTo>
                      <a:pt x="216" y="135"/>
                    </a:lnTo>
                    <a:lnTo>
                      <a:pt x="211" y="133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0" y="135"/>
                    </a:lnTo>
                    <a:lnTo>
                      <a:pt x="200" y="133"/>
                    </a:lnTo>
                    <a:lnTo>
                      <a:pt x="200" y="133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198" y="130"/>
                    </a:lnTo>
                    <a:lnTo>
                      <a:pt x="194" y="129"/>
                    </a:lnTo>
                    <a:lnTo>
                      <a:pt x="191" y="129"/>
                    </a:lnTo>
                    <a:lnTo>
                      <a:pt x="187" y="129"/>
                    </a:lnTo>
                    <a:lnTo>
                      <a:pt x="186" y="129"/>
                    </a:lnTo>
                    <a:lnTo>
                      <a:pt x="184" y="127"/>
                    </a:lnTo>
                    <a:lnTo>
                      <a:pt x="183" y="127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2"/>
                    </a:lnTo>
                    <a:lnTo>
                      <a:pt x="181" y="122"/>
                    </a:lnTo>
                    <a:lnTo>
                      <a:pt x="179" y="121"/>
                    </a:lnTo>
                    <a:lnTo>
                      <a:pt x="178" y="121"/>
                    </a:lnTo>
                    <a:lnTo>
                      <a:pt x="176" y="122"/>
                    </a:lnTo>
                    <a:lnTo>
                      <a:pt x="175" y="124"/>
                    </a:lnTo>
                    <a:lnTo>
                      <a:pt x="173" y="127"/>
                    </a:lnTo>
                    <a:lnTo>
                      <a:pt x="172" y="129"/>
                    </a:lnTo>
                    <a:lnTo>
                      <a:pt x="168" y="132"/>
                    </a:lnTo>
                    <a:lnTo>
                      <a:pt x="167" y="132"/>
                    </a:lnTo>
                    <a:lnTo>
                      <a:pt x="161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48" y="137"/>
                    </a:lnTo>
                    <a:lnTo>
                      <a:pt x="145" y="138"/>
                    </a:lnTo>
                    <a:lnTo>
                      <a:pt x="137" y="140"/>
                    </a:lnTo>
                    <a:lnTo>
                      <a:pt x="131" y="141"/>
                    </a:lnTo>
                    <a:lnTo>
                      <a:pt x="123" y="143"/>
                    </a:lnTo>
                    <a:lnTo>
                      <a:pt x="118" y="143"/>
                    </a:lnTo>
                    <a:lnTo>
                      <a:pt x="116" y="143"/>
                    </a:lnTo>
                    <a:lnTo>
                      <a:pt x="113" y="143"/>
                    </a:lnTo>
                    <a:lnTo>
                      <a:pt x="110" y="144"/>
                    </a:lnTo>
                    <a:lnTo>
                      <a:pt x="107" y="144"/>
                    </a:lnTo>
                    <a:lnTo>
                      <a:pt x="96" y="144"/>
                    </a:lnTo>
                    <a:lnTo>
                      <a:pt x="91" y="146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5" y="144"/>
                    </a:lnTo>
                    <a:lnTo>
                      <a:pt x="83" y="144"/>
                    </a:lnTo>
                    <a:lnTo>
                      <a:pt x="82" y="143"/>
                    </a:lnTo>
                    <a:lnTo>
                      <a:pt x="79" y="138"/>
                    </a:lnTo>
                    <a:lnTo>
                      <a:pt x="77" y="137"/>
                    </a:lnTo>
                    <a:lnTo>
                      <a:pt x="77" y="133"/>
                    </a:lnTo>
                    <a:lnTo>
                      <a:pt x="77" y="132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1" y="126"/>
                    </a:lnTo>
                    <a:lnTo>
                      <a:pt x="68" y="126"/>
                    </a:lnTo>
                    <a:lnTo>
                      <a:pt x="61" y="126"/>
                    </a:lnTo>
                    <a:lnTo>
                      <a:pt x="55" y="126"/>
                    </a:lnTo>
                    <a:lnTo>
                      <a:pt x="49" y="126"/>
                    </a:lnTo>
                    <a:lnTo>
                      <a:pt x="45" y="124"/>
                    </a:lnTo>
                    <a:lnTo>
                      <a:pt x="41" y="124"/>
                    </a:lnTo>
                    <a:lnTo>
                      <a:pt x="36" y="121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3" y="118"/>
                    </a:lnTo>
                    <a:lnTo>
                      <a:pt x="28" y="115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10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34" y="102"/>
                    </a:lnTo>
                    <a:lnTo>
                      <a:pt x="50" y="100"/>
                    </a:lnTo>
                    <a:lnTo>
                      <a:pt x="63" y="99"/>
                    </a:lnTo>
                    <a:lnTo>
                      <a:pt x="69" y="99"/>
                    </a:lnTo>
                    <a:lnTo>
                      <a:pt x="72" y="99"/>
                    </a:lnTo>
                    <a:lnTo>
                      <a:pt x="77" y="100"/>
                    </a:lnTo>
                    <a:lnTo>
                      <a:pt x="83" y="100"/>
                    </a:lnTo>
                    <a:lnTo>
                      <a:pt x="91" y="100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97" y="99"/>
                    </a:lnTo>
                    <a:lnTo>
                      <a:pt x="104" y="100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7"/>
                    </a:lnTo>
                    <a:lnTo>
                      <a:pt x="99" y="96"/>
                    </a:lnTo>
                    <a:lnTo>
                      <a:pt x="85" y="91"/>
                    </a:lnTo>
                    <a:lnTo>
                      <a:pt x="80" y="89"/>
                    </a:lnTo>
                    <a:lnTo>
                      <a:pt x="75" y="89"/>
                    </a:lnTo>
                    <a:lnTo>
                      <a:pt x="72" y="88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3" y="89"/>
                    </a:lnTo>
                    <a:lnTo>
                      <a:pt x="60" y="91"/>
                    </a:lnTo>
                    <a:lnTo>
                      <a:pt x="53" y="91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28" y="91"/>
                    </a:lnTo>
                    <a:lnTo>
                      <a:pt x="20" y="91"/>
                    </a:lnTo>
                    <a:lnTo>
                      <a:pt x="11" y="83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11" y="80"/>
                    </a:lnTo>
                    <a:lnTo>
                      <a:pt x="16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31" y="74"/>
                    </a:lnTo>
                    <a:lnTo>
                      <a:pt x="36" y="72"/>
                    </a:lnTo>
                    <a:lnTo>
                      <a:pt x="39" y="70"/>
                    </a:lnTo>
                    <a:lnTo>
                      <a:pt x="42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7" y="67"/>
                    </a:lnTo>
                    <a:lnTo>
                      <a:pt x="50" y="69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52" y="67"/>
                    </a:lnTo>
                    <a:lnTo>
                      <a:pt x="49" y="66"/>
                    </a:lnTo>
                    <a:lnTo>
                      <a:pt x="31" y="69"/>
                    </a:lnTo>
                    <a:lnTo>
                      <a:pt x="23" y="69"/>
                    </a:lnTo>
                    <a:lnTo>
                      <a:pt x="19" y="70"/>
                    </a:lnTo>
                    <a:lnTo>
                      <a:pt x="16" y="7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6" y="66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9" y="64"/>
                    </a:lnTo>
                    <a:lnTo>
                      <a:pt x="6" y="63"/>
                    </a:lnTo>
                    <a:lnTo>
                      <a:pt x="1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6" y="50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12" y="36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8" y="28"/>
                    </a:lnTo>
                    <a:lnTo>
                      <a:pt x="34" y="25"/>
                    </a:lnTo>
                    <a:lnTo>
                      <a:pt x="49" y="20"/>
                    </a:lnTo>
                    <a:lnTo>
                      <a:pt x="63" y="17"/>
                    </a:lnTo>
                    <a:close/>
                    <a:moveTo>
                      <a:pt x="197" y="4"/>
                    </a:moveTo>
                    <a:lnTo>
                      <a:pt x="200" y="6"/>
                    </a:lnTo>
                    <a:lnTo>
                      <a:pt x="205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11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8" y="17"/>
                    </a:lnTo>
                    <a:lnTo>
                      <a:pt x="208" y="18"/>
                    </a:lnTo>
                    <a:lnTo>
                      <a:pt x="205" y="22"/>
                    </a:lnTo>
                    <a:lnTo>
                      <a:pt x="202" y="25"/>
                    </a:lnTo>
                    <a:lnTo>
                      <a:pt x="202" y="25"/>
                    </a:lnTo>
                    <a:lnTo>
                      <a:pt x="202" y="26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7" y="29"/>
                    </a:lnTo>
                    <a:lnTo>
                      <a:pt x="195" y="28"/>
                    </a:lnTo>
                    <a:lnTo>
                      <a:pt x="194" y="26"/>
                    </a:lnTo>
                    <a:lnTo>
                      <a:pt x="191" y="23"/>
                    </a:lnTo>
                    <a:lnTo>
                      <a:pt x="186" y="22"/>
                    </a:lnTo>
                    <a:lnTo>
                      <a:pt x="186" y="20"/>
                    </a:lnTo>
                    <a:lnTo>
                      <a:pt x="184" y="18"/>
                    </a:lnTo>
                    <a:lnTo>
                      <a:pt x="179" y="15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9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83" y="6"/>
                    </a:lnTo>
                    <a:lnTo>
                      <a:pt x="194" y="6"/>
                    </a:lnTo>
                    <a:lnTo>
                      <a:pt x="197" y="4"/>
                    </a:lnTo>
                    <a:close/>
                    <a:moveTo>
                      <a:pt x="555" y="4"/>
                    </a:moveTo>
                    <a:lnTo>
                      <a:pt x="558" y="6"/>
                    </a:lnTo>
                    <a:lnTo>
                      <a:pt x="561" y="7"/>
                    </a:lnTo>
                    <a:lnTo>
                      <a:pt x="564" y="7"/>
                    </a:lnTo>
                    <a:lnTo>
                      <a:pt x="571" y="7"/>
                    </a:lnTo>
                    <a:lnTo>
                      <a:pt x="572" y="9"/>
                    </a:lnTo>
                    <a:lnTo>
                      <a:pt x="588" y="7"/>
                    </a:lnTo>
                    <a:lnTo>
                      <a:pt x="591" y="9"/>
                    </a:lnTo>
                    <a:lnTo>
                      <a:pt x="601" y="12"/>
                    </a:lnTo>
                    <a:lnTo>
                      <a:pt x="604" y="12"/>
                    </a:lnTo>
                    <a:lnTo>
                      <a:pt x="605" y="14"/>
                    </a:lnTo>
                    <a:lnTo>
                      <a:pt x="607" y="15"/>
                    </a:lnTo>
                    <a:lnTo>
                      <a:pt x="607" y="17"/>
                    </a:lnTo>
                    <a:lnTo>
                      <a:pt x="610" y="18"/>
                    </a:lnTo>
                    <a:lnTo>
                      <a:pt x="612" y="20"/>
                    </a:lnTo>
                    <a:lnTo>
                      <a:pt x="612" y="20"/>
                    </a:lnTo>
                    <a:lnTo>
                      <a:pt x="613" y="22"/>
                    </a:lnTo>
                    <a:lnTo>
                      <a:pt x="615" y="23"/>
                    </a:lnTo>
                    <a:lnTo>
                      <a:pt x="616" y="23"/>
                    </a:lnTo>
                    <a:lnTo>
                      <a:pt x="616" y="25"/>
                    </a:lnTo>
                    <a:lnTo>
                      <a:pt x="616" y="26"/>
                    </a:lnTo>
                    <a:lnTo>
                      <a:pt x="618" y="28"/>
                    </a:lnTo>
                    <a:lnTo>
                      <a:pt x="619" y="29"/>
                    </a:lnTo>
                    <a:lnTo>
                      <a:pt x="619" y="29"/>
                    </a:lnTo>
                    <a:lnTo>
                      <a:pt x="618" y="31"/>
                    </a:lnTo>
                    <a:lnTo>
                      <a:pt x="615" y="31"/>
                    </a:lnTo>
                    <a:lnTo>
                      <a:pt x="607" y="31"/>
                    </a:lnTo>
                    <a:lnTo>
                      <a:pt x="594" y="29"/>
                    </a:lnTo>
                    <a:lnTo>
                      <a:pt x="588" y="29"/>
                    </a:lnTo>
                    <a:lnTo>
                      <a:pt x="585" y="31"/>
                    </a:lnTo>
                    <a:lnTo>
                      <a:pt x="575" y="33"/>
                    </a:lnTo>
                    <a:lnTo>
                      <a:pt x="574" y="33"/>
                    </a:lnTo>
                    <a:lnTo>
                      <a:pt x="571" y="33"/>
                    </a:lnTo>
                    <a:lnTo>
                      <a:pt x="566" y="31"/>
                    </a:lnTo>
                    <a:lnTo>
                      <a:pt x="564" y="29"/>
                    </a:lnTo>
                    <a:lnTo>
                      <a:pt x="564" y="29"/>
                    </a:lnTo>
                    <a:lnTo>
                      <a:pt x="563" y="26"/>
                    </a:lnTo>
                    <a:lnTo>
                      <a:pt x="561" y="25"/>
                    </a:lnTo>
                    <a:lnTo>
                      <a:pt x="561" y="22"/>
                    </a:lnTo>
                    <a:lnTo>
                      <a:pt x="561" y="20"/>
                    </a:lnTo>
                    <a:lnTo>
                      <a:pt x="560" y="20"/>
                    </a:lnTo>
                    <a:lnTo>
                      <a:pt x="555" y="18"/>
                    </a:lnTo>
                    <a:lnTo>
                      <a:pt x="553" y="18"/>
                    </a:lnTo>
                    <a:lnTo>
                      <a:pt x="552" y="17"/>
                    </a:lnTo>
                    <a:lnTo>
                      <a:pt x="552" y="15"/>
                    </a:lnTo>
                    <a:lnTo>
                      <a:pt x="552" y="15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3" y="14"/>
                    </a:lnTo>
                    <a:lnTo>
                      <a:pt x="552" y="12"/>
                    </a:lnTo>
                    <a:lnTo>
                      <a:pt x="552" y="11"/>
                    </a:lnTo>
                    <a:lnTo>
                      <a:pt x="550" y="7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5" y="4"/>
                    </a:lnTo>
                    <a:close/>
                    <a:moveTo>
                      <a:pt x="471" y="3"/>
                    </a:moveTo>
                    <a:lnTo>
                      <a:pt x="478" y="3"/>
                    </a:lnTo>
                    <a:lnTo>
                      <a:pt x="490" y="4"/>
                    </a:lnTo>
                    <a:lnTo>
                      <a:pt x="490" y="4"/>
                    </a:lnTo>
                    <a:lnTo>
                      <a:pt x="492" y="6"/>
                    </a:lnTo>
                    <a:lnTo>
                      <a:pt x="492" y="6"/>
                    </a:lnTo>
                    <a:lnTo>
                      <a:pt x="492" y="7"/>
                    </a:lnTo>
                    <a:lnTo>
                      <a:pt x="489" y="9"/>
                    </a:lnTo>
                    <a:lnTo>
                      <a:pt x="484" y="12"/>
                    </a:lnTo>
                    <a:lnTo>
                      <a:pt x="481" y="14"/>
                    </a:lnTo>
                    <a:lnTo>
                      <a:pt x="476" y="18"/>
                    </a:lnTo>
                    <a:lnTo>
                      <a:pt x="476" y="18"/>
                    </a:lnTo>
                    <a:lnTo>
                      <a:pt x="470" y="28"/>
                    </a:lnTo>
                    <a:lnTo>
                      <a:pt x="468" y="29"/>
                    </a:lnTo>
                    <a:lnTo>
                      <a:pt x="468" y="29"/>
                    </a:lnTo>
                    <a:lnTo>
                      <a:pt x="466" y="33"/>
                    </a:lnTo>
                    <a:lnTo>
                      <a:pt x="466" y="34"/>
                    </a:lnTo>
                    <a:lnTo>
                      <a:pt x="468" y="36"/>
                    </a:lnTo>
                    <a:lnTo>
                      <a:pt x="471" y="39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71" y="47"/>
                    </a:lnTo>
                    <a:lnTo>
                      <a:pt x="471" y="48"/>
                    </a:lnTo>
                    <a:lnTo>
                      <a:pt x="471" y="50"/>
                    </a:lnTo>
                    <a:lnTo>
                      <a:pt x="473" y="53"/>
                    </a:lnTo>
                    <a:lnTo>
                      <a:pt x="473" y="56"/>
                    </a:lnTo>
                    <a:lnTo>
                      <a:pt x="476" y="59"/>
                    </a:lnTo>
                    <a:lnTo>
                      <a:pt x="481" y="64"/>
                    </a:lnTo>
                    <a:lnTo>
                      <a:pt x="484" y="66"/>
                    </a:lnTo>
                    <a:lnTo>
                      <a:pt x="487" y="67"/>
                    </a:lnTo>
                    <a:lnTo>
                      <a:pt x="490" y="70"/>
                    </a:lnTo>
                    <a:lnTo>
                      <a:pt x="490" y="70"/>
                    </a:lnTo>
                    <a:lnTo>
                      <a:pt x="489" y="72"/>
                    </a:lnTo>
                    <a:lnTo>
                      <a:pt x="485" y="75"/>
                    </a:lnTo>
                    <a:lnTo>
                      <a:pt x="481" y="75"/>
                    </a:lnTo>
                    <a:lnTo>
                      <a:pt x="478" y="77"/>
                    </a:lnTo>
                    <a:lnTo>
                      <a:pt x="474" y="78"/>
                    </a:lnTo>
                    <a:lnTo>
                      <a:pt x="470" y="80"/>
                    </a:lnTo>
                    <a:lnTo>
                      <a:pt x="468" y="80"/>
                    </a:lnTo>
                    <a:lnTo>
                      <a:pt x="468" y="81"/>
                    </a:lnTo>
                    <a:lnTo>
                      <a:pt x="471" y="80"/>
                    </a:lnTo>
                    <a:lnTo>
                      <a:pt x="474" y="80"/>
                    </a:lnTo>
                    <a:lnTo>
                      <a:pt x="479" y="77"/>
                    </a:lnTo>
                    <a:lnTo>
                      <a:pt x="482" y="77"/>
                    </a:lnTo>
                    <a:lnTo>
                      <a:pt x="490" y="77"/>
                    </a:lnTo>
                    <a:lnTo>
                      <a:pt x="492" y="77"/>
                    </a:lnTo>
                    <a:lnTo>
                      <a:pt x="490" y="78"/>
                    </a:lnTo>
                    <a:lnTo>
                      <a:pt x="490" y="78"/>
                    </a:lnTo>
                    <a:lnTo>
                      <a:pt x="490" y="78"/>
                    </a:lnTo>
                    <a:lnTo>
                      <a:pt x="492" y="80"/>
                    </a:lnTo>
                    <a:lnTo>
                      <a:pt x="493" y="80"/>
                    </a:lnTo>
                    <a:lnTo>
                      <a:pt x="493" y="80"/>
                    </a:lnTo>
                    <a:lnTo>
                      <a:pt x="493" y="78"/>
                    </a:lnTo>
                    <a:lnTo>
                      <a:pt x="495" y="70"/>
                    </a:lnTo>
                    <a:lnTo>
                      <a:pt x="496" y="69"/>
                    </a:lnTo>
                    <a:lnTo>
                      <a:pt x="496" y="67"/>
                    </a:lnTo>
                    <a:lnTo>
                      <a:pt x="496" y="64"/>
                    </a:lnTo>
                    <a:lnTo>
                      <a:pt x="495" y="64"/>
                    </a:lnTo>
                    <a:lnTo>
                      <a:pt x="493" y="63"/>
                    </a:lnTo>
                    <a:lnTo>
                      <a:pt x="490" y="63"/>
                    </a:lnTo>
                    <a:lnTo>
                      <a:pt x="489" y="63"/>
                    </a:lnTo>
                    <a:lnTo>
                      <a:pt x="487" y="63"/>
                    </a:lnTo>
                    <a:lnTo>
                      <a:pt x="485" y="63"/>
                    </a:lnTo>
                    <a:lnTo>
                      <a:pt x="485" y="61"/>
                    </a:lnTo>
                    <a:lnTo>
                      <a:pt x="484" y="59"/>
                    </a:lnTo>
                    <a:lnTo>
                      <a:pt x="482" y="58"/>
                    </a:lnTo>
                    <a:lnTo>
                      <a:pt x="479" y="55"/>
                    </a:lnTo>
                    <a:lnTo>
                      <a:pt x="478" y="55"/>
                    </a:lnTo>
                    <a:lnTo>
                      <a:pt x="479" y="53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5" y="48"/>
                    </a:lnTo>
                    <a:lnTo>
                      <a:pt x="487" y="47"/>
                    </a:lnTo>
                    <a:lnTo>
                      <a:pt x="490" y="48"/>
                    </a:lnTo>
                    <a:lnTo>
                      <a:pt x="496" y="50"/>
                    </a:lnTo>
                    <a:lnTo>
                      <a:pt x="500" y="53"/>
                    </a:lnTo>
                    <a:lnTo>
                      <a:pt x="501" y="53"/>
                    </a:lnTo>
                    <a:lnTo>
                      <a:pt x="501" y="52"/>
                    </a:lnTo>
                    <a:lnTo>
                      <a:pt x="501" y="52"/>
                    </a:lnTo>
                    <a:lnTo>
                      <a:pt x="496" y="48"/>
                    </a:lnTo>
                    <a:lnTo>
                      <a:pt x="495" y="47"/>
                    </a:lnTo>
                    <a:lnTo>
                      <a:pt x="493" y="45"/>
                    </a:lnTo>
                    <a:lnTo>
                      <a:pt x="493" y="45"/>
                    </a:lnTo>
                    <a:lnTo>
                      <a:pt x="496" y="44"/>
                    </a:lnTo>
                    <a:lnTo>
                      <a:pt x="496" y="44"/>
                    </a:lnTo>
                    <a:lnTo>
                      <a:pt x="493" y="42"/>
                    </a:lnTo>
                    <a:lnTo>
                      <a:pt x="492" y="42"/>
                    </a:lnTo>
                    <a:lnTo>
                      <a:pt x="490" y="44"/>
                    </a:lnTo>
                    <a:lnTo>
                      <a:pt x="489" y="44"/>
                    </a:lnTo>
                    <a:lnTo>
                      <a:pt x="485" y="42"/>
                    </a:lnTo>
                    <a:lnTo>
                      <a:pt x="485" y="42"/>
                    </a:lnTo>
                    <a:lnTo>
                      <a:pt x="484" y="40"/>
                    </a:lnTo>
                    <a:lnTo>
                      <a:pt x="482" y="39"/>
                    </a:lnTo>
                    <a:lnTo>
                      <a:pt x="482" y="37"/>
                    </a:lnTo>
                    <a:lnTo>
                      <a:pt x="482" y="36"/>
                    </a:lnTo>
                    <a:lnTo>
                      <a:pt x="482" y="34"/>
                    </a:lnTo>
                    <a:lnTo>
                      <a:pt x="482" y="33"/>
                    </a:lnTo>
                    <a:lnTo>
                      <a:pt x="482" y="31"/>
                    </a:lnTo>
                    <a:lnTo>
                      <a:pt x="482" y="31"/>
                    </a:lnTo>
                    <a:lnTo>
                      <a:pt x="484" y="28"/>
                    </a:lnTo>
                    <a:lnTo>
                      <a:pt x="485" y="28"/>
                    </a:lnTo>
                    <a:lnTo>
                      <a:pt x="487" y="28"/>
                    </a:lnTo>
                    <a:lnTo>
                      <a:pt x="492" y="28"/>
                    </a:lnTo>
                    <a:lnTo>
                      <a:pt x="501" y="33"/>
                    </a:lnTo>
                    <a:lnTo>
                      <a:pt x="501" y="31"/>
                    </a:lnTo>
                    <a:lnTo>
                      <a:pt x="490" y="26"/>
                    </a:lnTo>
                    <a:lnTo>
                      <a:pt x="485" y="25"/>
                    </a:lnTo>
                    <a:lnTo>
                      <a:pt x="484" y="23"/>
                    </a:lnTo>
                    <a:lnTo>
                      <a:pt x="490" y="17"/>
                    </a:lnTo>
                    <a:lnTo>
                      <a:pt x="496" y="15"/>
                    </a:lnTo>
                    <a:lnTo>
                      <a:pt x="500" y="14"/>
                    </a:lnTo>
                    <a:lnTo>
                      <a:pt x="504" y="14"/>
                    </a:lnTo>
                    <a:lnTo>
                      <a:pt x="509" y="15"/>
                    </a:lnTo>
                    <a:lnTo>
                      <a:pt x="509" y="15"/>
                    </a:lnTo>
                    <a:lnTo>
                      <a:pt x="506" y="12"/>
                    </a:lnTo>
                    <a:lnTo>
                      <a:pt x="507" y="12"/>
                    </a:lnTo>
                    <a:lnTo>
                      <a:pt x="509" y="11"/>
                    </a:lnTo>
                    <a:lnTo>
                      <a:pt x="514" y="9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22" y="6"/>
                    </a:lnTo>
                    <a:lnTo>
                      <a:pt x="525" y="6"/>
                    </a:lnTo>
                    <a:lnTo>
                      <a:pt x="531" y="6"/>
                    </a:lnTo>
                    <a:lnTo>
                      <a:pt x="536" y="6"/>
                    </a:lnTo>
                    <a:lnTo>
                      <a:pt x="541" y="7"/>
                    </a:lnTo>
                    <a:lnTo>
                      <a:pt x="542" y="9"/>
                    </a:lnTo>
                    <a:lnTo>
                      <a:pt x="544" y="11"/>
                    </a:lnTo>
                    <a:lnTo>
                      <a:pt x="545" y="14"/>
                    </a:lnTo>
                    <a:lnTo>
                      <a:pt x="547" y="18"/>
                    </a:lnTo>
                    <a:lnTo>
                      <a:pt x="548" y="20"/>
                    </a:lnTo>
                    <a:lnTo>
                      <a:pt x="552" y="20"/>
                    </a:lnTo>
                    <a:lnTo>
                      <a:pt x="553" y="22"/>
                    </a:lnTo>
                    <a:lnTo>
                      <a:pt x="555" y="23"/>
                    </a:lnTo>
                    <a:lnTo>
                      <a:pt x="555" y="25"/>
                    </a:lnTo>
                    <a:lnTo>
                      <a:pt x="555" y="26"/>
                    </a:lnTo>
                    <a:lnTo>
                      <a:pt x="555" y="28"/>
                    </a:lnTo>
                    <a:lnTo>
                      <a:pt x="556" y="31"/>
                    </a:lnTo>
                    <a:lnTo>
                      <a:pt x="556" y="31"/>
                    </a:lnTo>
                    <a:lnTo>
                      <a:pt x="560" y="33"/>
                    </a:lnTo>
                    <a:lnTo>
                      <a:pt x="560" y="34"/>
                    </a:lnTo>
                    <a:lnTo>
                      <a:pt x="558" y="34"/>
                    </a:lnTo>
                    <a:lnTo>
                      <a:pt x="556" y="36"/>
                    </a:lnTo>
                    <a:lnTo>
                      <a:pt x="553" y="39"/>
                    </a:lnTo>
                    <a:lnTo>
                      <a:pt x="548" y="42"/>
                    </a:lnTo>
                    <a:lnTo>
                      <a:pt x="545" y="45"/>
                    </a:lnTo>
                    <a:lnTo>
                      <a:pt x="545" y="47"/>
                    </a:lnTo>
                    <a:lnTo>
                      <a:pt x="552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3" y="45"/>
                    </a:lnTo>
                    <a:lnTo>
                      <a:pt x="552" y="47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2" y="52"/>
                    </a:lnTo>
                    <a:lnTo>
                      <a:pt x="550" y="52"/>
                    </a:lnTo>
                    <a:lnTo>
                      <a:pt x="550" y="52"/>
                    </a:lnTo>
                    <a:lnTo>
                      <a:pt x="550" y="53"/>
                    </a:lnTo>
                    <a:lnTo>
                      <a:pt x="550" y="53"/>
                    </a:lnTo>
                    <a:lnTo>
                      <a:pt x="550" y="55"/>
                    </a:lnTo>
                    <a:lnTo>
                      <a:pt x="550" y="55"/>
                    </a:lnTo>
                    <a:lnTo>
                      <a:pt x="550" y="56"/>
                    </a:lnTo>
                    <a:lnTo>
                      <a:pt x="550" y="56"/>
                    </a:lnTo>
                    <a:lnTo>
                      <a:pt x="552" y="56"/>
                    </a:lnTo>
                    <a:lnTo>
                      <a:pt x="552" y="56"/>
                    </a:lnTo>
                    <a:lnTo>
                      <a:pt x="553" y="55"/>
                    </a:lnTo>
                    <a:lnTo>
                      <a:pt x="558" y="50"/>
                    </a:lnTo>
                    <a:lnTo>
                      <a:pt x="561" y="48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4" y="48"/>
                    </a:lnTo>
                    <a:lnTo>
                      <a:pt x="563" y="45"/>
                    </a:lnTo>
                    <a:lnTo>
                      <a:pt x="561" y="45"/>
                    </a:lnTo>
                    <a:lnTo>
                      <a:pt x="563" y="44"/>
                    </a:lnTo>
                    <a:lnTo>
                      <a:pt x="563" y="44"/>
                    </a:lnTo>
                    <a:lnTo>
                      <a:pt x="564" y="42"/>
                    </a:lnTo>
                    <a:lnTo>
                      <a:pt x="566" y="42"/>
                    </a:lnTo>
                    <a:lnTo>
                      <a:pt x="566" y="42"/>
                    </a:lnTo>
                    <a:lnTo>
                      <a:pt x="567" y="44"/>
                    </a:lnTo>
                    <a:lnTo>
                      <a:pt x="569" y="45"/>
                    </a:lnTo>
                    <a:lnTo>
                      <a:pt x="569" y="45"/>
                    </a:lnTo>
                    <a:lnTo>
                      <a:pt x="572" y="45"/>
                    </a:lnTo>
                    <a:lnTo>
                      <a:pt x="574" y="44"/>
                    </a:lnTo>
                    <a:lnTo>
                      <a:pt x="575" y="44"/>
                    </a:lnTo>
                    <a:lnTo>
                      <a:pt x="578" y="47"/>
                    </a:lnTo>
                    <a:lnTo>
                      <a:pt x="577" y="48"/>
                    </a:lnTo>
                    <a:lnTo>
                      <a:pt x="577" y="52"/>
                    </a:lnTo>
                    <a:lnTo>
                      <a:pt x="577" y="53"/>
                    </a:lnTo>
                    <a:lnTo>
                      <a:pt x="582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2" y="55"/>
                    </a:lnTo>
                    <a:lnTo>
                      <a:pt x="580" y="53"/>
                    </a:lnTo>
                    <a:lnTo>
                      <a:pt x="580" y="52"/>
                    </a:lnTo>
                    <a:lnTo>
                      <a:pt x="580" y="47"/>
                    </a:lnTo>
                    <a:lnTo>
                      <a:pt x="582" y="44"/>
                    </a:lnTo>
                    <a:lnTo>
                      <a:pt x="583" y="45"/>
                    </a:lnTo>
                    <a:lnTo>
                      <a:pt x="586" y="47"/>
                    </a:lnTo>
                    <a:lnTo>
                      <a:pt x="588" y="47"/>
                    </a:lnTo>
                    <a:lnTo>
                      <a:pt x="591" y="47"/>
                    </a:lnTo>
                    <a:lnTo>
                      <a:pt x="596" y="48"/>
                    </a:lnTo>
                    <a:lnTo>
                      <a:pt x="599" y="48"/>
                    </a:lnTo>
                    <a:lnTo>
                      <a:pt x="599" y="48"/>
                    </a:lnTo>
                    <a:lnTo>
                      <a:pt x="597" y="47"/>
                    </a:lnTo>
                    <a:lnTo>
                      <a:pt x="593" y="45"/>
                    </a:lnTo>
                    <a:lnTo>
                      <a:pt x="588" y="44"/>
                    </a:lnTo>
                    <a:lnTo>
                      <a:pt x="586" y="42"/>
                    </a:lnTo>
                    <a:lnTo>
                      <a:pt x="585" y="40"/>
                    </a:lnTo>
                    <a:lnTo>
                      <a:pt x="585" y="40"/>
                    </a:lnTo>
                    <a:lnTo>
                      <a:pt x="586" y="39"/>
                    </a:lnTo>
                    <a:lnTo>
                      <a:pt x="586" y="39"/>
                    </a:lnTo>
                    <a:lnTo>
                      <a:pt x="588" y="37"/>
                    </a:lnTo>
                    <a:lnTo>
                      <a:pt x="593" y="36"/>
                    </a:lnTo>
                    <a:lnTo>
                      <a:pt x="596" y="34"/>
                    </a:lnTo>
                    <a:lnTo>
                      <a:pt x="599" y="34"/>
                    </a:lnTo>
                    <a:lnTo>
                      <a:pt x="604" y="34"/>
                    </a:lnTo>
                    <a:lnTo>
                      <a:pt x="608" y="34"/>
                    </a:lnTo>
                    <a:lnTo>
                      <a:pt x="612" y="34"/>
                    </a:lnTo>
                    <a:lnTo>
                      <a:pt x="615" y="36"/>
                    </a:lnTo>
                    <a:lnTo>
                      <a:pt x="618" y="39"/>
                    </a:lnTo>
                    <a:lnTo>
                      <a:pt x="619" y="39"/>
                    </a:lnTo>
                    <a:lnTo>
                      <a:pt x="621" y="39"/>
                    </a:lnTo>
                    <a:lnTo>
                      <a:pt x="624" y="37"/>
                    </a:lnTo>
                    <a:lnTo>
                      <a:pt x="626" y="39"/>
                    </a:lnTo>
                    <a:lnTo>
                      <a:pt x="632" y="40"/>
                    </a:lnTo>
                    <a:lnTo>
                      <a:pt x="634" y="42"/>
                    </a:lnTo>
                    <a:lnTo>
                      <a:pt x="634" y="44"/>
                    </a:lnTo>
                    <a:lnTo>
                      <a:pt x="635" y="45"/>
                    </a:lnTo>
                    <a:lnTo>
                      <a:pt x="635" y="47"/>
                    </a:lnTo>
                    <a:lnTo>
                      <a:pt x="635" y="48"/>
                    </a:lnTo>
                    <a:lnTo>
                      <a:pt x="630" y="53"/>
                    </a:lnTo>
                    <a:lnTo>
                      <a:pt x="627" y="53"/>
                    </a:lnTo>
                    <a:lnTo>
                      <a:pt x="626" y="56"/>
                    </a:lnTo>
                    <a:lnTo>
                      <a:pt x="624" y="59"/>
                    </a:lnTo>
                    <a:lnTo>
                      <a:pt x="623" y="61"/>
                    </a:lnTo>
                    <a:lnTo>
                      <a:pt x="623" y="61"/>
                    </a:lnTo>
                    <a:lnTo>
                      <a:pt x="623" y="61"/>
                    </a:lnTo>
                    <a:lnTo>
                      <a:pt x="624" y="61"/>
                    </a:lnTo>
                    <a:lnTo>
                      <a:pt x="626" y="58"/>
                    </a:lnTo>
                    <a:lnTo>
                      <a:pt x="627" y="56"/>
                    </a:lnTo>
                    <a:lnTo>
                      <a:pt x="629" y="55"/>
                    </a:lnTo>
                    <a:lnTo>
                      <a:pt x="634" y="52"/>
                    </a:lnTo>
                    <a:lnTo>
                      <a:pt x="637" y="52"/>
                    </a:lnTo>
                    <a:lnTo>
                      <a:pt x="640" y="52"/>
                    </a:lnTo>
                    <a:lnTo>
                      <a:pt x="643" y="52"/>
                    </a:lnTo>
                    <a:lnTo>
                      <a:pt x="645" y="52"/>
                    </a:lnTo>
                    <a:lnTo>
                      <a:pt x="646" y="53"/>
                    </a:lnTo>
                    <a:lnTo>
                      <a:pt x="646" y="53"/>
                    </a:lnTo>
                    <a:lnTo>
                      <a:pt x="646" y="55"/>
                    </a:lnTo>
                    <a:lnTo>
                      <a:pt x="646" y="55"/>
                    </a:lnTo>
                    <a:lnTo>
                      <a:pt x="646" y="56"/>
                    </a:lnTo>
                    <a:lnTo>
                      <a:pt x="645" y="58"/>
                    </a:lnTo>
                    <a:lnTo>
                      <a:pt x="642" y="59"/>
                    </a:lnTo>
                    <a:lnTo>
                      <a:pt x="638" y="61"/>
                    </a:lnTo>
                    <a:lnTo>
                      <a:pt x="637" y="61"/>
                    </a:lnTo>
                    <a:lnTo>
                      <a:pt x="632" y="61"/>
                    </a:lnTo>
                    <a:lnTo>
                      <a:pt x="632" y="63"/>
                    </a:lnTo>
                    <a:lnTo>
                      <a:pt x="637" y="63"/>
                    </a:lnTo>
                    <a:lnTo>
                      <a:pt x="640" y="63"/>
                    </a:lnTo>
                    <a:lnTo>
                      <a:pt x="640" y="63"/>
                    </a:lnTo>
                    <a:lnTo>
                      <a:pt x="638" y="66"/>
                    </a:lnTo>
                    <a:lnTo>
                      <a:pt x="637" y="67"/>
                    </a:lnTo>
                    <a:lnTo>
                      <a:pt x="638" y="69"/>
                    </a:lnTo>
                    <a:lnTo>
                      <a:pt x="638" y="70"/>
                    </a:lnTo>
                    <a:lnTo>
                      <a:pt x="637" y="72"/>
                    </a:lnTo>
                    <a:lnTo>
                      <a:pt x="635" y="75"/>
                    </a:lnTo>
                    <a:lnTo>
                      <a:pt x="635" y="75"/>
                    </a:lnTo>
                    <a:lnTo>
                      <a:pt x="638" y="72"/>
                    </a:lnTo>
                    <a:lnTo>
                      <a:pt x="640" y="67"/>
                    </a:lnTo>
                    <a:lnTo>
                      <a:pt x="642" y="66"/>
                    </a:lnTo>
                    <a:lnTo>
                      <a:pt x="643" y="63"/>
                    </a:lnTo>
                    <a:lnTo>
                      <a:pt x="645" y="63"/>
                    </a:lnTo>
                    <a:lnTo>
                      <a:pt x="648" y="63"/>
                    </a:lnTo>
                    <a:lnTo>
                      <a:pt x="649" y="61"/>
                    </a:lnTo>
                    <a:lnTo>
                      <a:pt x="653" y="59"/>
                    </a:lnTo>
                    <a:lnTo>
                      <a:pt x="653" y="59"/>
                    </a:lnTo>
                    <a:lnTo>
                      <a:pt x="654" y="61"/>
                    </a:lnTo>
                    <a:lnTo>
                      <a:pt x="654" y="61"/>
                    </a:lnTo>
                    <a:lnTo>
                      <a:pt x="653" y="64"/>
                    </a:lnTo>
                    <a:lnTo>
                      <a:pt x="648" y="70"/>
                    </a:lnTo>
                    <a:lnTo>
                      <a:pt x="649" y="69"/>
                    </a:lnTo>
                    <a:lnTo>
                      <a:pt x="651" y="67"/>
                    </a:lnTo>
                    <a:lnTo>
                      <a:pt x="653" y="67"/>
                    </a:lnTo>
                    <a:lnTo>
                      <a:pt x="654" y="64"/>
                    </a:lnTo>
                    <a:lnTo>
                      <a:pt x="656" y="67"/>
                    </a:lnTo>
                    <a:lnTo>
                      <a:pt x="657" y="67"/>
                    </a:lnTo>
                    <a:lnTo>
                      <a:pt x="659" y="70"/>
                    </a:lnTo>
                    <a:lnTo>
                      <a:pt x="660" y="72"/>
                    </a:lnTo>
                    <a:lnTo>
                      <a:pt x="662" y="74"/>
                    </a:lnTo>
                    <a:lnTo>
                      <a:pt x="662" y="72"/>
                    </a:lnTo>
                    <a:lnTo>
                      <a:pt x="660" y="67"/>
                    </a:lnTo>
                    <a:lnTo>
                      <a:pt x="660" y="66"/>
                    </a:lnTo>
                    <a:lnTo>
                      <a:pt x="662" y="66"/>
                    </a:lnTo>
                    <a:lnTo>
                      <a:pt x="665" y="63"/>
                    </a:lnTo>
                    <a:lnTo>
                      <a:pt x="668" y="64"/>
                    </a:lnTo>
                    <a:lnTo>
                      <a:pt x="670" y="64"/>
                    </a:lnTo>
                    <a:lnTo>
                      <a:pt x="671" y="64"/>
                    </a:lnTo>
                    <a:lnTo>
                      <a:pt x="673" y="64"/>
                    </a:lnTo>
                    <a:lnTo>
                      <a:pt x="678" y="64"/>
                    </a:lnTo>
                    <a:lnTo>
                      <a:pt x="681" y="66"/>
                    </a:lnTo>
                    <a:lnTo>
                      <a:pt x="684" y="67"/>
                    </a:lnTo>
                    <a:lnTo>
                      <a:pt x="687" y="69"/>
                    </a:lnTo>
                    <a:lnTo>
                      <a:pt x="689" y="70"/>
                    </a:lnTo>
                    <a:lnTo>
                      <a:pt x="690" y="70"/>
                    </a:lnTo>
                    <a:lnTo>
                      <a:pt x="690" y="72"/>
                    </a:lnTo>
                    <a:lnTo>
                      <a:pt x="690" y="74"/>
                    </a:lnTo>
                    <a:lnTo>
                      <a:pt x="690" y="74"/>
                    </a:lnTo>
                    <a:lnTo>
                      <a:pt x="687" y="77"/>
                    </a:lnTo>
                    <a:lnTo>
                      <a:pt x="686" y="78"/>
                    </a:lnTo>
                    <a:lnTo>
                      <a:pt x="684" y="78"/>
                    </a:lnTo>
                    <a:lnTo>
                      <a:pt x="681" y="78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675" y="81"/>
                    </a:lnTo>
                    <a:lnTo>
                      <a:pt x="673" y="83"/>
                    </a:lnTo>
                    <a:lnTo>
                      <a:pt x="670" y="85"/>
                    </a:lnTo>
                    <a:lnTo>
                      <a:pt x="670" y="85"/>
                    </a:lnTo>
                    <a:lnTo>
                      <a:pt x="675" y="85"/>
                    </a:lnTo>
                    <a:lnTo>
                      <a:pt x="676" y="85"/>
                    </a:lnTo>
                    <a:lnTo>
                      <a:pt x="676" y="81"/>
                    </a:lnTo>
                    <a:lnTo>
                      <a:pt x="679" y="80"/>
                    </a:lnTo>
                    <a:lnTo>
                      <a:pt x="683" y="80"/>
                    </a:lnTo>
                    <a:lnTo>
                      <a:pt x="687" y="81"/>
                    </a:lnTo>
                    <a:lnTo>
                      <a:pt x="690" y="81"/>
                    </a:lnTo>
                    <a:lnTo>
                      <a:pt x="692" y="80"/>
                    </a:lnTo>
                    <a:lnTo>
                      <a:pt x="695" y="78"/>
                    </a:lnTo>
                    <a:lnTo>
                      <a:pt x="695" y="78"/>
                    </a:lnTo>
                    <a:lnTo>
                      <a:pt x="697" y="78"/>
                    </a:lnTo>
                    <a:lnTo>
                      <a:pt x="698" y="80"/>
                    </a:lnTo>
                    <a:lnTo>
                      <a:pt x="698" y="80"/>
                    </a:lnTo>
                    <a:lnTo>
                      <a:pt x="698" y="83"/>
                    </a:lnTo>
                    <a:lnTo>
                      <a:pt x="698" y="85"/>
                    </a:lnTo>
                    <a:lnTo>
                      <a:pt x="697" y="86"/>
                    </a:lnTo>
                    <a:lnTo>
                      <a:pt x="694" y="89"/>
                    </a:lnTo>
                    <a:lnTo>
                      <a:pt x="690" y="91"/>
                    </a:lnTo>
                    <a:lnTo>
                      <a:pt x="687" y="91"/>
                    </a:lnTo>
                    <a:lnTo>
                      <a:pt x="686" y="92"/>
                    </a:lnTo>
                    <a:lnTo>
                      <a:pt x="684" y="92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1" y="96"/>
                    </a:lnTo>
                    <a:lnTo>
                      <a:pt x="683" y="97"/>
                    </a:lnTo>
                    <a:lnTo>
                      <a:pt x="683" y="96"/>
                    </a:lnTo>
                    <a:lnTo>
                      <a:pt x="684" y="96"/>
                    </a:lnTo>
                    <a:lnTo>
                      <a:pt x="686" y="94"/>
                    </a:lnTo>
                    <a:lnTo>
                      <a:pt x="687" y="92"/>
                    </a:lnTo>
                    <a:lnTo>
                      <a:pt x="687" y="92"/>
                    </a:lnTo>
                    <a:lnTo>
                      <a:pt x="687" y="92"/>
                    </a:lnTo>
                    <a:lnTo>
                      <a:pt x="689" y="92"/>
                    </a:lnTo>
                    <a:lnTo>
                      <a:pt x="689" y="94"/>
                    </a:lnTo>
                    <a:lnTo>
                      <a:pt x="689" y="96"/>
                    </a:lnTo>
                    <a:lnTo>
                      <a:pt x="687" y="104"/>
                    </a:lnTo>
                    <a:lnTo>
                      <a:pt x="687" y="104"/>
                    </a:lnTo>
                    <a:lnTo>
                      <a:pt x="689" y="102"/>
                    </a:lnTo>
                    <a:lnTo>
                      <a:pt x="692" y="92"/>
                    </a:lnTo>
                    <a:lnTo>
                      <a:pt x="694" y="91"/>
                    </a:lnTo>
                    <a:lnTo>
                      <a:pt x="695" y="89"/>
                    </a:lnTo>
                    <a:lnTo>
                      <a:pt x="700" y="88"/>
                    </a:lnTo>
                    <a:lnTo>
                      <a:pt x="703" y="86"/>
                    </a:lnTo>
                    <a:lnTo>
                      <a:pt x="706" y="85"/>
                    </a:lnTo>
                    <a:lnTo>
                      <a:pt x="709" y="85"/>
                    </a:lnTo>
                    <a:lnTo>
                      <a:pt x="711" y="85"/>
                    </a:lnTo>
                    <a:lnTo>
                      <a:pt x="712" y="86"/>
                    </a:lnTo>
                    <a:lnTo>
                      <a:pt x="714" y="86"/>
                    </a:lnTo>
                    <a:lnTo>
                      <a:pt x="717" y="86"/>
                    </a:lnTo>
                    <a:lnTo>
                      <a:pt x="719" y="86"/>
                    </a:lnTo>
                    <a:lnTo>
                      <a:pt x="720" y="86"/>
                    </a:lnTo>
                    <a:lnTo>
                      <a:pt x="722" y="88"/>
                    </a:lnTo>
                    <a:lnTo>
                      <a:pt x="724" y="89"/>
                    </a:lnTo>
                    <a:lnTo>
                      <a:pt x="730" y="91"/>
                    </a:lnTo>
                    <a:lnTo>
                      <a:pt x="730" y="91"/>
                    </a:lnTo>
                    <a:lnTo>
                      <a:pt x="731" y="92"/>
                    </a:lnTo>
                    <a:lnTo>
                      <a:pt x="731" y="92"/>
                    </a:lnTo>
                    <a:lnTo>
                      <a:pt x="731" y="94"/>
                    </a:lnTo>
                    <a:lnTo>
                      <a:pt x="731" y="96"/>
                    </a:lnTo>
                    <a:lnTo>
                      <a:pt x="730" y="96"/>
                    </a:lnTo>
                    <a:lnTo>
                      <a:pt x="728" y="96"/>
                    </a:lnTo>
                    <a:lnTo>
                      <a:pt x="728" y="97"/>
                    </a:lnTo>
                    <a:lnTo>
                      <a:pt x="725" y="99"/>
                    </a:lnTo>
                    <a:lnTo>
                      <a:pt x="725" y="99"/>
                    </a:lnTo>
                    <a:lnTo>
                      <a:pt x="722" y="99"/>
                    </a:lnTo>
                    <a:lnTo>
                      <a:pt x="717" y="99"/>
                    </a:lnTo>
                    <a:lnTo>
                      <a:pt x="716" y="100"/>
                    </a:lnTo>
                    <a:lnTo>
                      <a:pt x="712" y="102"/>
                    </a:lnTo>
                    <a:lnTo>
                      <a:pt x="706" y="105"/>
                    </a:lnTo>
                    <a:lnTo>
                      <a:pt x="708" y="105"/>
                    </a:lnTo>
                    <a:lnTo>
                      <a:pt x="709" y="107"/>
                    </a:lnTo>
                    <a:lnTo>
                      <a:pt x="711" y="105"/>
                    </a:lnTo>
                    <a:lnTo>
                      <a:pt x="712" y="104"/>
                    </a:lnTo>
                    <a:lnTo>
                      <a:pt x="716" y="102"/>
                    </a:lnTo>
                    <a:lnTo>
                      <a:pt x="719" y="102"/>
                    </a:lnTo>
                    <a:lnTo>
                      <a:pt x="724" y="102"/>
                    </a:lnTo>
                    <a:lnTo>
                      <a:pt x="725" y="102"/>
                    </a:lnTo>
                    <a:lnTo>
                      <a:pt x="725" y="102"/>
                    </a:lnTo>
                    <a:lnTo>
                      <a:pt x="727" y="102"/>
                    </a:lnTo>
                    <a:lnTo>
                      <a:pt x="727" y="104"/>
                    </a:lnTo>
                    <a:lnTo>
                      <a:pt x="725" y="104"/>
                    </a:lnTo>
                    <a:lnTo>
                      <a:pt x="725" y="105"/>
                    </a:lnTo>
                    <a:lnTo>
                      <a:pt x="722" y="107"/>
                    </a:lnTo>
                    <a:lnTo>
                      <a:pt x="724" y="108"/>
                    </a:lnTo>
                    <a:lnTo>
                      <a:pt x="727" y="108"/>
                    </a:lnTo>
                    <a:lnTo>
                      <a:pt x="727" y="108"/>
                    </a:lnTo>
                    <a:lnTo>
                      <a:pt x="728" y="107"/>
                    </a:lnTo>
                    <a:lnTo>
                      <a:pt x="730" y="105"/>
                    </a:lnTo>
                    <a:lnTo>
                      <a:pt x="731" y="105"/>
                    </a:lnTo>
                    <a:lnTo>
                      <a:pt x="733" y="105"/>
                    </a:lnTo>
                    <a:lnTo>
                      <a:pt x="733" y="104"/>
                    </a:lnTo>
                    <a:lnTo>
                      <a:pt x="733" y="104"/>
                    </a:lnTo>
                    <a:lnTo>
                      <a:pt x="731" y="102"/>
                    </a:lnTo>
                    <a:lnTo>
                      <a:pt x="731" y="102"/>
                    </a:lnTo>
                    <a:lnTo>
                      <a:pt x="733" y="100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6" y="99"/>
                    </a:lnTo>
                    <a:lnTo>
                      <a:pt x="739" y="99"/>
                    </a:lnTo>
                    <a:lnTo>
                      <a:pt x="741" y="100"/>
                    </a:lnTo>
                    <a:lnTo>
                      <a:pt x="746" y="105"/>
                    </a:lnTo>
                    <a:lnTo>
                      <a:pt x="747" y="107"/>
                    </a:lnTo>
                    <a:lnTo>
                      <a:pt x="749" y="110"/>
                    </a:lnTo>
                    <a:lnTo>
                      <a:pt x="749" y="111"/>
                    </a:lnTo>
                    <a:lnTo>
                      <a:pt x="749" y="113"/>
                    </a:lnTo>
                    <a:lnTo>
                      <a:pt x="749" y="113"/>
                    </a:lnTo>
                    <a:lnTo>
                      <a:pt x="747" y="115"/>
                    </a:lnTo>
                    <a:lnTo>
                      <a:pt x="746" y="115"/>
                    </a:lnTo>
                    <a:lnTo>
                      <a:pt x="739" y="113"/>
                    </a:lnTo>
                    <a:lnTo>
                      <a:pt x="736" y="113"/>
                    </a:lnTo>
                    <a:lnTo>
                      <a:pt x="735" y="113"/>
                    </a:lnTo>
                    <a:lnTo>
                      <a:pt x="735" y="113"/>
                    </a:lnTo>
                    <a:lnTo>
                      <a:pt x="733" y="115"/>
                    </a:lnTo>
                    <a:lnTo>
                      <a:pt x="733" y="115"/>
                    </a:lnTo>
                    <a:lnTo>
                      <a:pt x="731" y="116"/>
                    </a:lnTo>
                    <a:lnTo>
                      <a:pt x="727" y="116"/>
                    </a:lnTo>
                    <a:lnTo>
                      <a:pt x="725" y="116"/>
                    </a:lnTo>
                    <a:lnTo>
                      <a:pt x="720" y="118"/>
                    </a:lnTo>
                    <a:lnTo>
                      <a:pt x="719" y="118"/>
                    </a:lnTo>
                    <a:lnTo>
                      <a:pt x="719" y="119"/>
                    </a:lnTo>
                    <a:lnTo>
                      <a:pt x="722" y="119"/>
                    </a:lnTo>
                    <a:lnTo>
                      <a:pt x="725" y="118"/>
                    </a:lnTo>
                    <a:lnTo>
                      <a:pt x="730" y="118"/>
                    </a:lnTo>
                    <a:lnTo>
                      <a:pt x="736" y="121"/>
                    </a:lnTo>
                    <a:lnTo>
                      <a:pt x="738" y="121"/>
                    </a:lnTo>
                    <a:lnTo>
                      <a:pt x="739" y="121"/>
                    </a:lnTo>
                    <a:lnTo>
                      <a:pt x="741" y="121"/>
                    </a:lnTo>
                    <a:lnTo>
                      <a:pt x="746" y="121"/>
                    </a:lnTo>
                    <a:lnTo>
                      <a:pt x="747" y="121"/>
                    </a:lnTo>
                    <a:lnTo>
                      <a:pt x="750" y="121"/>
                    </a:lnTo>
                    <a:lnTo>
                      <a:pt x="755" y="124"/>
                    </a:lnTo>
                    <a:lnTo>
                      <a:pt x="755" y="124"/>
                    </a:lnTo>
                    <a:lnTo>
                      <a:pt x="755" y="126"/>
                    </a:lnTo>
                    <a:lnTo>
                      <a:pt x="757" y="126"/>
                    </a:lnTo>
                    <a:lnTo>
                      <a:pt x="757" y="127"/>
                    </a:lnTo>
                    <a:lnTo>
                      <a:pt x="755" y="129"/>
                    </a:lnTo>
                    <a:lnTo>
                      <a:pt x="753" y="129"/>
                    </a:lnTo>
                    <a:lnTo>
                      <a:pt x="749" y="129"/>
                    </a:lnTo>
                    <a:lnTo>
                      <a:pt x="747" y="127"/>
                    </a:lnTo>
                    <a:lnTo>
                      <a:pt x="744" y="129"/>
                    </a:lnTo>
                    <a:lnTo>
                      <a:pt x="742" y="127"/>
                    </a:lnTo>
                    <a:lnTo>
                      <a:pt x="741" y="127"/>
                    </a:lnTo>
                    <a:lnTo>
                      <a:pt x="738" y="126"/>
                    </a:lnTo>
                    <a:lnTo>
                      <a:pt x="735" y="127"/>
                    </a:lnTo>
                    <a:lnTo>
                      <a:pt x="731" y="127"/>
                    </a:lnTo>
                    <a:lnTo>
                      <a:pt x="728" y="127"/>
                    </a:lnTo>
                    <a:lnTo>
                      <a:pt x="722" y="130"/>
                    </a:lnTo>
                    <a:lnTo>
                      <a:pt x="722" y="130"/>
                    </a:lnTo>
                    <a:lnTo>
                      <a:pt x="731" y="129"/>
                    </a:lnTo>
                    <a:lnTo>
                      <a:pt x="733" y="129"/>
                    </a:lnTo>
                    <a:lnTo>
                      <a:pt x="735" y="129"/>
                    </a:lnTo>
                    <a:lnTo>
                      <a:pt x="739" y="130"/>
                    </a:lnTo>
                    <a:lnTo>
                      <a:pt x="741" y="132"/>
                    </a:lnTo>
                    <a:lnTo>
                      <a:pt x="741" y="133"/>
                    </a:lnTo>
                    <a:lnTo>
                      <a:pt x="739" y="135"/>
                    </a:lnTo>
                    <a:lnTo>
                      <a:pt x="738" y="138"/>
                    </a:lnTo>
                    <a:lnTo>
                      <a:pt x="736" y="138"/>
                    </a:lnTo>
                    <a:lnTo>
                      <a:pt x="731" y="137"/>
                    </a:lnTo>
                    <a:lnTo>
                      <a:pt x="730" y="137"/>
                    </a:lnTo>
                    <a:lnTo>
                      <a:pt x="728" y="137"/>
                    </a:lnTo>
                    <a:lnTo>
                      <a:pt x="727" y="137"/>
                    </a:lnTo>
                    <a:lnTo>
                      <a:pt x="727" y="137"/>
                    </a:lnTo>
                    <a:lnTo>
                      <a:pt x="719" y="135"/>
                    </a:lnTo>
                    <a:lnTo>
                      <a:pt x="717" y="135"/>
                    </a:lnTo>
                    <a:lnTo>
                      <a:pt x="717" y="135"/>
                    </a:lnTo>
                    <a:lnTo>
                      <a:pt x="717" y="137"/>
                    </a:lnTo>
                    <a:lnTo>
                      <a:pt x="724" y="138"/>
                    </a:lnTo>
                    <a:lnTo>
                      <a:pt x="728" y="138"/>
                    </a:lnTo>
                    <a:lnTo>
                      <a:pt x="731" y="140"/>
                    </a:lnTo>
                    <a:lnTo>
                      <a:pt x="733" y="140"/>
                    </a:lnTo>
                    <a:lnTo>
                      <a:pt x="735" y="140"/>
                    </a:lnTo>
                    <a:lnTo>
                      <a:pt x="735" y="141"/>
                    </a:lnTo>
                    <a:lnTo>
                      <a:pt x="736" y="143"/>
                    </a:lnTo>
                    <a:lnTo>
                      <a:pt x="738" y="144"/>
                    </a:lnTo>
                    <a:lnTo>
                      <a:pt x="739" y="144"/>
                    </a:lnTo>
                    <a:lnTo>
                      <a:pt x="741" y="144"/>
                    </a:lnTo>
                    <a:lnTo>
                      <a:pt x="742" y="143"/>
                    </a:lnTo>
                    <a:lnTo>
                      <a:pt x="742" y="144"/>
                    </a:lnTo>
                    <a:lnTo>
                      <a:pt x="744" y="144"/>
                    </a:lnTo>
                    <a:lnTo>
                      <a:pt x="747" y="144"/>
                    </a:lnTo>
                    <a:lnTo>
                      <a:pt x="749" y="146"/>
                    </a:lnTo>
                    <a:lnTo>
                      <a:pt x="750" y="146"/>
                    </a:lnTo>
                    <a:lnTo>
                      <a:pt x="753" y="146"/>
                    </a:lnTo>
                    <a:lnTo>
                      <a:pt x="755" y="146"/>
                    </a:lnTo>
                    <a:lnTo>
                      <a:pt x="755" y="146"/>
                    </a:lnTo>
                    <a:lnTo>
                      <a:pt x="755" y="146"/>
                    </a:lnTo>
                    <a:lnTo>
                      <a:pt x="752" y="148"/>
                    </a:lnTo>
                    <a:lnTo>
                      <a:pt x="750" y="149"/>
                    </a:lnTo>
                    <a:lnTo>
                      <a:pt x="752" y="151"/>
                    </a:lnTo>
                    <a:lnTo>
                      <a:pt x="753" y="152"/>
                    </a:lnTo>
                    <a:lnTo>
                      <a:pt x="753" y="152"/>
                    </a:lnTo>
                    <a:lnTo>
                      <a:pt x="752" y="155"/>
                    </a:lnTo>
                    <a:lnTo>
                      <a:pt x="752" y="155"/>
                    </a:lnTo>
                    <a:lnTo>
                      <a:pt x="752" y="155"/>
                    </a:lnTo>
                    <a:lnTo>
                      <a:pt x="755" y="154"/>
                    </a:lnTo>
                    <a:lnTo>
                      <a:pt x="755" y="154"/>
                    </a:lnTo>
                    <a:lnTo>
                      <a:pt x="755" y="157"/>
                    </a:lnTo>
                    <a:lnTo>
                      <a:pt x="757" y="157"/>
                    </a:lnTo>
                    <a:lnTo>
                      <a:pt x="757" y="154"/>
                    </a:lnTo>
                    <a:lnTo>
                      <a:pt x="757" y="152"/>
                    </a:lnTo>
                    <a:lnTo>
                      <a:pt x="758" y="151"/>
                    </a:lnTo>
                    <a:lnTo>
                      <a:pt x="763" y="151"/>
                    </a:lnTo>
                    <a:lnTo>
                      <a:pt x="761" y="154"/>
                    </a:lnTo>
                    <a:lnTo>
                      <a:pt x="761" y="157"/>
                    </a:lnTo>
                    <a:lnTo>
                      <a:pt x="760" y="160"/>
                    </a:lnTo>
                    <a:lnTo>
                      <a:pt x="758" y="160"/>
                    </a:lnTo>
                    <a:lnTo>
                      <a:pt x="758" y="162"/>
                    </a:lnTo>
                    <a:lnTo>
                      <a:pt x="760" y="162"/>
                    </a:lnTo>
                    <a:lnTo>
                      <a:pt x="760" y="162"/>
                    </a:lnTo>
                    <a:lnTo>
                      <a:pt x="761" y="162"/>
                    </a:lnTo>
                    <a:lnTo>
                      <a:pt x="763" y="159"/>
                    </a:lnTo>
                    <a:lnTo>
                      <a:pt x="766" y="155"/>
                    </a:lnTo>
                    <a:lnTo>
                      <a:pt x="766" y="155"/>
                    </a:lnTo>
                    <a:lnTo>
                      <a:pt x="766" y="157"/>
                    </a:lnTo>
                    <a:lnTo>
                      <a:pt x="766" y="159"/>
                    </a:lnTo>
                    <a:lnTo>
                      <a:pt x="768" y="159"/>
                    </a:lnTo>
                    <a:lnTo>
                      <a:pt x="769" y="159"/>
                    </a:lnTo>
                    <a:lnTo>
                      <a:pt x="769" y="157"/>
                    </a:lnTo>
                    <a:lnTo>
                      <a:pt x="772" y="157"/>
                    </a:lnTo>
                    <a:lnTo>
                      <a:pt x="772" y="159"/>
                    </a:lnTo>
                    <a:lnTo>
                      <a:pt x="772" y="159"/>
                    </a:lnTo>
                    <a:lnTo>
                      <a:pt x="772" y="162"/>
                    </a:lnTo>
                    <a:lnTo>
                      <a:pt x="772" y="163"/>
                    </a:lnTo>
                    <a:lnTo>
                      <a:pt x="774" y="165"/>
                    </a:lnTo>
                    <a:lnTo>
                      <a:pt x="774" y="165"/>
                    </a:lnTo>
                    <a:lnTo>
                      <a:pt x="774" y="165"/>
                    </a:lnTo>
                    <a:lnTo>
                      <a:pt x="774" y="162"/>
                    </a:lnTo>
                    <a:lnTo>
                      <a:pt x="774" y="160"/>
                    </a:lnTo>
                    <a:lnTo>
                      <a:pt x="776" y="159"/>
                    </a:lnTo>
                    <a:lnTo>
                      <a:pt x="779" y="157"/>
                    </a:lnTo>
                    <a:lnTo>
                      <a:pt x="780" y="157"/>
                    </a:lnTo>
                    <a:lnTo>
                      <a:pt x="782" y="157"/>
                    </a:lnTo>
                    <a:lnTo>
                      <a:pt x="782" y="157"/>
                    </a:lnTo>
                    <a:lnTo>
                      <a:pt x="782" y="159"/>
                    </a:lnTo>
                    <a:lnTo>
                      <a:pt x="780" y="159"/>
                    </a:lnTo>
                    <a:lnTo>
                      <a:pt x="780" y="160"/>
                    </a:lnTo>
                    <a:lnTo>
                      <a:pt x="779" y="162"/>
                    </a:lnTo>
                    <a:lnTo>
                      <a:pt x="780" y="163"/>
                    </a:lnTo>
                    <a:lnTo>
                      <a:pt x="782" y="163"/>
                    </a:lnTo>
                    <a:lnTo>
                      <a:pt x="785" y="162"/>
                    </a:lnTo>
                    <a:lnTo>
                      <a:pt x="787" y="162"/>
                    </a:lnTo>
                    <a:lnTo>
                      <a:pt x="788" y="163"/>
                    </a:lnTo>
                    <a:lnTo>
                      <a:pt x="793" y="167"/>
                    </a:lnTo>
                    <a:lnTo>
                      <a:pt x="794" y="167"/>
                    </a:lnTo>
                    <a:lnTo>
                      <a:pt x="796" y="168"/>
                    </a:lnTo>
                    <a:lnTo>
                      <a:pt x="793" y="170"/>
                    </a:lnTo>
                    <a:lnTo>
                      <a:pt x="794" y="173"/>
                    </a:lnTo>
                    <a:lnTo>
                      <a:pt x="790" y="173"/>
                    </a:lnTo>
                    <a:lnTo>
                      <a:pt x="788" y="174"/>
                    </a:lnTo>
                    <a:lnTo>
                      <a:pt x="787" y="173"/>
                    </a:lnTo>
                    <a:lnTo>
                      <a:pt x="785" y="173"/>
                    </a:lnTo>
                    <a:lnTo>
                      <a:pt x="787" y="174"/>
                    </a:lnTo>
                    <a:lnTo>
                      <a:pt x="790" y="174"/>
                    </a:lnTo>
                    <a:lnTo>
                      <a:pt x="790" y="176"/>
                    </a:lnTo>
                    <a:lnTo>
                      <a:pt x="791" y="176"/>
                    </a:lnTo>
                    <a:lnTo>
                      <a:pt x="793" y="176"/>
                    </a:lnTo>
                    <a:lnTo>
                      <a:pt x="798" y="176"/>
                    </a:lnTo>
                    <a:lnTo>
                      <a:pt x="798" y="174"/>
                    </a:lnTo>
                    <a:lnTo>
                      <a:pt x="799" y="173"/>
                    </a:lnTo>
                    <a:lnTo>
                      <a:pt x="801" y="173"/>
                    </a:lnTo>
                    <a:lnTo>
                      <a:pt x="801" y="173"/>
                    </a:lnTo>
                    <a:lnTo>
                      <a:pt x="804" y="174"/>
                    </a:lnTo>
                    <a:lnTo>
                      <a:pt x="809" y="176"/>
                    </a:lnTo>
                    <a:lnTo>
                      <a:pt x="807" y="178"/>
                    </a:lnTo>
                    <a:lnTo>
                      <a:pt x="805" y="179"/>
                    </a:lnTo>
                    <a:lnTo>
                      <a:pt x="805" y="181"/>
                    </a:lnTo>
                    <a:lnTo>
                      <a:pt x="805" y="181"/>
                    </a:lnTo>
                    <a:lnTo>
                      <a:pt x="804" y="182"/>
                    </a:lnTo>
                    <a:lnTo>
                      <a:pt x="799" y="187"/>
                    </a:lnTo>
                    <a:lnTo>
                      <a:pt x="799" y="187"/>
                    </a:lnTo>
                    <a:lnTo>
                      <a:pt x="802" y="185"/>
                    </a:lnTo>
                    <a:lnTo>
                      <a:pt x="807" y="184"/>
                    </a:lnTo>
                    <a:lnTo>
                      <a:pt x="810" y="184"/>
                    </a:lnTo>
                    <a:lnTo>
                      <a:pt x="812" y="184"/>
                    </a:lnTo>
                    <a:lnTo>
                      <a:pt x="812" y="184"/>
                    </a:lnTo>
                    <a:lnTo>
                      <a:pt x="813" y="184"/>
                    </a:lnTo>
                    <a:lnTo>
                      <a:pt x="815" y="184"/>
                    </a:lnTo>
                    <a:lnTo>
                      <a:pt x="818" y="184"/>
                    </a:lnTo>
                    <a:lnTo>
                      <a:pt x="821" y="181"/>
                    </a:lnTo>
                    <a:lnTo>
                      <a:pt x="824" y="182"/>
                    </a:lnTo>
                    <a:lnTo>
                      <a:pt x="826" y="184"/>
                    </a:lnTo>
                    <a:lnTo>
                      <a:pt x="831" y="187"/>
                    </a:lnTo>
                    <a:lnTo>
                      <a:pt x="832" y="190"/>
                    </a:lnTo>
                    <a:lnTo>
                      <a:pt x="834" y="190"/>
                    </a:lnTo>
                    <a:lnTo>
                      <a:pt x="834" y="192"/>
                    </a:lnTo>
                    <a:lnTo>
                      <a:pt x="831" y="193"/>
                    </a:lnTo>
                    <a:lnTo>
                      <a:pt x="831" y="193"/>
                    </a:lnTo>
                    <a:lnTo>
                      <a:pt x="828" y="190"/>
                    </a:lnTo>
                    <a:lnTo>
                      <a:pt x="824" y="190"/>
                    </a:lnTo>
                    <a:lnTo>
                      <a:pt x="823" y="190"/>
                    </a:lnTo>
                    <a:lnTo>
                      <a:pt x="821" y="190"/>
                    </a:lnTo>
                    <a:lnTo>
                      <a:pt x="823" y="192"/>
                    </a:lnTo>
                    <a:lnTo>
                      <a:pt x="829" y="195"/>
                    </a:lnTo>
                    <a:lnTo>
                      <a:pt x="829" y="196"/>
                    </a:lnTo>
                    <a:lnTo>
                      <a:pt x="829" y="196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1" y="198"/>
                    </a:lnTo>
                    <a:lnTo>
                      <a:pt x="820" y="196"/>
                    </a:lnTo>
                    <a:lnTo>
                      <a:pt x="818" y="196"/>
                    </a:lnTo>
                    <a:lnTo>
                      <a:pt x="817" y="196"/>
                    </a:lnTo>
                    <a:lnTo>
                      <a:pt x="815" y="196"/>
                    </a:lnTo>
                    <a:lnTo>
                      <a:pt x="818" y="198"/>
                    </a:lnTo>
                    <a:lnTo>
                      <a:pt x="818" y="200"/>
                    </a:lnTo>
                    <a:lnTo>
                      <a:pt x="817" y="200"/>
                    </a:lnTo>
                    <a:lnTo>
                      <a:pt x="817" y="201"/>
                    </a:lnTo>
                    <a:lnTo>
                      <a:pt x="820" y="203"/>
                    </a:lnTo>
                    <a:lnTo>
                      <a:pt x="823" y="204"/>
                    </a:lnTo>
                    <a:lnTo>
                      <a:pt x="823" y="206"/>
                    </a:lnTo>
                    <a:lnTo>
                      <a:pt x="821" y="206"/>
                    </a:lnTo>
                    <a:lnTo>
                      <a:pt x="820" y="206"/>
                    </a:lnTo>
                    <a:lnTo>
                      <a:pt x="817" y="206"/>
                    </a:lnTo>
                    <a:lnTo>
                      <a:pt x="815" y="206"/>
                    </a:lnTo>
                    <a:lnTo>
                      <a:pt x="815" y="206"/>
                    </a:lnTo>
                    <a:lnTo>
                      <a:pt x="817" y="207"/>
                    </a:lnTo>
                    <a:lnTo>
                      <a:pt x="817" y="207"/>
                    </a:lnTo>
                    <a:lnTo>
                      <a:pt x="818" y="209"/>
                    </a:lnTo>
                    <a:lnTo>
                      <a:pt x="818" y="209"/>
                    </a:lnTo>
                    <a:lnTo>
                      <a:pt x="818" y="211"/>
                    </a:lnTo>
                    <a:lnTo>
                      <a:pt x="817" y="211"/>
                    </a:lnTo>
                    <a:lnTo>
                      <a:pt x="815" y="212"/>
                    </a:lnTo>
                    <a:lnTo>
                      <a:pt x="813" y="215"/>
                    </a:lnTo>
                    <a:lnTo>
                      <a:pt x="812" y="215"/>
                    </a:lnTo>
                    <a:lnTo>
                      <a:pt x="812" y="215"/>
                    </a:lnTo>
                    <a:lnTo>
                      <a:pt x="810" y="215"/>
                    </a:lnTo>
                    <a:lnTo>
                      <a:pt x="807" y="214"/>
                    </a:lnTo>
                    <a:lnTo>
                      <a:pt x="805" y="214"/>
                    </a:lnTo>
                    <a:lnTo>
                      <a:pt x="802" y="209"/>
                    </a:lnTo>
                    <a:lnTo>
                      <a:pt x="802" y="211"/>
                    </a:lnTo>
                    <a:lnTo>
                      <a:pt x="802" y="212"/>
                    </a:lnTo>
                    <a:lnTo>
                      <a:pt x="802" y="214"/>
                    </a:lnTo>
                    <a:lnTo>
                      <a:pt x="799" y="214"/>
                    </a:lnTo>
                    <a:lnTo>
                      <a:pt x="799" y="214"/>
                    </a:lnTo>
                    <a:lnTo>
                      <a:pt x="802" y="215"/>
                    </a:lnTo>
                    <a:lnTo>
                      <a:pt x="804" y="215"/>
                    </a:lnTo>
                    <a:lnTo>
                      <a:pt x="804" y="217"/>
                    </a:lnTo>
                    <a:lnTo>
                      <a:pt x="804" y="225"/>
                    </a:lnTo>
                    <a:lnTo>
                      <a:pt x="804" y="226"/>
                    </a:lnTo>
                    <a:lnTo>
                      <a:pt x="802" y="230"/>
                    </a:lnTo>
                    <a:lnTo>
                      <a:pt x="801" y="231"/>
                    </a:lnTo>
                    <a:lnTo>
                      <a:pt x="798" y="230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796" y="228"/>
                    </a:lnTo>
                    <a:lnTo>
                      <a:pt x="794" y="226"/>
                    </a:lnTo>
                    <a:lnTo>
                      <a:pt x="794" y="226"/>
                    </a:lnTo>
                    <a:lnTo>
                      <a:pt x="793" y="228"/>
                    </a:lnTo>
                    <a:lnTo>
                      <a:pt x="791" y="228"/>
                    </a:lnTo>
                    <a:lnTo>
                      <a:pt x="790" y="226"/>
                    </a:lnTo>
                    <a:lnTo>
                      <a:pt x="790" y="222"/>
                    </a:lnTo>
                    <a:lnTo>
                      <a:pt x="791" y="220"/>
                    </a:lnTo>
                    <a:lnTo>
                      <a:pt x="790" y="220"/>
                    </a:lnTo>
                    <a:lnTo>
                      <a:pt x="790" y="222"/>
                    </a:lnTo>
                    <a:lnTo>
                      <a:pt x="788" y="223"/>
                    </a:lnTo>
                    <a:lnTo>
                      <a:pt x="787" y="226"/>
                    </a:lnTo>
                    <a:lnTo>
                      <a:pt x="785" y="226"/>
                    </a:lnTo>
                    <a:lnTo>
                      <a:pt x="783" y="225"/>
                    </a:lnTo>
                    <a:lnTo>
                      <a:pt x="782" y="223"/>
                    </a:lnTo>
                    <a:lnTo>
                      <a:pt x="780" y="222"/>
                    </a:lnTo>
                    <a:lnTo>
                      <a:pt x="779" y="219"/>
                    </a:lnTo>
                    <a:lnTo>
                      <a:pt x="777" y="217"/>
                    </a:lnTo>
                    <a:lnTo>
                      <a:pt x="777" y="215"/>
                    </a:lnTo>
                    <a:lnTo>
                      <a:pt x="776" y="214"/>
                    </a:lnTo>
                    <a:lnTo>
                      <a:pt x="776" y="214"/>
                    </a:lnTo>
                    <a:lnTo>
                      <a:pt x="776" y="214"/>
                    </a:lnTo>
                    <a:lnTo>
                      <a:pt x="774" y="212"/>
                    </a:lnTo>
                    <a:lnTo>
                      <a:pt x="774" y="211"/>
                    </a:lnTo>
                    <a:lnTo>
                      <a:pt x="776" y="209"/>
                    </a:lnTo>
                    <a:lnTo>
                      <a:pt x="777" y="207"/>
                    </a:lnTo>
                    <a:lnTo>
                      <a:pt x="780" y="206"/>
                    </a:lnTo>
                    <a:lnTo>
                      <a:pt x="782" y="206"/>
                    </a:lnTo>
                    <a:lnTo>
                      <a:pt x="783" y="204"/>
                    </a:lnTo>
                    <a:lnTo>
                      <a:pt x="785" y="201"/>
                    </a:lnTo>
                    <a:lnTo>
                      <a:pt x="787" y="200"/>
                    </a:lnTo>
                    <a:lnTo>
                      <a:pt x="788" y="198"/>
                    </a:lnTo>
                    <a:lnTo>
                      <a:pt x="787" y="198"/>
                    </a:lnTo>
                    <a:lnTo>
                      <a:pt x="785" y="200"/>
                    </a:lnTo>
                    <a:lnTo>
                      <a:pt x="783" y="201"/>
                    </a:lnTo>
                    <a:lnTo>
                      <a:pt x="782" y="203"/>
                    </a:lnTo>
                    <a:lnTo>
                      <a:pt x="780" y="204"/>
                    </a:lnTo>
                    <a:lnTo>
                      <a:pt x="776" y="206"/>
                    </a:lnTo>
                    <a:lnTo>
                      <a:pt x="774" y="206"/>
                    </a:lnTo>
                    <a:lnTo>
                      <a:pt x="772" y="206"/>
                    </a:lnTo>
                    <a:lnTo>
                      <a:pt x="768" y="206"/>
                    </a:lnTo>
                    <a:lnTo>
                      <a:pt x="768" y="206"/>
                    </a:lnTo>
                    <a:lnTo>
                      <a:pt x="768" y="204"/>
                    </a:lnTo>
                    <a:lnTo>
                      <a:pt x="771" y="201"/>
                    </a:lnTo>
                    <a:lnTo>
                      <a:pt x="771" y="201"/>
                    </a:lnTo>
                    <a:lnTo>
                      <a:pt x="769" y="203"/>
                    </a:lnTo>
                    <a:lnTo>
                      <a:pt x="768" y="203"/>
                    </a:lnTo>
                    <a:lnTo>
                      <a:pt x="766" y="203"/>
                    </a:lnTo>
                    <a:lnTo>
                      <a:pt x="765" y="203"/>
                    </a:lnTo>
                    <a:lnTo>
                      <a:pt x="763" y="201"/>
                    </a:lnTo>
                    <a:lnTo>
                      <a:pt x="761" y="201"/>
                    </a:lnTo>
                    <a:lnTo>
                      <a:pt x="760" y="200"/>
                    </a:lnTo>
                    <a:lnTo>
                      <a:pt x="758" y="200"/>
                    </a:lnTo>
                    <a:lnTo>
                      <a:pt x="755" y="195"/>
                    </a:lnTo>
                    <a:lnTo>
                      <a:pt x="755" y="193"/>
                    </a:lnTo>
                    <a:lnTo>
                      <a:pt x="755" y="193"/>
                    </a:lnTo>
                    <a:lnTo>
                      <a:pt x="753" y="192"/>
                    </a:lnTo>
                    <a:lnTo>
                      <a:pt x="752" y="192"/>
                    </a:lnTo>
                    <a:lnTo>
                      <a:pt x="750" y="192"/>
                    </a:lnTo>
                    <a:lnTo>
                      <a:pt x="752" y="192"/>
                    </a:lnTo>
                    <a:lnTo>
                      <a:pt x="752" y="193"/>
                    </a:lnTo>
                    <a:lnTo>
                      <a:pt x="750" y="193"/>
                    </a:lnTo>
                    <a:lnTo>
                      <a:pt x="749" y="193"/>
                    </a:lnTo>
                    <a:lnTo>
                      <a:pt x="747" y="192"/>
                    </a:lnTo>
                    <a:lnTo>
                      <a:pt x="747" y="193"/>
                    </a:lnTo>
                    <a:lnTo>
                      <a:pt x="749" y="196"/>
                    </a:lnTo>
                    <a:lnTo>
                      <a:pt x="749" y="198"/>
                    </a:lnTo>
                    <a:lnTo>
                      <a:pt x="747" y="198"/>
                    </a:lnTo>
                    <a:lnTo>
                      <a:pt x="747" y="200"/>
                    </a:lnTo>
                    <a:lnTo>
                      <a:pt x="746" y="198"/>
                    </a:lnTo>
                    <a:lnTo>
                      <a:pt x="742" y="196"/>
                    </a:lnTo>
                    <a:lnTo>
                      <a:pt x="741" y="195"/>
                    </a:lnTo>
                    <a:lnTo>
                      <a:pt x="739" y="195"/>
                    </a:lnTo>
                    <a:lnTo>
                      <a:pt x="738" y="195"/>
                    </a:lnTo>
                    <a:lnTo>
                      <a:pt x="739" y="198"/>
                    </a:lnTo>
                    <a:lnTo>
                      <a:pt x="741" y="200"/>
                    </a:lnTo>
                    <a:lnTo>
                      <a:pt x="744" y="201"/>
                    </a:lnTo>
                    <a:lnTo>
                      <a:pt x="747" y="204"/>
                    </a:lnTo>
                    <a:lnTo>
                      <a:pt x="749" y="206"/>
                    </a:lnTo>
                    <a:lnTo>
                      <a:pt x="747" y="207"/>
                    </a:lnTo>
                    <a:lnTo>
                      <a:pt x="746" y="207"/>
                    </a:lnTo>
                    <a:lnTo>
                      <a:pt x="746" y="207"/>
                    </a:lnTo>
                    <a:lnTo>
                      <a:pt x="744" y="207"/>
                    </a:lnTo>
                    <a:lnTo>
                      <a:pt x="739" y="207"/>
                    </a:lnTo>
                    <a:lnTo>
                      <a:pt x="738" y="206"/>
                    </a:lnTo>
                    <a:lnTo>
                      <a:pt x="735" y="203"/>
                    </a:lnTo>
                    <a:lnTo>
                      <a:pt x="730" y="200"/>
                    </a:lnTo>
                    <a:lnTo>
                      <a:pt x="730" y="200"/>
                    </a:lnTo>
                    <a:lnTo>
                      <a:pt x="727" y="201"/>
                    </a:lnTo>
                    <a:lnTo>
                      <a:pt x="727" y="201"/>
                    </a:lnTo>
                    <a:lnTo>
                      <a:pt x="728" y="201"/>
                    </a:lnTo>
                    <a:lnTo>
                      <a:pt x="730" y="203"/>
                    </a:lnTo>
                    <a:lnTo>
                      <a:pt x="733" y="204"/>
                    </a:lnTo>
                    <a:lnTo>
                      <a:pt x="735" y="206"/>
                    </a:lnTo>
                    <a:lnTo>
                      <a:pt x="733" y="206"/>
                    </a:lnTo>
                    <a:lnTo>
                      <a:pt x="733" y="207"/>
                    </a:lnTo>
                    <a:lnTo>
                      <a:pt x="735" y="209"/>
                    </a:lnTo>
                    <a:lnTo>
                      <a:pt x="735" y="211"/>
                    </a:lnTo>
                    <a:lnTo>
                      <a:pt x="738" y="211"/>
                    </a:lnTo>
                    <a:lnTo>
                      <a:pt x="738" y="211"/>
                    </a:lnTo>
                    <a:lnTo>
                      <a:pt x="739" y="212"/>
                    </a:lnTo>
                    <a:lnTo>
                      <a:pt x="738" y="215"/>
                    </a:lnTo>
                    <a:lnTo>
                      <a:pt x="738" y="217"/>
                    </a:lnTo>
                    <a:lnTo>
                      <a:pt x="738" y="217"/>
                    </a:lnTo>
                    <a:lnTo>
                      <a:pt x="738" y="217"/>
                    </a:lnTo>
                    <a:lnTo>
                      <a:pt x="741" y="215"/>
                    </a:lnTo>
                    <a:lnTo>
                      <a:pt x="742" y="215"/>
                    </a:lnTo>
                    <a:lnTo>
                      <a:pt x="742" y="215"/>
                    </a:lnTo>
                    <a:lnTo>
                      <a:pt x="744" y="215"/>
                    </a:lnTo>
                    <a:lnTo>
                      <a:pt x="746" y="215"/>
                    </a:lnTo>
                    <a:lnTo>
                      <a:pt x="746" y="217"/>
                    </a:lnTo>
                    <a:lnTo>
                      <a:pt x="747" y="219"/>
                    </a:lnTo>
                    <a:lnTo>
                      <a:pt x="747" y="219"/>
                    </a:lnTo>
                    <a:lnTo>
                      <a:pt x="749" y="220"/>
                    </a:lnTo>
                    <a:lnTo>
                      <a:pt x="749" y="220"/>
                    </a:lnTo>
                    <a:lnTo>
                      <a:pt x="747" y="222"/>
                    </a:lnTo>
                    <a:lnTo>
                      <a:pt x="746" y="222"/>
                    </a:lnTo>
                    <a:lnTo>
                      <a:pt x="747" y="222"/>
                    </a:lnTo>
                    <a:lnTo>
                      <a:pt x="749" y="223"/>
                    </a:lnTo>
                    <a:lnTo>
                      <a:pt x="750" y="225"/>
                    </a:lnTo>
                    <a:lnTo>
                      <a:pt x="752" y="226"/>
                    </a:lnTo>
                    <a:lnTo>
                      <a:pt x="752" y="226"/>
                    </a:lnTo>
                    <a:lnTo>
                      <a:pt x="752" y="228"/>
                    </a:lnTo>
                    <a:lnTo>
                      <a:pt x="752" y="228"/>
                    </a:lnTo>
                    <a:lnTo>
                      <a:pt x="752" y="228"/>
                    </a:lnTo>
                    <a:lnTo>
                      <a:pt x="753" y="228"/>
                    </a:lnTo>
                    <a:lnTo>
                      <a:pt x="753" y="228"/>
                    </a:lnTo>
                    <a:lnTo>
                      <a:pt x="753" y="228"/>
                    </a:lnTo>
                    <a:lnTo>
                      <a:pt x="753" y="230"/>
                    </a:lnTo>
                    <a:lnTo>
                      <a:pt x="755" y="233"/>
                    </a:lnTo>
                    <a:lnTo>
                      <a:pt x="755" y="234"/>
                    </a:lnTo>
                    <a:lnTo>
                      <a:pt x="757" y="234"/>
                    </a:lnTo>
                    <a:lnTo>
                      <a:pt x="757" y="231"/>
                    </a:lnTo>
                    <a:lnTo>
                      <a:pt x="757" y="230"/>
                    </a:lnTo>
                    <a:lnTo>
                      <a:pt x="758" y="231"/>
                    </a:lnTo>
                    <a:lnTo>
                      <a:pt x="761" y="233"/>
                    </a:lnTo>
                    <a:lnTo>
                      <a:pt x="763" y="233"/>
                    </a:lnTo>
                    <a:lnTo>
                      <a:pt x="763" y="234"/>
                    </a:lnTo>
                    <a:lnTo>
                      <a:pt x="761" y="236"/>
                    </a:lnTo>
                    <a:lnTo>
                      <a:pt x="761" y="236"/>
                    </a:lnTo>
                    <a:lnTo>
                      <a:pt x="763" y="236"/>
                    </a:lnTo>
                    <a:lnTo>
                      <a:pt x="763" y="236"/>
                    </a:lnTo>
                    <a:lnTo>
                      <a:pt x="765" y="234"/>
                    </a:lnTo>
                    <a:lnTo>
                      <a:pt x="765" y="234"/>
                    </a:lnTo>
                    <a:lnTo>
                      <a:pt x="766" y="233"/>
                    </a:lnTo>
                    <a:lnTo>
                      <a:pt x="769" y="233"/>
                    </a:lnTo>
                    <a:lnTo>
                      <a:pt x="771" y="236"/>
                    </a:lnTo>
                    <a:lnTo>
                      <a:pt x="771" y="236"/>
                    </a:lnTo>
                    <a:lnTo>
                      <a:pt x="772" y="237"/>
                    </a:lnTo>
                    <a:lnTo>
                      <a:pt x="774" y="236"/>
                    </a:lnTo>
                    <a:lnTo>
                      <a:pt x="776" y="239"/>
                    </a:lnTo>
                    <a:lnTo>
                      <a:pt x="776" y="239"/>
                    </a:lnTo>
                    <a:lnTo>
                      <a:pt x="772" y="241"/>
                    </a:lnTo>
                    <a:lnTo>
                      <a:pt x="772" y="242"/>
                    </a:lnTo>
                    <a:lnTo>
                      <a:pt x="772" y="242"/>
                    </a:lnTo>
                    <a:lnTo>
                      <a:pt x="777" y="242"/>
                    </a:lnTo>
                    <a:lnTo>
                      <a:pt x="779" y="242"/>
                    </a:lnTo>
                    <a:lnTo>
                      <a:pt x="779" y="244"/>
                    </a:lnTo>
                    <a:lnTo>
                      <a:pt x="777" y="247"/>
                    </a:lnTo>
                    <a:lnTo>
                      <a:pt x="776" y="245"/>
                    </a:lnTo>
                    <a:lnTo>
                      <a:pt x="772" y="245"/>
                    </a:lnTo>
                    <a:lnTo>
                      <a:pt x="771" y="245"/>
                    </a:lnTo>
                    <a:lnTo>
                      <a:pt x="772" y="247"/>
                    </a:lnTo>
                    <a:lnTo>
                      <a:pt x="776" y="248"/>
                    </a:lnTo>
                    <a:lnTo>
                      <a:pt x="776" y="248"/>
                    </a:lnTo>
                    <a:lnTo>
                      <a:pt x="777" y="250"/>
                    </a:lnTo>
                    <a:lnTo>
                      <a:pt x="779" y="252"/>
                    </a:lnTo>
                    <a:lnTo>
                      <a:pt x="779" y="252"/>
                    </a:lnTo>
                    <a:lnTo>
                      <a:pt x="777" y="252"/>
                    </a:lnTo>
                    <a:lnTo>
                      <a:pt x="777" y="253"/>
                    </a:lnTo>
                    <a:lnTo>
                      <a:pt x="780" y="253"/>
                    </a:lnTo>
                    <a:lnTo>
                      <a:pt x="782" y="253"/>
                    </a:lnTo>
                    <a:lnTo>
                      <a:pt x="783" y="253"/>
                    </a:lnTo>
                    <a:lnTo>
                      <a:pt x="785" y="253"/>
                    </a:lnTo>
                    <a:lnTo>
                      <a:pt x="785" y="253"/>
                    </a:lnTo>
                    <a:lnTo>
                      <a:pt x="785" y="255"/>
                    </a:lnTo>
                    <a:lnTo>
                      <a:pt x="783" y="255"/>
                    </a:lnTo>
                    <a:lnTo>
                      <a:pt x="783" y="255"/>
                    </a:lnTo>
                    <a:lnTo>
                      <a:pt x="785" y="255"/>
                    </a:lnTo>
                    <a:lnTo>
                      <a:pt x="787" y="256"/>
                    </a:lnTo>
                    <a:lnTo>
                      <a:pt x="788" y="258"/>
                    </a:lnTo>
                    <a:lnTo>
                      <a:pt x="788" y="259"/>
                    </a:lnTo>
                    <a:lnTo>
                      <a:pt x="788" y="261"/>
                    </a:lnTo>
                    <a:lnTo>
                      <a:pt x="787" y="261"/>
                    </a:lnTo>
                    <a:lnTo>
                      <a:pt x="787" y="263"/>
                    </a:lnTo>
                    <a:lnTo>
                      <a:pt x="787" y="266"/>
                    </a:lnTo>
                    <a:lnTo>
                      <a:pt x="788" y="267"/>
                    </a:lnTo>
                    <a:lnTo>
                      <a:pt x="787" y="271"/>
                    </a:lnTo>
                    <a:lnTo>
                      <a:pt x="787" y="271"/>
                    </a:lnTo>
                    <a:lnTo>
                      <a:pt x="785" y="271"/>
                    </a:lnTo>
                    <a:lnTo>
                      <a:pt x="785" y="271"/>
                    </a:lnTo>
                    <a:lnTo>
                      <a:pt x="782" y="264"/>
                    </a:lnTo>
                    <a:lnTo>
                      <a:pt x="782" y="263"/>
                    </a:lnTo>
                    <a:lnTo>
                      <a:pt x="780" y="261"/>
                    </a:lnTo>
                    <a:lnTo>
                      <a:pt x="777" y="258"/>
                    </a:lnTo>
                    <a:lnTo>
                      <a:pt x="777" y="259"/>
                    </a:lnTo>
                    <a:lnTo>
                      <a:pt x="779" y="261"/>
                    </a:lnTo>
                    <a:lnTo>
                      <a:pt x="779" y="263"/>
                    </a:lnTo>
                    <a:lnTo>
                      <a:pt x="780" y="266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79" y="269"/>
                    </a:lnTo>
                    <a:lnTo>
                      <a:pt x="779" y="271"/>
                    </a:lnTo>
                    <a:lnTo>
                      <a:pt x="779" y="271"/>
                    </a:lnTo>
                    <a:lnTo>
                      <a:pt x="782" y="274"/>
                    </a:lnTo>
                    <a:lnTo>
                      <a:pt x="783" y="275"/>
                    </a:lnTo>
                    <a:lnTo>
                      <a:pt x="783" y="277"/>
                    </a:lnTo>
                    <a:lnTo>
                      <a:pt x="783" y="277"/>
                    </a:lnTo>
                    <a:lnTo>
                      <a:pt x="785" y="278"/>
                    </a:lnTo>
                    <a:lnTo>
                      <a:pt x="785" y="278"/>
                    </a:lnTo>
                    <a:lnTo>
                      <a:pt x="783" y="278"/>
                    </a:lnTo>
                    <a:lnTo>
                      <a:pt x="782" y="278"/>
                    </a:lnTo>
                    <a:lnTo>
                      <a:pt x="782" y="278"/>
                    </a:lnTo>
                    <a:lnTo>
                      <a:pt x="779" y="277"/>
                    </a:lnTo>
                    <a:lnTo>
                      <a:pt x="777" y="278"/>
                    </a:lnTo>
                    <a:lnTo>
                      <a:pt x="779" y="283"/>
                    </a:lnTo>
                    <a:lnTo>
                      <a:pt x="779" y="285"/>
                    </a:lnTo>
                    <a:lnTo>
                      <a:pt x="779" y="285"/>
                    </a:lnTo>
                    <a:lnTo>
                      <a:pt x="777" y="285"/>
                    </a:lnTo>
                    <a:lnTo>
                      <a:pt x="776" y="283"/>
                    </a:lnTo>
                    <a:lnTo>
                      <a:pt x="774" y="282"/>
                    </a:lnTo>
                    <a:lnTo>
                      <a:pt x="772" y="278"/>
                    </a:lnTo>
                    <a:lnTo>
                      <a:pt x="769" y="278"/>
                    </a:lnTo>
                    <a:lnTo>
                      <a:pt x="769" y="278"/>
                    </a:lnTo>
                    <a:lnTo>
                      <a:pt x="769" y="278"/>
                    </a:lnTo>
                    <a:lnTo>
                      <a:pt x="768" y="278"/>
                    </a:lnTo>
                    <a:lnTo>
                      <a:pt x="768" y="278"/>
                    </a:lnTo>
                    <a:lnTo>
                      <a:pt x="766" y="277"/>
                    </a:lnTo>
                    <a:lnTo>
                      <a:pt x="766" y="277"/>
                    </a:lnTo>
                    <a:lnTo>
                      <a:pt x="763" y="274"/>
                    </a:lnTo>
                    <a:lnTo>
                      <a:pt x="761" y="274"/>
                    </a:lnTo>
                    <a:lnTo>
                      <a:pt x="763" y="274"/>
                    </a:lnTo>
                    <a:lnTo>
                      <a:pt x="763" y="275"/>
                    </a:lnTo>
                    <a:lnTo>
                      <a:pt x="763" y="277"/>
                    </a:lnTo>
                    <a:lnTo>
                      <a:pt x="761" y="277"/>
                    </a:lnTo>
                    <a:lnTo>
                      <a:pt x="760" y="275"/>
                    </a:lnTo>
                    <a:lnTo>
                      <a:pt x="758" y="274"/>
                    </a:lnTo>
                    <a:lnTo>
                      <a:pt x="757" y="271"/>
                    </a:lnTo>
                    <a:lnTo>
                      <a:pt x="757" y="271"/>
                    </a:lnTo>
                    <a:lnTo>
                      <a:pt x="757" y="271"/>
                    </a:lnTo>
                    <a:lnTo>
                      <a:pt x="757" y="274"/>
                    </a:lnTo>
                    <a:lnTo>
                      <a:pt x="757" y="274"/>
                    </a:lnTo>
                    <a:lnTo>
                      <a:pt x="755" y="275"/>
                    </a:lnTo>
                    <a:lnTo>
                      <a:pt x="755" y="274"/>
                    </a:lnTo>
                    <a:lnTo>
                      <a:pt x="755" y="274"/>
                    </a:lnTo>
                    <a:lnTo>
                      <a:pt x="755" y="272"/>
                    </a:lnTo>
                    <a:lnTo>
                      <a:pt x="753" y="272"/>
                    </a:lnTo>
                    <a:lnTo>
                      <a:pt x="752" y="271"/>
                    </a:lnTo>
                    <a:lnTo>
                      <a:pt x="752" y="271"/>
                    </a:lnTo>
                    <a:lnTo>
                      <a:pt x="752" y="269"/>
                    </a:lnTo>
                    <a:lnTo>
                      <a:pt x="750" y="269"/>
                    </a:lnTo>
                    <a:lnTo>
                      <a:pt x="749" y="269"/>
                    </a:lnTo>
                    <a:lnTo>
                      <a:pt x="747" y="269"/>
                    </a:lnTo>
                    <a:lnTo>
                      <a:pt x="744" y="266"/>
                    </a:lnTo>
                    <a:lnTo>
                      <a:pt x="741" y="261"/>
                    </a:lnTo>
                    <a:lnTo>
                      <a:pt x="739" y="259"/>
                    </a:lnTo>
                    <a:lnTo>
                      <a:pt x="738" y="259"/>
                    </a:lnTo>
                    <a:lnTo>
                      <a:pt x="739" y="261"/>
                    </a:lnTo>
                    <a:lnTo>
                      <a:pt x="741" y="264"/>
                    </a:lnTo>
                    <a:lnTo>
                      <a:pt x="741" y="266"/>
                    </a:lnTo>
                    <a:lnTo>
                      <a:pt x="741" y="266"/>
                    </a:lnTo>
                    <a:lnTo>
                      <a:pt x="739" y="266"/>
                    </a:lnTo>
                    <a:lnTo>
                      <a:pt x="733" y="261"/>
                    </a:lnTo>
                    <a:lnTo>
                      <a:pt x="730" y="259"/>
                    </a:lnTo>
                    <a:lnTo>
                      <a:pt x="728" y="259"/>
                    </a:lnTo>
                    <a:lnTo>
                      <a:pt x="725" y="259"/>
                    </a:lnTo>
                    <a:lnTo>
                      <a:pt x="724" y="259"/>
                    </a:lnTo>
                    <a:lnTo>
                      <a:pt x="725" y="263"/>
                    </a:lnTo>
                    <a:lnTo>
                      <a:pt x="727" y="264"/>
                    </a:lnTo>
                    <a:lnTo>
                      <a:pt x="728" y="266"/>
                    </a:lnTo>
                    <a:lnTo>
                      <a:pt x="731" y="267"/>
                    </a:lnTo>
                    <a:lnTo>
                      <a:pt x="733" y="271"/>
                    </a:lnTo>
                    <a:lnTo>
                      <a:pt x="735" y="272"/>
                    </a:lnTo>
                    <a:lnTo>
                      <a:pt x="738" y="274"/>
                    </a:lnTo>
                    <a:lnTo>
                      <a:pt x="739" y="274"/>
                    </a:lnTo>
                    <a:lnTo>
                      <a:pt x="741" y="274"/>
                    </a:lnTo>
                    <a:lnTo>
                      <a:pt x="741" y="274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4" y="277"/>
                    </a:lnTo>
                    <a:lnTo>
                      <a:pt x="746" y="278"/>
                    </a:lnTo>
                    <a:lnTo>
                      <a:pt x="747" y="280"/>
                    </a:lnTo>
                    <a:lnTo>
                      <a:pt x="749" y="280"/>
                    </a:lnTo>
                    <a:lnTo>
                      <a:pt x="752" y="283"/>
                    </a:lnTo>
                    <a:lnTo>
                      <a:pt x="752" y="283"/>
                    </a:lnTo>
                    <a:lnTo>
                      <a:pt x="755" y="285"/>
                    </a:lnTo>
                    <a:lnTo>
                      <a:pt x="757" y="285"/>
                    </a:lnTo>
                    <a:lnTo>
                      <a:pt x="758" y="288"/>
                    </a:lnTo>
                    <a:lnTo>
                      <a:pt x="760" y="288"/>
                    </a:lnTo>
                    <a:lnTo>
                      <a:pt x="760" y="291"/>
                    </a:lnTo>
                    <a:lnTo>
                      <a:pt x="761" y="293"/>
                    </a:lnTo>
                    <a:lnTo>
                      <a:pt x="765" y="293"/>
                    </a:lnTo>
                    <a:lnTo>
                      <a:pt x="766" y="294"/>
                    </a:lnTo>
                    <a:lnTo>
                      <a:pt x="766" y="294"/>
                    </a:lnTo>
                    <a:lnTo>
                      <a:pt x="766" y="296"/>
                    </a:lnTo>
                    <a:lnTo>
                      <a:pt x="765" y="296"/>
                    </a:lnTo>
                    <a:lnTo>
                      <a:pt x="765" y="296"/>
                    </a:lnTo>
                    <a:lnTo>
                      <a:pt x="765" y="297"/>
                    </a:lnTo>
                    <a:lnTo>
                      <a:pt x="765" y="299"/>
                    </a:lnTo>
                    <a:lnTo>
                      <a:pt x="765" y="300"/>
                    </a:lnTo>
                    <a:lnTo>
                      <a:pt x="765" y="300"/>
                    </a:lnTo>
                    <a:lnTo>
                      <a:pt x="761" y="302"/>
                    </a:lnTo>
                    <a:lnTo>
                      <a:pt x="761" y="302"/>
                    </a:lnTo>
                    <a:lnTo>
                      <a:pt x="760" y="300"/>
                    </a:lnTo>
                    <a:lnTo>
                      <a:pt x="758" y="300"/>
                    </a:lnTo>
                    <a:lnTo>
                      <a:pt x="753" y="299"/>
                    </a:lnTo>
                    <a:lnTo>
                      <a:pt x="749" y="297"/>
                    </a:lnTo>
                    <a:lnTo>
                      <a:pt x="747" y="296"/>
                    </a:lnTo>
                    <a:lnTo>
                      <a:pt x="746" y="296"/>
                    </a:lnTo>
                    <a:lnTo>
                      <a:pt x="746" y="296"/>
                    </a:lnTo>
                    <a:lnTo>
                      <a:pt x="731" y="293"/>
                    </a:lnTo>
                    <a:lnTo>
                      <a:pt x="728" y="293"/>
                    </a:lnTo>
                    <a:lnTo>
                      <a:pt x="728" y="293"/>
                    </a:lnTo>
                    <a:lnTo>
                      <a:pt x="727" y="291"/>
                    </a:lnTo>
                    <a:lnTo>
                      <a:pt x="720" y="289"/>
                    </a:lnTo>
                    <a:lnTo>
                      <a:pt x="720" y="289"/>
                    </a:lnTo>
                    <a:lnTo>
                      <a:pt x="717" y="286"/>
                    </a:lnTo>
                    <a:lnTo>
                      <a:pt x="714" y="282"/>
                    </a:lnTo>
                    <a:lnTo>
                      <a:pt x="714" y="282"/>
                    </a:lnTo>
                    <a:lnTo>
                      <a:pt x="711" y="282"/>
                    </a:lnTo>
                    <a:lnTo>
                      <a:pt x="708" y="282"/>
                    </a:lnTo>
                    <a:lnTo>
                      <a:pt x="706" y="282"/>
                    </a:lnTo>
                    <a:lnTo>
                      <a:pt x="705" y="282"/>
                    </a:lnTo>
                    <a:lnTo>
                      <a:pt x="703" y="282"/>
                    </a:lnTo>
                    <a:lnTo>
                      <a:pt x="700" y="278"/>
                    </a:lnTo>
                    <a:lnTo>
                      <a:pt x="697" y="278"/>
                    </a:lnTo>
                    <a:lnTo>
                      <a:pt x="694" y="277"/>
                    </a:lnTo>
                    <a:lnTo>
                      <a:pt x="692" y="277"/>
                    </a:lnTo>
                    <a:lnTo>
                      <a:pt x="692" y="275"/>
                    </a:lnTo>
                    <a:lnTo>
                      <a:pt x="694" y="274"/>
                    </a:lnTo>
                    <a:lnTo>
                      <a:pt x="694" y="274"/>
                    </a:lnTo>
                    <a:lnTo>
                      <a:pt x="690" y="275"/>
                    </a:lnTo>
                    <a:lnTo>
                      <a:pt x="689" y="275"/>
                    </a:lnTo>
                    <a:lnTo>
                      <a:pt x="686" y="274"/>
                    </a:lnTo>
                    <a:lnTo>
                      <a:pt x="684" y="272"/>
                    </a:lnTo>
                    <a:lnTo>
                      <a:pt x="681" y="267"/>
                    </a:lnTo>
                    <a:lnTo>
                      <a:pt x="679" y="267"/>
                    </a:lnTo>
                    <a:lnTo>
                      <a:pt x="679" y="266"/>
                    </a:lnTo>
                    <a:lnTo>
                      <a:pt x="681" y="266"/>
                    </a:lnTo>
                    <a:lnTo>
                      <a:pt x="684" y="266"/>
                    </a:lnTo>
                    <a:lnTo>
                      <a:pt x="684" y="266"/>
                    </a:lnTo>
                    <a:lnTo>
                      <a:pt x="687" y="264"/>
                    </a:lnTo>
                    <a:lnTo>
                      <a:pt x="687" y="264"/>
                    </a:lnTo>
                    <a:lnTo>
                      <a:pt x="687" y="263"/>
                    </a:lnTo>
                    <a:lnTo>
                      <a:pt x="686" y="263"/>
                    </a:lnTo>
                    <a:lnTo>
                      <a:pt x="686" y="263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3" y="259"/>
                    </a:lnTo>
                    <a:lnTo>
                      <a:pt x="681" y="259"/>
                    </a:lnTo>
                    <a:lnTo>
                      <a:pt x="676" y="259"/>
                    </a:lnTo>
                    <a:lnTo>
                      <a:pt x="675" y="259"/>
                    </a:lnTo>
                    <a:lnTo>
                      <a:pt x="675" y="259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6" y="256"/>
                    </a:lnTo>
                    <a:lnTo>
                      <a:pt x="673" y="258"/>
                    </a:lnTo>
                    <a:lnTo>
                      <a:pt x="671" y="258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70" y="253"/>
                    </a:lnTo>
                    <a:lnTo>
                      <a:pt x="668" y="253"/>
                    </a:lnTo>
                    <a:lnTo>
                      <a:pt x="665" y="250"/>
                    </a:lnTo>
                    <a:lnTo>
                      <a:pt x="662" y="247"/>
                    </a:lnTo>
                    <a:lnTo>
                      <a:pt x="660" y="245"/>
                    </a:lnTo>
                    <a:lnTo>
                      <a:pt x="659" y="244"/>
                    </a:lnTo>
                    <a:lnTo>
                      <a:pt x="657" y="244"/>
                    </a:lnTo>
                    <a:lnTo>
                      <a:pt x="657" y="244"/>
                    </a:lnTo>
                    <a:lnTo>
                      <a:pt x="660" y="241"/>
                    </a:lnTo>
                    <a:lnTo>
                      <a:pt x="660" y="239"/>
                    </a:lnTo>
                    <a:lnTo>
                      <a:pt x="659" y="241"/>
                    </a:lnTo>
                    <a:lnTo>
                      <a:pt x="656" y="239"/>
                    </a:lnTo>
                    <a:lnTo>
                      <a:pt x="654" y="241"/>
                    </a:lnTo>
                    <a:lnTo>
                      <a:pt x="653" y="241"/>
                    </a:lnTo>
                    <a:lnTo>
                      <a:pt x="653" y="239"/>
                    </a:lnTo>
                    <a:lnTo>
                      <a:pt x="651" y="241"/>
                    </a:lnTo>
                    <a:lnTo>
                      <a:pt x="651" y="242"/>
                    </a:lnTo>
                    <a:lnTo>
                      <a:pt x="651" y="244"/>
                    </a:lnTo>
                    <a:lnTo>
                      <a:pt x="649" y="244"/>
                    </a:lnTo>
                    <a:lnTo>
                      <a:pt x="649" y="244"/>
                    </a:lnTo>
                    <a:lnTo>
                      <a:pt x="648" y="242"/>
                    </a:lnTo>
                    <a:lnTo>
                      <a:pt x="648" y="242"/>
                    </a:lnTo>
                    <a:lnTo>
                      <a:pt x="648" y="239"/>
                    </a:lnTo>
                    <a:lnTo>
                      <a:pt x="648" y="239"/>
                    </a:lnTo>
                    <a:lnTo>
                      <a:pt x="645" y="239"/>
                    </a:lnTo>
                    <a:lnTo>
                      <a:pt x="643" y="239"/>
                    </a:lnTo>
                    <a:lnTo>
                      <a:pt x="643" y="237"/>
                    </a:lnTo>
                    <a:lnTo>
                      <a:pt x="642" y="236"/>
                    </a:lnTo>
                    <a:lnTo>
                      <a:pt x="642" y="234"/>
                    </a:lnTo>
                    <a:lnTo>
                      <a:pt x="642" y="234"/>
                    </a:lnTo>
                    <a:lnTo>
                      <a:pt x="640" y="234"/>
                    </a:lnTo>
                    <a:lnTo>
                      <a:pt x="640" y="234"/>
                    </a:lnTo>
                    <a:lnTo>
                      <a:pt x="640" y="234"/>
                    </a:lnTo>
                    <a:lnTo>
                      <a:pt x="638" y="234"/>
                    </a:lnTo>
                    <a:lnTo>
                      <a:pt x="637" y="234"/>
                    </a:lnTo>
                    <a:lnTo>
                      <a:pt x="637" y="236"/>
                    </a:lnTo>
                    <a:lnTo>
                      <a:pt x="638" y="236"/>
                    </a:lnTo>
                    <a:lnTo>
                      <a:pt x="640" y="237"/>
                    </a:lnTo>
                    <a:lnTo>
                      <a:pt x="642" y="241"/>
                    </a:lnTo>
                    <a:lnTo>
                      <a:pt x="640" y="242"/>
                    </a:lnTo>
                    <a:lnTo>
                      <a:pt x="637" y="242"/>
                    </a:lnTo>
                    <a:lnTo>
                      <a:pt x="635" y="242"/>
                    </a:lnTo>
                    <a:lnTo>
                      <a:pt x="632" y="242"/>
                    </a:lnTo>
                    <a:lnTo>
                      <a:pt x="630" y="242"/>
                    </a:lnTo>
                    <a:lnTo>
                      <a:pt x="629" y="241"/>
                    </a:lnTo>
                    <a:lnTo>
                      <a:pt x="626" y="241"/>
                    </a:lnTo>
                    <a:lnTo>
                      <a:pt x="624" y="244"/>
                    </a:lnTo>
                    <a:lnTo>
                      <a:pt x="624" y="244"/>
                    </a:lnTo>
                    <a:lnTo>
                      <a:pt x="621" y="244"/>
                    </a:lnTo>
                    <a:lnTo>
                      <a:pt x="619" y="244"/>
                    </a:lnTo>
                    <a:lnTo>
                      <a:pt x="615" y="247"/>
                    </a:lnTo>
                    <a:lnTo>
                      <a:pt x="615" y="247"/>
                    </a:lnTo>
                    <a:lnTo>
                      <a:pt x="613" y="247"/>
                    </a:lnTo>
                    <a:lnTo>
                      <a:pt x="612" y="247"/>
                    </a:lnTo>
                    <a:lnTo>
                      <a:pt x="610" y="247"/>
                    </a:lnTo>
                    <a:lnTo>
                      <a:pt x="608" y="248"/>
                    </a:lnTo>
                    <a:lnTo>
                      <a:pt x="607" y="247"/>
                    </a:lnTo>
                    <a:lnTo>
                      <a:pt x="604" y="247"/>
                    </a:lnTo>
                    <a:lnTo>
                      <a:pt x="602" y="247"/>
                    </a:lnTo>
                    <a:lnTo>
                      <a:pt x="601" y="247"/>
                    </a:lnTo>
                    <a:lnTo>
                      <a:pt x="599" y="245"/>
                    </a:lnTo>
                    <a:lnTo>
                      <a:pt x="597" y="245"/>
                    </a:lnTo>
                    <a:lnTo>
                      <a:pt x="596" y="245"/>
                    </a:lnTo>
                    <a:lnTo>
                      <a:pt x="596" y="245"/>
                    </a:lnTo>
                    <a:lnTo>
                      <a:pt x="593" y="242"/>
                    </a:lnTo>
                    <a:lnTo>
                      <a:pt x="591" y="242"/>
                    </a:lnTo>
                    <a:lnTo>
                      <a:pt x="589" y="239"/>
                    </a:lnTo>
                    <a:lnTo>
                      <a:pt x="589" y="237"/>
                    </a:lnTo>
                    <a:lnTo>
                      <a:pt x="589" y="236"/>
                    </a:lnTo>
                    <a:lnTo>
                      <a:pt x="589" y="236"/>
                    </a:lnTo>
                    <a:lnTo>
                      <a:pt x="589" y="234"/>
                    </a:lnTo>
                    <a:lnTo>
                      <a:pt x="591" y="231"/>
                    </a:lnTo>
                    <a:lnTo>
                      <a:pt x="591" y="230"/>
                    </a:lnTo>
                    <a:lnTo>
                      <a:pt x="593" y="230"/>
                    </a:lnTo>
                    <a:lnTo>
                      <a:pt x="594" y="228"/>
                    </a:lnTo>
                    <a:lnTo>
                      <a:pt x="601" y="226"/>
                    </a:lnTo>
                    <a:lnTo>
                      <a:pt x="602" y="225"/>
                    </a:lnTo>
                    <a:lnTo>
                      <a:pt x="602" y="225"/>
                    </a:lnTo>
                    <a:lnTo>
                      <a:pt x="601" y="222"/>
                    </a:lnTo>
                    <a:lnTo>
                      <a:pt x="601" y="222"/>
                    </a:lnTo>
                    <a:lnTo>
                      <a:pt x="601" y="222"/>
                    </a:lnTo>
                    <a:lnTo>
                      <a:pt x="602" y="220"/>
                    </a:lnTo>
                    <a:lnTo>
                      <a:pt x="602" y="219"/>
                    </a:lnTo>
                    <a:lnTo>
                      <a:pt x="604" y="219"/>
                    </a:lnTo>
                    <a:lnTo>
                      <a:pt x="605" y="220"/>
                    </a:lnTo>
                    <a:lnTo>
                      <a:pt x="607" y="220"/>
                    </a:lnTo>
                    <a:lnTo>
                      <a:pt x="610" y="220"/>
                    </a:lnTo>
                    <a:lnTo>
                      <a:pt x="615" y="222"/>
                    </a:lnTo>
                    <a:lnTo>
                      <a:pt x="619" y="223"/>
                    </a:lnTo>
                    <a:lnTo>
                      <a:pt x="624" y="225"/>
                    </a:lnTo>
                    <a:lnTo>
                      <a:pt x="626" y="226"/>
                    </a:lnTo>
                    <a:lnTo>
                      <a:pt x="627" y="228"/>
                    </a:lnTo>
                    <a:lnTo>
                      <a:pt x="629" y="230"/>
                    </a:lnTo>
                    <a:lnTo>
                      <a:pt x="627" y="231"/>
                    </a:lnTo>
                    <a:lnTo>
                      <a:pt x="627" y="231"/>
                    </a:lnTo>
                    <a:lnTo>
                      <a:pt x="627" y="233"/>
                    </a:lnTo>
                    <a:lnTo>
                      <a:pt x="627" y="233"/>
                    </a:lnTo>
                    <a:lnTo>
                      <a:pt x="629" y="234"/>
                    </a:lnTo>
                    <a:lnTo>
                      <a:pt x="629" y="233"/>
                    </a:lnTo>
                    <a:lnTo>
                      <a:pt x="629" y="233"/>
                    </a:lnTo>
                    <a:lnTo>
                      <a:pt x="629" y="231"/>
                    </a:lnTo>
                    <a:lnTo>
                      <a:pt x="630" y="231"/>
                    </a:lnTo>
                    <a:lnTo>
                      <a:pt x="630" y="230"/>
                    </a:lnTo>
                    <a:lnTo>
                      <a:pt x="630" y="228"/>
                    </a:lnTo>
                    <a:lnTo>
                      <a:pt x="629" y="228"/>
                    </a:lnTo>
                    <a:lnTo>
                      <a:pt x="629" y="226"/>
                    </a:lnTo>
                    <a:lnTo>
                      <a:pt x="624" y="223"/>
                    </a:lnTo>
                    <a:lnTo>
                      <a:pt x="624" y="223"/>
                    </a:lnTo>
                    <a:lnTo>
                      <a:pt x="626" y="223"/>
                    </a:lnTo>
                    <a:lnTo>
                      <a:pt x="630" y="223"/>
                    </a:lnTo>
                    <a:lnTo>
                      <a:pt x="634" y="223"/>
                    </a:lnTo>
                    <a:lnTo>
                      <a:pt x="634" y="222"/>
                    </a:lnTo>
                    <a:lnTo>
                      <a:pt x="635" y="222"/>
                    </a:lnTo>
                    <a:lnTo>
                      <a:pt x="635" y="222"/>
                    </a:lnTo>
                    <a:lnTo>
                      <a:pt x="638" y="220"/>
                    </a:lnTo>
                    <a:lnTo>
                      <a:pt x="640" y="222"/>
                    </a:lnTo>
                    <a:lnTo>
                      <a:pt x="642" y="222"/>
                    </a:lnTo>
                    <a:lnTo>
                      <a:pt x="643" y="222"/>
                    </a:lnTo>
                    <a:lnTo>
                      <a:pt x="645" y="220"/>
                    </a:lnTo>
                    <a:lnTo>
                      <a:pt x="646" y="219"/>
                    </a:lnTo>
                    <a:lnTo>
                      <a:pt x="648" y="219"/>
                    </a:lnTo>
                    <a:lnTo>
                      <a:pt x="649" y="217"/>
                    </a:lnTo>
                    <a:lnTo>
                      <a:pt x="653" y="217"/>
                    </a:lnTo>
                    <a:lnTo>
                      <a:pt x="654" y="219"/>
                    </a:lnTo>
                    <a:lnTo>
                      <a:pt x="657" y="219"/>
                    </a:lnTo>
                    <a:lnTo>
                      <a:pt x="656" y="217"/>
                    </a:lnTo>
                    <a:lnTo>
                      <a:pt x="656" y="214"/>
                    </a:lnTo>
                    <a:lnTo>
                      <a:pt x="654" y="212"/>
                    </a:lnTo>
                    <a:lnTo>
                      <a:pt x="653" y="211"/>
                    </a:lnTo>
                    <a:lnTo>
                      <a:pt x="649" y="209"/>
                    </a:lnTo>
                    <a:lnTo>
                      <a:pt x="646" y="206"/>
                    </a:lnTo>
                    <a:lnTo>
                      <a:pt x="645" y="204"/>
                    </a:lnTo>
                    <a:lnTo>
                      <a:pt x="643" y="203"/>
                    </a:lnTo>
                    <a:lnTo>
                      <a:pt x="645" y="203"/>
                    </a:lnTo>
                    <a:lnTo>
                      <a:pt x="645" y="201"/>
                    </a:lnTo>
                    <a:lnTo>
                      <a:pt x="651" y="198"/>
                    </a:lnTo>
                    <a:lnTo>
                      <a:pt x="656" y="193"/>
                    </a:lnTo>
                    <a:lnTo>
                      <a:pt x="659" y="192"/>
                    </a:lnTo>
                    <a:lnTo>
                      <a:pt x="659" y="190"/>
                    </a:lnTo>
                    <a:lnTo>
                      <a:pt x="660" y="190"/>
                    </a:lnTo>
                    <a:lnTo>
                      <a:pt x="662" y="189"/>
                    </a:lnTo>
                    <a:lnTo>
                      <a:pt x="664" y="189"/>
                    </a:lnTo>
                    <a:lnTo>
                      <a:pt x="665" y="187"/>
                    </a:lnTo>
                    <a:lnTo>
                      <a:pt x="665" y="185"/>
                    </a:lnTo>
                    <a:lnTo>
                      <a:pt x="665" y="185"/>
                    </a:lnTo>
                    <a:lnTo>
                      <a:pt x="667" y="181"/>
                    </a:lnTo>
                    <a:lnTo>
                      <a:pt x="670" y="181"/>
                    </a:lnTo>
                    <a:lnTo>
                      <a:pt x="671" y="179"/>
                    </a:lnTo>
                    <a:lnTo>
                      <a:pt x="673" y="179"/>
                    </a:lnTo>
                    <a:lnTo>
                      <a:pt x="676" y="176"/>
                    </a:lnTo>
                    <a:lnTo>
                      <a:pt x="676" y="174"/>
                    </a:lnTo>
                    <a:lnTo>
                      <a:pt x="675" y="174"/>
                    </a:lnTo>
                    <a:lnTo>
                      <a:pt x="673" y="174"/>
                    </a:lnTo>
                    <a:lnTo>
                      <a:pt x="670" y="167"/>
                    </a:lnTo>
                    <a:lnTo>
                      <a:pt x="668" y="162"/>
                    </a:lnTo>
                    <a:lnTo>
                      <a:pt x="665" y="159"/>
                    </a:lnTo>
                    <a:lnTo>
                      <a:pt x="664" y="155"/>
                    </a:lnTo>
                    <a:lnTo>
                      <a:pt x="660" y="151"/>
                    </a:lnTo>
                    <a:lnTo>
                      <a:pt x="660" y="149"/>
                    </a:lnTo>
                    <a:lnTo>
                      <a:pt x="660" y="149"/>
                    </a:lnTo>
                    <a:lnTo>
                      <a:pt x="660" y="148"/>
                    </a:lnTo>
                    <a:lnTo>
                      <a:pt x="656" y="151"/>
                    </a:lnTo>
                    <a:lnTo>
                      <a:pt x="656" y="151"/>
                    </a:lnTo>
                    <a:lnTo>
                      <a:pt x="654" y="149"/>
                    </a:lnTo>
                    <a:lnTo>
                      <a:pt x="653" y="148"/>
                    </a:lnTo>
                    <a:lnTo>
                      <a:pt x="651" y="146"/>
                    </a:lnTo>
                    <a:lnTo>
                      <a:pt x="653" y="146"/>
                    </a:lnTo>
                    <a:lnTo>
                      <a:pt x="653" y="144"/>
                    </a:lnTo>
                    <a:lnTo>
                      <a:pt x="653" y="143"/>
                    </a:lnTo>
                    <a:lnTo>
                      <a:pt x="653" y="141"/>
                    </a:lnTo>
                    <a:lnTo>
                      <a:pt x="653" y="141"/>
                    </a:lnTo>
                    <a:lnTo>
                      <a:pt x="653" y="140"/>
                    </a:lnTo>
                    <a:lnTo>
                      <a:pt x="653" y="140"/>
                    </a:lnTo>
                    <a:lnTo>
                      <a:pt x="651" y="140"/>
                    </a:lnTo>
                    <a:lnTo>
                      <a:pt x="649" y="140"/>
                    </a:lnTo>
                    <a:lnTo>
                      <a:pt x="648" y="140"/>
                    </a:lnTo>
                    <a:lnTo>
                      <a:pt x="651" y="143"/>
                    </a:lnTo>
                    <a:lnTo>
                      <a:pt x="649" y="144"/>
                    </a:lnTo>
                    <a:lnTo>
                      <a:pt x="648" y="144"/>
                    </a:lnTo>
                    <a:lnTo>
                      <a:pt x="646" y="144"/>
                    </a:lnTo>
                    <a:lnTo>
                      <a:pt x="645" y="143"/>
                    </a:lnTo>
                    <a:lnTo>
                      <a:pt x="645" y="143"/>
                    </a:lnTo>
                    <a:lnTo>
                      <a:pt x="640" y="140"/>
                    </a:lnTo>
                    <a:lnTo>
                      <a:pt x="640" y="138"/>
                    </a:lnTo>
                    <a:lnTo>
                      <a:pt x="640" y="138"/>
                    </a:lnTo>
                    <a:lnTo>
                      <a:pt x="640" y="137"/>
                    </a:lnTo>
                    <a:lnTo>
                      <a:pt x="640" y="138"/>
                    </a:lnTo>
                    <a:lnTo>
                      <a:pt x="638" y="138"/>
                    </a:lnTo>
                    <a:lnTo>
                      <a:pt x="637" y="137"/>
                    </a:lnTo>
                    <a:lnTo>
                      <a:pt x="637" y="137"/>
                    </a:lnTo>
                    <a:lnTo>
                      <a:pt x="638" y="135"/>
                    </a:lnTo>
                    <a:lnTo>
                      <a:pt x="640" y="135"/>
                    </a:lnTo>
                    <a:lnTo>
                      <a:pt x="638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7" y="133"/>
                    </a:lnTo>
                    <a:lnTo>
                      <a:pt x="638" y="132"/>
                    </a:lnTo>
                    <a:lnTo>
                      <a:pt x="640" y="132"/>
                    </a:lnTo>
                    <a:lnTo>
                      <a:pt x="638" y="130"/>
                    </a:lnTo>
                    <a:lnTo>
                      <a:pt x="638" y="130"/>
                    </a:lnTo>
                    <a:lnTo>
                      <a:pt x="637" y="132"/>
                    </a:lnTo>
                    <a:lnTo>
                      <a:pt x="634" y="133"/>
                    </a:lnTo>
                    <a:lnTo>
                      <a:pt x="632" y="135"/>
                    </a:lnTo>
                    <a:lnTo>
                      <a:pt x="630" y="133"/>
                    </a:lnTo>
                    <a:lnTo>
                      <a:pt x="629" y="133"/>
                    </a:lnTo>
                    <a:lnTo>
                      <a:pt x="627" y="133"/>
                    </a:lnTo>
                    <a:lnTo>
                      <a:pt x="627" y="135"/>
                    </a:lnTo>
                    <a:lnTo>
                      <a:pt x="624" y="137"/>
                    </a:lnTo>
                    <a:lnTo>
                      <a:pt x="618" y="140"/>
                    </a:lnTo>
                    <a:lnTo>
                      <a:pt x="615" y="140"/>
                    </a:lnTo>
                    <a:lnTo>
                      <a:pt x="613" y="140"/>
                    </a:lnTo>
                    <a:lnTo>
                      <a:pt x="612" y="140"/>
                    </a:lnTo>
                    <a:lnTo>
                      <a:pt x="612" y="138"/>
                    </a:lnTo>
                    <a:lnTo>
                      <a:pt x="613" y="138"/>
                    </a:lnTo>
                    <a:lnTo>
                      <a:pt x="613" y="137"/>
                    </a:lnTo>
                    <a:lnTo>
                      <a:pt x="613" y="137"/>
                    </a:lnTo>
                    <a:lnTo>
                      <a:pt x="613" y="133"/>
                    </a:lnTo>
                    <a:lnTo>
                      <a:pt x="613" y="132"/>
                    </a:lnTo>
                    <a:lnTo>
                      <a:pt x="615" y="132"/>
                    </a:lnTo>
                    <a:lnTo>
                      <a:pt x="616" y="130"/>
                    </a:lnTo>
                    <a:lnTo>
                      <a:pt x="619" y="132"/>
                    </a:lnTo>
                    <a:lnTo>
                      <a:pt x="621" y="132"/>
                    </a:lnTo>
                    <a:lnTo>
                      <a:pt x="623" y="130"/>
                    </a:lnTo>
                    <a:lnTo>
                      <a:pt x="624" y="130"/>
                    </a:lnTo>
                    <a:lnTo>
                      <a:pt x="626" y="129"/>
                    </a:lnTo>
                    <a:lnTo>
                      <a:pt x="626" y="127"/>
                    </a:lnTo>
                    <a:lnTo>
                      <a:pt x="624" y="124"/>
                    </a:lnTo>
                    <a:lnTo>
                      <a:pt x="624" y="124"/>
                    </a:lnTo>
                    <a:lnTo>
                      <a:pt x="621" y="122"/>
                    </a:lnTo>
                    <a:lnTo>
                      <a:pt x="618" y="122"/>
                    </a:lnTo>
                    <a:lnTo>
                      <a:pt x="616" y="121"/>
                    </a:lnTo>
                    <a:lnTo>
                      <a:pt x="615" y="121"/>
                    </a:lnTo>
                    <a:lnTo>
                      <a:pt x="615" y="121"/>
                    </a:lnTo>
                    <a:lnTo>
                      <a:pt x="613" y="119"/>
                    </a:lnTo>
                    <a:lnTo>
                      <a:pt x="613" y="118"/>
                    </a:lnTo>
                    <a:lnTo>
                      <a:pt x="613" y="118"/>
                    </a:lnTo>
                    <a:lnTo>
                      <a:pt x="615" y="116"/>
                    </a:lnTo>
                    <a:lnTo>
                      <a:pt x="618" y="116"/>
                    </a:lnTo>
                    <a:lnTo>
                      <a:pt x="618" y="116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3" y="116"/>
                    </a:lnTo>
                    <a:lnTo>
                      <a:pt x="612" y="118"/>
                    </a:lnTo>
                    <a:lnTo>
                      <a:pt x="610" y="118"/>
                    </a:lnTo>
                    <a:lnTo>
                      <a:pt x="608" y="116"/>
                    </a:lnTo>
                    <a:lnTo>
                      <a:pt x="607" y="116"/>
                    </a:lnTo>
                    <a:lnTo>
                      <a:pt x="605" y="116"/>
                    </a:lnTo>
                    <a:lnTo>
                      <a:pt x="605" y="116"/>
                    </a:lnTo>
                    <a:lnTo>
                      <a:pt x="605" y="115"/>
                    </a:lnTo>
                    <a:lnTo>
                      <a:pt x="607" y="115"/>
                    </a:lnTo>
                    <a:lnTo>
                      <a:pt x="608" y="113"/>
                    </a:lnTo>
                    <a:lnTo>
                      <a:pt x="608" y="113"/>
                    </a:lnTo>
                    <a:lnTo>
                      <a:pt x="607" y="111"/>
                    </a:lnTo>
                    <a:lnTo>
                      <a:pt x="607" y="111"/>
                    </a:lnTo>
                    <a:lnTo>
                      <a:pt x="604" y="110"/>
                    </a:lnTo>
                    <a:lnTo>
                      <a:pt x="599" y="111"/>
                    </a:lnTo>
                    <a:lnTo>
                      <a:pt x="597" y="111"/>
                    </a:lnTo>
                    <a:lnTo>
                      <a:pt x="597" y="110"/>
                    </a:lnTo>
                    <a:lnTo>
                      <a:pt x="597" y="108"/>
                    </a:lnTo>
                    <a:lnTo>
                      <a:pt x="597" y="105"/>
                    </a:lnTo>
                    <a:lnTo>
                      <a:pt x="596" y="102"/>
                    </a:lnTo>
                    <a:lnTo>
                      <a:pt x="596" y="100"/>
                    </a:lnTo>
                    <a:lnTo>
                      <a:pt x="594" y="100"/>
                    </a:lnTo>
                    <a:lnTo>
                      <a:pt x="589" y="100"/>
                    </a:lnTo>
                    <a:lnTo>
                      <a:pt x="589" y="100"/>
                    </a:lnTo>
                    <a:lnTo>
                      <a:pt x="588" y="100"/>
                    </a:lnTo>
                    <a:lnTo>
                      <a:pt x="585" y="99"/>
                    </a:lnTo>
                    <a:lnTo>
                      <a:pt x="583" y="97"/>
                    </a:lnTo>
                    <a:lnTo>
                      <a:pt x="583" y="97"/>
                    </a:lnTo>
                    <a:lnTo>
                      <a:pt x="582" y="96"/>
                    </a:lnTo>
                    <a:lnTo>
                      <a:pt x="580" y="94"/>
                    </a:lnTo>
                    <a:lnTo>
                      <a:pt x="578" y="94"/>
                    </a:lnTo>
                    <a:lnTo>
                      <a:pt x="578" y="91"/>
                    </a:lnTo>
                    <a:lnTo>
                      <a:pt x="577" y="91"/>
                    </a:lnTo>
                    <a:lnTo>
                      <a:pt x="575" y="91"/>
                    </a:lnTo>
                    <a:lnTo>
                      <a:pt x="574" y="92"/>
                    </a:lnTo>
                    <a:lnTo>
                      <a:pt x="572" y="94"/>
                    </a:lnTo>
                    <a:lnTo>
                      <a:pt x="572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7" y="99"/>
                    </a:lnTo>
                    <a:lnTo>
                      <a:pt x="578" y="99"/>
                    </a:lnTo>
                    <a:lnTo>
                      <a:pt x="580" y="100"/>
                    </a:lnTo>
                    <a:lnTo>
                      <a:pt x="580" y="102"/>
                    </a:lnTo>
                    <a:lnTo>
                      <a:pt x="582" y="104"/>
                    </a:lnTo>
                    <a:lnTo>
                      <a:pt x="582" y="105"/>
                    </a:lnTo>
                    <a:lnTo>
                      <a:pt x="580" y="107"/>
                    </a:lnTo>
                    <a:lnTo>
                      <a:pt x="580" y="107"/>
                    </a:lnTo>
                    <a:lnTo>
                      <a:pt x="577" y="108"/>
                    </a:lnTo>
                    <a:lnTo>
                      <a:pt x="574" y="110"/>
                    </a:lnTo>
                    <a:lnTo>
                      <a:pt x="571" y="110"/>
                    </a:lnTo>
                    <a:lnTo>
                      <a:pt x="569" y="110"/>
                    </a:lnTo>
                    <a:lnTo>
                      <a:pt x="561" y="107"/>
                    </a:lnTo>
                    <a:lnTo>
                      <a:pt x="560" y="107"/>
                    </a:lnTo>
                    <a:lnTo>
                      <a:pt x="558" y="107"/>
                    </a:lnTo>
                    <a:lnTo>
                      <a:pt x="553" y="105"/>
                    </a:lnTo>
                    <a:lnTo>
                      <a:pt x="552" y="105"/>
                    </a:lnTo>
                    <a:lnTo>
                      <a:pt x="547" y="105"/>
                    </a:lnTo>
                    <a:lnTo>
                      <a:pt x="541" y="104"/>
                    </a:lnTo>
                    <a:lnTo>
                      <a:pt x="539" y="104"/>
                    </a:lnTo>
                    <a:lnTo>
                      <a:pt x="541" y="105"/>
                    </a:lnTo>
                    <a:lnTo>
                      <a:pt x="542" y="107"/>
                    </a:lnTo>
                    <a:lnTo>
                      <a:pt x="544" y="107"/>
                    </a:lnTo>
                    <a:lnTo>
                      <a:pt x="545" y="107"/>
                    </a:lnTo>
                    <a:lnTo>
                      <a:pt x="548" y="110"/>
                    </a:lnTo>
                    <a:lnTo>
                      <a:pt x="550" y="110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41" y="108"/>
                    </a:lnTo>
                    <a:lnTo>
                      <a:pt x="534" y="110"/>
                    </a:lnTo>
                    <a:lnTo>
                      <a:pt x="533" y="111"/>
                    </a:lnTo>
                    <a:lnTo>
                      <a:pt x="530" y="111"/>
                    </a:lnTo>
                    <a:lnTo>
                      <a:pt x="528" y="110"/>
                    </a:lnTo>
                    <a:lnTo>
                      <a:pt x="522" y="108"/>
                    </a:lnTo>
                    <a:lnTo>
                      <a:pt x="519" y="107"/>
                    </a:lnTo>
                    <a:lnTo>
                      <a:pt x="519" y="107"/>
                    </a:lnTo>
                    <a:lnTo>
                      <a:pt x="512" y="108"/>
                    </a:lnTo>
                    <a:lnTo>
                      <a:pt x="507" y="108"/>
                    </a:lnTo>
                    <a:lnTo>
                      <a:pt x="498" y="107"/>
                    </a:lnTo>
                    <a:lnTo>
                      <a:pt x="495" y="105"/>
                    </a:lnTo>
                    <a:lnTo>
                      <a:pt x="493" y="105"/>
                    </a:lnTo>
                    <a:lnTo>
                      <a:pt x="492" y="105"/>
                    </a:lnTo>
                    <a:lnTo>
                      <a:pt x="490" y="105"/>
                    </a:lnTo>
                    <a:lnTo>
                      <a:pt x="485" y="104"/>
                    </a:lnTo>
                    <a:lnTo>
                      <a:pt x="479" y="105"/>
                    </a:lnTo>
                    <a:lnTo>
                      <a:pt x="474" y="104"/>
                    </a:lnTo>
                    <a:lnTo>
                      <a:pt x="471" y="104"/>
                    </a:lnTo>
                    <a:lnTo>
                      <a:pt x="471" y="102"/>
                    </a:lnTo>
                    <a:lnTo>
                      <a:pt x="470" y="99"/>
                    </a:lnTo>
                    <a:lnTo>
                      <a:pt x="470" y="97"/>
                    </a:lnTo>
                    <a:lnTo>
                      <a:pt x="470" y="96"/>
                    </a:lnTo>
                    <a:lnTo>
                      <a:pt x="470" y="96"/>
                    </a:lnTo>
                    <a:lnTo>
                      <a:pt x="471" y="94"/>
                    </a:lnTo>
                    <a:lnTo>
                      <a:pt x="468" y="96"/>
                    </a:lnTo>
                    <a:lnTo>
                      <a:pt x="466" y="97"/>
                    </a:lnTo>
                    <a:lnTo>
                      <a:pt x="465" y="97"/>
                    </a:lnTo>
                    <a:lnTo>
                      <a:pt x="460" y="96"/>
                    </a:lnTo>
                    <a:lnTo>
                      <a:pt x="460" y="96"/>
                    </a:lnTo>
                    <a:lnTo>
                      <a:pt x="460" y="97"/>
                    </a:lnTo>
                    <a:lnTo>
                      <a:pt x="462" y="97"/>
                    </a:lnTo>
                    <a:lnTo>
                      <a:pt x="462" y="99"/>
                    </a:lnTo>
                    <a:lnTo>
                      <a:pt x="459" y="99"/>
                    </a:lnTo>
                    <a:lnTo>
                      <a:pt x="455" y="99"/>
                    </a:lnTo>
                    <a:lnTo>
                      <a:pt x="454" y="99"/>
                    </a:lnTo>
                    <a:lnTo>
                      <a:pt x="452" y="99"/>
                    </a:lnTo>
                    <a:lnTo>
                      <a:pt x="451" y="100"/>
                    </a:lnTo>
                    <a:lnTo>
                      <a:pt x="451" y="100"/>
                    </a:lnTo>
                    <a:lnTo>
                      <a:pt x="449" y="100"/>
                    </a:lnTo>
                    <a:lnTo>
                      <a:pt x="444" y="97"/>
                    </a:lnTo>
                    <a:lnTo>
                      <a:pt x="441" y="96"/>
                    </a:lnTo>
                    <a:lnTo>
                      <a:pt x="438" y="94"/>
                    </a:lnTo>
                    <a:lnTo>
                      <a:pt x="437" y="94"/>
                    </a:lnTo>
                    <a:lnTo>
                      <a:pt x="435" y="92"/>
                    </a:lnTo>
                    <a:lnTo>
                      <a:pt x="430" y="86"/>
                    </a:lnTo>
                    <a:lnTo>
                      <a:pt x="430" y="86"/>
                    </a:lnTo>
                    <a:lnTo>
                      <a:pt x="427" y="80"/>
                    </a:lnTo>
                    <a:lnTo>
                      <a:pt x="427" y="80"/>
                    </a:lnTo>
                    <a:lnTo>
                      <a:pt x="427" y="78"/>
                    </a:lnTo>
                    <a:lnTo>
                      <a:pt x="429" y="78"/>
                    </a:lnTo>
                    <a:lnTo>
                      <a:pt x="433" y="80"/>
                    </a:lnTo>
                    <a:lnTo>
                      <a:pt x="438" y="80"/>
                    </a:lnTo>
                    <a:lnTo>
                      <a:pt x="440" y="80"/>
                    </a:lnTo>
                    <a:lnTo>
                      <a:pt x="443" y="81"/>
                    </a:lnTo>
                    <a:lnTo>
                      <a:pt x="448" y="81"/>
                    </a:lnTo>
                    <a:lnTo>
                      <a:pt x="449" y="81"/>
                    </a:lnTo>
                    <a:lnTo>
                      <a:pt x="454" y="81"/>
                    </a:lnTo>
                    <a:lnTo>
                      <a:pt x="460" y="81"/>
                    </a:lnTo>
                    <a:lnTo>
                      <a:pt x="460" y="80"/>
                    </a:lnTo>
                    <a:lnTo>
                      <a:pt x="457" y="80"/>
                    </a:lnTo>
                    <a:lnTo>
                      <a:pt x="454" y="78"/>
                    </a:lnTo>
                    <a:lnTo>
                      <a:pt x="451" y="75"/>
                    </a:lnTo>
                    <a:lnTo>
                      <a:pt x="449" y="75"/>
                    </a:lnTo>
                    <a:lnTo>
                      <a:pt x="446" y="75"/>
                    </a:lnTo>
                    <a:lnTo>
                      <a:pt x="440" y="74"/>
                    </a:lnTo>
                    <a:lnTo>
                      <a:pt x="432" y="74"/>
                    </a:lnTo>
                    <a:lnTo>
                      <a:pt x="427" y="70"/>
                    </a:lnTo>
                    <a:lnTo>
                      <a:pt x="424" y="69"/>
                    </a:lnTo>
                    <a:lnTo>
                      <a:pt x="421" y="69"/>
                    </a:lnTo>
                    <a:lnTo>
                      <a:pt x="421" y="67"/>
                    </a:lnTo>
                    <a:lnTo>
                      <a:pt x="421" y="66"/>
                    </a:lnTo>
                    <a:lnTo>
                      <a:pt x="419" y="61"/>
                    </a:lnTo>
                    <a:lnTo>
                      <a:pt x="419" y="58"/>
                    </a:lnTo>
                    <a:lnTo>
                      <a:pt x="419" y="56"/>
                    </a:lnTo>
                    <a:lnTo>
                      <a:pt x="418" y="55"/>
                    </a:lnTo>
                    <a:lnTo>
                      <a:pt x="419" y="53"/>
                    </a:lnTo>
                    <a:lnTo>
                      <a:pt x="424" y="50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21" y="47"/>
                    </a:lnTo>
                    <a:lnTo>
                      <a:pt x="421" y="45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21" y="40"/>
                    </a:lnTo>
                    <a:lnTo>
                      <a:pt x="422" y="39"/>
                    </a:lnTo>
                    <a:lnTo>
                      <a:pt x="425" y="34"/>
                    </a:lnTo>
                    <a:lnTo>
                      <a:pt x="429" y="33"/>
                    </a:lnTo>
                    <a:lnTo>
                      <a:pt x="429" y="31"/>
                    </a:lnTo>
                    <a:lnTo>
                      <a:pt x="429" y="28"/>
                    </a:lnTo>
                    <a:lnTo>
                      <a:pt x="429" y="26"/>
                    </a:lnTo>
                    <a:lnTo>
                      <a:pt x="429" y="25"/>
                    </a:lnTo>
                    <a:lnTo>
                      <a:pt x="430" y="23"/>
                    </a:lnTo>
                    <a:lnTo>
                      <a:pt x="432" y="22"/>
                    </a:lnTo>
                    <a:lnTo>
                      <a:pt x="433" y="20"/>
                    </a:lnTo>
                    <a:lnTo>
                      <a:pt x="437" y="18"/>
                    </a:lnTo>
                    <a:lnTo>
                      <a:pt x="437" y="17"/>
                    </a:lnTo>
                    <a:lnTo>
                      <a:pt x="437" y="17"/>
                    </a:lnTo>
                    <a:lnTo>
                      <a:pt x="437" y="15"/>
                    </a:lnTo>
                    <a:lnTo>
                      <a:pt x="438" y="15"/>
                    </a:lnTo>
                    <a:lnTo>
                      <a:pt x="444" y="11"/>
                    </a:lnTo>
                    <a:lnTo>
                      <a:pt x="449" y="7"/>
                    </a:lnTo>
                    <a:lnTo>
                      <a:pt x="452" y="6"/>
                    </a:lnTo>
                    <a:lnTo>
                      <a:pt x="455" y="6"/>
                    </a:lnTo>
                    <a:lnTo>
                      <a:pt x="465" y="3"/>
                    </a:lnTo>
                    <a:lnTo>
                      <a:pt x="471" y="3"/>
                    </a:lnTo>
                    <a:close/>
                    <a:moveTo>
                      <a:pt x="274" y="0"/>
                    </a:moveTo>
                    <a:lnTo>
                      <a:pt x="287" y="6"/>
                    </a:lnTo>
                    <a:lnTo>
                      <a:pt x="288" y="6"/>
                    </a:lnTo>
                    <a:lnTo>
                      <a:pt x="291" y="6"/>
                    </a:lnTo>
                    <a:lnTo>
                      <a:pt x="296" y="4"/>
                    </a:lnTo>
                    <a:lnTo>
                      <a:pt x="301" y="4"/>
                    </a:lnTo>
                    <a:lnTo>
                      <a:pt x="304" y="3"/>
                    </a:lnTo>
                    <a:lnTo>
                      <a:pt x="306" y="1"/>
                    </a:lnTo>
                    <a:lnTo>
                      <a:pt x="307" y="1"/>
                    </a:lnTo>
                    <a:lnTo>
                      <a:pt x="309" y="1"/>
                    </a:lnTo>
                    <a:lnTo>
                      <a:pt x="314" y="3"/>
                    </a:lnTo>
                    <a:lnTo>
                      <a:pt x="314" y="3"/>
                    </a:lnTo>
                    <a:lnTo>
                      <a:pt x="315" y="3"/>
                    </a:lnTo>
                    <a:lnTo>
                      <a:pt x="317" y="4"/>
                    </a:lnTo>
                    <a:lnTo>
                      <a:pt x="317" y="7"/>
                    </a:lnTo>
                    <a:lnTo>
                      <a:pt x="318" y="7"/>
                    </a:lnTo>
                    <a:lnTo>
                      <a:pt x="318" y="7"/>
                    </a:lnTo>
                    <a:lnTo>
                      <a:pt x="317" y="9"/>
                    </a:lnTo>
                    <a:lnTo>
                      <a:pt x="315" y="11"/>
                    </a:lnTo>
                    <a:lnTo>
                      <a:pt x="314" y="11"/>
                    </a:lnTo>
                    <a:lnTo>
                      <a:pt x="312" y="11"/>
                    </a:lnTo>
                    <a:lnTo>
                      <a:pt x="310" y="12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2" y="14"/>
                    </a:lnTo>
                    <a:lnTo>
                      <a:pt x="314" y="14"/>
                    </a:lnTo>
                    <a:lnTo>
                      <a:pt x="314" y="15"/>
                    </a:lnTo>
                    <a:lnTo>
                      <a:pt x="314" y="15"/>
                    </a:lnTo>
                    <a:lnTo>
                      <a:pt x="310" y="17"/>
                    </a:lnTo>
                    <a:lnTo>
                      <a:pt x="306" y="18"/>
                    </a:lnTo>
                    <a:lnTo>
                      <a:pt x="301" y="23"/>
                    </a:lnTo>
                    <a:lnTo>
                      <a:pt x="298" y="25"/>
                    </a:lnTo>
                    <a:lnTo>
                      <a:pt x="298" y="26"/>
                    </a:lnTo>
                    <a:lnTo>
                      <a:pt x="296" y="26"/>
                    </a:lnTo>
                    <a:lnTo>
                      <a:pt x="296" y="28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301" y="26"/>
                    </a:lnTo>
                    <a:lnTo>
                      <a:pt x="302" y="26"/>
                    </a:lnTo>
                    <a:lnTo>
                      <a:pt x="304" y="25"/>
                    </a:lnTo>
                    <a:lnTo>
                      <a:pt x="307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4" y="28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2" y="29"/>
                    </a:lnTo>
                    <a:lnTo>
                      <a:pt x="312" y="29"/>
                    </a:lnTo>
                    <a:lnTo>
                      <a:pt x="314" y="31"/>
                    </a:lnTo>
                    <a:lnTo>
                      <a:pt x="317" y="33"/>
                    </a:lnTo>
                    <a:lnTo>
                      <a:pt x="317" y="34"/>
                    </a:lnTo>
                    <a:lnTo>
                      <a:pt x="315" y="36"/>
                    </a:lnTo>
                    <a:lnTo>
                      <a:pt x="315" y="36"/>
                    </a:lnTo>
                    <a:lnTo>
                      <a:pt x="315" y="37"/>
                    </a:lnTo>
                    <a:lnTo>
                      <a:pt x="317" y="36"/>
                    </a:lnTo>
                    <a:lnTo>
                      <a:pt x="320" y="36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25" y="34"/>
                    </a:lnTo>
                    <a:lnTo>
                      <a:pt x="325" y="37"/>
                    </a:lnTo>
                    <a:lnTo>
                      <a:pt x="326" y="39"/>
                    </a:lnTo>
                    <a:lnTo>
                      <a:pt x="326" y="40"/>
                    </a:lnTo>
                    <a:lnTo>
                      <a:pt x="325" y="42"/>
                    </a:lnTo>
                    <a:lnTo>
                      <a:pt x="325" y="44"/>
                    </a:lnTo>
                    <a:lnTo>
                      <a:pt x="323" y="45"/>
                    </a:lnTo>
                    <a:lnTo>
                      <a:pt x="321" y="45"/>
                    </a:lnTo>
                    <a:lnTo>
                      <a:pt x="320" y="45"/>
                    </a:lnTo>
                    <a:lnTo>
                      <a:pt x="320" y="45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3"/>
                    </a:lnTo>
                    <a:lnTo>
                      <a:pt x="321" y="53"/>
                    </a:lnTo>
                    <a:lnTo>
                      <a:pt x="321" y="53"/>
                    </a:lnTo>
                    <a:lnTo>
                      <a:pt x="323" y="55"/>
                    </a:lnTo>
                    <a:lnTo>
                      <a:pt x="323" y="58"/>
                    </a:lnTo>
                    <a:lnTo>
                      <a:pt x="318" y="59"/>
                    </a:lnTo>
                    <a:lnTo>
                      <a:pt x="317" y="61"/>
                    </a:lnTo>
                    <a:lnTo>
                      <a:pt x="315" y="61"/>
                    </a:lnTo>
                    <a:lnTo>
                      <a:pt x="315" y="63"/>
                    </a:lnTo>
                    <a:lnTo>
                      <a:pt x="310" y="64"/>
                    </a:lnTo>
                    <a:lnTo>
                      <a:pt x="309" y="64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9" y="61"/>
                    </a:lnTo>
                    <a:lnTo>
                      <a:pt x="299" y="59"/>
                    </a:lnTo>
                    <a:lnTo>
                      <a:pt x="298" y="59"/>
                    </a:lnTo>
                    <a:lnTo>
                      <a:pt x="299" y="58"/>
                    </a:lnTo>
                    <a:lnTo>
                      <a:pt x="299" y="58"/>
                    </a:lnTo>
                    <a:lnTo>
                      <a:pt x="298" y="58"/>
                    </a:lnTo>
                    <a:lnTo>
                      <a:pt x="298" y="58"/>
                    </a:lnTo>
                    <a:lnTo>
                      <a:pt x="296" y="59"/>
                    </a:lnTo>
                    <a:lnTo>
                      <a:pt x="298" y="61"/>
                    </a:lnTo>
                    <a:lnTo>
                      <a:pt x="299" y="66"/>
                    </a:lnTo>
                    <a:lnTo>
                      <a:pt x="301" y="67"/>
                    </a:lnTo>
                    <a:lnTo>
                      <a:pt x="301" y="69"/>
                    </a:lnTo>
                    <a:lnTo>
                      <a:pt x="301" y="69"/>
                    </a:lnTo>
                    <a:lnTo>
                      <a:pt x="298" y="72"/>
                    </a:lnTo>
                    <a:lnTo>
                      <a:pt x="295" y="72"/>
                    </a:lnTo>
                    <a:lnTo>
                      <a:pt x="293" y="72"/>
                    </a:lnTo>
                    <a:lnTo>
                      <a:pt x="291" y="72"/>
                    </a:lnTo>
                    <a:lnTo>
                      <a:pt x="290" y="70"/>
                    </a:lnTo>
                    <a:lnTo>
                      <a:pt x="288" y="70"/>
                    </a:lnTo>
                    <a:lnTo>
                      <a:pt x="287" y="70"/>
                    </a:lnTo>
                    <a:lnTo>
                      <a:pt x="285" y="70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0" y="63"/>
                    </a:lnTo>
                    <a:lnTo>
                      <a:pt x="277" y="61"/>
                    </a:lnTo>
                    <a:lnTo>
                      <a:pt x="273" y="56"/>
                    </a:lnTo>
                    <a:lnTo>
                      <a:pt x="269" y="53"/>
                    </a:lnTo>
                    <a:lnTo>
                      <a:pt x="266" y="50"/>
                    </a:lnTo>
                    <a:lnTo>
                      <a:pt x="265" y="48"/>
                    </a:lnTo>
                    <a:lnTo>
                      <a:pt x="263" y="48"/>
                    </a:lnTo>
                    <a:lnTo>
                      <a:pt x="260" y="48"/>
                    </a:lnTo>
                    <a:lnTo>
                      <a:pt x="260" y="47"/>
                    </a:lnTo>
                    <a:lnTo>
                      <a:pt x="258" y="47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5" y="45"/>
                    </a:lnTo>
                    <a:lnTo>
                      <a:pt x="252" y="47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47" y="44"/>
                    </a:lnTo>
                    <a:lnTo>
                      <a:pt x="247" y="42"/>
                    </a:lnTo>
                    <a:lnTo>
                      <a:pt x="247" y="42"/>
                    </a:lnTo>
                    <a:lnTo>
                      <a:pt x="246" y="40"/>
                    </a:lnTo>
                    <a:lnTo>
                      <a:pt x="239" y="37"/>
                    </a:lnTo>
                    <a:lnTo>
                      <a:pt x="236" y="34"/>
                    </a:lnTo>
                    <a:lnTo>
                      <a:pt x="235" y="33"/>
                    </a:lnTo>
                    <a:lnTo>
                      <a:pt x="235" y="33"/>
                    </a:lnTo>
                    <a:lnTo>
                      <a:pt x="235" y="31"/>
                    </a:lnTo>
                    <a:lnTo>
                      <a:pt x="236" y="29"/>
                    </a:lnTo>
                    <a:lnTo>
                      <a:pt x="238" y="26"/>
                    </a:lnTo>
                    <a:lnTo>
                      <a:pt x="238" y="26"/>
                    </a:lnTo>
                    <a:lnTo>
                      <a:pt x="241" y="25"/>
                    </a:lnTo>
                    <a:lnTo>
                      <a:pt x="243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6"/>
                    </a:lnTo>
                    <a:lnTo>
                      <a:pt x="249" y="28"/>
                    </a:lnTo>
                    <a:lnTo>
                      <a:pt x="249" y="28"/>
                    </a:lnTo>
                    <a:lnTo>
                      <a:pt x="250" y="29"/>
                    </a:lnTo>
                    <a:lnTo>
                      <a:pt x="252" y="29"/>
                    </a:lnTo>
                    <a:lnTo>
                      <a:pt x="254" y="31"/>
                    </a:lnTo>
                    <a:lnTo>
                      <a:pt x="255" y="34"/>
                    </a:lnTo>
                    <a:lnTo>
                      <a:pt x="255" y="34"/>
                    </a:lnTo>
                    <a:lnTo>
                      <a:pt x="258" y="34"/>
                    </a:lnTo>
                    <a:lnTo>
                      <a:pt x="261" y="34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8" y="31"/>
                    </a:lnTo>
                    <a:lnTo>
                      <a:pt x="268" y="26"/>
                    </a:lnTo>
                    <a:lnTo>
                      <a:pt x="269" y="26"/>
                    </a:lnTo>
                    <a:lnTo>
                      <a:pt x="271" y="29"/>
                    </a:lnTo>
                    <a:lnTo>
                      <a:pt x="271" y="29"/>
                    </a:lnTo>
                    <a:lnTo>
                      <a:pt x="273" y="29"/>
                    </a:lnTo>
                    <a:lnTo>
                      <a:pt x="273" y="28"/>
                    </a:lnTo>
                    <a:lnTo>
                      <a:pt x="273" y="28"/>
                    </a:lnTo>
                    <a:lnTo>
                      <a:pt x="271" y="25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3"/>
                    </a:lnTo>
                    <a:lnTo>
                      <a:pt x="268" y="23"/>
                    </a:lnTo>
                    <a:lnTo>
                      <a:pt x="266" y="23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0"/>
                    </a:lnTo>
                    <a:lnTo>
                      <a:pt x="268" y="20"/>
                    </a:lnTo>
                    <a:lnTo>
                      <a:pt x="269" y="18"/>
                    </a:lnTo>
                    <a:lnTo>
                      <a:pt x="271" y="20"/>
                    </a:lnTo>
                    <a:lnTo>
                      <a:pt x="273" y="20"/>
                    </a:lnTo>
                    <a:lnTo>
                      <a:pt x="274" y="22"/>
                    </a:lnTo>
                    <a:lnTo>
                      <a:pt x="277" y="20"/>
                    </a:lnTo>
                    <a:lnTo>
                      <a:pt x="274" y="20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3" y="18"/>
                    </a:lnTo>
                    <a:lnTo>
                      <a:pt x="261" y="18"/>
                    </a:lnTo>
                    <a:lnTo>
                      <a:pt x="254" y="14"/>
                    </a:lnTo>
                    <a:lnTo>
                      <a:pt x="252" y="14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58" y="11"/>
                    </a:lnTo>
                    <a:lnTo>
                      <a:pt x="260" y="9"/>
                    </a:lnTo>
                    <a:lnTo>
                      <a:pt x="261" y="11"/>
                    </a:lnTo>
                    <a:lnTo>
                      <a:pt x="265" y="12"/>
                    </a:lnTo>
                    <a:lnTo>
                      <a:pt x="266" y="14"/>
                    </a:lnTo>
                    <a:lnTo>
                      <a:pt x="266" y="14"/>
                    </a:lnTo>
                    <a:lnTo>
                      <a:pt x="266" y="12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3" y="9"/>
                    </a:lnTo>
                    <a:lnTo>
                      <a:pt x="261" y="7"/>
                    </a:lnTo>
                    <a:lnTo>
                      <a:pt x="260" y="7"/>
                    </a:lnTo>
                    <a:lnTo>
                      <a:pt x="260" y="6"/>
                    </a:lnTo>
                    <a:lnTo>
                      <a:pt x="260" y="6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8" y="3"/>
                    </a:lnTo>
                    <a:lnTo>
                      <a:pt x="271" y="4"/>
                    </a:lnTo>
                    <a:lnTo>
                      <a:pt x="274" y="4"/>
                    </a:lnTo>
                    <a:lnTo>
                      <a:pt x="276" y="3"/>
                    </a:lnTo>
                    <a:lnTo>
                      <a:pt x="276" y="3"/>
                    </a:lnTo>
                    <a:lnTo>
                      <a:pt x="274" y="3"/>
                    </a:lnTo>
                    <a:lnTo>
                      <a:pt x="273" y="3"/>
                    </a:lnTo>
                    <a:lnTo>
                      <a:pt x="271" y="3"/>
                    </a:lnTo>
                    <a:lnTo>
                      <a:pt x="271" y="1"/>
                    </a:lnTo>
                    <a:lnTo>
                      <a:pt x="273" y="1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" name="Freeform 314">
                <a:extLst>
                  <a:ext uri="{FF2B5EF4-FFF2-40B4-BE49-F238E27FC236}">
                    <a16:creationId xmlns:a16="http://schemas.microsoft.com/office/drawing/2014/main" id="{8DB8ADAA-3E12-4049-88FC-3C96F1FDD7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2247" y="1283703"/>
                <a:ext cx="1507765" cy="682929"/>
              </a:xfrm>
              <a:custGeom>
                <a:avLst/>
                <a:gdLst>
                  <a:gd name="T0" fmla="*/ 496 w 680"/>
                  <a:gd name="T1" fmla="*/ 228 h 308"/>
                  <a:gd name="T2" fmla="*/ 462 w 680"/>
                  <a:gd name="T3" fmla="*/ 277 h 308"/>
                  <a:gd name="T4" fmla="*/ 445 w 680"/>
                  <a:gd name="T5" fmla="*/ 230 h 308"/>
                  <a:gd name="T6" fmla="*/ 119 w 680"/>
                  <a:gd name="T7" fmla="*/ 222 h 308"/>
                  <a:gd name="T8" fmla="*/ 68 w 680"/>
                  <a:gd name="T9" fmla="*/ 299 h 308"/>
                  <a:gd name="T10" fmla="*/ 4 w 680"/>
                  <a:gd name="T11" fmla="*/ 277 h 308"/>
                  <a:gd name="T12" fmla="*/ 24 w 680"/>
                  <a:gd name="T13" fmla="*/ 231 h 308"/>
                  <a:gd name="T14" fmla="*/ 316 w 680"/>
                  <a:gd name="T15" fmla="*/ 187 h 308"/>
                  <a:gd name="T16" fmla="*/ 469 w 680"/>
                  <a:gd name="T17" fmla="*/ 201 h 308"/>
                  <a:gd name="T18" fmla="*/ 432 w 680"/>
                  <a:gd name="T19" fmla="*/ 187 h 308"/>
                  <a:gd name="T20" fmla="*/ 70 w 680"/>
                  <a:gd name="T21" fmla="*/ 178 h 308"/>
                  <a:gd name="T22" fmla="*/ 119 w 680"/>
                  <a:gd name="T23" fmla="*/ 173 h 308"/>
                  <a:gd name="T24" fmla="*/ 335 w 680"/>
                  <a:gd name="T25" fmla="*/ 162 h 308"/>
                  <a:gd name="T26" fmla="*/ 320 w 680"/>
                  <a:gd name="T27" fmla="*/ 152 h 308"/>
                  <a:gd name="T28" fmla="*/ 409 w 680"/>
                  <a:gd name="T29" fmla="*/ 170 h 308"/>
                  <a:gd name="T30" fmla="*/ 387 w 680"/>
                  <a:gd name="T31" fmla="*/ 200 h 308"/>
                  <a:gd name="T32" fmla="*/ 341 w 680"/>
                  <a:gd name="T33" fmla="*/ 176 h 308"/>
                  <a:gd name="T34" fmla="*/ 358 w 680"/>
                  <a:gd name="T35" fmla="*/ 163 h 308"/>
                  <a:gd name="T36" fmla="*/ 379 w 680"/>
                  <a:gd name="T37" fmla="*/ 152 h 308"/>
                  <a:gd name="T38" fmla="*/ 257 w 680"/>
                  <a:gd name="T39" fmla="*/ 163 h 308"/>
                  <a:gd name="T40" fmla="*/ 275 w 680"/>
                  <a:gd name="T41" fmla="*/ 171 h 308"/>
                  <a:gd name="T42" fmla="*/ 227 w 680"/>
                  <a:gd name="T43" fmla="*/ 204 h 308"/>
                  <a:gd name="T44" fmla="*/ 197 w 680"/>
                  <a:gd name="T45" fmla="*/ 196 h 308"/>
                  <a:gd name="T46" fmla="*/ 166 w 680"/>
                  <a:gd name="T47" fmla="*/ 196 h 308"/>
                  <a:gd name="T48" fmla="*/ 155 w 680"/>
                  <a:gd name="T49" fmla="*/ 179 h 308"/>
                  <a:gd name="T50" fmla="*/ 145 w 680"/>
                  <a:gd name="T51" fmla="*/ 160 h 308"/>
                  <a:gd name="T52" fmla="*/ 223 w 680"/>
                  <a:gd name="T53" fmla="*/ 184 h 308"/>
                  <a:gd name="T54" fmla="*/ 522 w 680"/>
                  <a:gd name="T55" fmla="*/ 149 h 308"/>
                  <a:gd name="T56" fmla="*/ 451 w 680"/>
                  <a:gd name="T57" fmla="*/ 141 h 308"/>
                  <a:gd name="T58" fmla="*/ 499 w 680"/>
                  <a:gd name="T59" fmla="*/ 157 h 308"/>
                  <a:gd name="T60" fmla="*/ 537 w 680"/>
                  <a:gd name="T61" fmla="*/ 185 h 308"/>
                  <a:gd name="T62" fmla="*/ 633 w 680"/>
                  <a:gd name="T63" fmla="*/ 176 h 308"/>
                  <a:gd name="T64" fmla="*/ 660 w 680"/>
                  <a:gd name="T65" fmla="*/ 203 h 308"/>
                  <a:gd name="T66" fmla="*/ 614 w 680"/>
                  <a:gd name="T67" fmla="*/ 209 h 308"/>
                  <a:gd name="T68" fmla="*/ 540 w 680"/>
                  <a:gd name="T69" fmla="*/ 214 h 308"/>
                  <a:gd name="T70" fmla="*/ 502 w 680"/>
                  <a:gd name="T71" fmla="*/ 207 h 308"/>
                  <a:gd name="T72" fmla="*/ 467 w 680"/>
                  <a:gd name="T73" fmla="*/ 162 h 308"/>
                  <a:gd name="T74" fmla="*/ 425 w 680"/>
                  <a:gd name="T75" fmla="*/ 141 h 308"/>
                  <a:gd name="T76" fmla="*/ 127 w 680"/>
                  <a:gd name="T77" fmla="*/ 160 h 308"/>
                  <a:gd name="T78" fmla="*/ 97 w 680"/>
                  <a:gd name="T79" fmla="*/ 167 h 308"/>
                  <a:gd name="T80" fmla="*/ 65 w 680"/>
                  <a:gd name="T81" fmla="*/ 171 h 308"/>
                  <a:gd name="T82" fmla="*/ 92 w 680"/>
                  <a:gd name="T83" fmla="*/ 135 h 308"/>
                  <a:gd name="T84" fmla="*/ 502 w 680"/>
                  <a:gd name="T85" fmla="*/ 126 h 308"/>
                  <a:gd name="T86" fmla="*/ 451 w 680"/>
                  <a:gd name="T87" fmla="*/ 116 h 308"/>
                  <a:gd name="T88" fmla="*/ 338 w 680"/>
                  <a:gd name="T89" fmla="*/ 116 h 308"/>
                  <a:gd name="T90" fmla="*/ 227 w 680"/>
                  <a:gd name="T91" fmla="*/ 113 h 308"/>
                  <a:gd name="T92" fmla="*/ 182 w 680"/>
                  <a:gd name="T93" fmla="*/ 115 h 308"/>
                  <a:gd name="T94" fmla="*/ 237 w 680"/>
                  <a:gd name="T95" fmla="*/ 99 h 308"/>
                  <a:gd name="T96" fmla="*/ 423 w 680"/>
                  <a:gd name="T97" fmla="*/ 88 h 308"/>
                  <a:gd name="T98" fmla="*/ 409 w 680"/>
                  <a:gd name="T99" fmla="*/ 108 h 308"/>
                  <a:gd name="T100" fmla="*/ 336 w 680"/>
                  <a:gd name="T101" fmla="*/ 80 h 308"/>
                  <a:gd name="T102" fmla="*/ 388 w 680"/>
                  <a:gd name="T103" fmla="*/ 107 h 308"/>
                  <a:gd name="T104" fmla="*/ 303 w 680"/>
                  <a:gd name="T105" fmla="*/ 92 h 308"/>
                  <a:gd name="T106" fmla="*/ 294 w 680"/>
                  <a:gd name="T107" fmla="*/ 74 h 308"/>
                  <a:gd name="T108" fmla="*/ 475 w 680"/>
                  <a:gd name="T109" fmla="*/ 0 h 308"/>
                  <a:gd name="T110" fmla="*/ 543 w 680"/>
                  <a:gd name="T111" fmla="*/ 37 h 308"/>
                  <a:gd name="T112" fmla="*/ 579 w 680"/>
                  <a:gd name="T113" fmla="*/ 59 h 308"/>
                  <a:gd name="T114" fmla="*/ 544 w 680"/>
                  <a:gd name="T115" fmla="*/ 88 h 308"/>
                  <a:gd name="T116" fmla="*/ 521 w 680"/>
                  <a:gd name="T117" fmla="*/ 102 h 308"/>
                  <a:gd name="T118" fmla="*/ 470 w 680"/>
                  <a:gd name="T119" fmla="*/ 85 h 308"/>
                  <a:gd name="T120" fmla="*/ 442 w 680"/>
                  <a:gd name="T121" fmla="*/ 66 h 308"/>
                  <a:gd name="T122" fmla="*/ 431 w 680"/>
                  <a:gd name="T123" fmla="*/ 37 h 308"/>
                  <a:gd name="T124" fmla="*/ 469 w 680"/>
                  <a:gd name="T125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0" h="308">
                    <a:moveTo>
                      <a:pt x="406" y="225"/>
                    </a:moveTo>
                    <a:lnTo>
                      <a:pt x="407" y="225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28"/>
                    </a:lnTo>
                    <a:lnTo>
                      <a:pt x="406" y="230"/>
                    </a:lnTo>
                    <a:lnTo>
                      <a:pt x="401" y="231"/>
                    </a:lnTo>
                    <a:lnTo>
                      <a:pt x="399" y="233"/>
                    </a:lnTo>
                    <a:lnTo>
                      <a:pt x="395" y="233"/>
                    </a:lnTo>
                    <a:lnTo>
                      <a:pt x="393" y="233"/>
                    </a:lnTo>
                    <a:lnTo>
                      <a:pt x="391" y="233"/>
                    </a:lnTo>
                    <a:lnTo>
                      <a:pt x="391" y="234"/>
                    </a:lnTo>
                    <a:lnTo>
                      <a:pt x="388" y="234"/>
                    </a:lnTo>
                    <a:lnTo>
                      <a:pt x="384" y="233"/>
                    </a:lnTo>
                    <a:lnTo>
                      <a:pt x="384" y="231"/>
                    </a:lnTo>
                    <a:lnTo>
                      <a:pt x="382" y="231"/>
                    </a:lnTo>
                    <a:lnTo>
                      <a:pt x="382" y="231"/>
                    </a:lnTo>
                    <a:lnTo>
                      <a:pt x="384" y="231"/>
                    </a:lnTo>
                    <a:lnTo>
                      <a:pt x="387" y="230"/>
                    </a:lnTo>
                    <a:lnTo>
                      <a:pt x="388" y="230"/>
                    </a:lnTo>
                    <a:lnTo>
                      <a:pt x="390" y="230"/>
                    </a:lnTo>
                    <a:lnTo>
                      <a:pt x="390" y="228"/>
                    </a:lnTo>
                    <a:lnTo>
                      <a:pt x="391" y="228"/>
                    </a:lnTo>
                    <a:lnTo>
                      <a:pt x="395" y="228"/>
                    </a:lnTo>
                    <a:lnTo>
                      <a:pt x="402" y="225"/>
                    </a:lnTo>
                    <a:lnTo>
                      <a:pt x="406" y="225"/>
                    </a:lnTo>
                    <a:close/>
                    <a:moveTo>
                      <a:pt x="469" y="223"/>
                    </a:moveTo>
                    <a:lnTo>
                      <a:pt x="473" y="223"/>
                    </a:lnTo>
                    <a:lnTo>
                      <a:pt x="478" y="225"/>
                    </a:lnTo>
                    <a:lnTo>
                      <a:pt x="481" y="226"/>
                    </a:lnTo>
                    <a:lnTo>
                      <a:pt x="483" y="226"/>
                    </a:lnTo>
                    <a:lnTo>
                      <a:pt x="484" y="228"/>
                    </a:lnTo>
                    <a:lnTo>
                      <a:pt x="486" y="230"/>
                    </a:lnTo>
                    <a:lnTo>
                      <a:pt x="492" y="228"/>
                    </a:lnTo>
                    <a:lnTo>
                      <a:pt x="496" y="228"/>
                    </a:lnTo>
                    <a:lnTo>
                      <a:pt x="503" y="228"/>
                    </a:lnTo>
                    <a:lnTo>
                      <a:pt x="510" y="230"/>
                    </a:lnTo>
                    <a:lnTo>
                      <a:pt x="513" y="231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1" y="236"/>
                    </a:lnTo>
                    <a:lnTo>
                      <a:pt x="511" y="237"/>
                    </a:lnTo>
                    <a:lnTo>
                      <a:pt x="508" y="241"/>
                    </a:lnTo>
                    <a:lnTo>
                      <a:pt x="505" y="242"/>
                    </a:lnTo>
                    <a:lnTo>
                      <a:pt x="505" y="242"/>
                    </a:lnTo>
                    <a:lnTo>
                      <a:pt x="505" y="244"/>
                    </a:lnTo>
                    <a:lnTo>
                      <a:pt x="503" y="245"/>
                    </a:lnTo>
                    <a:lnTo>
                      <a:pt x="500" y="248"/>
                    </a:lnTo>
                    <a:lnTo>
                      <a:pt x="500" y="248"/>
                    </a:lnTo>
                    <a:lnTo>
                      <a:pt x="496" y="250"/>
                    </a:lnTo>
                    <a:lnTo>
                      <a:pt x="497" y="250"/>
                    </a:lnTo>
                    <a:lnTo>
                      <a:pt x="499" y="252"/>
                    </a:lnTo>
                    <a:lnTo>
                      <a:pt x="497" y="253"/>
                    </a:lnTo>
                    <a:lnTo>
                      <a:pt x="496" y="256"/>
                    </a:lnTo>
                    <a:lnTo>
                      <a:pt x="492" y="259"/>
                    </a:lnTo>
                    <a:lnTo>
                      <a:pt x="491" y="261"/>
                    </a:lnTo>
                    <a:lnTo>
                      <a:pt x="488" y="263"/>
                    </a:lnTo>
                    <a:lnTo>
                      <a:pt x="486" y="264"/>
                    </a:lnTo>
                    <a:lnTo>
                      <a:pt x="484" y="264"/>
                    </a:lnTo>
                    <a:lnTo>
                      <a:pt x="470" y="263"/>
                    </a:lnTo>
                    <a:lnTo>
                      <a:pt x="467" y="263"/>
                    </a:lnTo>
                    <a:lnTo>
                      <a:pt x="458" y="263"/>
                    </a:lnTo>
                    <a:lnTo>
                      <a:pt x="459" y="264"/>
                    </a:lnTo>
                    <a:lnTo>
                      <a:pt x="462" y="264"/>
                    </a:lnTo>
                    <a:lnTo>
                      <a:pt x="464" y="266"/>
                    </a:lnTo>
                    <a:lnTo>
                      <a:pt x="467" y="269"/>
                    </a:lnTo>
                    <a:lnTo>
                      <a:pt x="467" y="269"/>
                    </a:lnTo>
                    <a:lnTo>
                      <a:pt x="467" y="270"/>
                    </a:lnTo>
                    <a:lnTo>
                      <a:pt x="467" y="272"/>
                    </a:lnTo>
                    <a:lnTo>
                      <a:pt x="467" y="272"/>
                    </a:lnTo>
                    <a:lnTo>
                      <a:pt x="462" y="277"/>
                    </a:lnTo>
                    <a:lnTo>
                      <a:pt x="461" y="280"/>
                    </a:lnTo>
                    <a:lnTo>
                      <a:pt x="461" y="283"/>
                    </a:lnTo>
                    <a:lnTo>
                      <a:pt x="459" y="283"/>
                    </a:lnTo>
                    <a:lnTo>
                      <a:pt x="453" y="283"/>
                    </a:lnTo>
                    <a:lnTo>
                      <a:pt x="451" y="283"/>
                    </a:lnTo>
                    <a:lnTo>
                      <a:pt x="447" y="283"/>
                    </a:lnTo>
                    <a:lnTo>
                      <a:pt x="443" y="283"/>
                    </a:lnTo>
                    <a:lnTo>
                      <a:pt x="443" y="278"/>
                    </a:lnTo>
                    <a:lnTo>
                      <a:pt x="443" y="274"/>
                    </a:lnTo>
                    <a:lnTo>
                      <a:pt x="443" y="270"/>
                    </a:lnTo>
                    <a:lnTo>
                      <a:pt x="439" y="263"/>
                    </a:lnTo>
                    <a:lnTo>
                      <a:pt x="439" y="261"/>
                    </a:lnTo>
                    <a:lnTo>
                      <a:pt x="437" y="259"/>
                    </a:lnTo>
                    <a:lnTo>
                      <a:pt x="437" y="258"/>
                    </a:lnTo>
                    <a:lnTo>
                      <a:pt x="437" y="256"/>
                    </a:lnTo>
                    <a:lnTo>
                      <a:pt x="437" y="253"/>
                    </a:lnTo>
                    <a:lnTo>
                      <a:pt x="437" y="252"/>
                    </a:lnTo>
                    <a:lnTo>
                      <a:pt x="437" y="247"/>
                    </a:lnTo>
                    <a:lnTo>
                      <a:pt x="437" y="241"/>
                    </a:lnTo>
                    <a:lnTo>
                      <a:pt x="437" y="239"/>
                    </a:lnTo>
                    <a:lnTo>
                      <a:pt x="437" y="237"/>
                    </a:lnTo>
                    <a:lnTo>
                      <a:pt x="437" y="237"/>
                    </a:lnTo>
                    <a:lnTo>
                      <a:pt x="439" y="236"/>
                    </a:lnTo>
                    <a:lnTo>
                      <a:pt x="440" y="236"/>
                    </a:lnTo>
                    <a:lnTo>
                      <a:pt x="440" y="236"/>
                    </a:lnTo>
                    <a:lnTo>
                      <a:pt x="447" y="237"/>
                    </a:lnTo>
                    <a:lnTo>
                      <a:pt x="450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0" y="237"/>
                    </a:lnTo>
                    <a:lnTo>
                      <a:pt x="448" y="236"/>
                    </a:lnTo>
                    <a:lnTo>
                      <a:pt x="445" y="234"/>
                    </a:lnTo>
                    <a:lnTo>
                      <a:pt x="445" y="231"/>
                    </a:lnTo>
                    <a:lnTo>
                      <a:pt x="445" y="231"/>
                    </a:lnTo>
                    <a:lnTo>
                      <a:pt x="443" y="231"/>
                    </a:lnTo>
                    <a:lnTo>
                      <a:pt x="445" y="230"/>
                    </a:lnTo>
                    <a:lnTo>
                      <a:pt x="445" y="230"/>
                    </a:lnTo>
                    <a:lnTo>
                      <a:pt x="447" y="228"/>
                    </a:lnTo>
                    <a:lnTo>
                      <a:pt x="447" y="228"/>
                    </a:lnTo>
                    <a:lnTo>
                      <a:pt x="450" y="226"/>
                    </a:lnTo>
                    <a:lnTo>
                      <a:pt x="455" y="225"/>
                    </a:lnTo>
                    <a:lnTo>
                      <a:pt x="462" y="225"/>
                    </a:lnTo>
                    <a:lnTo>
                      <a:pt x="464" y="225"/>
                    </a:lnTo>
                    <a:lnTo>
                      <a:pt x="467" y="223"/>
                    </a:lnTo>
                    <a:lnTo>
                      <a:pt x="469" y="223"/>
                    </a:lnTo>
                    <a:close/>
                    <a:moveTo>
                      <a:pt x="63" y="212"/>
                    </a:moveTo>
                    <a:lnTo>
                      <a:pt x="67" y="214"/>
                    </a:lnTo>
                    <a:lnTo>
                      <a:pt x="68" y="214"/>
                    </a:lnTo>
                    <a:lnTo>
                      <a:pt x="73" y="217"/>
                    </a:lnTo>
                    <a:lnTo>
                      <a:pt x="78" y="218"/>
                    </a:lnTo>
                    <a:lnTo>
                      <a:pt x="86" y="222"/>
                    </a:lnTo>
                    <a:lnTo>
                      <a:pt x="92" y="222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89" y="225"/>
                    </a:lnTo>
                    <a:lnTo>
                      <a:pt x="93" y="223"/>
                    </a:lnTo>
                    <a:lnTo>
                      <a:pt x="95" y="223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98" y="225"/>
                    </a:lnTo>
                    <a:lnTo>
                      <a:pt x="98" y="228"/>
                    </a:lnTo>
                    <a:lnTo>
                      <a:pt x="98" y="228"/>
                    </a:lnTo>
                    <a:lnTo>
                      <a:pt x="98" y="228"/>
                    </a:lnTo>
                    <a:lnTo>
                      <a:pt x="100" y="228"/>
                    </a:lnTo>
                    <a:lnTo>
                      <a:pt x="103" y="223"/>
                    </a:lnTo>
                    <a:lnTo>
                      <a:pt x="104" y="222"/>
                    </a:lnTo>
                    <a:lnTo>
                      <a:pt x="106" y="222"/>
                    </a:lnTo>
                    <a:lnTo>
                      <a:pt x="111" y="222"/>
                    </a:lnTo>
                    <a:lnTo>
                      <a:pt x="114" y="222"/>
                    </a:lnTo>
                    <a:lnTo>
                      <a:pt x="119" y="222"/>
                    </a:lnTo>
                    <a:lnTo>
                      <a:pt x="120" y="222"/>
                    </a:lnTo>
                    <a:lnTo>
                      <a:pt x="125" y="223"/>
                    </a:lnTo>
                    <a:lnTo>
                      <a:pt x="130" y="225"/>
                    </a:lnTo>
                    <a:lnTo>
                      <a:pt x="133" y="228"/>
                    </a:lnTo>
                    <a:lnTo>
                      <a:pt x="144" y="236"/>
                    </a:lnTo>
                    <a:lnTo>
                      <a:pt x="149" y="237"/>
                    </a:lnTo>
                    <a:lnTo>
                      <a:pt x="150" y="239"/>
                    </a:lnTo>
                    <a:lnTo>
                      <a:pt x="150" y="241"/>
                    </a:lnTo>
                    <a:lnTo>
                      <a:pt x="152" y="242"/>
                    </a:lnTo>
                    <a:lnTo>
                      <a:pt x="152" y="242"/>
                    </a:lnTo>
                    <a:lnTo>
                      <a:pt x="152" y="244"/>
                    </a:lnTo>
                    <a:lnTo>
                      <a:pt x="150" y="244"/>
                    </a:lnTo>
                    <a:lnTo>
                      <a:pt x="150" y="245"/>
                    </a:lnTo>
                    <a:lnTo>
                      <a:pt x="142" y="247"/>
                    </a:lnTo>
                    <a:lnTo>
                      <a:pt x="139" y="248"/>
                    </a:lnTo>
                    <a:lnTo>
                      <a:pt x="136" y="250"/>
                    </a:lnTo>
                    <a:lnTo>
                      <a:pt x="128" y="253"/>
                    </a:lnTo>
                    <a:lnTo>
                      <a:pt x="122" y="255"/>
                    </a:lnTo>
                    <a:lnTo>
                      <a:pt x="114" y="259"/>
                    </a:lnTo>
                    <a:lnTo>
                      <a:pt x="100" y="266"/>
                    </a:lnTo>
                    <a:lnTo>
                      <a:pt x="98" y="266"/>
                    </a:lnTo>
                    <a:lnTo>
                      <a:pt x="98" y="267"/>
                    </a:lnTo>
                    <a:lnTo>
                      <a:pt x="93" y="274"/>
                    </a:lnTo>
                    <a:lnTo>
                      <a:pt x="92" y="275"/>
                    </a:lnTo>
                    <a:lnTo>
                      <a:pt x="89" y="277"/>
                    </a:lnTo>
                    <a:lnTo>
                      <a:pt x="84" y="277"/>
                    </a:lnTo>
                    <a:lnTo>
                      <a:pt x="82" y="278"/>
                    </a:lnTo>
                    <a:lnTo>
                      <a:pt x="82" y="280"/>
                    </a:lnTo>
                    <a:lnTo>
                      <a:pt x="81" y="285"/>
                    </a:lnTo>
                    <a:lnTo>
                      <a:pt x="79" y="286"/>
                    </a:lnTo>
                    <a:lnTo>
                      <a:pt x="79" y="294"/>
                    </a:lnTo>
                    <a:lnTo>
                      <a:pt x="78" y="294"/>
                    </a:lnTo>
                    <a:lnTo>
                      <a:pt x="78" y="296"/>
                    </a:lnTo>
                    <a:lnTo>
                      <a:pt x="76" y="297"/>
                    </a:lnTo>
                    <a:lnTo>
                      <a:pt x="71" y="299"/>
                    </a:lnTo>
                    <a:lnTo>
                      <a:pt x="68" y="299"/>
                    </a:lnTo>
                    <a:lnTo>
                      <a:pt x="63" y="300"/>
                    </a:lnTo>
                    <a:lnTo>
                      <a:pt x="63" y="300"/>
                    </a:lnTo>
                    <a:lnTo>
                      <a:pt x="62" y="299"/>
                    </a:lnTo>
                    <a:lnTo>
                      <a:pt x="60" y="299"/>
                    </a:lnTo>
                    <a:lnTo>
                      <a:pt x="60" y="299"/>
                    </a:lnTo>
                    <a:lnTo>
                      <a:pt x="54" y="304"/>
                    </a:lnTo>
                    <a:lnTo>
                      <a:pt x="48" y="305"/>
                    </a:lnTo>
                    <a:lnTo>
                      <a:pt x="46" y="307"/>
                    </a:lnTo>
                    <a:lnTo>
                      <a:pt x="45" y="308"/>
                    </a:lnTo>
                    <a:lnTo>
                      <a:pt x="43" y="308"/>
                    </a:lnTo>
                    <a:lnTo>
                      <a:pt x="40" y="308"/>
                    </a:lnTo>
                    <a:lnTo>
                      <a:pt x="38" y="307"/>
                    </a:lnTo>
                    <a:lnTo>
                      <a:pt x="37" y="307"/>
                    </a:lnTo>
                    <a:lnTo>
                      <a:pt x="37" y="305"/>
                    </a:lnTo>
                    <a:lnTo>
                      <a:pt x="34" y="299"/>
                    </a:lnTo>
                    <a:lnTo>
                      <a:pt x="32" y="297"/>
                    </a:lnTo>
                    <a:lnTo>
                      <a:pt x="30" y="296"/>
                    </a:lnTo>
                    <a:lnTo>
                      <a:pt x="27" y="293"/>
                    </a:lnTo>
                    <a:lnTo>
                      <a:pt x="27" y="293"/>
                    </a:lnTo>
                    <a:lnTo>
                      <a:pt x="16" y="288"/>
                    </a:lnTo>
                    <a:lnTo>
                      <a:pt x="11" y="286"/>
                    </a:lnTo>
                    <a:lnTo>
                      <a:pt x="10" y="285"/>
                    </a:lnTo>
                    <a:lnTo>
                      <a:pt x="8" y="285"/>
                    </a:lnTo>
                    <a:lnTo>
                      <a:pt x="2" y="285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2" y="283"/>
                    </a:lnTo>
                    <a:lnTo>
                      <a:pt x="2" y="282"/>
                    </a:lnTo>
                    <a:lnTo>
                      <a:pt x="2" y="282"/>
                    </a:lnTo>
                    <a:lnTo>
                      <a:pt x="2" y="280"/>
                    </a:lnTo>
                    <a:lnTo>
                      <a:pt x="2" y="280"/>
                    </a:lnTo>
                    <a:lnTo>
                      <a:pt x="4" y="278"/>
                    </a:lnTo>
                    <a:lnTo>
                      <a:pt x="4" y="278"/>
                    </a:lnTo>
                    <a:lnTo>
                      <a:pt x="4" y="278"/>
                    </a:lnTo>
                    <a:lnTo>
                      <a:pt x="4" y="277"/>
                    </a:lnTo>
                    <a:lnTo>
                      <a:pt x="4" y="277"/>
                    </a:lnTo>
                    <a:lnTo>
                      <a:pt x="5" y="277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7" y="272"/>
                    </a:lnTo>
                    <a:lnTo>
                      <a:pt x="8" y="272"/>
                    </a:lnTo>
                    <a:lnTo>
                      <a:pt x="10" y="269"/>
                    </a:lnTo>
                    <a:lnTo>
                      <a:pt x="11" y="269"/>
                    </a:lnTo>
                    <a:lnTo>
                      <a:pt x="13" y="267"/>
                    </a:lnTo>
                    <a:lnTo>
                      <a:pt x="13" y="267"/>
                    </a:lnTo>
                    <a:lnTo>
                      <a:pt x="13" y="267"/>
                    </a:lnTo>
                    <a:lnTo>
                      <a:pt x="13" y="266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1"/>
                    </a:lnTo>
                    <a:lnTo>
                      <a:pt x="13" y="259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6"/>
                    </a:lnTo>
                    <a:lnTo>
                      <a:pt x="19" y="256"/>
                    </a:lnTo>
                    <a:lnTo>
                      <a:pt x="18" y="256"/>
                    </a:lnTo>
                    <a:lnTo>
                      <a:pt x="16" y="256"/>
                    </a:lnTo>
                    <a:lnTo>
                      <a:pt x="16" y="255"/>
                    </a:lnTo>
                    <a:lnTo>
                      <a:pt x="15" y="255"/>
                    </a:lnTo>
                    <a:lnTo>
                      <a:pt x="16" y="253"/>
                    </a:lnTo>
                    <a:lnTo>
                      <a:pt x="18" y="250"/>
                    </a:lnTo>
                    <a:lnTo>
                      <a:pt x="19" y="250"/>
                    </a:lnTo>
                    <a:lnTo>
                      <a:pt x="21" y="245"/>
                    </a:lnTo>
                    <a:lnTo>
                      <a:pt x="26" y="242"/>
                    </a:lnTo>
                    <a:lnTo>
                      <a:pt x="27" y="239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29" y="233"/>
                    </a:lnTo>
                    <a:lnTo>
                      <a:pt x="26" y="233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19" y="222"/>
                    </a:lnTo>
                    <a:lnTo>
                      <a:pt x="18" y="220"/>
                    </a:lnTo>
                    <a:lnTo>
                      <a:pt x="18" y="220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35" y="215"/>
                    </a:lnTo>
                    <a:lnTo>
                      <a:pt x="48" y="215"/>
                    </a:lnTo>
                    <a:lnTo>
                      <a:pt x="60" y="214"/>
                    </a:lnTo>
                    <a:lnTo>
                      <a:pt x="63" y="212"/>
                    </a:lnTo>
                    <a:close/>
                    <a:moveTo>
                      <a:pt x="412" y="211"/>
                    </a:moveTo>
                    <a:lnTo>
                      <a:pt x="414" y="211"/>
                    </a:lnTo>
                    <a:lnTo>
                      <a:pt x="414" y="212"/>
                    </a:lnTo>
                    <a:lnTo>
                      <a:pt x="414" y="212"/>
                    </a:lnTo>
                    <a:lnTo>
                      <a:pt x="412" y="214"/>
                    </a:lnTo>
                    <a:lnTo>
                      <a:pt x="409" y="215"/>
                    </a:lnTo>
                    <a:lnTo>
                      <a:pt x="407" y="214"/>
                    </a:lnTo>
                    <a:lnTo>
                      <a:pt x="407" y="214"/>
                    </a:lnTo>
                    <a:lnTo>
                      <a:pt x="410" y="211"/>
                    </a:lnTo>
                    <a:lnTo>
                      <a:pt x="412" y="211"/>
                    </a:lnTo>
                    <a:close/>
                    <a:moveTo>
                      <a:pt x="437" y="211"/>
                    </a:moveTo>
                    <a:lnTo>
                      <a:pt x="439" y="211"/>
                    </a:lnTo>
                    <a:lnTo>
                      <a:pt x="442" y="212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0" y="214"/>
                    </a:lnTo>
                    <a:lnTo>
                      <a:pt x="436" y="212"/>
                    </a:lnTo>
                    <a:lnTo>
                      <a:pt x="434" y="212"/>
                    </a:lnTo>
                    <a:lnTo>
                      <a:pt x="434" y="212"/>
                    </a:lnTo>
                    <a:lnTo>
                      <a:pt x="436" y="211"/>
                    </a:lnTo>
                    <a:lnTo>
                      <a:pt x="436" y="211"/>
                    </a:lnTo>
                    <a:lnTo>
                      <a:pt x="437" y="211"/>
                    </a:lnTo>
                    <a:close/>
                    <a:moveTo>
                      <a:pt x="311" y="187"/>
                    </a:moveTo>
                    <a:lnTo>
                      <a:pt x="316" y="187"/>
                    </a:lnTo>
                    <a:lnTo>
                      <a:pt x="317" y="189"/>
                    </a:lnTo>
                    <a:lnTo>
                      <a:pt x="319" y="189"/>
                    </a:lnTo>
                    <a:lnTo>
                      <a:pt x="319" y="190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20" y="193"/>
                    </a:lnTo>
                    <a:lnTo>
                      <a:pt x="322" y="195"/>
                    </a:lnTo>
                    <a:lnTo>
                      <a:pt x="322" y="195"/>
                    </a:lnTo>
                    <a:lnTo>
                      <a:pt x="320" y="196"/>
                    </a:lnTo>
                    <a:lnTo>
                      <a:pt x="320" y="196"/>
                    </a:lnTo>
                    <a:lnTo>
                      <a:pt x="319" y="198"/>
                    </a:lnTo>
                    <a:lnTo>
                      <a:pt x="314" y="198"/>
                    </a:lnTo>
                    <a:lnTo>
                      <a:pt x="313" y="200"/>
                    </a:lnTo>
                    <a:lnTo>
                      <a:pt x="308" y="198"/>
                    </a:lnTo>
                    <a:lnTo>
                      <a:pt x="305" y="196"/>
                    </a:lnTo>
                    <a:lnTo>
                      <a:pt x="303" y="195"/>
                    </a:lnTo>
                    <a:lnTo>
                      <a:pt x="303" y="195"/>
                    </a:lnTo>
                    <a:lnTo>
                      <a:pt x="305" y="195"/>
                    </a:lnTo>
                    <a:lnTo>
                      <a:pt x="305" y="193"/>
                    </a:lnTo>
                    <a:lnTo>
                      <a:pt x="306" y="190"/>
                    </a:lnTo>
                    <a:lnTo>
                      <a:pt x="306" y="190"/>
                    </a:lnTo>
                    <a:lnTo>
                      <a:pt x="309" y="187"/>
                    </a:lnTo>
                    <a:lnTo>
                      <a:pt x="311" y="187"/>
                    </a:lnTo>
                    <a:close/>
                    <a:moveTo>
                      <a:pt x="448" y="181"/>
                    </a:moveTo>
                    <a:lnTo>
                      <a:pt x="451" y="182"/>
                    </a:lnTo>
                    <a:lnTo>
                      <a:pt x="455" y="182"/>
                    </a:lnTo>
                    <a:lnTo>
                      <a:pt x="458" y="184"/>
                    </a:lnTo>
                    <a:lnTo>
                      <a:pt x="462" y="187"/>
                    </a:lnTo>
                    <a:lnTo>
                      <a:pt x="464" y="190"/>
                    </a:lnTo>
                    <a:lnTo>
                      <a:pt x="466" y="192"/>
                    </a:lnTo>
                    <a:lnTo>
                      <a:pt x="467" y="193"/>
                    </a:lnTo>
                    <a:lnTo>
                      <a:pt x="469" y="196"/>
                    </a:lnTo>
                    <a:lnTo>
                      <a:pt x="467" y="196"/>
                    </a:lnTo>
                    <a:lnTo>
                      <a:pt x="467" y="198"/>
                    </a:lnTo>
                    <a:lnTo>
                      <a:pt x="467" y="200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4"/>
                    </a:lnTo>
                    <a:lnTo>
                      <a:pt x="469" y="206"/>
                    </a:lnTo>
                    <a:lnTo>
                      <a:pt x="469" y="207"/>
                    </a:lnTo>
                    <a:lnTo>
                      <a:pt x="467" y="207"/>
                    </a:lnTo>
                    <a:lnTo>
                      <a:pt x="467" y="207"/>
                    </a:lnTo>
                    <a:lnTo>
                      <a:pt x="467" y="209"/>
                    </a:lnTo>
                    <a:lnTo>
                      <a:pt x="467" y="209"/>
                    </a:lnTo>
                    <a:lnTo>
                      <a:pt x="466" y="209"/>
                    </a:lnTo>
                    <a:lnTo>
                      <a:pt x="461" y="211"/>
                    </a:lnTo>
                    <a:lnTo>
                      <a:pt x="458" y="211"/>
                    </a:lnTo>
                    <a:lnTo>
                      <a:pt x="453" y="211"/>
                    </a:lnTo>
                    <a:lnTo>
                      <a:pt x="451" y="211"/>
                    </a:lnTo>
                    <a:lnTo>
                      <a:pt x="450" y="209"/>
                    </a:lnTo>
                    <a:lnTo>
                      <a:pt x="447" y="209"/>
                    </a:lnTo>
                    <a:lnTo>
                      <a:pt x="442" y="206"/>
                    </a:lnTo>
                    <a:lnTo>
                      <a:pt x="440" y="206"/>
                    </a:lnTo>
                    <a:lnTo>
                      <a:pt x="434" y="204"/>
                    </a:lnTo>
                    <a:lnTo>
                      <a:pt x="431" y="201"/>
                    </a:lnTo>
                    <a:lnTo>
                      <a:pt x="429" y="201"/>
                    </a:lnTo>
                    <a:lnTo>
                      <a:pt x="428" y="203"/>
                    </a:lnTo>
                    <a:lnTo>
                      <a:pt x="428" y="201"/>
                    </a:lnTo>
                    <a:lnTo>
                      <a:pt x="428" y="201"/>
                    </a:lnTo>
                    <a:lnTo>
                      <a:pt x="428" y="200"/>
                    </a:lnTo>
                    <a:lnTo>
                      <a:pt x="426" y="200"/>
                    </a:lnTo>
                    <a:lnTo>
                      <a:pt x="425" y="200"/>
                    </a:lnTo>
                    <a:lnTo>
                      <a:pt x="423" y="200"/>
                    </a:lnTo>
                    <a:lnTo>
                      <a:pt x="423" y="200"/>
                    </a:lnTo>
                    <a:lnTo>
                      <a:pt x="423" y="198"/>
                    </a:lnTo>
                    <a:lnTo>
                      <a:pt x="425" y="196"/>
                    </a:lnTo>
                    <a:lnTo>
                      <a:pt x="426" y="193"/>
                    </a:lnTo>
                    <a:lnTo>
                      <a:pt x="428" y="193"/>
                    </a:lnTo>
                    <a:lnTo>
                      <a:pt x="429" y="193"/>
                    </a:lnTo>
                    <a:lnTo>
                      <a:pt x="431" y="192"/>
                    </a:lnTo>
                    <a:lnTo>
                      <a:pt x="431" y="190"/>
                    </a:lnTo>
                    <a:lnTo>
                      <a:pt x="432" y="187"/>
                    </a:lnTo>
                    <a:lnTo>
                      <a:pt x="434" y="185"/>
                    </a:lnTo>
                    <a:lnTo>
                      <a:pt x="437" y="184"/>
                    </a:lnTo>
                    <a:lnTo>
                      <a:pt x="445" y="182"/>
                    </a:lnTo>
                    <a:lnTo>
                      <a:pt x="448" y="181"/>
                    </a:lnTo>
                    <a:close/>
                    <a:moveTo>
                      <a:pt x="426" y="181"/>
                    </a:moveTo>
                    <a:lnTo>
                      <a:pt x="429" y="182"/>
                    </a:lnTo>
                    <a:lnTo>
                      <a:pt x="431" y="182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1" y="185"/>
                    </a:lnTo>
                    <a:lnTo>
                      <a:pt x="429" y="185"/>
                    </a:lnTo>
                    <a:lnTo>
                      <a:pt x="429" y="185"/>
                    </a:lnTo>
                    <a:lnTo>
                      <a:pt x="428" y="185"/>
                    </a:lnTo>
                    <a:lnTo>
                      <a:pt x="425" y="185"/>
                    </a:lnTo>
                    <a:lnTo>
                      <a:pt x="423" y="187"/>
                    </a:lnTo>
                    <a:lnTo>
                      <a:pt x="421" y="189"/>
                    </a:lnTo>
                    <a:lnTo>
                      <a:pt x="421" y="189"/>
                    </a:lnTo>
                    <a:lnTo>
                      <a:pt x="420" y="189"/>
                    </a:lnTo>
                    <a:lnTo>
                      <a:pt x="418" y="189"/>
                    </a:lnTo>
                    <a:lnTo>
                      <a:pt x="418" y="189"/>
                    </a:lnTo>
                    <a:lnTo>
                      <a:pt x="417" y="185"/>
                    </a:lnTo>
                    <a:lnTo>
                      <a:pt x="418" y="185"/>
                    </a:lnTo>
                    <a:lnTo>
                      <a:pt x="420" y="184"/>
                    </a:lnTo>
                    <a:lnTo>
                      <a:pt x="425" y="182"/>
                    </a:lnTo>
                    <a:lnTo>
                      <a:pt x="426" y="182"/>
                    </a:lnTo>
                    <a:lnTo>
                      <a:pt x="426" y="181"/>
                    </a:lnTo>
                    <a:lnTo>
                      <a:pt x="426" y="181"/>
                    </a:lnTo>
                    <a:lnTo>
                      <a:pt x="426" y="181"/>
                    </a:lnTo>
                    <a:close/>
                    <a:moveTo>
                      <a:pt x="71" y="173"/>
                    </a:moveTo>
                    <a:lnTo>
                      <a:pt x="73" y="173"/>
                    </a:lnTo>
                    <a:lnTo>
                      <a:pt x="73" y="173"/>
                    </a:lnTo>
                    <a:lnTo>
                      <a:pt x="71" y="174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3"/>
                    </a:lnTo>
                    <a:lnTo>
                      <a:pt x="71" y="173"/>
                    </a:lnTo>
                    <a:lnTo>
                      <a:pt x="71" y="173"/>
                    </a:lnTo>
                    <a:close/>
                    <a:moveTo>
                      <a:pt x="453" y="171"/>
                    </a:moveTo>
                    <a:lnTo>
                      <a:pt x="453" y="171"/>
                    </a:lnTo>
                    <a:lnTo>
                      <a:pt x="455" y="171"/>
                    </a:lnTo>
                    <a:lnTo>
                      <a:pt x="455" y="173"/>
                    </a:lnTo>
                    <a:lnTo>
                      <a:pt x="455" y="174"/>
                    </a:lnTo>
                    <a:lnTo>
                      <a:pt x="456" y="176"/>
                    </a:lnTo>
                    <a:lnTo>
                      <a:pt x="456" y="176"/>
                    </a:lnTo>
                    <a:lnTo>
                      <a:pt x="456" y="178"/>
                    </a:lnTo>
                    <a:lnTo>
                      <a:pt x="456" y="178"/>
                    </a:lnTo>
                    <a:lnTo>
                      <a:pt x="453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6"/>
                    </a:lnTo>
                    <a:lnTo>
                      <a:pt x="448" y="174"/>
                    </a:lnTo>
                    <a:lnTo>
                      <a:pt x="448" y="174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50" y="171"/>
                    </a:lnTo>
                    <a:lnTo>
                      <a:pt x="453" y="171"/>
                    </a:lnTo>
                    <a:close/>
                    <a:moveTo>
                      <a:pt x="119" y="167"/>
                    </a:moveTo>
                    <a:lnTo>
                      <a:pt x="120" y="168"/>
                    </a:lnTo>
                    <a:lnTo>
                      <a:pt x="122" y="168"/>
                    </a:lnTo>
                    <a:lnTo>
                      <a:pt x="119" y="171"/>
                    </a:lnTo>
                    <a:lnTo>
                      <a:pt x="119" y="173"/>
                    </a:lnTo>
                    <a:lnTo>
                      <a:pt x="116" y="176"/>
                    </a:lnTo>
                    <a:lnTo>
                      <a:pt x="111" y="182"/>
                    </a:lnTo>
                    <a:lnTo>
                      <a:pt x="109" y="182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98" y="184"/>
                    </a:lnTo>
                    <a:lnTo>
                      <a:pt x="95" y="182"/>
                    </a:lnTo>
                    <a:lnTo>
                      <a:pt x="93" y="182"/>
                    </a:lnTo>
                    <a:lnTo>
                      <a:pt x="93" y="182"/>
                    </a:lnTo>
                    <a:lnTo>
                      <a:pt x="95" y="181"/>
                    </a:lnTo>
                    <a:lnTo>
                      <a:pt x="97" y="179"/>
                    </a:lnTo>
                    <a:lnTo>
                      <a:pt x="100" y="178"/>
                    </a:lnTo>
                    <a:lnTo>
                      <a:pt x="104" y="173"/>
                    </a:lnTo>
                    <a:lnTo>
                      <a:pt x="109" y="171"/>
                    </a:lnTo>
                    <a:lnTo>
                      <a:pt x="112" y="171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9" y="167"/>
                    </a:lnTo>
                    <a:close/>
                    <a:moveTo>
                      <a:pt x="677" y="167"/>
                    </a:moveTo>
                    <a:lnTo>
                      <a:pt x="678" y="167"/>
                    </a:lnTo>
                    <a:lnTo>
                      <a:pt x="680" y="168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3"/>
                    </a:lnTo>
                    <a:lnTo>
                      <a:pt x="677" y="174"/>
                    </a:lnTo>
                    <a:lnTo>
                      <a:pt x="675" y="174"/>
                    </a:lnTo>
                    <a:lnTo>
                      <a:pt x="672" y="176"/>
                    </a:lnTo>
                    <a:lnTo>
                      <a:pt x="671" y="176"/>
                    </a:lnTo>
                    <a:lnTo>
                      <a:pt x="669" y="174"/>
                    </a:lnTo>
                    <a:lnTo>
                      <a:pt x="667" y="174"/>
                    </a:lnTo>
                    <a:lnTo>
                      <a:pt x="671" y="171"/>
                    </a:lnTo>
                    <a:lnTo>
                      <a:pt x="672" y="170"/>
                    </a:lnTo>
                    <a:lnTo>
                      <a:pt x="675" y="168"/>
                    </a:lnTo>
                    <a:lnTo>
                      <a:pt x="677" y="167"/>
                    </a:lnTo>
                    <a:close/>
                    <a:moveTo>
                      <a:pt x="330" y="162"/>
                    </a:moveTo>
                    <a:lnTo>
                      <a:pt x="335" y="162"/>
                    </a:lnTo>
                    <a:lnTo>
                      <a:pt x="336" y="162"/>
                    </a:lnTo>
                    <a:lnTo>
                      <a:pt x="338" y="165"/>
                    </a:lnTo>
                    <a:lnTo>
                      <a:pt x="338" y="168"/>
                    </a:lnTo>
                    <a:lnTo>
                      <a:pt x="339" y="168"/>
                    </a:lnTo>
                    <a:lnTo>
                      <a:pt x="343" y="170"/>
                    </a:lnTo>
                    <a:lnTo>
                      <a:pt x="346" y="171"/>
                    </a:lnTo>
                    <a:lnTo>
                      <a:pt x="346" y="173"/>
                    </a:lnTo>
                    <a:lnTo>
                      <a:pt x="344" y="173"/>
                    </a:lnTo>
                    <a:lnTo>
                      <a:pt x="341" y="173"/>
                    </a:lnTo>
                    <a:lnTo>
                      <a:pt x="339" y="174"/>
                    </a:lnTo>
                    <a:lnTo>
                      <a:pt x="338" y="176"/>
                    </a:lnTo>
                    <a:lnTo>
                      <a:pt x="336" y="178"/>
                    </a:lnTo>
                    <a:lnTo>
                      <a:pt x="332" y="178"/>
                    </a:lnTo>
                    <a:lnTo>
                      <a:pt x="327" y="178"/>
                    </a:lnTo>
                    <a:lnTo>
                      <a:pt x="327" y="176"/>
                    </a:lnTo>
                    <a:lnTo>
                      <a:pt x="330" y="173"/>
                    </a:lnTo>
                    <a:lnTo>
                      <a:pt x="328" y="171"/>
                    </a:lnTo>
                    <a:lnTo>
                      <a:pt x="319" y="174"/>
                    </a:lnTo>
                    <a:lnTo>
                      <a:pt x="317" y="173"/>
                    </a:lnTo>
                    <a:lnTo>
                      <a:pt x="319" y="170"/>
                    </a:lnTo>
                    <a:lnTo>
                      <a:pt x="317" y="170"/>
                    </a:lnTo>
                    <a:lnTo>
                      <a:pt x="313" y="170"/>
                    </a:lnTo>
                    <a:lnTo>
                      <a:pt x="311" y="167"/>
                    </a:lnTo>
                    <a:lnTo>
                      <a:pt x="311" y="165"/>
                    </a:lnTo>
                    <a:lnTo>
                      <a:pt x="316" y="163"/>
                    </a:lnTo>
                    <a:lnTo>
                      <a:pt x="322" y="163"/>
                    </a:lnTo>
                    <a:lnTo>
                      <a:pt x="330" y="162"/>
                    </a:lnTo>
                    <a:close/>
                    <a:moveTo>
                      <a:pt x="313" y="151"/>
                    </a:moveTo>
                    <a:lnTo>
                      <a:pt x="316" y="151"/>
                    </a:lnTo>
                    <a:lnTo>
                      <a:pt x="316" y="151"/>
                    </a:lnTo>
                    <a:lnTo>
                      <a:pt x="317" y="151"/>
                    </a:lnTo>
                    <a:lnTo>
                      <a:pt x="317" y="152"/>
                    </a:lnTo>
                    <a:lnTo>
                      <a:pt x="316" y="152"/>
                    </a:lnTo>
                    <a:lnTo>
                      <a:pt x="317" y="154"/>
                    </a:lnTo>
                    <a:lnTo>
                      <a:pt x="319" y="152"/>
                    </a:lnTo>
                    <a:lnTo>
                      <a:pt x="320" y="152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8" y="155"/>
                    </a:lnTo>
                    <a:lnTo>
                      <a:pt x="330" y="157"/>
                    </a:lnTo>
                    <a:lnTo>
                      <a:pt x="330" y="157"/>
                    </a:lnTo>
                    <a:lnTo>
                      <a:pt x="330" y="159"/>
                    </a:lnTo>
                    <a:lnTo>
                      <a:pt x="328" y="159"/>
                    </a:lnTo>
                    <a:lnTo>
                      <a:pt x="327" y="160"/>
                    </a:lnTo>
                    <a:lnTo>
                      <a:pt x="324" y="160"/>
                    </a:lnTo>
                    <a:lnTo>
                      <a:pt x="313" y="160"/>
                    </a:lnTo>
                    <a:lnTo>
                      <a:pt x="311" y="160"/>
                    </a:lnTo>
                    <a:lnTo>
                      <a:pt x="311" y="160"/>
                    </a:lnTo>
                    <a:lnTo>
                      <a:pt x="309" y="155"/>
                    </a:lnTo>
                    <a:lnTo>
                      <a:pt x="308" y="154"/>
                    </a:lnTo>
                    <a:lnTo>
                      <a:pt x="308" y="152"/>
                    </a:lnTo>
                    <a:lnTo>
                      <a:pt x="308" y="152"/>
                    </a:lnTo>
                    <a:lnTo>
                      <a:pt x="309" y="152"/>
                    </a:lnTo>
                    <a:lnTo>
                      <a:pt x="313" y="151"/>
                    </a:lnTo>
                    <a:close/>
                    <a:moveTo>
                      <a:pt x="393" y="149"/>
                    </a:moveTo>
                    <a:lnTo>
                      <a:pt x="396" y="151"/>
                    </a:lnTo>
                    <a:lnTo>
                      <a:pt x="399" y="152"/>
                    </a:lnTo>
                    <a:lnTo>
                      <a:pt x="399" y="154"/>
                    </a:lnTo>
                    <a:lnTo>
                      <a:pt x="404" y="154"/>
                    </a:lnTo>
                    <a:lnTo>
                      <a:pt x="406" y="155"/>
                    </a:lnTo>
                    <a:lnTo>
                      <a:pt x="407" y="155"/>
                    </a:lnTo>
                    <a:lnTo>
                      <a:pt x="407" y="157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07" y="160"/>
                    </a:lnTo>
                    <a:lnTo>
                      <a:pt x="407" y="160"/>
                    </a:lnTo>
                    <a:lnTo>
                      <a:pt x="407" y="162"/>
                    </a:lnTo>
                    <a:lnTo>
                      <a:pt x="409" y="163"/>
                    </a:lnTo>
                    <a:lnTo>
                      <a:pt x="410" y="165"/>
                    </a:lnTo>
                    <a:lnTo>
                      <a:pt x="410" y="167"/>
                    </a:lnTo>
                    <a:lnTo>
                      <a:pt x="410" y="167"/>
                    </a:lnTo>
                    <a:lnTo>
                      <a:pt x="409" y="170"/>
                    </a:lnTo>
                    <a:lnTo>
                      <a:pt x="409" y="171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9" y="174"/>
                    </a:lnTo>
                    <a:lnTo>
                      <a:pt x="407" y="176"/>
                    </a:lnTo>
                    <a:lnTo>
                      <a:pt x="404" y="178"/>
                    </a:lnTo>
                    <a:lnTo>
                      <a:pt x="406" y="178"/>
                    </a:lnTo>
                    <a:lnTo>
                      <a:pt x="412" y="179"/>
                    </a:lnTo>
                    <a:lnTo>
                      <a:pt x="412" y="181"/>
                    </a:lnTo>
                    <a:lnTo>
                      <a:pt x="412" y="184"/>
                    </a:lnTo>
                    <a:lnTo>
                      <a:pt x="412" y="187"/>
                    </a:lnTo>
                    <a:lnTo>
                      <a:pt x="412" y="187"/>
                    </a:lnTo>
                    <a:lnTo>
                      <a:pt x="410" y="187"/>
                    </a:lnTo>
                    <a:lnTo>
                      <a:pt x="409" y="185"/>
                    </a:lnTo>
                    <a:lnTo>
                      <a:pt x="404" y="187"/>
                    </a:lnTo>
                    <a:lnTo>
                      <a:pt x="406" y="192"/>
                    </a:lnTo>
                    <a:lnTo>
                      <a:pt x="407" y="195"/>
                    </a:lnTo>
                    <a:lnTo>
                      <a:pt x="407" y="195"/>
                    </a:lnTo>
                    <a:lnTo>
                      <a:pt x="407" y="196"/>
                    </a:lnTo>
                    <a:lnTo>
                      <a:pt x="406" y="196"/>
                    </a:lnTo>
                    <a:lnTo>
                      <a:pt x="406" y="196"/>
                    </a:lnTo>
                    <a:lnTo>
                      <a:pt x="404" y="195"/>
                    </a:lnTo>
                    <a:lnTo>
                      <a:pt x="402" y="193"/>
                    </a:lnTo>
                    <a:lnTo>
                      <a:pt x="402" y="193"/>
                    </a:lnTo>
                    <a:lnTo>
                      <a:pt x="402" y="195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4" y="198"/>
                    </a:lnTo>
                    <a:lnTo>
                      <a:pt x="402" y="198"/>
                    </a:lnTo>
                    <a:lnTo>
                      <a:pt x="401" y="200"/>
                    </a:lnTo>
                    <a:lnTo>
                      <a:pt x="399" y="200"/>
                    </a:lnTo>
                    <a:lnTo>
                      <a:pt x="395" y="200"/>
                    </a:lnTo>
                    <a:lnTo>
                      <a:pt x="393" y="200"/>
                    </a:lnTo>
                    <a:lnTo>
                      <a:pt x="391" y="200"/>
                    </a:lnTo>
                    <a:lnTo>
                      <a:pt x="388" y="200"/>
                    </a:lnTo>
                    <a:lnTo>
                      <a:pt x="387" y="200"/>
                    </a:lnTo>
                    <a:lnTo>
                      <a:pt x="385" y="200"/>
                    </a:lnTo>
                    <a:lnTo>
                      <a:pt x="384" y="198"/>
                    </a:lnTo>
                    <a:lnTo>
                      <a:pt x="382" y="198"/>
                    </a:lnTo>
                    <a:lnTo>
                      <a:pt x="379" y="200"/>
                    </a:lnTo>
                    <a:lnTo>
                      <a:pt x="376" y="200"/>
                    </a:lnTo>
                    <a:lnTo>
                      <a:pt x="371" y="200"/>
                    </a:lnTo>
                    <a:lnTo>
                      <a:pt x="369" y="200"/>
                    </a:lnTo>
                    <a:lnTo>
                      <a:pt x="369" y="198"/>
                    </a:lnTo>
                    <a:lnTo>
                      <a:pt x="368" y="195"/>
                    </a:lnTo>
                    <a:lnTo>
                      <a:pt x="368" y="193"/>
                    </a:lnTo>
                    <a:lnTo>
                      <a:pt x="373" y="193"/>
                    </a:lnTo>
                    <a:lnTo>
                      <a:pt x="373" y="193"/>
                    </a:lnTo>
                    <a:lnTo>
                      <a:pt x="369" y="192"/>
                    </a:lnTo>
                    <a:lnTo>
                      <a:pt x="365" y="190"/>
                    </a:lnTo>
                    <a:lnTo>
                      <a:pt x="363" y="190"/>
                    </a:lnTo>
                    <a:lnTo>
                      <a:pt x="365" y="189"/>
                    </a:lnTo>
                    <a:lnTo>
                      <a:pt x="365" y="189"/>
                    </a:lnTo>
                    <a:lnTo>
                      <a:pt x="369" y="187"/>
                    </a:lnTo>
                    <a:lnTo>
                      <a:pt x="374" y="184"/>
                    </a:lnTo>
                    <a:lnTo>
                      <a:pt x="377" y="182"/>
                    </a:lnTo>
                    <a:lnTo>
                      <a:pt x="377" y="181"/>
                    </a:lnTo>
                    <a:lnTo>
                      <a:pt x="380" y="181"/>
                    </a:lnTo>
                    <a:lnTo>
                      <a:pt x="385" y="181"/>
                    </a:lnTo>
                    <a:lnTo>
                      <a:pt x="385" y="179"/>
                    </a:lnTo>
                    <a:lnTo>
                      <a:pt x="376" y="179"/>
                    </a:lnTo>
                    <a:lnTo>
                      <a:pt x="361" y="182"/>
                    </a:lnTo>
                    <a:lnTo>
                      <a:pt x="357" y="182"/>
                    </a:lnTo>
                    <a:lnTo>
                      <a:pt x="354" y="182"/>
                    </a:lnTo>
                    <a:lnTo>
                      <a:pt x="338" y="185"/>
                    </a:lnTo>
                    <a:lnTo>
                      <a:pt x="336" y="185"/>
                    </a:lnTo>
                    <a:lnTo>
                      <a:pt x="335" y="184"/>
                    </a:lnTo>
                    <a:lnTo>
                      <a:pt x="333" y="182"/>
                    </a:lnTo>
                    <a:lnTo>
                      <a:pt x="335" y="181"/>
                    </a:lnTo>
                    <a:lnTo>
                      <a:pt x="339" y="179"/>
                    </a:lnTo>
                    <a:lnTo>
                      <a:pt x="341" y="178"/>
                    </a:lnTo>
                    <a:lnTo>
                      <a:pt x="341" y="176"/>
                    </a:lnTo>
                    <a:lnTo>
                      <a:pt x="343" y="174"/>
                    </a:lnTo>
                    <a:lnTo>
                      <a:pt x="346" y="174"/>
                    </a:lnTo>
                    <a:lnTo>
                      <a:pt x="350" y="176"/>
                    </a:lnTo>
                    <a:lnTo>
                      <a:pt x="354" y="178"/>
                    </a:lnTo>
                    <a:lnTo>
                      <a:pt x="355" y="178"/>
                    </a:lnTo>
                    <a:lnTo>
                      <a:pt x="358" y="178"/>
                    </a:lnTo>
                    <a:lnTo>
                      <a:pt x="360" y="176"/>
                    </a:lnTo>
                    <a:lnTo>
                      <a:pt x="360" y="176"/>
                    </a:lnTo>
                    <a:lnTo>
                      <a:pt x="355" y="178"/>
                    </a:lnTo>
                    <a:lnTo>
                      <a:pt x="355" y="176"/>
                    </a:lnTo>
                    <a:lnTo>
                      <a:pt x="354" y="174"/>
                    </a:lnTo>
                    <a:lnTo>
                      <a:pt x="354" y="174"/>
                    </a:lnTo>
                    <a:lnTo>
                      <a:pt x="352" y="173"/>
                    </a:lnTo>
                    <a:lnTo>
                      <a:pt x="352" y="173"/>
                    </a:lnTo>
                    <a:lnTo>
                      <a:pt x="354" y="171"/>
                    </a:lnTo>
                    <a:lnTo>
                      <a:pt x="349" y="170"/>
                    </a:lnTo>
                    <a:lnTo>
                      <a:pt x="347" y="170"/>
                    </a:lnTo>
                    <a:lnTo>
                      <a:pt x="347" y="168"/>
                    </a:lnTo>
                    <a:lnTo>
                      <a:pt x="347" y="168"/>
                    </a:lnTo>
                    <a:lnTo>
                      <a:pt x="349" y="167"/>
                    </a:lnTo>
                    <a:lnTo>
                      <a:pt x="352" y="163"/>
                    </a:lnTo>
                    <a:lnTo>
                      <a:pt x="352" y="163"/>
                    </a:lnTo>
                    <a:lnTo>
                      <a:pt x="347" y="163"/>
                    </a:lnTo>
                    <a:lnTo>
                      <a:pt x="346" y="163"/>
                    </a:lnTo>
                    <a:lnTo>
                      <a:pt x="343" y="162"/>
                    </a:lnTo>
                    <a:lnTo>
                      <a:pt x="344" y="160"/>
                    </a:lnTo>
                    <a:lnTo>
                      <a:pt x="346" y="159"/>
                    </a:lnTo>
                    <a:lnTo>
                      <a:pt x="347" y="157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4" y="157"/>
                    </a:lnTo>
                    <a:lnTo>
                      <a:pt x="355" y="159"/>
                    </a:lnTo>
                    <a:lnTo>
                      <a:pt x="358" y="160"/>
                    </a:lnTo>
                    <a:lnTo>
                      <a:pt x="358" y="162"/>
                    </a:lnTo>
                    <a:lnTo>
                      <a:pt x="358" y="162"/>
                    </a:lnTo>
                    <a:lnTo>
                      <a:pt x="358" y="163"/>
                    </a:lnTo>
                    <a:lnTo>
                      <a:pt x="361" y="165"/>
                    </a:lnTo>
                    <a:lnTo>
                      <a:pt x="371" y="170"/>
                    </a:lnTo>
                    <a:lnTo>
                      <a:pt x="373" y="171"/>
                    </a:lnTo>
                    <a:lnTo>
                      <a:pt x="374" y="173"/>
                    </a:lnTo>
                    <a:lnTo>
                      <a:pt x="376" y="173"/>
                    </a:lnTo>
                    <a:lnTo>
                      <a:pt x="377" y="173"/>
                    </a:lnTo>
                    <a:lnTo>
                      <a:pt x="379" y="173"/>
                    </a:lnTo>
                    <a:lnTo>
                      <a:pt x="379" y="171"/>
                    </a:lnTo>
                    <a:lnTo>
                      <a:pt x="374" y="170"/>
                    </a:lnTo>
                    <a:lnTo>
                      <a:pt x="374" y="168"/>
                    </a:lnTo>
                    <a:lnTo>
                      <a:pt x="373" y="167"/>
                    </a:lnTo>
                    <a:lnTo>
                      <a:pt x="373" y="167"/>
                    </a:lnTo>
                    <a:lnTo>
                      <a:pt x="374" y="167"/>
                    </a:lnTo>
                    <a:lnTo>
                      <a:pt x="377" y="167"/>
                    </a:lnTo>
                    <a:lnTo>
                      <a:pt x="380" y="167"/>
                    </a:lnTo>
                    <a:lnTo>
                      <a:pt x="377" y="165"/>
                    </a:lnTo>
                    <a:lnTo>
                      <a:pt x="374" y="165"/>
                    </a:lnTo>
                    <a:lnTo>
                      <a:pt x="371" y="165"/>
                    </a:lnTo>
                    <a:lnTo>
                      <a:pt x="368" y="163"/>
                    </a:lnTo>
                    <a:lnTo>
                      <a:pt x="368" y="163"/>
                    </a:lnTo>
                    <a:lnTo>
                      <a:pt x="369" y="162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3" y="160"/>
                    </a:lnTo>
                    <a:lnTo>
                      <a:pt x="371" y="160"/>
                    </a:lnTo>
                    <a:lnTo>
                      <a:pt x="365" y="159"/>
                    </a:lnTo>
                    <a:lnTo>
                      <a:pt x="363" y="157"/>
                    </a:lnTo>
                    <a:lnTo>
                      <a:pt x="361" y="157"/>
                    </a:lnTo>
                    <a:lnTo>
                      <a:pt x="361" y="155"/>
                    </a:lnTo>
                    <a:lnTo>
                      <a:pt x="361" y="155"/>
                    </a:lnTo>
                    <a:lnTo>
                      <a:pt x="366" y="152"/>
                    </a:lnTo>
                    <a:lnTo>
                      <a:pt x="368" y="152"/>
                    </a:lnTo>
                    <a:lnTo>
                      <a:pt x="373" y="151"/>
                    </a:lnTo>
                    <a:lnTo>
                      <a:pt x="377" y="151"/>
                    </a:lnTo>
                    <a:lnTo>
                      <a:pt x="379" y="152"/>
                    </a:lnTo>
                    <a:lnTo>
                      <a:pt x="384" y="155"/>
                    </a:lnTo>
                    <a:lnTo>
                      <a:pt x="387" y="157"/>
                    </a:lnTo>
                    <a:lnTo>
                      <a:pt x="390" y="157"/>
                    </a:lnTo>
                    <a:lnTo>
                      <a:pt x="388" y="154"/>
                    </a:lnTo>
                    <a:lnTo>
                      <a:pt x="388" y="152"/>
                    </a:lnTo>
                    <a:lnTo>
                      <a:pt x="390" y="151"/>
                    </a:lnTo>
                    <a:lnTo>
                      <a:pt x="393" y="149"/>
                    </a:lnTo>
                    <a:close/>
                    <a:moveTo>
                      <a:pt x="365" y="148"/>
                    </a:moveTo>
                    <a:lnTo>
                      <a:pt x="368" y="148"/>
                    </a:lnTo>
                    <a:lnTo>
                      <a:pt x="371" y="149"/>
                    </a:lnTo>
                    <a:lnTo>
                      <a:pt x="363" y="151"/>
                    </a:lnTo>
                    <a:lnTo>
                      <a:pt x="357" y="154"/>
                    </a:lnTo>
                    <a:lnTo>
                      <a:pt x="352" y="154"/>
                    </a:lnTo>
                    <a:lnTo>
                      <a:pt x="350" y="152"/>
                    </a:lnTo>
                    <a:lnTo>
                      <a:pt x="350" y="152"/>
                    </a:lnTo>
                    <a:lnTo>
                      <a:pt x="352" y="152"/>
                    </a:lnTo>
                    <a:lnTo>
                      <a:pt x="357" y="151"/>
                    </a:lnTo>
                    <a:lnTo>
                      <a:pt x="360" y="149"/>
                    </a:lnTo>
                    <a:lnTo>
                      <a:pt x="361" y="148"/>
                    </a:lnTo>
                    <a:lnTo>
                      <a:pt x="365" y="148"/>
                    </a:lnTo>
                    <a:close/>
                    <a:moveTo>
                      <a:pt x="246" y="146"/>
                    </a:moveTo>
                    <a:lnTo>
                      <a:pt x="251" y="148"/>
                    </a:lnTo>
                    <a:lnTo>
                      <a:pt x="251" y="148"/>
                    </a:lnTo>
                    <a:lnTo>
                      <a:pt x="251" y="148"/>
                    </a:lnTo>
                    <a:lnTo>
                      <a:pt x="251" y="149"/>
                    </a:lnTo>
                    <a:lnTo>
                      <a:pt x="251" y="151"/>
                    </a:lnTo>
                    <a:lnTo>
                      <a:pt x="250" y="152"/>
                    </a:lnTo>
                    <a:lnTo>
                      <a:pt x="250" y="152"/>
                    </a:lnTo>
                    <a:lnTo>
                      <a:pt x="250" y="152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4" y="159"/>
                    </a:lnTo>
                    <a:lnTo>
                      <a:pt x="256" y="160"/>
                    </a:lnTo>
                    <a:lnTo>
                      <a:pt x="257" y="163"/>
                    </a:lnTo>
                    <a:lnTo>
                      <a:pt x="256" y="165"/>
                    </a:lnTo>
                    <a:lnTo>
                      <a:pt x="254" y="167"/>
                    </a:lnTo>
                    <a:lnTo>
                      <a:pt x="253" y="167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4" y="168"/>
                    </a:lnTo>
                    <a:lnTo>
                      <a:pt x="256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2" y="170"/>
                    </a:lnTo>
                    <a:lnTo>
                      <a:pt x="262" y="171"/>
                    </a:lnTo>
                    <a:lnTo>
                      <a:pt x="262" y="171"/>
                    </a:lnTo>
                    <a:lnTo>
                      <a:pt x="262" y="171"/>
                    </a:lnTo>
                    <a:lnTo>
                      <a:pt x="262" y="173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59" y="176"/>
                    </a:lnTo>
                    <a:lnTo>
                      <a:pt x="262" y="174"/>
                    </a:lnTo>
                    <a:lnTo>
                      <a:pt x="265" y="173"/>
                    </a:lnTo>
                    <a:lnTo>
                      <a:pt x="267" y="173"/>
                    </a:lnTo>
                    <a:lnTo>
                      <a:pt x="270" y="174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3" y="178"/>
                    </a:lnTo>
                    <a:lnTo>
                      <a:pt x="275" y="181"/>
                    </a:lnTo>
                    <a:lnTo>
                      <a:pt x="275" y="179"/>
                    </a:lnTo>
                    <a:lnTo>
                      <a:pt x="275" y="178"/>
                    </a:lnTo>
                    <a:lnTo>
                      <a:pt x="275" y="178"/>
                    </a:lnTo>
                    <a:lnTo>
                      <a:pt x="278" y="176"/>
                    </a:lnTo>
                    <a:lnTo>
                      <a:pt x="278" y="176"/>
                    </a:lnTo>
                    <a:lnTo>
                      <a:pt x="276" y="174"/>
                    </a:lnTo>
                    <a:lnTo>
                      <a:pt x="276" y="174"/>
                    </a:lnTo>
                    <a:lnTo>
                      <a:pt x="275" y="173"/>
                    </a:lnTo>
                    <a:lnTo>
                      <a:pt x="275" y="171"/>
                    </a:lnTo>
                    <a:lnTo>
                      <a:pt x="276" y="171"/>
                    </a:lnTo>
                    <a:lnTo>
                      <a:pt x="278" y="170"/>
                    </a:lnTo>
                    <a:lnTo>
                      <a:pt x="279" y="170"/>
                    </a:lnTo>
                    <a:lnTo>
                      <a:pt x="281" y="168"/>
                    </a:lnTo>
                    <a:lnTo>
                      <a:pt x="289" y="170"/>
                    </a:lnTo>
                    <a:lnTo>
                      <a:pt x="292" y="171"/>
                    </a:lnTo>
                    <a:lnTo>
                      <a:pt x="292" y="173"/>
                    </a:lnTo>
                    <a:lnTo>
                      <a:pt x="294" y="173"/>
                    </a:lnTo>
                    <a:lnTo>
                      <a:pt x="294" y="174"/>
                    </a:lnTo>
                    <a:lnTo>
                      <a:pt x="295" y="178"/>
                    </a:lnTo>
                    <a:lnTo>
                      <a:pt x="295" y="179"/>
                    </a:lnTo>
                    <a:lnTo>
                      <a:pt x="294" y="181"/>
                    </a:lnTo>
                    <a:lnTo>
                      <a:pt x="292" y="185"/>
                    </a:lnTo>
                    <a:lnTo>
                      <a:pt x="292" y="189"/>
                    </a:lnTo>
                    <a:lnTo>
                      <a:pt x="289" y="195"/>
                    </a:lnTo>
                    <a:lnTo>
                      <a:pt x="287" y="196"/>
                    </a:lnTo>
                    <a:lnTo>
                      <a:pt x="286" y="196"/>
                    </a:lnTo>
                    <a:lnTo>
                      <a:pt x="279" y="200"/>
                    </a:lnTo>
                    <a:lnTo>
                      <a:pt x="273" y="201"/>
                    </a:lnTo>
                    <a:lnTo>
                      <a:pt x="272" y="201"/>
                    </a:lnTo>
                    <a:lnTo>
                      <a:pt x="270" y="201"/>
                    </a:lnTo>
                    <a:lnTo>
                      <a:pt x="267" y="201"/>
                    </a:lnTo>
                    <a:lnTo>
                      <a:pt x="261" y="200"/>
                    </a:lnTo>
                    <a:lnTo>
                      <a:pt x="257" y="200"/>
                    </a:lnTo>
                    <a:lnTo>
                      <a:pt x="256" y="201"/>
                    </a:lnTo>
                    <a:lnTo>
                      <a:pt x="253" y="201"/>
                    </a:lnTo>
                    <a:lnTo>
                      <a:pt x="251" y="201"/>
                    </a:lnTo>
                    <a:lnTo>
                      <a:pt x="250" y="201"/>
                    </a:lnTo>
                    <a:lnTo>
                      <a:pt x="248" y="200"/>
                    </a:lnTo>
                    <a:lnTo>
                      <a:pt x="250" y="200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46" y="198"/>
                    </a:lnTo>
                    <a:lnTo>
                      <a:pt x="245" y="200"/>
                    </a:lnTo>
                    <a:lnTo>
                      <a:pt x="237" y="203"/>
                    </a:lnTo>
                    <a:lnTo>
                      <a:pt x="227" y="204"/>
                    </a:lnTo>
                    <a:lnTo>
                      <a:pt x="224" y="206"/>
                    </a:lnTo>
                    <a:lnTo>
                      <a:pt x="221" y="206"/>
                    </a:lnTo>
                    <a:lnTo>
                      <a:pt x="221" y="207"/>
                    </a:lnTo>
                    <a:lnTo>
                      <a:pt x="218" y="209"/>
                    </a:lnTo>
                    <a:lnTo>
                      <a:pt x="216" y="211"/>
                    </a:lnTo>
                    <a:lnTo>
                      <a:pt x="212" y="212"/>
                    </a:lnTo>
                    <a:lnTo>
                      <a:pt x="205" y="214"/>
                    </a:lnTo>
                    <a:lnTo>
                      <a:pt x="193" y="217"/>
                    </a:lnTo>
                    <a:lnTo>
                      <a:pt x="186" y="217"/>
                    </a:lnTo>
                    <a:lnTo>
                      <a:pt x="179" y="217"/>
                    </a:lnTo>
                    <a:lnTo>
                      <a:pt x="177" y="215"/>
                    </a:lnTo>
                    <a:lnTo>
                      <a:pt x="174" y="214"/>
                    </a:lnTo>
                    <a:lnTo>
                      <a:pt x="169" y="212"/>
                    </a:lnTo>
                    <a:lnTo>
                      <a:pt x="168" y="211"/>
                    </a:lnTo>
                    <a:lnTo>
                      <a:pt x="166" y="209"/>
                    </a:lnTo>
                    <a:lnTo>
                      <a:pt x="168" y="207"/>
                    </a:lnTo>
                    <a:lnTo>
                      <a:pt x="169" y="206"/>
                    </a:lnTo>
                    <a:lnTo>
                      <a:pt x="174" y="206"/>
                    </a:lnTo>
                    <a:lnTo>
                      <a:pt x="182" y="203"/>
                    </a:lnTo>
                    <a:lnTo>
                      <a:pt x="188" y="201"/>
                    </a:lnTo>
                    <a:lnTo>
                      <a:pt x="191" y="200"/>
                    </a:lnTo>
                    <a:lnTo>
                      <a:pt x="197" y="200"/>
                    </a:lnTo>
                    <a:lnTo>
                      <a:pt x="201" y="200"/>
                    </a:lnTo>
                    <a:lnTo>
                      <a:pt x="204" y="200"/>
                    </a:lnTo>
                    <a:lnTo>
                      <a:pt x="205" y="200"/>
                    </a:lnTo>
                    <a:lnTo>
                      <a:pt x="209" y="198"/>
                    </a:lnTo>
                    <a:lnTo>
                      <a:pt x="212" y="196"/>
                    </a:lnTo>
                    <a:lnTo>
                      <a:pt x="213" y="195"/>
                    </a:lnTo>
                    <a:lnTo>
                      <a:pt x="215" y="193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09" y="195"/>
                    </a:lnTo>
                    <a:lnTo>
                      <a:pt x="207" y="195"/>
                    </a:lnTo>
                    <a:lnTo>
                      <a:pt x="204" y="195"/>
                    </a:lnTo>
                    <a:lnTo>
                      <a:pt x="201" y="196"/>
                    </a:lnTo>
                    <a:lnTo>
                      <a:pt x="197" y="196"/>
                    </a:lnTo>
                    <a:lnTo>
                      <a:pt x="197" y="196"/>
                    </a:lnTo>
                    <a:lnTo>
                      <a:pt x="194" y="193"/>
                    </a:lnTo>
                    <a:lnTo>
                      <a:pt x="193" y="193"/>
                    </a:lnTo>
                    <a:lnTo>
                      <a:pt x="191" y="193"/>
                    </a:lnTo>
                    <a:lnTo>
                      <a:pt x="191" y="195"/>
                    </a:lnTo>
                    <a:lnTo>
                      <a:pt x="190" y="196"/>
                    </a:lnTo>
                    <a:lnTo>
                      <a:pt x="188" y="196"/>
                    </a:lnTo>
                    <a:lnTo>
                      <a:pt x="186" y="196"/>
                    </a:lnTo>
                    <a:lnTo>
                      <a:pt x="182" y="196"/>
                    </a:lnTo>
                    <a:lnTo>
                      <a:pt x="175" y="198"/>
                    </a:lnTo>
                    <a:lnTo>
                      <a:pt x="175" y="198"/>
                    </a:lnTo>
                    <a:lnTo>
                      <a:pt x="174" y="196"/>
                    </a:lnTo>
                    <a:lnTo>
                      <a:pt x="174" y="196"/>
                    </a:lnTo>
                    <a:lnTo>
                      <a:pt x="174" y="195"/>
                    </a:lnTo>
                    <a:lnTo>
                      <a:pt x="174" y="193"/>
                    </a:lnTo>
                    <a:lnTo>
                      <a:pt x="174" y="192"/>
                    </a:lnTo>
                    <a:lnTo>
                      <a:pt x="174" y="192"/>
                    </a:lnTo>
                    <a:lnTo>
                      <a:pt x="175" y="190"/>
                    </a:lnTo>
                    <a:lnTo>
                      <a:pt x="179" y="189"/>
                    </a:lnTo>
                    <a:lnTo>
                      <a:pt x="180" y="187"/>
                    </a:lnTo>
                    <a:lnTo>
                      <a:pt x="177" y="189"/>
                    </a:lnTo>
                    <a:lnTo>
                      <a:pt x="174" y="189"/>
                    </a:lnTo>
                    <a:lnTo>
                      <a:pt x="172" y="189"/>
                    </a:lnTo>
                    <a:lnTo>
                      <a:pt x="172" y="187"/>
                    </a:lnTo>
                    <a:lnTo>
                      <a:pt x="172" y="187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1" y="192"/>
                    </a:lnTo>
                    <a:lnTo>
                      <a:pt x="169" y="193"/>
                    </a:lnTo>
                    <a:lnTo>
                      <a:pt x="168" y="193"/>
                    </a:lnTo>
                    <a:lnTo>
                      <a:pt x="166" y="192"/>
                    </a:lnTo>
                    <a:lnTo>
                      <a:pt x="164" y="192"/>
                    </a:lnTo>
                    <a:lnTo>
                      <a:pt x="164" y="192"/>
                    </a:lnTo>
                    <a:lnTo>
                      <a:pt x="164" y="192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6" y="198"/>
                    </a:lnTo>
                    <a:lnTo>
                      <a:pt x="160" y="200"/>
                    </a:lnTo>
                    <a:lnTo>
                      <a:pt x="156" y="201"/>
                    </a:lnTo>
                    <a:lnTo>
                      <a:pt x="156" y="200"/>
                    </a:lnTo>
                    <a:lnTo>
                      <a:pt x="155" y="200"/>
                    </a:lnTo>
                    <a:lnTo>
                      <a:pt x="155" y="198"/>
                    </a:lnTo>
                    <a:lnTo>
                      <a:pt x="153" y="196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9" y="200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41" y="198"/>
                    </a:lnTo>
                    <a:lnTo>
                      <a:pt x="136" y="195"/>
                    </a:lnTo>
                    <a:lnTo>
                      <a:pt x="131" y="195"/>
                    </a:lnTo>
                    <a:lnTo>
                      <a:pt x="128" y="195"/>
                    </a:lnTo>
                    <a:lnTo>
                      <a:pt x="122" y="193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20" y="192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5" y="187"/>
                    </a:lnTo>
                    <a:lnTo>
                      <a:pt x="127" y="185"/>
                    </a:lnTo>
                    <a:lnTo>
                      <a:pt x="130" y="185"/>
                    </a:lnTo>
                    <a:lnTo>
                      <a:pt x="139" y="185"/>
                    </a:lnTo>
                    <a:lnTo>
                      <a:pt x="142" y="185"/>
                    </a:lnTo>
                    <a:lnTo>
                      <a:pt x="152" y="182"/>
                    </a:lnTo>
                    <a:lnTo>
                      <a:pt x="153" y="181"/>
                    </a:lnTo>
                    <a:lnTo>
                      <a:pt x="155" y="181"/>
                    </a:lnTo>
                    <a:lnTo>
                      <a:pt x="155" y="179"/>
                    </a:lnTo>
                    <a:lnTo>
                      <a:pt x="155" y="179"/>
                    </a:lnTo>
                    <a:lnTo>
                      <a:pt x="142" y="182"/>
                    </a:lnTo>
                    <a:lnTo>
                      <a:pt x="136" y="182"/>
                    </a:lnTo>
                    <a:lnTo>
                      <a:pt x="128" y="182"/>
                    </a:lnTo>
                    <a:lnTo>
                      <a:pt x="127" y="182"/>
                    </a:lnTo>
                    <a:lnTo>
                      <a:pt x="127" y="181"/>
                    </a:lnTo>
                    <a:lnTo>
                      <a:pt x="128" y="179"/>
                    </a:lnTo>
                    <a:lnTo>
                      <a:pt x="128" y="178"/>
                    </a:lnTo>
                    <a:lnTo>
                      <a:pt x="131" y="178"/>
                    </a:lnTo>
                    <a:lnTo>
                      <a:pt x="138" y="176"/>
                    </a:lnTo>
                    <a:lnTo>
                      <a:pt x="145" y="176"/>
                    </a:lnTo>
                    <a:lnTo>
                      <a:pt x="150" y="174"/>
                    </a:lnTo>
                    <a:lnTo>
                      <a:pt x="155" y="174"/>
                    </a:lnTo>
                    <a:lnTo>
                      <a:pt x="158" y="173"/>
                    </a:lnTo>
                    <a:lnTo>
                      <a:pt x="149" y="173"/>
                    </a:lnTo>
                    <a:lnTo>
                      <a:pt x="138" y="174"/>
                    </a:lnTo>
                    <a:lnTo>
                      <a:pt x="136" y="174"/>
                    </a:lnTo>
                    <a:lnTo>
                      <a:pt x="133" y="173"/>
                    </a:lnTo>
                    <a:lnTo>
                      <a:pt x="133" y="171"/>
                    </a:lnTo>
                    <a:lnTo>
                      <a:pt x="134" y="171"/>
                    </a:lnTo>
                    <a:lnTo>
                      <a:pt x="134" y="170"/>
                    </a:lnTo>
                    <a:lnTo>
                      <a:pt x="134" y="168"/>
                    </a:lnTo>
                    <a:lnTo>
                      <a:pt x="134" y="168"/>
                    </a:lnTo>
                    <a:lnTo>
                      <a:pt x="136" y="167"/>
                    </a:lnTo>
                    <a:lnTo>
                      <a:pt x="139" y="165"/>
                    </a:lnTo>
                    <a:lnTo>
                      <a:pt x="142" y="165"/>
                    </a:lnTo>
                    <a:lnTo>
                      <a:pt x="145" y="165"/>
                    </a:lnTo>
                    <a:lnTo>
                      <a:pt x="158" y="165"/>
                    </a:lnTo>
                    <a:lnTo>
                      <a:pt x="161" y="165"/>
                    </a:lnTo>
                    <a:lnTo>
                      <a:pt x="160" y="165"/>
                    </a:lnTo>
                    <a:lnTo>
                      <a:pt x="156" y="165"/>
                    </a:lnTo>
                    <a:lnTo>
                      <a:pt x="147" y="163"/>
                    </a:lnTo>
                    <a:lnTo>
                      <a:pt x="145" y="163"/>
                    </a:lnTo>
                    <a:lnTo>
                      <a:pt x="145" y="162"/>
                    </a:lnTo>
                    <a:lnTo>
                      <a:pt x="145" y="162"/>
                    </a:lnTo>
                    <a:lnTo>
                      <a:pt x="145" y="160"/>
                    </a:lnTo>
                    <a:lnTo>
                      <a:pt x="145" y="160"/>
                    </a:lnTo>
                    <a:lnTo>
                      <a:pt x="149" y="157"/>
                    </a:lnTo>
                    <a:lnTo>
                      <a:pt x="158" y="155"/>
                    </a:lnTo>
                    <a:lnTo>
                      <a:pt x="161" y="155"/>
                    </a:lnTo>
                    <a:lnTo>
                      <a:pt x="164" y="155"/>
                    </a:lnTo>
                    <a:lnTo>
                      <a:pt x="168" y="155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71" y="159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1" y="162"/>
                    </a:lnTo>
                    <a:lnTo>
                      <a:pt x="172" y="163"/>
                    </a:lnTo>
                    <a:lnTo>
                      <a:pt x="174" y="165"/>
                    </a:lnTo>
                    <a:lnTo>
                      <a:pt x="182" y="163"/>
                    </a:lnTo>
                    <a:lnTo>
                      <a:pt x="183" y="163"/>
                    </a:lnTo>
                    <a:lnTo>
                      <a:pt x="186" y="163"/>
                    </a:lnTo>
                    <a:lnTo>
                      <a:pt x="191" y="165"/>
                    </a:lnTo>
                    <a:lnTo>
                      <a:pt x="196" y="168"/>
                    </a:lnTo>
                    <a:lnTo>
                      <a:pt x="202" y="173"/>
                    </a:lnTo>
                    <a:lnTo>
                      <a:pt x="202" y="173"/>
                    </a:lnTo>
                    <a:lnTo>
                      <a:pt x="201" y="174"/>
                    </a:lnTo>
                    <a:lnTo>
                      <a:pt x="199" y="174"/>
                    </a:lnTo>
                    <a:lnTo>
                      <a:pt x="201" y="176"/>
                    </a:lnTo>
                    <a:lnTo>
                      <a:pt x="202" y="176"/>
                    </a:lnTo>
                    <a:lnTo>
                      <a:pt x="205" y="176"/>
                    </a:lnTo>
                    <a:lnTo>
                      <a:pt x="207" y="176"/>
                    </a:lnTo>
                    <a:lnTo>
                      <a:pt x="207" y="176"/>
                    </a:lnTo>
                    <a:lnTo>
                      <a:pt x="209" y="178"/>
                    </a:lnTo>
                    <a:lnTo>
                      <a:pt x="210" y="181"/>
                    </a:lnTo>
                    <a:lnTo>
                      <a:pt x="212" y="182"/>
                    </a:lnTo>
                    <a:lnTo>
                      <a:pt x="213" y="184"/>
                    </a:lnTo>
                    <a:lnTo>
                      <a:pt x="215" y="184"/>
                    </a:lnTo>
                    <a:lnTo>
                      <a:pt x="216" y="184"/>
                    </a:lnTo>
                    <a:lnTo>
                      <a:pt x="220" y="184"/>
                    </a:lnTo>
                    <a:lnTo>
                      <a:pt x="223" y="184"/>
                    </a:lnTo>
                    <a:lnTo>
                      <a:pt x="243" y="185"/>
                    </a:lnTo>
                    <a:lnTo>
                      <a:pt x="243" y="185"/>
                    </a:lnTo>
                    <a:lnTo>
                      <a:pt x="245" y="184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45" y="181"/>
                    </a:lnTo>
                    <a:lnTo>
                      <a:pt x="245" y="179"/>
                    </a:lnTo>
                    <a:lnTo>
                      <a:pt x="232" y="174"/>
                    </a:lnTo>
                    <a:lnTo>
                      <a:pt x="232" y="173"/>
                    </a:lnTo>
                    <a:lnTo>
                      <a:pt x="237" y="170"/>
                    </a:lnTo>
                    <a:lnTo>
                      <a:pt x="238" y="170"/>
                    </a:lnTo>
                    <a:lnTo>
                      <a:pt x="238" y="168"/>
                    </a:lnTo>
                    <a:lnTo>
                      <a:pt x="238" y="167"/>
                    </a:lnTo>
                    <a:lnTo>
                      <a:pt x="237" y="167"/>
                    </a:lnTo>
                    <a:lnTo>
                      <a:pt x="234" y="163"/>
                    </a:lnTo>
                    <a:lnTo>
                      <a:pt x="231" y="163"/>
                    </a:lnTo>
                    <a:lnTo>
                      <a:pt x="227" y="162"/>
                    </a:lnTo>
                    <a:lnTo>
                      <a:pt x="226" y="162"/>
                    </a:lnTo>
                    <a:lnTo>
                      <a:pt x="226" y="160"/>
                    </a:lnTo>
                    <a:lnTo>
                      <a:pt x="224" y="16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2" y="155"/>
                    </a:lnTo>
                    <a:lnTo>
                      <a:pt x="237" y="149"/>
                    </a:lnTo>
                    <a:lnTo>
                      <a:pt x="238" y="148"/>
                    </a:lnTo>
                    <a:lnTo>
                      <a:pt x="242" y="146"/>
                    </a:lnTo>
                    <a:lnTo>
                      <a:pt x="243" y="146"/>
                    </a:lnTo>
                    <a:lnTo>
                      <a:pt x="246" y="146"/>
                    </a:lnTo>
                    <a:close/>
                    <a:moveTo>
                      <a:pt x="516" y="146"/>
                    </a:moveTo>
                    <a:lnTo>
                      <a:pt x="519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24" y="148"/>
                    </a:lnTo>
                    <a:lnTo>
                      <a:pt x="524" y="149"/>
                    </a:lnTo>
                    <a:lnTo>
                      <a:pt x="522" y="149"/>
                    </a:lnTo>
                    <a:lnTo>
                      <a:pt x="522" y="151"/>
                    </a:lnTo>
                    <a:lnTo>
                      <a:pt x="521" y="152"/>
                    </a:lnTo>
                    <a:lnTo>
                      <a:pt x="521" y="152"/>
                    </a:lnTo>
                    <a:lnTo>
                      <a:pt x="522" y="154"/>
                    </a:lnTo>
                    <a:lnTo>
                      <a:pt x="522" y="154"/>
                    </a:lnTo>
                    <a:lnTo>
                      <a:pt x="522" y="155"/>
                    </a:lnTo>
                    <a:lnTo>
                      <a:pt x="522" y="155"/>
                    </a:lnTo>
                    <a:lnTo>
                      <a:pt x="522" y="155"/>
                    </a:lnTo>
                    <a:lnTo>
                      <a:pt x="519" y="155"/>
                    </a:lnTo>
                    <a:lnTo>
                      <a:pt x="519" y="155"/>
                    </a:lnTo>
                    <a:lnTo>
                      <a:pt x="518" y="155"/>
                    </a:lnTo>
                    <a:lnTo>
                      <a:pt x="516" y="155"/>
                    </a:lnTo>
                    <a:lnTo>
                      <a:pt x="514" y="152"/>
                    </a:lnTo>
                    <a:lnTo>
                      <a:pt x="513" y="151"/>
                    </a:lnTo>
                    <a:lnTo>
                      <a:pt x="511" y="149"/>
                    </a:lnTo>
                    <a:lnTo>
                      <a:pt x="511" y="148"/>
                    </a:lnTo>
                    <a:lnTo>
                      <a:pt x="511" y="148"/>
                    </a:lnTo>
                    <a:lnTo>
                      <a:pt x="513" y="146"/>
                    </a:lnTo>
                    <a:lnTo>
                      <a:pt x="516" y="146"/>
                    </a:lnTo>
                    <a:close/>
                    <a:moveTo>
                      <a:pt x="174" y="143"/>
                    </a:moveTo>
                    <a:lnTo>
                      <a:pt x="175" y="144"/>
                    </a:lnTo>
                    <a:lnTo>
                      <a:pt x="177" y="144"/>
                    </a:lnTo>
                    <a:lnTo>
                      <a:pt x="179" y="146"/>
                    </a:lnTo>
                    <a:lnTo>
                      <a:pt x="179" y="148"/>
                    </a:lnTo>
                    <a:lnTo>
                      <a:pt x="179" y="148"/>
                    </a:lnTo>
                    <a:lnTo>
                      <a:pt x="175" y="149"/>
                    </a:lnTo>
                    <a:lnTo>
                      <a:pt x="161" y="148"/>
                    </a:lnTo>
                    <a:lnTo>
                      <a:pt x="160" y="148"/>
                    </a:lnTo>
                    <a:lnTo>
                      <a:pt x="160" y="146"/>
                    </a:lnTo>
                    <a:lnTo>
                      <a:pt x="163" y="144"/>
                    </a:lnTo>
                    <a:lnTo>
                      <a:pt x="166" y="144"/>
                    </a:lnTo>
                    <a:lnTo>
                      <a:pt x="174" y="143"/>
                    </a:lnTo>
                    <a:close/>
                    <a:moveTo>
                      <a:pt x="434" y="138"/>
                    </a:moveTo>
                    <a:lnTo>
                      <a:pt x="437" y="138"/>
                    </a:lnTo>
                    <a:lnTo>
                      <a:pt x="445" y="140"/>
                    </a:lnTo>
                    <a:lnTo>
                      <a:pt x="451" y="141"/>
                    </a:lnTo>
                    <a:lnTo>
                      <a:pt x="456" y="143"/>
                    </a:lnTo>
                    <a:lnTo>
                      <a:pt x="459" y="143"/>
                    </a:lnTo>
                    <a:lnTo>
                      <a:pt x="462" y="143"/>
                    </a:lnTo>
                    <a:lnTo>
                      <a:pt x="464" y="143"/>
                    </a:lnTo>
                    <a:lnTo>
                      <a:pt x="467" y="144"/>
                    </a:lnTo>
                    <a:lnTo>
                      <a:pt x="469" y="146"/>
                    </a:lnTo>
                    <a:lnTo>
                      <a:pt x="472" y="148"/>
                    </a:lnTo>
                    <a:lnTo>
                      <a:pt x="472" y="148"/>
                    </a:lnTo>
                    <a:lnTo>
                      <a:pt x="472" y="148"/>
                    </a:lnTo>
                    <a:lnTo>
                      <a:pt x="472" y="149"/>
                    </a:lnTo>
                    <a:lnTo>
                      <a:pt x="472" y="149"/>
                    </a:lnTo>
                    <a:lnTo>
                      <a:pt x="472" y="151"/>
                    </a:lnTo>
                    <a:lnTo>
                      <a:pt x="472" y="152"/>
                    </a:lnTo>
                    <a:lnTo>
                      <a:pt x="470" y="154"/>
                    </a:lnTo>
                    <a:lnTo>
                      <a:pt x="469" y="155"/>
                    </a:lnTo>
                    <a:lnTo>
                      <a:pt x="469" y="155"/>
                    </a:lnTo>
                    <a:lnTo>
                      <a:pt x="467" y="157"/>
                    </a:lnTo>
                    <a:lnTo>
                      <a:pt x="469" y="157"/>
                    </a:lnTo>
                    <a:lnTo>
                      <a:pt x="475" y="152"/>
                    </a:lnTo>
                    <a:lnTo>
                      <a:pt x="480" y="152"/>
                    </a:lnTo>
                    <a:lnTo>
                      <a:pt x="486" y="152"/>
                    </a:lnTo>
                    <a:lnTo>
                      <a:pt x="492" y="151"/>
                    </a:lnTo>
                    <a:lnTo>
                      <a:pt x="497" y="149"/>
                    </a:lnTo>
                    <a:lnTo>
                      <a:pt x="500" y="151"/>
                    </a:lnTo>
                    <a:lnTo>
                      <a:pt x="502" y="151"/>
                    </a:lnTo>
                    <a:lnTo>
                      <a:pt x="508" y="152"/>
                    </a:lnTo>
                    <a:lnTo>
                      <a:pt x="510" y="154"/>
                    </a:lnTo>
                    <a:lnTo>
                      <a:pt x="511" y="155"/>
                    </a:lnTo>
                    <a:lnTo>
                      <a:pt x="511" y="155"/>
                    </a:lnTo>
                    <a:lnTo>
                      <a:pt x="510" y="157"/>
                    </a:lnTo>
                    <a:lnTo>
                      <a:pt x="507" y="155"/>
                    </a:lnTo>
                    <a:lnTo>
                      <a:pt x="500" y="155"/>
                    </a:lnTo>
                    <a:lnTo>
                      <a:pt x="499" y="155"/>
                    </a:lnTo>
                    <a:lnTo>
                      <a:pt x="499" y="155"/>
                    </a:lnTo>
                    <a:lnTo>
                      <a:pt x="497" y="155"/>
                    </a:lnTo>
                    <a:lnTo>
                      <a:pt x="499" y="157"/>
                    </a:lnTo>
                    <a:lnTo>
                      <a:pt x="499" y="157"/>
                    </a:lnTo>
                    <a:lnTo>
                      <a:pt x="507" y="157"/>
                    </a:lnTo>
                    <a:lnTo>
                      <a:pt x="529" y="162"/>
                    </a:lnTo>
                    <a:lnTo>
                      <a:pt x="530" y="163"/>
                    </a:lnTo>
                    <a:lnTo>
                      <a:pt x="530" y="163"/>
                    </a:lnTo>
                    <a:lnTo>
                      <a:pt x="529" y="163"/>
                    </a:lnTo>
                    <a:lnTo>
                      <a:pt x="527" y="165"/>
                    </a:lnTo>
                    <a:lnTo>
                      <a:pt x="514" y="167"/>
                    </a:lnTo>
                    <a:lnTo>
                      <a:pt x="507" y="165"/>
                    </a:lnTo>
                    <a:lnTo>
                      <a:pt x="500" y="163"/>
                    </a:lnTo>
                    <a:lnTo>
                      <a:pt x="499" y="163"/>
                    </a:lnTo>
                    <a:lnTo>
                      <a:pt x="500" y="165"/>
                    </a:lnTo>
                    <a:lnTo>
                      <a:pt x="503" y="167"/>
                    </a:lnTo>
                    <a:lnTo>
                      <a:pt x="507" y="168"/>
                    </a:lnTo>
                    <a:lnTo>
                      <a:pt x="508" y="168"/>
                    </a:lnTo>
                    <a:lnTo>
                      <a:pt x="514" y="170"/>
                    </a:lnTo>
                    <a:lnTo>
                      <a:pt x="516" y="170"/>
                    </a:lnTo>
                    <a:lnTo>
                      <a:pt x="518" y="171"/>
                    </a:lnTo>
                    <a:lnTo>
                      <a:pt x="521" y="171"/>
                    </a:lnTo>
                    <a:lnTo>
                      <a:pt x="522" y="173"/>
                    </a:lnTo>
                    <a:lnTo>
                      <a:pt x="524" y="174"/>
                    </a:lnTo>
                    <a:lnTo>
                      <a:pt x="524" y="174"/>
                    </a:lnTo>
                    <a:lnTo>
                      <a:pt x="525" y="174"/>
                    </a:lnTo>
                    <a:lnTo>
                      <a:pt x="529" y="176"/>
                    </a:lnTo>
                    <a:lnTo>
                      <a:pt x="530" y="178"/>
                    </a:lnTo>
                    <a:lnTo>
                      <a:pt x="530" y="178"/>
                    </a:lnTo>
                    <a:lnTo>
                      <a:pt x="530" y="179"/>
                    </a:lnTo>
                    <a:lnTo>
                      <a:pt x="529" y="181"/>
                    </a:lnTo>
                    <a:lnTo>
                      <a:pt x="524" y="182"/>
                    </a:lnTo>
                    <a:lnTo>
                      <a:pt x="524" y="184"/>
                    </a:lnTo>
                    <a:lnTo>
                      <a:pt x="529" y="184"/>
                    </a:lnTo>
                    <a:lnTo>
                      <a:pt x="529" y="184"/>
                    </a:lnTo>
                    <a:lnTo>
                      <a:pt x="535" y="187"/>
                    </a:lnTo>
                    <a:lnTo>
                      <a:pt x="535" y="187"/>
                    </a:lnTo>
                    <a:lnTo>
                      <a:pt x="535" y="187"/>
                    </a:lnTo>
                    <a:lnTo>
                      <a:pt x="537" y="185"/>
                    </a:lnTo>
                    <a:lnTo>
                      <a:pt x="537" y="184"/>
                    </a:lnTo>
                    <a:lnTo>
                      <a:pt x="535" y="182"/>
                    </a:lnTo>
                    <a:lnTo>
                      <a:pt x="535" y="182"/>
                    </a:lnTo>
                    <a:lnTo>
                      <a:pt x="537" y="181"/>
                    </a:lnTo>
                    <a:lnTo>
                      <a:pt x="537" y="181"/>
                    </a:lnTo>
                    <a:lnTo>
                      <a:pt x="538" y="181"/>
                    </a:lnTo>
                    <a:lnTo>
                      <a:pt x="540" y="181"/>
                    </a:lnTo>
                    <a:lnTo>
                      <a:pt x="544" y="185"/>
                    </a:lnTo>
                    <a:lnTo>
                      <a:pt x="552" y="182"/>
                    </a:lnTo>
                    <a:lnTo>
                      <a:pt x="552" y="184"/>
                    </a:lnTo>
                    <a:lnTo>
                      <a:pt x="554" y="185"/>
                    </a:lnTo>
                    <a:lnTo>
                      <a:pt x="554" y="185"/>
                    </a:lnTo>
                    <a:lnTo>
                      <a:pt x="557" y="182"/>
                    </a:lnTo>
                    <a:lnTo>
                      <a:pt x="559" y="182"/>
                    </a:lnTo>
                    <a:lnTo>
                      <a:pt x="565" y="185"/>
                    </a:lnTo>
                    <a:lnTo>
                      <a:pt x="568" y="187"/>
                    </a:lnTo>
                    <a:lnTo>
                      <a:pt x="570" y="187"/>
                    </a:lnTo>
                    <a:lnTo>
                      <a:pt x="573" y="189"/>
                    </a:lnTo>
                    <a:lnTo>
                      <a:pt x="578" y="189"/>
                    </a:lnTo>
                    <a:lnTo>
                      <a:pt x="578" y="187"/>
                    </a:lnTo>
                    <a:lnTo>
                      <a:pt x="576" y="185"/>
                    </a:lnTo>
                    <a:lnTo>
                      <a:pt x="578" y="184"/>
                    </a:lnTo>
                    <a:lnTo>
                      <a:pt x="582" y="182"/>
                    </a:lnTo>
                    <a:lnTo>
                      <a:pt x="585" y="184"/>
                    </a:lnTo>
                    <a:lnTo>
                      <a:pt x="592" y="181"/>
                    </a:lnTo>
                    <a:lnTo>
                      <a:pt x="595" y="181"/>
                    </a:lnTo>
                    <a:lnTo>
                      <a:pt x="596" y="181"/>
                    </a:lnTo>
                    <a:lnTo>
                      <a:pt x="604" y="178"/>
                    </a:lnTo>
                    <a:lnTo>
                      <a:pt x="606" y="178"/>
                    </a:lnTo>
                    <a:lnTo>
                      <a:pt x="606" y="176"/>
                    </a:lnTo>
                    <a:lnTo>
                      <a:pt x="609" y="176"/>
                    </a:lnTo>
                    <a:lnTo>
                      <a:pt x="617" y="178"/>
                    </a:lnTo>
                    <a:lnTo>
                      <a:pt x="619" y="178"/>
                    </a:lnTo>
                    <a:lnTo>
                      <a:pt x="626" y="176"/>
                    </a:lnTo>
                    <a:lnTo>
                      <a:pt x="630" y="176"/>
                    </a:lnTo>
                    <a:lnTo>
                      <a:pt x="633" y="176"/>
                    </a:lnTo>
                    <a:lnTo>
                      <a:pt x="639" y="176"/>
                    </a:lnTo>
                    <a:lnTo>
                      <a:pt x="645" y="178"/>
                    </a:lnTo>
                    <a:lnTo>
                      <a:pt x="647" y="178"/>
                    </a:lnTo>
                    <a:lnTo>
                      <a:pt x="645" y="179"/>
                    </a:lnTo>
                    <a:lnTo>
                      <a:pt x="647" y="181"/>
                    </a:lnTo>
                    <a:lnTo>
                      <a:pt x="647" y="181"/>
                    </a:lnTo>
                    <a:lnTo>
                      <a:pt x="648" y="181"/>
                    </a:lnTo>
                    <a:lnTo>
                      <a:pt x="656" y="181"/>
                    </a:lnTo>
                    <a:lnTo>
                      <a:pt x="658" y="181"/>
                    </a:lnTo>
                    <a:lnTo>
                      <a:pt x="661" y="182"/>
                    </a:lnTo>
                    <a:lnTo>
                      <a:pt x="661" y="184"/>
                    </a:lnTo>
                    <a:lnTo>
                      <a:pt x="661" y="184"/>
                    </a:lnTo>
                    <a:lnTo>
                      <a:pt x="660" y="185"/>
                    </a:lnTo>
                    <a:lnTo>
                      <a:pt x="660" y="185"/>
                    </a:lnTo>
                    <a:lnTo>
                      <a:pt x="661" y="185"/>
                    </a:lnTo>
                    <a:lnTo>
                      <a:pt x="667" y="187"/>
                    </a:lnTo>
                    <a:lnTo>
                      <a:pt x="669" y="187"/>
                    </a:lnTo>
                    <a:lnTo>
                      <a:pt x="669" y="189"/>
                    </a:lnTo>
                    <a:lnTo>
                      <a:pt x="671" y="192"/>
                    </a:lnTo>
                    <a:lnTo>
                      <a:pt x="671" y="192"/>
                    </a:lnTo>
                    <a:lnTo>
                      <a:pt x="669" y="193"/>
                    </a:lnTo>
                    <a:lnTo>
                      <a:pt x="664" y="196"/>
                    </a:lnTo>
                    <a:lnTo>
                      <a:pt x="658" y="198"/>
                    </a:lnTo>
                    <a:lnTo>
                      <a:pt x="658" y="200"/>
                    </a:lnTo>
                    <a:lnTo>
                      <a:pt x="660" y="200"/>
                    </a:lnTo>
                    <a:lnTo>
                      <a:pt x="661" y="200"/>
                    </a:lnTo>
                    <a:lnTo>
                      <a:pt x="663" y="200"/>
                    </a:lnTo>
                    <a:lnTo>
                      <a:pt x="667" y="200"/>
                    </a:lnTo>
                    <a:lnTo>
                      <a:pt x="667" y="200"/>
                    </a:lnTo>
                    <a:lnTo>
                      <a:pt x="671" y="200"/>
                    </a:lnTo>
                    <a:lnTo>
                      <a:pt x="671" y="201"/>
                    </a:lnTo>
                    <a:lnTo>
                      <a:pt x="672" y="203"/>
                    </a:lnTo>
                    <a:lnTo>
                      <a:pt x="671" y="203"/>
                    </a:lnTo>
                    <a:lnTo>
                      <a:pt x="664" y="204"/>
                    </a:lnTo>
                    <a:lnTo>
                      <a:pt x="661" y="203"/>
                    </a:lnTo>
                    <a:lnTo>
                      <a:pt x="660" y="203"/>
                    </a:lnTo>
                    <a:lnTo>
                      <a:pt x="658" y="203"/>
                    </a:lnTo>
                    <a:lnTo>
                      <a:pt x="660" y="203"/>
                    </a:lnTo>
                    <a:lnTo>
                      <a:pt x="661" y="204"/>
                    </a:lnTo>
                    <a:lnTo>
                      <a:pt x="661" y="206"/>
                    </a:lnTo>
                    <a:lnTo>
                      <a:pt x="661" y="206"/>
                    </a:lnTo>
                    <a:lnTo>
                      <a:pt x="660" y="207"/>
                    </a:lnTo>
                    <a:lnTo>
                      <a:pt x="660" y="209"/>
                    </a:lnTo>
                    <a:lnTo>
                      <a:pt x="660" y="209"/>
                    </a:lnTo>
                    <a:lnTo>
                      <a:pt x="660" y="212"/>
                    </a:lnTo>
                    <a:lnTo>
                      <a:pt x="660" y="212"/>
                    </a:lnTo>
                    <a:lnTo>
                      <a:pt x="645" y="212"/>
                    </a:lnTo>
                    <a:lnTo>
                      <a:pt x="644" y="212"/>
                    </a:lnTo>
                    <a:lnTo>
                      <a:pt x="641" y="214"/>
                    </a:lnTo>
                    <a:lnTo>
                      <a:pt x="637" y="215"/>
                    </a:lnTo>
                    <a:lnTo>
                      <a:pt x="636" y="215"/>
                    </a:lnTo>
                    <a:lnTo>
                      <a:pt x="633" y="215"/>
                    </a:lnTo>
                    <a:lnTo>
                      <a:pt x="628" y="214"/>
                    </a:lnTo>
                    <a:lnTo>
                      <a:pt x="625" y="214"/>
                    </a:lnTo>
                    <a:lnTo>
                      <a:pt x="623" y="214"/>
                    </a:lnTo>
                    <a:lnTo>
                      <a:pt x="622" y="212"/>
                    </a:lnTo>
                    <a:lnTo>
                      <a:pt x="620" y="212"/>
                    </a:lnTo>
                    <a:lnTo>
                      <a:pt x="619" y="211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19" y="206"/>
                    </a:lnTo>
                    <a:lnTo>
                      <a:pt x="619" y="206"/>
                    </a:lnTo>
                    <a:lnTo>
                      <a:pt x="617" y="206"/>
                    </a:lnTo>
                    <a:lnTo>
                      <a:pt x="617" y="204"/>
                    </a:lnTo>
                    <a:lnTo>
                      <a:pt x="614" y="203"/>
                    </a:lnTo>
                    <a:lnTo>
                      <a:pt x="612" y="203"/>
                    </a:lnTo>
                    <a:lnTo>
                      <a:pt x="612" y="203"/>
                    </a:lnTo>
                    <a:lnTo>
                      <a:pt x="612" y="204"/>
                    </a:lnTo>
                    <a:lnTo>
                      <a:pt x="612" y="204"/>
                    </a:lnTo>
                    <a:lnTo>
                      <a:pt x="615" y="206"/>
                    </a:lnTo>
                    <a:lnTo>
                      <a:pt x="615" y="206"/>
                    </a:lnTo>
                    <a:lnTo>
                      <a:pt x="614" y="209"/>
                    </a:lnTo>
                    <a:lnTo>
                      <a:pt x="614" y="209"/>
                    </a:lnTo>
                    <a:lnTo>
                      <a:pt x="612" y="212"/>
                    </a:lnTo>
                    <a:lnTo>
                      <a:pt x="611" y="212"/>
                    </a:lnTo>
                    <a:lnTo>
                      <a:pt x="607" y="212"/>
                    </a:lnTo>
                    <a:lnTo>
                      <a:pt x="601" y="214"/>
                    </a:lnTo>
                    <a:lnTo>
                      <a:pt x="600" y="214"/>
                    </a:lnTo>
                    <a:lnTo>
                      <a:pt x="596" y="214"/>
                    </a:lnTo>
                    <a:lnTo>
                      <a:pt x="593" y="214"/>
                    </a:lnTo>
                    <a:lnTo>
                      <a:pt x="592" y="212"/>
                    </a:lnTo>
                    <a:lnTo>
                      <a:pt x="590" y="211"/>
                    </a:lnTo>
                    <a:lnTo>
                      <a:pt x="590" y="211"/>
                    </a:lnTo>
                    <a:lnTo>
                      <a:pt x="590" y="214"/>
                    </a:lnTo>
                    <a:lnTo>
                      <a:pt x="589" y="214"/>
                    </a:lnTo>
                    <a:lnTo>
                      <a:pt x="589" y="214"/>
                    </a:lnTo>
                    <a:lnTo>
                      <a:pt x="585" y="212"/>
                    </a:lnTo>
                    <a:lnTo>
                      <a:pt x="584" y="211"/>
                    </a:lnTo>
                    <a:lnTo>
                      <a:pt x="584" y="211"/>
                    </a:lnTo>
                    <a:lnTo>
                      <a:pt x="584" y="212"/>
                    </a:lnTo>
                    <a:lnTo>
                      <a:pt x="584" y="212"/>
                    </a:lnTo>
                    <a:lnTo>
                      <a:pt x="584" y="214"/>
                    </a:lnTo>
                    <a:lnTo>
                      <a:pt x="579" y="214"/>
                    </a:lnTo>
                    <a:lnTo>
                      <a:pt x="578" y="214"/>
                    </a:lnTo>
                    <a:lnTo>
                      <a:pt x="574" y="214"/>
                    </a:lnTo>
                    <a:lnTo>
                      <a:pt x="573" y="214"/>
                    </a:lnTo>
                    <a:lnTo>
                      <a:pt x="571" y="214"/>
                    </a:lnTo>
                    <a:lnTo>
                      <a:pt x="566" y="212"/>
                    </a:lnTo>
                    <a:lnTo>
                      <a:pt x="566" y="212"/>
                    </a:lnTo>
                    <a:lnTo>
                      <a:pt x="566" y="214"/>
                    </a:lnTo>
                    <a:lnTo>
                      <a:pt x="565" y="215"/>
                    </a:lnTo>
                    <a:lnTo>
                      <a:pt x="562" y="215"/>
                    </a:lnTo>
                    <a:lnTo>
                      <a:pt x="557" y="214"/>
                    </a:lnTo>
                    <a:lnTo>
                      <a:pt x="554" y="215"/>
                    </a:lnTo>
                    <a:lnTo>
                      <a:pt x="548" y="214"/>
                    </a:lnTo>
                    <a:lnTo>
                      <a:pt x="541" y="214"/>
                    </a:lnTo>
                    <a:lnTo>
                      <a:pt x="540" y="214"/>
                    </a:lnTo>
                    <a:lnTo>
                      <a:pt x="540" y="214"/>
                    </a:lnTo>
                    <a:lnTo>
                      <a:pt x="540" y="212"/>
                    </a:lnTo>
                    <a:lnTo>
                      <a:pt x="540" y="211"/>
                    </a:lnTo>
                    <a:lnTo>
                      <a:pt x="541" y="209"/>
                    </a:lnTo>
                    <a:lnTo>
                      <a:pt x="543" y="207"/>
                    </a:lnTo>
                    <a:lnTo>
                      <a:pt x="543" y="206"/>
                    </a:lnTo>
                    <a:lnTo>
                      <a:pt x="541" y="206"/>
                    </a:lnTo>
                    <a:lnTo>
                      <a:pt x="541" y="204"/>
                    </a:lnTo>
                    <a:lnTo>
                      <a:pt x="540" y="204"/>
                    </a:lnTo>
                    <a:lnTo>
                      <a:pt x="538" y="206"/>
                    </a:lnTo>
                    <a:lnTo>
                      <a:pt x="537" y="207"/>
                    </a:lnTo>
                    <a:lnTo>
                      <a:pt x="535" y="209"/>
                    </a:lnTo>
                    <a:lnTo>
                      <a:pt x="535" y="207"/>
                    </a:lnTo>
                    <a:lnTo>
                      <a:pt x="535" y="206"/>
                    </a:lnTo>
                    <a:lnTo>
                      <a:pt x="533" y="206"/>
                    </a:lnTo>
                    <a:lnTo>
                      <a:pt x="533" y="206"/>
                    </a:lnTo>
                    <a:lnTo>
                      <a:pt x="533" y="206"/>
                    </a:lnTo>
                    <a:lnTo>
                      <a:pt x="532" y="207"/>
                    </a:lnTo>
                    <a:lnTo>
                      <a:pt x="532" y="207"/>
                    </a:lnTo>
                    <a:lnTo>
                      <a:pt x="530" y="207"/>
                    </a:lnTo>
                    <a:lnTo>
                      <a:pt x="530" y="207"/>
                    </a:lnTo>
                    <a:lnTo>
                      <a:pt x="530" y="209"/>
                    </a:lnTo>
                    <a:lnTo>
                      <a:pt x="530" y="209"/>
                    </a:lnTo>
                    <a:lnTo>
                      <a:pt x="530" y="211"/>
                    </a:lnTo>
                    <a:lnTo>
                      <a:pt x="529" y="211"/>
                    </a:lnTo>
                    <a:lnTo>
                      <a:pt x="527" y="212"/>
                    </a:lnTo>
                    <a:lnTo>
                      <a:pt x="525" y="212"/>
                    </a:lnTo>
                    <a:lnTo>
                      <a:pt x="521" y="212"/>
                    </a:lnTo>
                    <a:lnTo>
                      <a:pt x="519" y="212"/>
                    </a:lnTo>
                    <a:lnTo>
                      <a:pt x="513" y="211"/>
                    </a:lnTo>
                    <a:lnTo>
                      <a:pt x="511" y="211"/>
                    </a:lnTo>
                    <a:lnTo>
                      <a:pt x="508" y="209"/>
                    </a:lnTo>
                    <a:lnTo>
                      <a:pt x="505" y="207"/>
                    </a:lnTo>
                    <a:lnTo>
                      <a:pt x="505" y="207"/>
                    </a:lnTo>
                    <a:lnTo>
                      <a:pt x="507" y="206"/>
                    </a:lnTo>
                    <a:lnTo>
                      <a:pt x="507" y="204"/>
                    </a:lnTo>
                    <a:lnTo>
                      <a:pt x="502" y="207"/>
                    </a:lnTo>
                    <a:lnTo>
                      <a:pt x="502" y="207"/>
                    </a:lnTo>
                    <a:lnTo>
                      <a:pt x="502" y="211"/>
                    </a:lnTo>
                    <a:lnTo>
                      <a:pt x="502" y="211"/>
                    </a:lnTo>
                    <a:lnTo>
                      <a:pt x="499" y="209"/>
                    </a:lnTo>
                    <a:lnTo>
                      <a:pt x="497" y="211"/>
                    </a:lnTo>
                    <a:lnTo>
                      <a:pt x="497" y="209"/>
                    </a:lnTo>
                    <a:lnTo>
                      <a:pt x="494" y="209"/>
                    </a:lnTo>
                    <a:lnTo>
                      <a:pt x="492" y="207"/>
                    </a:lnTo>
                    <a:lnTo>
                      <a:pt x="491" y="206"/>
                    </a:lnTo>
                    <a:lnTo>
                      <a:pt x="488" y="201"/>
                    </a:lnTo>
                    <a:lnTo>
                      <a:pt x="488" y="198"/>
                    </a:lnTo>
                    <a:lnTo>
                      <a:pt x="488" y="198"/>
                    </a:lnTo>
                    <a:lnTo>
                      <a:pt x="489" y="196"/>
                    </a:lnTo>
                    <a:lnTo>
                      <a:pt x="489" y="196"/>
                    </a:lnTo>
                    <a:lnTo>
                      <a:pt x="486" y="195"/>
                    </a:lnTo>
                    <a:lnTo>
                      <a:pt x="484" y="193"/>
                    </a:lnTo>
                    <a:lnTo>
                      <a:pt x="484" y="192"/>
                    </a:lnTo>
                    <a:lnTo>
                      <a:pt x="484" y="192"/>
                    </a:lnTo>
                    <a:lnTo>
                      <a:pt x="483" y="190"/>
                    </a:lnTo>
                    <a:lnTo>
                      <a:pt x="483" y="189"/>
                    </a:lnTo>
                    <a:lnTo>
                      <a:pt x="484" y="189"/>
                    </a:lnTo>
                    <a:lnTo>
                      <a:pt x="484" y="185"/>
                    </a:lnTo>
                    <a:lnTo>
                      <a:pt x="488" y="182"/>
                    </a:lnTo>
                    <a:lnTo>
                      <a:pt x="489" y="181"/>
                    </a:lnTo>
                    <a:lnTo>
                      <a:pt x="489" y="181"/>
                    </a:lnTo>
                    <a:lnTo>
                      <a:pt x="488" y="179"/>
                    </a:lnTo>
                    <a:lnTo>
                      <a:pt x="488" y="176"/>
                    </a:lnTo>
                    <a:lnTo>
                      <a:pt x="488" y="174"/>
                    </a:lnTo>
                    <a:lnTo>
                      <a:pt x="486" y="173"/>
                    </a:lnTo>
                    <a:lnTo>
                      <a:pt x="483" y="171"/>
                    </a:lnTo>
                    <a:lnTo>
                      <a:pt x="480" y="167"/>
                    </a:lnTo>
                    <a:lnTo>
                      <a:pt x="477" y="163"/>
                    </a:lnTo>
                    <a:lnTo>
                      <a:pt x="473" y="160"/>
                    </a:lnTo>
                    <a:lnTo>
                      <a:pt x="472" y="160"/>
                    </a:lnTo>
                    <a:lnTo>
                      <a:pt x="470" y="160"/>
                    </a:lnTo>
                    <a:lnTo>
                      <a:pt x="467" y="162"/>
                    </a:lnTo>
                    <a:lnTo>
                      <a:pt x="466" y="162"/>
                    </a:lnTo>
                    <a:lnTo>
                      <a:pt x="466" y="162"/>
                    </a:lnTo>
                    <a:lnTo>
                      <a:pt x="462" y="162"/>
                    </a:lnTo>
                    <a:lnTo>
                      <a:pt x="456" y="162"/>
                    </a:lnTo>
                    <a:lnTo>
                      <a:pt x="453" y="162"/>
                    </a:lnTo>
                    <a:lnTo>
                      <a:pt x="450" y="162"/>
                    </a:lnTo>
                    <a:lnTo>
                      <a:pt x="447" y="163"/>
                    </a:lnTo>
                    <a:lnTo>
                      <a:pt x="442" y="163"/>
                    </a:lnTo>
                    <a:lnTo>
                      <a:pt x="440" y="160"/>
                    </a:lnTo>
                    <a:lnTo>
                      <a:pt x="434" y="159"/>
                    </a:lnTo>
                    <a:lnTo>
                      <a:pt x="432" y="157"/>
                    </a:lnTo>
                    <a:lnTo>
                      <a:pt x="431" y="155"/>
                    </a:lnTo>
                    <a:lnTo>
                      <a:pt x="432" y="155"/>
                    </a:lnTo>
                    <a:lnTo>
                      <a:pt x="436" y="154"/>
                    </a:lnTo>
                    <a:lnTo>
                      <a:pt x="436" y="154"/>
                    </a:lnTo>
                    <a:lnTo>
                      <a:pt x="437" y="152"/>
                    </a:lnTo>
                    <a:lnTo>
                      <a:pt x="434" y="154"/>
                    </a:lnTo>
                    <a:lnTo>
                      <a:pt x="432" y="154"/>
                    </a:lnTo>
                    <a:lnTo>
                      <a:pt x="423" y="149"/>
                    </a:lnTo>
                    <a:lnTo>
                      <a:pt x="420" y="149"/>
                    </a:lnTo>
                    <a:lnTo>
                      <a:pt x="420" y="148"/>
                    </a:lnTo>
                    <a:lnTo>
                      <a:pt x="418" y="148"/>
                    </a:lnTo>
                    <a:lnTo>
                      <a:pt x="418" y="148"/>
                    </a:lnTo>
                    <a:lnTo>
                      <a:pt x="420" y="146"/>
                    </a:lnTo>
                    <a:lnTo>
                      <a:pt x="421" y="148"/>
                    </a:lnTo>
                    <a:lnTo>
                      <a:pt x="423" y="148"/>
                    </a:lnTo>
                    <a:lnTo>
                      <a:pt x="426" y="148"/>
                    </a:lnTo>
                    <a:lnTo>
                      <a:pt x="426" y="146"/>
                    </a:lnTo>
                    <a:lnTo>
                      <a:pt x="426" y="146"/>
                    </a:lnTo>
                    <a:lnTo>
                      <a:pt x="423" y="144"/>
                    </a:lnTo>
                    <a:lnTo>
                      <a:pt x="421" y="144"/>
                    </a:lnTo>
                    <a:lnTo>
                      <a:pt x="420" y="143"/>
                    </a:lnTo>
                    <a:lnTo>
                      <a:pt x="421" y="141"/>
                    </a:lnTo>
                    <a:lnTo>
                      <a:pt x="421" y="141"/>
                    </a:lnTo>
                    <a:lnTo>
                      <a:pt x="421" y="141"/>
                    </a:lnTo>
                    <a:lnTo>
                      <a:pt x="425" y="141"/>
                    </a:lnTo>
                    <a:lnTo>
                      <a:pt x="426" y="140"/>
                    </a:lnTo>
                    <a:lnTo>
                      <a:pt x="431" y="138"/>
                    </a:lnTo>
                    <a:lnTo>
                      <a:pt x="434" y="138"/>
                    </a:lnTo>
                    <a:close/>
                    <a:moveTo>
                      <a:pt x="136" y="124"/>
                    </a:moveTo>
                    <a:lnTo>
                      <a:pt x="138" y="124"/>
                    </a:lnTo>
                    <a:lnTo>
                      <a:pt x="139" y="124"/>
                    </a:lnTo>
                    <a:lnTo>
                      <a:pt x="142" y="126"/>
                    </a:lnTo>
                    <a:lnTo>
                      <a:pt x="149" y="129"/>
                    </a:lnTo>
                    <a:lnTo>
                      <a:pt x="150" y="130"/>
                    </a:lnTo>
                    <a:lnTo>
                      <a:pt x="150" y="130"/>
                    </a:lnTo>
                    <a:lnTo>
                      <a:pt x="150" y="132"/>
                    </a:lnTo>
                    <a:lnTo>
                      <a:pt x="149" y="132"/>
                    </a:lnTo>
                    <a:lnTo>
                      <a:pt x="139" y="135"/>
                    </a:lnTo>
                    <a:lnTo>
                      <a:pt x="138" y="137"/>
                    </a:lnTo>
                    <a:lnTo>
                      <a:pt x="139" y="137"/>
                    </a:lnTo>
                    <a:lnTo>
                      <a:pt x="142" y="140"/>
                    </a:lnTo>
                    <a:lnTo>
                      <a:pt x="145" y="141"/>
                    </a:lnTo>
                    <a:lnTo>
                      <a:pt x="145" y="143"/>
                    </a:lnTo>
                    <a:lnTo>
                      <a:pt x="144" y="143"/>
                    </a:lnTo>
                    <a:lnTo>
                      <a:pt x="141" y="143"/>
                    </a:lnTo>
                    <a:lnTo>
                      <a:pt x="141" y="143"/>
                    </a:lnTo>
                    <a:lnTo>
                      <a:pt x="139" y="143"/>
                    </a:lnTo>
                    <a:lnTo>
                      <a:pt x="139" y="144"/>
                    </a:lnTo>
                    <a:lnTo>
                      <a:pt x="142" y="148"/>
                    </a:lnTo>
                    <a:lnTo>
                      <a:pt x="144" y="148"/>
                    </a:lnTo>
                    <a:lnTo>
                      <a:pt x="144" y="149"/>
                    </a:lnTo>
                    <a:lnTo>
                      <a:pt x="142" y="149"/>
                    </a:lnTo>
                    <a:lnTo>
                      <a:pt x="142" y="151"/>
                    </a:lnTo>
                    <a:lnTo>
                      <a:pt x="139" y="152"/>
                    </a:lnTo>
                    <a:lnTo>
                      <a:pt x="136" y="154"/>
                    </a:lnTo>
                    <a:lnTo>
                      <a:pt x="128" y="154"/>
                    </a:lnTo>
                    <a:lnTo>
                      <a:pt x="128" y="155"/>
                    </a:lnTo>
                    <a:lnTo>
                      <a:pt x="128" y="157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17" y="162"/>
                    </a:lnTo>
                    <a:lnTo>
                      <a:pt x="116" y="160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4" y="155"/>
                    </a:lnTo>
                    <a:lnTo>
                      <a:pt x="114" y="154"/>
                    </a:lnTo>
                    <a:lnTo>
                      <a:pt x="116" y="151"/>
                    </a:lnTo>
                    <a:lnTo>
                      <a:pt x="117" y="149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6" y="146"/>
                    </a:lnTo>
                    <a:lnTo>
                      <a:pt x="112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49"/>
                    </a:lnTo>
                    <a:lnTo>
                      <a:pt x="108" y="151"/>
                    </a:lnTo>
                    <a:lnTo>
                      <a:pt x="108" y="152"/>
                    </a:lnTo>
                    <a:lnTo>
                      <a:pt x="108" y="154"/>
                    </a:lnTo>
                    <a:lnTo>
                      <a:pt x="106" y="155"/>
                    </a:lnTo>
                    <a:lnTo>
                      <a:pt x="103" y="155"/>
                    </a:lnTo>
                    <a:lnTo>
                      <a:pt x="103" y="155"/>
                    </a:lnTo>
                    <a:lnTo>
                      <a:pt x="101" y="155"/>
                    </a:lnTo>
                    <a:lnTo>
                      <a:pt x="103" y="157"/>
                    </a:lnTo>
                    <a:lnTo>
                      <a:pt x="104" y="159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3" y="162"/>
                    </a:lnTo>
                    <a:lnTo>
                      <a:pt x="101" y="163"/>
                    </a:lnTo>
                    <a:lnTo>
                      <a:pt x="100" y="165"/>
                    </a:lnTo>
                    <a:lnTo>
                      <a:pt x="100" y="167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7" y="165"/>
                    </a:lnTo>
                    <a:lnTo>
                      <a:pt x="93" y="163"/>
                    </a:lnTo>
                    <a:lnTo>
                      <a:pt x="93" y="162"/>
                    </a:lnTo>
                    <a:lnTo>
                      <a:pt x="92" y="160"/>
                    </a:lnTo>
                    <a:lnTo>
                      <a:pt x="92" y="160"/>
                    </a:lnTo>
                    <a:lnTo>
                      <a:pt x="92" y="160"/>
                    </a:lnTo>
                    <a:lnTo>
                      <a:pt x="90" y="162"/>
                    </a:lnTo>
                    <a:lnTo>
                      <a:pt x="90" y="163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4"/>
                    </a:lnTo>
                    <a:lnTo>
                      <a:pt x="82" y="174"/>
                    </a:lnTo>
                    <a:lnTo>
                      <a:pt x="79" y="176"/>
                    </a:lnTo>
                    <a:lnTo>
                      <a:pt x="79" y="176"/>
                    </a:lnTo>
                    <a:lnTo>
                      <a:pt x="78" y="174"/>
                    </a:lnTo>
                    <a:lnTo>
                      <a:pt x="78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1" y="165"/>
                    </a:lnTo>
                    <a:lnTo>
                      <a:pt x="70" y="170"/>
                    </a:lnTo>
                    <a:lnTo>
                      <a:pt x="68" y="171"/>
                    </a:lnTo>
                    <a:lnTo>
                      <a:pt x="67" y="171"/>
                    </a:lnTo>
                    <a:lnTo>
                      <a:pt x="65" y="171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2" y="171"/>
                    </a:lnTo>
                    <a:lnTo>
                      <a:pt x="51" y="173"/>
                    </a:lnTo>
                    <a:lnTo>
                      <a:pt x="48" y="171"/>
                    </a:lnTo>
                    <a:lnTo>
                      <a:pt x="48" y="171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8" y="170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6" y="165"/>
                    </a:lnTo>
                    <a:lnTo>
                      <a:pt x="43" y="167"/>
                    </a:lnTo>
                    <a:lnTo>
                      <a:pt x="43" y="165"/>
                    </a:lnTo>
                    <a:lnTo>
                      <a:pt x="45" y="163"/>
                    </a:lnTo>
                    <a:lnTo>
                      <a:pt x="49" y="160"/>
                    </a:lnTo>
                    <a:lnTo>
                      <a:pt x="49" y="159"/>
                    </a:lnTo>
                    <a:lnTo>
                      <a:pt x="51" y="159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8" y="152"/>
                    </a:lnTo>
                    <a:lnTo>
                      <a:pt x="70" y="151"/>
                    </a:lnTo>
                    <a:lnTo>
                      <a:pt x="71" y="149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4"/>
                    </a:lnTo>
                    <a:lnTo>
                      <a:pt x="81" y="143"/>
                    </a:lnTo>
                    <a:lnTo>
                      <a:pt x="82" y="143"/>
                    </a:lnTo>
                    <a:lnTo>
                      <a:pt x="87" y="138"/>
                    </a:lnTo>
                    <a:lnTo>
                      <a:pt x="92" y="135"/>
                    </a:lnTo>
                    <a:lnTo>
                      <a:pt x="95" y="133"/>
                    </a:lnTo>
                    <a:lnTo>
                      <a:pt x="98" y="130"/>
                    </a:lnTo>
                    <a:lnTo>
                      <a:pt x="103" y="130"/>
                    </a:lnTo>
                    <a:lnTo>
                      <a:pt x="114" y="129"/>
                    </a:lnTo>
                    <a:lnTo>
                      <a:pt x="122" y="130"/>
                    </a:lnTo>
                    <a:lnTo>
                      <a:pt x="125" y="130"/>
                    </a:lnTo>
                    <a:lnTo>
                      <a:pt x="125" y="130"/>
                    </a:lnTo>
                    <a:lnTo>
                      <a:pt x="127" y="129"/>
                    </a:lnTo>
                    <a:lnTo>
                      <a:pt x="128" y="130"/>
                    </a:lnTo>
                    <a:lnTo>
                      <a:pt x="131" y="130"/>
                    </a:lnTo>
                    <a:lnTo>
                      <a:pt x="131" y="130"/>
                    </a:lnTo>
                    <a:lnTo>
                      <a:pt x="133" y="129"/>
                    </a:lnTo>
                    <a:lnTo>
                      <a:pt x="131" y="129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8" y="126"/>
                    </a:lnTo>
                    <a:lnTo>
                      <a:pt x="130" y="126"/>
                    </a:lnTo>
                    <a:lnTo>
                      <a:pt x="131" y="124"/>
                    </a:lnTo>
                    <a:lnTo>
                      <a:pt x="136" y="124"/>
                    </a:lnTo>
                    <a:close/>
                    <a:moveTo>
                      <a:pt x="507" y="121"/>
                    </a:moveTo>
                    <a:lnTo>
                      <a:pt x="510" y="121"/>
                    </a:lnTo>
                    <a:lnTo>
                      <a:pt x="513" y="121"/>
                    </a:lnTo>
                    <a:lnTo>
                      <a:pt x="516" y="122"/>
                    </a:lnTo>
                    <a:lnTo>
                      <a:pt x="521" y="126"/>
                    </a:lnTo>
                    <a:lnTo>
                      <a:pt x="522" y="127"/>
                    </a:lnTo>
                    <a:lnTo>
                      <a:pt x="524" y="129"/>
                    </a:lnTo>
                    <a:lnTo>
                      <a:pt x="524" y="130"/>
                    </a:lnTo>
                    <a:lnTo>
                      <a:pt x="522" y="130"/>
                    </a:lnTo>
                    <a:lnTo>
                      <a:pt x="522" y="132"/>
                    </a:lnTo>
                    <a:lnTo>
                      <a:pt x="521" y="132"/>
                    </a:lnTo>
                    <a:lnTo>
                      <a:pt x="518" y="133"/>
                    </a:lnTo>
                    <a:lnTo>
                      <a:pt x="516" y="133"/>
                    </a:lnTo>
                    <a:lnTo>
                      <a:pt x="505" y="130"/>
                    </a:lnTo>
                    <a:lnTo>
                      <a:pt x="502" y="129"/>
                    </a:lnTo>
                    <a:lnTo>
                      <a:pt x="502" y="127"/>
                    </a:lnTo>
                    <a:lnTo>
                      <a:pt x="502" y="126"/>
                    </a:lnTo>
                    <a:lnTo>
                      <a:pt x="502" y="124"/>
                    </a:lnTo>
                    <a:lnTo>
                      <a:pt x="502" y="122"/>
                    </a:lnTo>
                    <a:lnTo>
                      <a:pt x="503" y="121"/>
                    </a:lnTo>
                    <a:lnTo>
                      <a:pt x="503" y="121"/>
                    </a:lnTo>
                    <a:lnTo>
                      <a:pt x="507" y="121"/>
                    </a:lnTo>
                    <a:close/>
                    <a:moveTo>
                      <a:pt x="289" y="118"/>
                    </a:moveTo>
                    <a:lnTo>
                      <a:pt x="294" y="118"/>
                    </a:lnTo>
                    <a:lnTo>
                      <a:pt x="295" y="119"/>
                    </a:lnTo>
                    <a:lnTo>
                      <a:pt x="298" y="121"/>
                    </a:lnTo>
                    <a:lnTo>
                      <a:pt x="302" y="124"/>
                    </a:lnTo>
                    <a:lnTo>
                      <a:pt x="302" y="126"/>
                    </a:lnTo>
                    <a:lnTo>
                      <a:pt x="302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8" y="130"/>
                    </a:lnTo>
                    <a:lnTo>
                      <a:pt x="309" y="130"/>
                    </a:lnTo>
                    <a:lnTo>
                      <a:pt x="309" y="133"/>
                    </a:lnTo>
                    <a:lnTo>
                      <a:pt x="309" y="133"/>
                    </a:lnTo>
                    <a:lnTo>
                      <a:pt x="309" y="135"/>
                    </a:lnTo>
                    <a:lnTo>
                      <a:pt x="308" y="137"/>
                    </a:lnTo>
                    <a:lnTo>
                      <a:pt x="306" y="137"/>
                    </a:lnTo>
                    <a:lnTo>
                      <a:pt x="302" y="135"/>
                    </a:lnTo>
                    <a:lnTo>
                      <a:pt x="298" y="135"/>
                    </a:lnTo>
                    <a:lnTo>
                      <a:pt x="297" y="132"/>
                    </a:lnTo>
                    <a:lnTo>
                      <a:pt x="294" y="130"/>
                    </a:lnTo>
                    <a:lnTo>
                      <a:pt x="292" y="126"/>
                    </a:lnTo>
                    <a:lnTo>
                      <a:pt x="291" y="124"/>
                    </a:lnTo>
                    <a:lnTo>
                      <a:pt x="289" y="122"/>
                    </a:lnTo>
                    <a:lnTo>
                      <a:pt x="289" y="121"/>
                    </a:lnTo>
                    <a:lnTo>
                      <a:pt x="286" y="118"/>
                    </a:lnTo>
                    <a:lnTo>
                      <a:pt x="287" y="118"/>
                    </a:lnTo>
                    <a:lnTo>
                      <a:pt x="289" y="118"/>
                    </a:lnTo>
                    <a:close/>
                    <a:moveTo>
                      <a:pt x="439" y="116"/>
                    </a:moveTo>
                    <a:lnTo>
                      <a:pt x="443" y="118"/>
                    </a:lnTo>
                    <a:lnTo>
                      <a:pt x="447" y="116"/>
                    </a:lnTo>
                    <a:lnTo>
                      <a:pt x="451" y="116"/>
                    </a:lnTo>
                    <a:lnTo>
                      <a:pt x="461" y="118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0" y="118"/>
                    </a:lnTo>
                    <a:lnTo>
                      <a:pt x="472" y="119"/>
                    </a:lnTo>
                    <a:lnTo>
                      <a:pt x="473" y="121"/>
                    </a:lnTo>
                    <a:lnTo>
                      <a:pt x="470" y="121"/>
                    </a:lnTo>
                    <a:lnTo>
                      <a:pt x="467" y="126"/>
                    </a:lnTo>
                    <a:lnTo>
                      <a:pt x="467" y="126"/>
                    </a:lnTo>
                    <a:lnTo>
                      <a:pt x="464" y="126"/>
                    </a:lnTo>
                    <a:lnTo>
                      <a:pt x="464" y="127"/>
                    </a:lnTo>
                    <a:lnTo>
                      <a:pt x="455" y="126"/>
                    </a:lnTo>
                    <a:lnTo>
                      <a:pt x="432" y="126"/>
                    </a:lnTo>
                    <a:lnTo>
                      <a:pt x="431" y="126"/>
                    </a:lnTo>
                    <a:lnTo>
                      <a:pt x="428" y="122"/>
                    </a:lnTo>
                    <a:lnTo>
                      <a:pt x="428" y="121"/>
                    </a:lnTo>
                    <a:lnTo>
                      <a:pt x="429" y="119"/>
                    </a:lnTo>
                    <a:lnTo>
                      <a:pt x="429" y="119"/>
                    </a:lnTo>
                    <a:lnTo>
                      <a:pt x="429" y="118"/>
                    </a:lnTo>
                    <a:lnTo>
                      <a:pt x="437" y="116"/>
                    </a:lnTo>
                    <a:lnTo>
                      <a:pt x="439" y="116"/>
                    </a:lnTo>
                    <a:close/>
                    <a:moveTo>
                      <a:pt x="346" y="113"/>
                    </a:moveTo>
                    <a:lnTo>
                      <a:pt x="350" y="113"/>
                    </a:lnTo>
                    <a:lnTo>
                      <a:pt x="355" y="115"/>
                    </a:lnTo>
                    <a:lnTo>
                      <a:pt x="357" y="115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54" y="118"/>
                    </a:lnTo>
                    <a:lnTo>
                      <a:pt x="352" y="118"/>
                    </a:lnTo>
                    <a:lnTo>
                      <a:pt x="350" y="119"/>
                    </a:lnTo>
                    <a:lnTo>
                      <a:pt x="347" y="119"/>
                    </a:lnTo>
                    <a:lnTo>
                      <a:pt x="344" y="119"/>
                    </a:lnTo>
                    <a:lnTo>
                      <a:pt x="339" y="118"/>
                    </a:lnTo>
                    <a:lnTo>
                      <a:pt x="338" y="116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39" y="113"/>
                    </a:lnTo>
                    <a:lnTo>
                      <a:pt x="341" y="113"/>
                    </a:lnTo>
                    <a:lnTo>
                      <a:pt x="346" y="113"/>
                    </a:lnTo>
                    <a:close/>
                    <a:moveTo>
                      <a:pt x="168" y="107"/>
                    </a:moveTo>
                    <a:lnTo>
                      <a:pt x="168" y="108"/>
                    </a:lnTo>
                    <a:lnTo>
                      <a:pt x="168" y="108"/>
                    </a:lnTo>
                    <a:lnTo>
                      <a:pt x="168" y="110"/>
                    </a:lnTo>
                    <a:lnTo>
                      <a:pt x="169" y="110"/>
                    </a:lnTo>
                    <a:lnTo>
                      <a:pt x="171" y="110"/>
                    </a:lnTo>
                    <a:lnTo>
                      <a:pt x="174" y="111"/>
                    </a:lnTo>
                    <a:lnTo>
                      <a:pt x="175" y="113"/>
                    </a:lnTo>
                    <a:lnTo>
                      <a:pt x="175" y="113"/>
                    </a:lnTo>
                    <a:lnTo>
                      <a:pt x="175" y="113"/>
                    </a:lnTo>
                    <a:lnTo>
                      <a:pt x="177" y="115"/>
                    </a:lnTo>
                    <a:lnTo>
                      <a:pt x="177" y="115"/>
                    </a:lnTo>
                    <a:lnTo>
                      <a:pt x="175" y="116"/>
                    </a:lnTo>
                    <a:lnTo>
                      <a:pt x="174" y="118"/>
                    </a:lnTo>
                    <a:lnTo>
                      <a:pt x="171" y="118"/>
                    </a:lnTo>
                    <a:lnTo>
                      <a:pt x="168" y="118"/>
                    </a:lnTo>
                    <a:lnTo>
                      <a:pt x="163" y="116"/>
                    </a:lnTo>
                    <a:lnTo>
                      <a:pt x="158" y="111"/>
                    </a:lnTo>
                    <a:lnTo>
                      <a:pt x="156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08"/>
                    </a:lnTo>
                    <a:lnTo>
                      <a:pt x="163" y="108"/>
                    </a:lnTo>
                    <a:lnTo>
                      <a:pt x="168" y="107"/>
                    </a:lnTo>
                    <a:close/>
                    <a:moveTo>
                      <a:pt x="223" y="107"/>
                    </a:moveTo>
                    <a:lnTo>
                      <a:pt x="235" y="107"/>
                    </a:lnTo>
                    <a:lnTo>
                      <a:pt x="235" y="107"/>
                    </a:lnTo>
                    <a:lnTo>
                      <a:pt x="235" y="108"/>
                    </a:lnTo>
                    <a:lnTo>
                      <a:pt x="234" y="110"/>
                    </a:lnTo>
                    <a:lnTo>
                      <a:pt x="232" y="111"/>
                    </a:lnTo>
                    <a:lnTo>
                      <a:pt x="227" y="113"/>
                    </a:lnTo>
                    <a:lnTo>
                      <a:pt x="218" y="115"/>
                    </a:lnTo>
                    <a:lnTo>
                      <a:pt x="216" y="115"/>
                    </a:lnTo>
                    <a:lnTo>
                      <a:pt x="218" y="115"/>
                    </a:lnTo>
                    <a:lnTo>
                      <a:pt x="218" y="116"/>
                    </a:lnTo>
                    <a:lnTo>
                      <a:pt x="220" y="116"/>
                    </a:lnTo>
                    <a:lnTo>
                      <a:pt x="226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8"/>
                    </a:lnTo>
                    <a:lnTo>
                      <a:pt x="227" y="118"/>
                    </a:lnTo>
                    <a:lnTo>
                      <a:pt x="227" y="121"/>
                    </a:lnTo>
                    <a:lnTo>
                      <a:pt x="227" y="122"/>
                    </a:lnTo>
                    <a:lnTo>
                      <a:pt x="227" y="124"/>
                    </a:lnTo>
                    <a:lnTo>
                      <a:pt x="224" y="126"/>
                    </a:lnTo>
                    <a:lnTo>
                      <a:pt x="220" y="127"/>
                    </a:lnTo>
                    <a:lnTo>
                      <a:pt x="216" y="127"/>
                    </a:lnTo>
                    <a:lnTo>
                      <a:pt x="215" y="127"/>
                    </a:lnTo>
                    <a:lnTo>
                      <a:pt x="212" y="127"/>
                    </a:lnTo>
                    <a:lnTo>
                      <a:pt x="201" y="130"/>
                    </a:lnTo>
                    <a:lnTo>
                      <a:pt x="197" y="130"/>
                    </a:lnTo>
                    <a:lnTo>
                      <a:pt x="196" y="129"/>
                    </a:lnTo>
                    <a:lnTo>
                      <a:pt x="191" y="127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3" y="124"/>
                    </a:lnTo>
                    <a:lnTo>
                      <a:pt x="183" y="124"/>
                    </a:lnTo>
                    <a:lnTo>
                      <a:pt x="183" y="122"/>
                    </a:lnTo>
                    <a:lnTo>
                      <a:pt x="183" y="122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3" y="119"/>
                    </a:lnTo>
                    <a:lnTo>
                      <a:pt x="183" y="118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3" y="113"/>
                    </a:lnTo>
                    <a:lnTo>
                      <a:pt x="183" y="113"/>
                    </a:lnTo>
                    <a:lnTo>
                      <a:pt x="186" y="111"/>
                    </a:lnTo>
                    <a:lnTo>
                      <a:pt x="190" y="111"/>
                    </a:lnTo>
                    <a:lnTo>
                      <a:pt x="196" y="110"/>
                    </a:lnTo>
                    <a:lnTo>
                      <a:pt x="212" y="107"/>
                    </a:lnTo>
                    <a:lnTo>
                      <a:pt x="216" y="107"/>
                    </a:lnTo>
                    <a:lnTo>
                      <a:pt x="220" y="107"/>
                    </a:lnTo>
                    <a:lnTo>
                      <a:pt x="223" y="107"/>
                    </a:lnTo>
                    <a:close/>
                    <a:moveTo>
                      <a:pt x="333" y="100"/>
                    </a:moveTo>
                    <a:lnTo>
                      <a:pt x="333" y="102"/>
                    </a:lnTo>
                    <a:lnTo>
                      <a:pt x="333" y="102"/>
                    </a:lnTo>
                    <a:lnTo>
                      <a:pt x="332" y="105"/>
                    </a:lnTo>
                    <a:lnTo>
                      <a:pt x="328" y="105"/>
                    </a:lnTo>
                    <a:lnTo>
                      <a:pt x="327" y="105"/>
                    </a:lnTo>
                    <a:lnTo>
                      <a:pt x="327" y="105"/>
                    </a:lnTo>
                    <a:lnTo>
                      <a:pt x="327" y="103"/>
                    </a:lnTo>
                    <a:lnTo>
                      <a:pt x="327" y="103"/>
                    </a:lnTo>
                    <a:lnTo>
                      <a:pt x="330" y="102"/>
                    </a:lnTo>
                    <a:lnTo>
                      <a:pt x="332" y="100"/>
                    </a:lnTo>
                    <a:lnTo>
                      <a:pt x="333" y="100"/>
                    </a:lnTo>
                    <a:close/>
                    <a:moveTo>
                      <a:pt x="221" y="86"/>
                    </a:moveTo>
                    <a:lnTo>
                      <a:pt x="224" y="86"/>
                    </a:lnTo>
                    <a:lnTo>
                      <a:pt x="227" y="88"/>
                    </a:lnTo>
                    <a:lnTo>
                      <a:pt x="231" y="88"/>
                    </a:lnTo>
                    <a:lnTo>
                      <a:pt x="232" y="89"/>
                    </a:lnTo>
                    <a:lnTo>
                      <a:pt x="235" y="91"/>
                    </a:lnTo>
                    <a:lnTo>
                      <a:pt x="235" y="91"/>
                    </a:lnTo>
                    <a:lnTo>
                      <a:pt x="237" y="91"/>
                    </a:lnTo>
                    <a:lnTo>
                      <a:pt x="237" y="91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8" y="97"/>
                    </a:lnTo>
                    <a:lnTo>
                      <a:pt x="238" y="97"/>
                    </a:lnTo>
                    <a:lnTo>
                      <a:pt x="238" y="99"/>
                    </a:lnTo>
                    <a:lnTo>
                      <a:pt x="237" y="99"/>
                    </a:lnTo>
                    <a:lnTo>
                      <a:pt x="234" y="100"/>
                    </a:lnTo>
                    <a:lnTo>
                      <a:pt x="229" y="99"/>
                    </a:lnTo>
                    <a:lnTo>
                      <a:pt x="226" y="100"/>
                    </a:lnTo>
                    <a:lnTo>
                      <a:pt x="224" y="100"/>
                    </a:lnTo>
                    <a:lnTo>
                      <a:pt x="218" y="100"/>
                    </a:lnTo>
                    <a:lnTo>
                      <a:pt x="218" y="99"/>
                    </a:lnTo>
                    <a:lnTo>
                      <a:pt x="215" y="97"/>
                    </a:lnTo>
                    <a:lnTo>
                      <a:pt x="213" y="97"/>
                    </a:lnTo>
                    <a:lnTo>
                      <a:pt x="212" y="97"/>
                    </a:lnTo>
                    <a:lnTo>
                      <a:pt x="210" y="99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4" y="100"/>
                    </a:lnTo>
                    <a:lnTo>
                      <a:pt x="199" y="97"/>
                    </a:lnTo>
                    <a:lnTo>
                      <a:pt x="193" y="99"/>
                    </a:lnTo>
                    <a:lnTo>
                      <a:pt x="186" y="100"/>
                    </a:lnTo>
                    <a:lnTo>
                      <a:pt x="183" y="100"/>
                    </a:lnTo>
                    <a:lnTo>
                      <a:pt x="183" y="100"/>
                    </a:lnTo>
                    <a:lnTo>
                      <a:pt x="182" y="99"/>
                    </a:lnTo>
                    <a:lnTo>
                      <a:pt x="182" y="99"/>
                    </a:lnTo>
                    <a:lnTo>
                      <a:pt x="183" y="97"/>
                    </a:lnTo>
                    <a:lnTo>
                      <a:pt x="188" y="94"/>
                    </a:lnTo>
                    <a:lnTo>
                      <a:pt x="191" y="94"/>
                    </a:lnTo>
                    <a:lnTo>
                      <a:pt x="197" y="92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10" y="89"/>
                    </a:lnTo>
                    <a:lnTo>
                      <a:pt x="215" y="88"/>
                    </a:lnTo>
                    <a:lnTo>
                      <a:pt x="216" y="86"/>
                    </a:lnTo>
                    <a:lnTo>
                      <a:pt x="221" y="86"/>
                    </a:lnTo>
                    <a:close/>
                    <a:moveTo>
                      <a:pt x="402" y="85"/>
                    </a:moveTo>
                    <a:lnTo>
                      <a:pt x="409" y="85"/>
                    </a:lnTo>
                    <a:lnTo>
                      <a:pt x="412" y="85"/>
                    </a:lnTo>
                    <a:lnTo>
                      <a:pt x="415" y="86"/>
                    </a:lnTo>
                    <a:lnTo>
                      <a:pt x="418" y="86"/>
                    </a:lnTo>
                    <a:lnTo>
                      <a:pt x="423" y="88"/>
                    </a:lnTo>
                    <a:lnTo>
                      <a:pt x="425" y="88"/>
                    </a:lnTo>
                    <a:lnTo>
                      <a:pt x="428" y="91"/>
                    </a:lnTo>
                    <a:lnTo>
                      <a:pt x="428" y="91"/>
                    </a:lnTo>
                    <a:lnTo>
                      <a:pt x="428" y="92"/>
                    </a:lnTo>
                    <a:lnTo>
                      <a:pt x="429" y="92"/>
                    </a:lnTo>
                    <a:lnTo>
                      <a:pt x="432" y="94"/>
                    </a:lnTo>
                    <a:lnTo>
                      <a:pt x="439" y="92"/>
                    </a:lnTo>
                    <a:lnTo>
                      <a:pt x="440" y="94"/>
                    </a:lnTo>
                    <a:lnTo>
                      <a:pt x="447" y="96"/>
                    </a:lnTo>
                    <a:lnTo>
                      <a:pt x="448" y="97"/>
                    </a:lnTo>
                    <a:lnTo>
                      <a:pt x="448" y="99"/>
                    </a:lnTo>
                    <a:lnTo>
                      <a:pt x="448" y="99"/>
                    </a:lnTo>
                    <a:lnTo>
                      <a:pt x="447" y="100"/>
                    </a:lnTo>
                    <a:lnTo>
                      <a:pt x="442" y="102"/>
                    </a:lnTo>
                    <a:lnTo>
                      <a:pt x="442" y="102"/>
                    </a:lnTo>
                    <a:lnTo>
                      <a:pt x="445" y="103"/>
                    </a:lnTo>
                    <a:lnTo>
                      <a:pt x="447" y="105"/>
                    </a:lnTo>
                    <a:lnTo>
                      <a:pt x="447" y="107"/>
                    </a:lnTo>
                    <a:lnTo>
                      <a:pt x="447" y="107"/>
                    </a:lnTo>
                    <a:lnTo>
                      <a:pt x="445" y="110"/>
                    </a:lnTo>
                    <a:lnTo>
                      <a:pt x="443" y="110"/>
                    </a:lnTo>
                    <a:lnTo>
                      <a:pt x="440" y="110"/>
                    </a:lnTo>
                    <a:lnTo>
                      <a:pt x="440" y="111"/>
                    </a:lnTo>
                    <a:lnTo>
                      <a:pt x="437" y="111"/>
                    </a:lnTo>
                    <a:lnTo>
                      <a:pt x="432" y="113"/>
                    </a:lnTo>
                    <a:lnTo>
                      <a:pt x="425" y="113"/>
                    </a:lnTo>
                    <a:lnTo>
                      <a:pt x="423" y="115"/>
                    </a:lnTo>
                    <a:lnTo>
                      <a:pt x="420" y="116"/>
                    </a:lnTo>
                    <a:lnTo>
                      <a:pt x="418" y="116"/>
                    </a:lnTo>
                    <a:lnTo>
                      <a:pt x="417" y="115"/>
                    </a:lnTo>
                    <a:lnTo>
                      <a:pt x="417" y="115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7" y="111"/>
                    </a:lnTo>
                    <a:lnTo>
                      <a:pt x="412" y="110"/>
                    </a:lnTo>
                    <a:lnTo>
                      <a:pt x="409" y="108"/>
                    </a:lnTo>
                    <a:lnTo>
                      <a:pt x="409" y="107"/>
                    </a:lnTo>
                    <a:lnTo>
                      <a:pt x="409" y="107"/>
                    </a:lnTo>
                    <a:lnTo>
                      <a:pt x="414" y="107"/>
                    </a:lnTo>
                    <a:lnTo>
                      <a:pt x="417" y="105"/>
                    </a:lnTo>
                    <a:lnTo>
                      <a:pt x="418" y="105"/>
                    </a:lnTo>
                    <a:lnTo>
                      <a:pt x="418" y="105"/>
                    </a:lnTo>
                    <a:lnTo>
                      <a:pt x="417" y="105"/>
                    </a:lnTo>
                    <a:lnTo>
                      <a:pt x="414" y="103"/>
                    </a:lnTo>
                    <a:lnTo>
                      <a:pt x="406" y="102"/>
                    </a:lnTo>
                    <a:lnTo>
                      <a:pt x="406" y="102"/>
                    </a:lnTo>
                    <a:lnTo>
                      <a:pt x="402" y="99"/>
                    </a:lnTo>
                    <a:lnTo>
                      <a:pt x="402" y="97"/>
                    </a:lnTo>
                    <a:lnTo>
                      <a:pt x="401" y="97"/>
                    </a:lnTo>
                    <a:lnTo>
                      <a:pt x="399" y="96"/>
                    </a:lnTo>
                    <a:lnTo>
                      <a:pt x="399" y="96"/>
                    </a:lnTo>
                    <a:lnTo>
                      <a:pt x="398" y="94"/>
                    </a:lnTo>
                    <a:lnTo>
                      <a:pt x="398" y="94"/>
                    </a:lnTo>
                    <a:lnTo>
                      <a:pt x="398" y="92"/>
                    </a:lnTo>
                    <a:lnTo>
                      <a:pt x="402" y="92"/>
                    </a:lnTo>
                    <a:lnTo>
                      <a:pt x="401" y="91"/>
                    </a:lnTo>
                    <a:lnTo>
                      <a:pt x="399" y="88"/>
                    </a:lnTo>
                    <a:lnTo>
                      <a:pt x="398" y="86"/>
                    </a:lnTo>
                    <a:lnTo>
                      <a:pt x="398" y="85"/>
                    </a:lnTo>
                    <a:lnTo>
                      <a:pt x="399" y="85"/>
                    </a:lnTo>
                    <a:lnTo>
                      <a:pt x="402" y="85"/>
                    </a:lnTo>
                    <a:close/>
                    <a:moveTo>
                      <a:pt x="320" y="66"/>
                    </a:moveTo>
                    <a:lnTo>
                      <a:pt x="325" y="67"/>
                    </a:lnTo>
                    <a:lnTo>
                      <a:pt x="328" y="69"/>
                    </a:lnTo>
                    <a:lnTo>
                      <a:pt x="332" y="70"/>
                    </a:ln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7"/>
                    </a:lnTo>
                    <a:lnTo>
                      <a:pt x="336" y="77"/>
                    </a:lnTo>
                    <a:lnTo>
                      <a:pt x="335" y="78"/>
                    </a:lnTo>
                    <a:lnTo>
                      <a:pt x="335" y="78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36" y="81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9" y="80"/>
                    </a:lnTo>
                    <a:lnTo>
                      <a:pt x="339" y="80"/>
                    </a:lnTo>
                    <a:lnTo>
                      <a:pt x="339" y="77"/>
                    </a:lnTo>
                    <a:lnTo>
                      <a:pt x="343" y="77"/>
                    </a:lnTo>
                    <a:lnTo>
                      <a:pt x="346" y="75"/>
                    </a:lnTo>
                    <a:lnTo>
                      <a:pt x="347" y="75"/>
                    </a:lnTo>
                    <a:lnTo>
                      <a:pt x="349" y="75"/>
                    </a:lnTo>
                    <a:lnTo>
                      <a:pt x="355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80"/>
                    </a:lnTo>
                    <a:lnTo>
                      <a:pt x="360" y="80"/>
                    </a:lnTo>
                    <a:lnTo>
                      <a:pt x="358" y="83"/>
                    </a:lnTo>
                    <a:lnTo>
                      <a:pt x="358" y="83"/>
                    </a:lnTo>
                    <a:lnTo>
                      <a:pt x="358" y="85"/>
                    </a:lnTo>
                    <a:lnTo>
                      <a:pt x="361" y="85"/>
                    </a:lnTo>
                    <a:lnTo>
                      <a:pt x="368" y="83"/>
                    </a:lnTo>
                    <a:lnTo>
                      <a:pt x="374" y="86"/>
                    </a:lnTo>
                    <a:lnTo>
                      <a:pt x="377" y="89"/>
                    </a:lnTo>
                    <a:lnTo>
                      <a:pt x="380" y="91"/>
                    </a:lnTo>
                    <a:lnTo>
                      <a:pt x="380" y="92"/>
                    </a:lnTo>
                    <a:lnTo>
                      <a:pt x="379" y="92"/>
                    </a:lnTo>
                    <a:lnTo>
                      <a:pt x="379" y="94"/>
                    </a:lnTo>
                    <a:lnTo>
                      <a:pt x="377" y="96"/>
                    </a:lnTo>
                    <a:lnTo>
                      <a:pt x="376" y="96"/>
                    </a:lnTo>
                    <a:lnTo>
                      <a:pt x="377" y="97"/>
                    </a:lnTo>
                    <a:lnTo>
                      <a:pt x="377" y="99"/>
                    </a:lnTo>
                    <a:lnTo>
                      <a:pt x="377" y="99"/>
                    </a:lnTo>
                    <a:lnTo>
                      <a:pt x="377" y="100"/>
                    </a:lnTo>
                    <a:lnTo>
                      <a:pt x="380" y="100"/>
                    </a:lnTo>
                    <a:lnTo>
                      <a:pt x="387" y="105"/>
                    </a:lnTo>
                    <a:lnTo>
                      <a:pt x="388" y="107"/>
                    </a:lnTo>
                    <a:lnTo>
                      <a:pt x="388" y="108"/>
                    </a:lnTo>
                    <a:lnTo>
                      <a:pt x="388" y="110"/>
                    </a:lnTo>
                    <a:lnTo>
                      <a:pt x="388" y="110"/>
                    </a:lnTo>
                    <a:lnTo>
                      <a:pt x="387" y="113"/>
                    </a:lnTo>
                    <a:lnTo>
                      <a:pt x="387" y="115"/>
                    </a:lnTo>
                    <a:lnTo>
                      <a:pt x="384" y="115"/>
                    </a:lnTo>
                    <a:lnTo>
                      <a:pt x="379" y="115"/>
                    </a:lnTo>
                    <a:lnTo>
                      <a:pt x="374" y="116"/>
                    </a:lnTo>
                    <a:lnTo>
                      <a:pt x="371" y="115"/>
                    </a:lnTo>
                    <a:lnTo>
                      <a:pt x="366" y="113"/>
                    </a:lnTo>
                    <a:lnTo>
                      <a:pt x="365" y="111"/>
                    </a:lnTo>
                    <a:lnTo>
                      <a:pt x="363" y="110"/>
                    </a:lnTo>
                    <a:lnTo>
                      <a:pt x="363" y="110"/>
                    </a:lnTo>
                    <a:lnTo>
                      <a:pt x="363" y="107"/>
                    </a:lnTo>
                    <a:lnTo>
                      <a:pt x="361" y="107"/>
                    </a:lnTo>
                    <a:lnTo>
                      <a:pt x="360" y="105"/>
                    </a:lnTo>
                    <a:lnTo>
                      <a:pt x="358" y="103"/>
                    </a:lnTo>
                    <a:lnTo>
                      <a:pt x="355" y="103"/>
                    </a:lnTo>
                    <a:lnTo>
                      <a:pt x="347" y="102"/>
                    </a:lnTo>
                    <a:lnTo>
                      <a:pt x="344" y="100"/>
                    </a:lnTo>
                    <a:lnTo>
                      <a:pt x="341" y="100"/>
                    </a:lnTo>
                    <a:lnTo>
                      <a:pt x="336" y="102"/>
                    </a:lnTo>
                    <a:lnTo>
                      <a:pt x="336" y="102"/>
                    </a:lnTo>
                    <a:lnTo>
                      <a:pt x="335" y="100"/>
                    </a:lnTo>
                    <a:lnTo>
                      <a:pt x="335" y="100"/>
                    </a:lnTo>
                    <a:lnTo>
                      <a:pt x="335" y="99"/>
                    </a:lnTo>
                    <a:lnTo>
                      <a:pt x="335" y="97"/>
                    </a:lnTo>
                    <a:lnTo>
                      <a:pt x="320" y="99"/>
                    </a:lnTo>
                    <a:lnTo>
                      <a:pt x="317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5" y="99"/>
                    </a:lnTo>
                    <a:lnTo>
                      <a:pt x="303" y="97"/>
                    </a:lnTo>
                    <a:lnTo>
                      <a:pt x="302" y="94"/>
                    </a:lnTo>
                    <a:lnTo>
                      <a:pt x="302" y="92"/>
                    </a:lnTo>
                    <a:lnTo>
                      <a:pt x="303" y="92"/>
                    </a:lnTo>
                    <a:lnTo>
                      <a:pt x="305" y="91"/>
                    </a:lnTo>
                    <a:lnTo>
                      <a:pt x="306" y="91"/>
                    </a:lnTo>
                    <a:lnTo>
                      <a:pt x="313" y="92"/>
                    </a:lnTo>
                    <a:lnTo>
                      <a:pt x="320" y="92"/>
                    </a:lnTo>
                    <a:lnTo>
                      <a:pt x="322" y="92"/>
                    </a:lnTo>
                    <a:lnTo>
                      <a:pt x="324" y="91"/>
                    </a:lnTo>
                    <a:lnTo>
                      <a:pt x="322" y="89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2" y="88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5"/>
                    </a:lnTo>
                    <a:lnTo>
                      <a:pt x="316" y="85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4" y="83"/>
                    </a:lnTo>
                    <a:lnTo>
                      <a:pt x="319" y="81"/>
                    </a:lnTo>
                    <a:lnTo>
                      <a:pt x="317" y="80"/>
                    </a:lnTo>
                    <a:lnTo>
                      <a:pt x="316" y="80"/>
                    </a:lnTo>
                    <a:lnTo>
                      <a:pt x="314" y="78"/>
                    </a:lnTo>
                    <a:lnTo>
                      <a:pt x="314" y="78"/>
                    </a:lnTo>
                    <a:lnTo>
                      <a:pt x="311" y="80"/>
                    </a:lnTo>
                    <a:lnTo>
                      <a:pt x="306" y="83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2" y="83"/>
                    </a:lnTo>
                    <a:lnTo>
                      <a:pt x="302" y="83"/>
                    </a:lnTo>
                    <a:lnTo>
                      <a:pt x="303" y="81"/>
                    </a:lnTo>
                    <a:lnTo>
                      <a:pt x="306" y="78"/>
                    </a:lnTo>
                    <a:lnTo>
                      <a:pt x="306" y="77"/>
                    </a:lnTo>
                    <a:lnTo>
                      <a:pt x="303" y="77"/>
                    </a:lnTo>
                    <a:lnTo>
                      <a:pt x="297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4"/>
                    </a:lnTo>
                    <a:lnTo>
                      <a:pt x="294" y="72"/>
                    </a:lnTo>
                    <a:lnTo>
                      <a:pt x="294" y="70"/>
                    </a:lnTo>
                    <a:lnTo>
                      <a:pt x="295" y="67"/>
                    </a:lnTo>
                    <a:lnTo>
                      <a:pt x="297" y="67"/>
                    </a:lnTo>
                    <a:lnTo>
                      <a:pt x="305" y="67"/>
                    </a:lnTo>
                    <a:lnTo>
                      <a:pt x="317" y="67"/>
                    </a:lnTo>
                    <a:lnTo>
                      <a:pt x="320" y="66"/>
                    </a:lnTo>
                    <a:close/>
                    <a:moveTo>
                      <a:pt x="377" y="40"/>
                    </a:moveTo>
                    <a:lnTo>
                      <a:pt x="382" y="40"/>
                    </a:lnTo>
                    <a:lnTo>
                      <a:pt x="387" y="40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1" y="44"/>
                    </a:lnTo>
                    <a:lnTo>
                      <a:pt x="391" y="45"/>
                    </a:lnTo>
                    <a:lnTo>
                      <a:pt x="391" y="50"/>
                    </a:lnTo>
                    <a:lnTo>
                      <a:pt x="391" y="51"/>
                    </a:lnTo>
                    <a:lnTo>
                      <a:pt x="391" y="53"/>
                    </a:lnTo>
                    <a:lnTo>
                      <a:pt x="390" y="55"/>
                    </a:lnTo>
                    <a:lnTo>
                      <a:pt x="390" y="55"/>
                    </a:lnTo>
                    <a:lnTo>
                      <a:pt x="385" y="53"/>
                    </a:lnTo>
                    <a:lnTo>
                      <a:pt x="384" y="51"/>
                    </a:lnTo>
                    <a:lnTo>
                      <a:pt x="384" y="51"/>
                    </a:lnTo>
                    <a:lnTo>
                      <a:pt x="384" y="50"/>
                    </a:lnTo>
                    <a:lnTo>
                      <a:pt x="380" y="48"/>
                    </a:lnTo>
                    <a:lnTo>
                      <a:pt x="376" y="48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3" y="48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4" y="42"/>
                    </a:lnTo>
                    <a:lnTo>
                      <a:pt x="377" y="40"/>
                    </a:lnTo>
                    <a:lnTo>
                      <a:pt x="377" y="40"/>
                    </a:lnTo>
                    <a:close/>
                    <a:moveTo>
                      <a:pt x="470" y="0"/>
                    </a:moveTo>
                    <a:lnTo>
                      <a:pt x="475" y="0"/>
                    </a:lnTo>
                    <a:lnTo>
                      <a:pt x="484" y="3"/>
                    </a:lnTo>
                    <a:lnTo>
                      <a:pt x="486" y="3"/>
                    </a:lnTo>
                    <a:lnTo>
                      <a:pt x="489" y="6"/>
                    </a:lnTo>
                    <a:lnTo>
                      <a:pt x="491" y="7"/>
                    </a:lnTo>
                    <a:lnTo>
                      <a:pt x="494" y="11"/>
                    </a:lnTo>
                    <a:lnTo>
                      <a:pt x="500" y="17"/>
                    </a:lnTo>
                    <a:lnTo>
                      <a:pt x="503" y="18"/>
                    </a:lnTo>
                    <a:lnTo>
                      <a:pt x="508" y="22"/>
                    </a:lnTo>
                    <a:lnTo>
                      <a:pt x="510" y="23"/>
                    </a:lnTo>
                    <a:lnTo>
                      <a:pt x="510" y="23"/>
                    </a:lnTo>
                    <a:lnTo>
                      <a:pt x="510" y="25"/>
                    </a:lnTo>
                    <a:lnTo>
                      <a:pt x="511" y="26"/>
                    </a:lnTo>
                    <a:lnTo>
                      <a:pt x="516" y="26"/>
                    </a:lnTo>
                    <a:lnTo>
                      <a:pt x="521" y="28"/>
                    </a:lnTo>
                    <a:lnTo>
                      <a:pt x="522" y="28"/>
                    </a:lnTo>
                    <a:lnTo>
                      <a:pt x="524" y="28"/>
                    </a:lnTo>
                    <a:lnTo>
                      <a:pt x="525" y="28"/>
                    </a:lnTo>
                    <a:lnTo>
                      <a:pt x="529" y="28"/>
                    </a:lnTo>
                    <a:lnTo>
                      <a:pt x="530" y="28"/>
                    </a:lnTo>
                    <a:lnTo>
                      <a:pt x="530" y="29"/>
                    </a:lnTo>
                    <a:lnTo>
                      <a:pt x="532" y="29"/>
                    </a:lnTo>
                    <a:lnTo>
                      <a:pt x="532" y="31"/>
                    </a:lnTo>
                    <a:lnTo>
                      <a:pt x="530" y="31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2" y="33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3" y="39"/>
                    </a:lnTo>
                    <a:lnTo>
                      <a:pt x="535" y="39"/>
                    </a:lnTo>
                    <a:lnTo>
                      <a:pt x="540" y="40"/>
                    </a:lnTo>
                    <a:lnTo>
                      <a:pt x="543" y="40"/>
                    </a:lnTo>
                    <a:lnTo>
                      <a:pt x="544" y="42"/>
                    </a:lnTo>
                    <a:lnTo>
                      <a:pt x="544" y="40"/>
                    </a:lnTo>
                    <a:lnTo>
                      <a:pt x="544" y="39"/>
                    </a:lnTo>
                    <a:lnTo>
                      <a:pt x="543" y="37"/>
                    </a:lnTo>
                    <a:lnTo>
                      <a:pt x="538" y="37"/>
                    </a:lnTo>
                    <a:lnTo>
                      <a:pt x="538" y="36"/>
                    </a:lnTo>
                    <a:lnTo>
                      <a:pt x="538" y="34"/>
                    </a:lnTo>
                    <a:lnTo>
                      <a:pt x="538" y="33"/>
                    </a:lnTo>
                    <a:lnTo>
                      <a:pt x="540" y="31"/>
                    </a:lnTo>
                    <a:lnTo>
                      <a:pt x="541" y="31"/>
                    </a:lnTo>
                    <a:lnTo>
                      <a:pt x="546" y="31"/>
                    </a:lnTo>
                    <a:lnTo>
                      <a:pt x="548" y="31"/>
                    </a:lnTo>
                    <a:lnTo>
                      <a:pt x="552" y="33"/>
                    </a:lnTo>
                    <a:lnTo>
                      <a:pt x="552" y="34"/>
                    </a:lnTo>
                    <a:lnTo>
                      <a:pt x="552" y="36"/>
                    </a:lnTo>
                    <a:lnTo>
                      <a:pt x="554" y="39"/>
                    </a:lnTo>
                    <a:lnTo>
                      <a:pt x="552" y="39"/>
                    </a:lnTo>
                    <a:lnTo>
                      <a:pt x="549" y="40"/>
                    </a:lnTo>
                    <a:lnTo>
                      <a:pt x="549" y="42"/>
                    </a:lnTo>
                    <a:lnTo>
                      <a:pt x="549" y="42"/>
                    </a:lnTo>
                    <a:lnTo>
                      <a:pt x="552" y="42"/>
                    </a:lnTo>
                    <a:lnTo>
                      <a:pt x="557" y="44"/>
                    </a:lnTo>
                    <a:lnTo>
                      <a:pt x="559" y="44"/>
                    </a:lnTo>
                    <a:lnTo>
                      <a:pt x="562" y="47"/>
                    </a:lnTo>
                    <a:lnTo>
                      <a:pt x="562" y="48"/>
                    </a:lnTo>
                    <a:lnTo>
                      <a:pt x="562" y="51"/>
                    </a:lnTo>
                    <a:lnTo>
                      <a:pt x="560" y="56"/>
                    </a:lnTo>
                    <a:lnTo>
                      <a:pt x="559" y="58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63" y="58"/>
                    </a:lnTo>
                    <a:lnTo>
                      <a:pt x="563" y="58"/>
                    </a:lnTo>
                    <a:lnTo>
                      <a:pt x="566" y="56"/>
                    </a:lnTo>
                    <a:lnTo>
                      <a:pt x="571" y="58"/>
                    </a:lnTo>
                    <a:lnTo>
                      <a:pt x="573" y="58"/>
                    </a:lnTo>
                    <a:lnTo>
                      <a:pt x="574" y="58"/>
                    </a:lnTo>
                    <a:lnTo>
                      <a:pt x="576" y="59"/>
                    </a:lnTo>
                    <a:lnTo>
                      <a:pt x="576" y="63"/>
                    </a:lnTo>
                    <a:lnTo>
                      <a:pt x="578" y="63"/>
                    </a:lnTo>
                    <a:lnTo>
                      <a:pt x="579" y="59"/>
                    </a:lnTo>
                    <a:lnTo>
                      <a:pt x="581" y="58"/>
                    </a:lnTo>
                    <a:lnTo>
                      <a:pt x="581" y="58"/>
                    </a:lnTo>
                    <a:lnTo>
                      <a:pt x="582" y="58"/>
                    </a:lnTo>
                    <a:lnTo>
                      <a:pt x="584" y="61"/>
                    </a:lnTo>
                    <a:lnTo>
                      <a:pt x="589" y="66"/>
                    </a:lnTo>
                    <a:lnTo>
                      <a:pt x="590" y="67"/>
                    </a:lnTo>
                    <a:lnTo>
                      <a:pt x="590" y="69"/>
                    </a:lnTo>
                    <a:lnTo>
                      <a:pt x="589" y="70"/>
                    </a:lnTo>
                    <a:lnTo>
                      <a:pt x="587" y="70"/>
                    </a:lnTo>
                    <a:lnTo>
                      <a:pt x="576" y="75"/>
                    </a:lnTo>
                    <a:lnTo>
                      <a:pt x="570" y="77"/>
                    </a:lnTo>
                    <a:lnTo>
                      <a:pt x="568" y="78"/>
                    </a:lnTo>
                    <a:lnTo>
                      <a:pt x="566" y="78"/>
                    </a:lnTo>
                    <a:lnTo>
                      <a:pt x="563" y="78"/>
                    </a:lnTo>
                    <a:lnTo>
                      <a:pt x="563" y="78"/>
                    </a:lnTo>
                    <a:lnTo>
                      <a:pt x="562" y="81"/>
                    </a:lnTo>
                    <a:lnTo>
                      <a:pt x="560" y="81"/>
                    </a:lnTo>
                    <a:lnTo>
                      <a:pt x="559" y="83"/>
                    </a:lnTo>
                    <a:lnTo>
                      <a:pt x="555" y="86"/>
                    </a:lnTo>
                    <a:lnTo>
                      <a:pt x="554" y="88"/>
                    </a:lnTo>
                    <a:lnTo>
                      <a:pt x="549" y="88"/>
                    </a:lnTo>
                    <a:lnTo>
                      <a:pt x="549" y="86"/>
                    </a:lnTo>
                    <a:lnTo>
                      <a:pt x="548" y="83"/>
                    </a:lnTo>
                    <a:lnTo>
                      <a:pt x="548" y="81"/>
                    </a:lnTo>
                    <a:lnTo>
                      <a:pt x="548" y="80"/>
                    </a:lnTo>
                    <a:lnTo>
                      <a:pt x="549" y="80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49" y="77"/>
                    </a:lnTo>
                    <a:lnTo>
                      <a:pt x="548" y="78"/>
                    </a:lnTo>
                    <a:lnTo>
                      <a:pt x="546" y="78"/>
                    </a:lnTo>
                    <a:lnTo>
                      <a:pt x="546" y="80"/>
                    </a:lnTo>
                    <a:lnTo>
                      <a:pt x="544" y="81"/>
                    </a:lnTo>
                    <a:lnTo>
                      <a:pt x="546" y="86"/>
                    </a:lnTo>
                    <a:lnTo>
                      <a:pt x="544" y="88"/>
                    </a:lnTo>
                    <a:lnTo>
                      <a:pt x="544" y="88"/>
                    </a:lnTo>
                    <a:lnTo>
                      <a:pt x="544" y="89"/>
                    </a:lnTo>
                    <a:lnTo>
                      <a:pt x="548" y="89"/>
                    </a:lnTo>
                    <a:lnTo>
                      <a:pt x="548" y="89"/>
                    </a:lnTo>
                    <a:lnTo>
                      <a:pt x="548" y="91"/>
                    </a:lnTo>
                    <a:lnTo>
                      <a:pt x="548" y="91"/>
                    </a:lnTo>
                    <a:lnTo>
                      <a:pt x="548" y="92"/>
                    </a:lnTo>
                    <a:lnTo>
                      <a:pt x="548" y="94"/>
                    </a:lnTo>
                    <a:lnTo>
                      <a:pt x="546" y="94"/>
                    </a:lnTo>
                    <a:lnTo>
                      <a:pt x="543" y="94"/>
                    </a:lnTo>
                    <a:lnTo>
                      <a:pt x="540" y="91"/>
                    </a:lnTo>
                    <a:lnTo>
                      <a:pt x="538" y="91"/>
                    </a:lnTo>
                    <a:lnTo>
                      <a:pt x="537" y="91"/>
                    </a:lnTo>
                    <a:lnTo>
                      <a:pt x="538" y="92"/>
                    </a:lnTo>
                    <a:lnTo>
                      <a:pt x="538" y="96"/>
                    </a:lnTo>
                    <a:lnTo>
                      <a:pt x="538" y="97"/>
                    </a:lnTo>
                    <a:lnTo>
                      <a:pt x="538" y="99"/>
                    </a:lnTo>
                    <a:lnTo>
                      <a:pt x="537" y="102"/>
                    </a:lnTo>
                    <a:lnTo>
                      <a:pt x="537" y="103"/>
                    </a:lnTo>
                    <a:lnTo>
                      <a:pt x="537" y="103"/>
                    </a:lnTo>
                    <a:lnTo>
                      <a:pt x="533" y="103"/>
                    </a:lnTo>
                    <a:lnTo>
                      <a:pt x="532" y="103"/>
                    </a:lnTo>
                    <a:lnTo>
                      <a:pt x="527" y="97"/>
                    </a:lnTo>
                    <a:lnTo>
                      <a:pt x="524" y="96"/>
                    </a:lnTo>
                    <a:lnTo>
                      <a:pt x="519" y="91"/>
                    </a:lnTo>
                    <a:lnTo>
                      <a:pt x="519" y="91"/>
                    </a:lnTo>
                    <a:lnTo>
                      <a:pt x="518" y="91"/>
                    </a:lnTo>
                    <a:lnTo>
                      <a:pt x="518" y="92"/>
                    </a:lnTo>
                    <a:lnTo>
                      <a:pt x="519" y="94"/>
                    </a:lnTo>
                    <a:lnTo>
                      <a:pt x="522" y="97"/>
                    </a:lnTo>
                    <a:lnTo>
                      <a:pt x="524" y="100"/>
                    </a:lnTo>
                    <a:lnTo>
                      <a:pt x="525" y="103"/>
                    </a:lnTo>
                    <a:lnTo>
                      <a:pt x="525" y="103"/>
                    </a:lnTo>
                    <a:lnTo>
                      <a:pt x="525" y="105"/>
                    </a:lnTo>
                    <a:lnTo>
                      <a:pt x="525" y="103"/>
                    </a:lnTo>
                    <a:lnTo>
                      <a:pt x="524" y="103"/>
                    </a:lnTo>
                    <a:lnTo>
                      <a:pt x="521" y="102"/>
                    </a:lnTo>
                    <a:lnTo>
                      <a:pt x="519" y="102"/>
                    </a:lnTo>
                    <a:lnTo>
                      <a:pt x="518" y="100"/>
                    </a:lnTo>
                    <a:lnTo>
                      <a:pt x="516" y="100"/>
                    </a:lnTo>
                    <a:lnTo>
                      <a:pt x="514" y="99"/>
                    </a:lnTo>
                    <a:lnTo>
                      <a:pt x="513" y="99"/>
                    </a:lnTo>
                    <a:lnTo>
                      <a:pt x="510" y="99"/>
                    </a:lnTo>
                    <a:lnTo>
                      <a:pt x="510" y="100"/>
                    </a:lnTo>
                    <a:lnTo>
                      <a:pt x="511" y="100"/>
                    </a:lnTo>
                    <a:lnTo>
                      <a:pt x="513" y="102"/>
                    </a:lnTo>
                    <a:lnTo>
                      <a:pt x="513" y="102"/>
                    </a:lnTo>
                    <a:lnTo>
                      <a:pt x="514" y="103"/>
                    </a:lnTo>
                    <a:lnTo>
                      <a:pt x="513" y="105"/>
                    </a:lnTo>
                    <a:lnTo>
                      <a:pt x="510" y="105"/>
                    </a:lnTo>
                    <a:lnTo>
                      <a:pt x="505" y="105"/>
                    </a:lnTo>
                    <a:lnTo>
                      <a:pt x="499" y="103"/>
                    </a:lnTo>
                    <a:lnTo>
                      <a:pt x="491" y="102"/>
                    </a:lnTo>
                    <a:lnTo>
                      <a:pt x="484" y="100"/>
                    </a:lnTo>
                    <a:lnTo>
                      <a:pt x="480" y="97"/>
                    </a:lnTo>
                    <a:lnTo>
                      <a:pt x="478" y="96"/>
                    </a:lnTo>
                    <a:lnTo>
                      <a:pt x="478" y="96"/>
                    </a:lnTo>
                    <a:lnTo>
                      <a:pt x="480" y="94"/>
                    </a:lnTo>
                    <a:lnTo>
                      <a:pt x="486" y="92"/>
                    </a:lnTo>
                    <a:lnTo>
                      <a:pt x="492" y="92"/>
                    </a:lnTo>
                    <a:lnTo>
                      <a:pt x="491" y="92"/>
                    </a:lnTo>
                    <a:lnTo>
                      <a:pt x="480" y="91"/>
                    </a:lnTo>
                    <a:lnTo>
                      <a:pt x="475" y="91"/>
                    </a:lnTo>
                    <a:lnTo>
                      <a:pt x="473" y="91"/>
                    </a:lnTo>
                    <a:lnTo>
                      <a:pt x="472" y="91"/>
                    </a:lnTo>
                    <a:lnTo>
                      <a:pt x="470" y="89"/>
                    </a:lnTo>
                    <a:lnTo>
                      <a:pt x="467" y="88"/>
                    </a:lnTo>
                    <a:lnTo>
                      <a:pt x="466" y="86"/>
                    </a:lnTo>
                    <a:lnTo>
                      <a:pt x="466" y="85"/>
                    </a:lnTo>
                    <a:lnTo>
                      <a:pt x="467" y="85"/>
                    </a:lnTo>
                    <a:lnTo>
                      <a:pt x="472" y="85"/>
                    </a:lnTo>
                    <a:lnTo>
                      <a:pt x="473" y="85"/>
                    </a:lnTo>
                    <a:lnTo>
                      <a:pt x="470" y="85"/>
                    </a:lnTo>
                    <a:lnTo>
                      <a:pt x="462" y="81"/>
                    </a:lnTo>
                    <a:lnTo>
                      <a:pt x="459" y="80"/>
                    </a:lnTo>
                    <a:lnTo>
                      <a:pt x="459" y="80"/>
                    </a:lnTo>
                    <a:lnTo>
                      <a:pt x="458" y="78"/>
                    </a:lnTo>
                    <a:lnTo>
                      <a:pt x="459" y="78"/>
                    </a:lnTo>
                    <a:lnTo>
                      <a:pt x="461" y="77"/>
                    </a:lnTo>
                    <a:lnTo>
                      <a:pt x="472" y="74"/>
                    </a:lnTo>
                    <a:lnTo>
                      <a:pt x="475" y="72"/>
                    </a:lnTo>
                    <a:lnTo>
                      <a:pt x="478" y="72"/>
                    </a:lnTo>
                    <a:lnTo>
                      <a:pt x="480" y="72"/>
                    </a:lnTo>
                    <a:lnTo>
                      <a:pt x="481" y="69"/>
                    </a:lnTo>
                    <a:lnTo>
                      <a:pt x="492" y="67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494" y="66"/>
                    </a:lnTo>
                    <a:lnTo>
                      <a:pt x="486" y="66"/>
                    </a:lnTo>
                    <a:lnTo>
                      <a:pt x="483" y="64"/>
                    </a:lnTo>
                    <a:lnTo>
                      <a:pt x="480" y="63"/>
                    </a:lnTo>
                    <a:lnTo>
                      <a:pt x="478" y="63"/>
                    </a:lnTo>
                    <a:lnTo>
                      <a:pt x="475" y="64"/>
                    </a:lnTo>
                    <a:lnTo>
                      <a:pt x="470" y="66"/>
                    </a:lnTo>
                    <a:lnTo>
                      <a:pt x="467" y="66"/>
                    </a:lnTo>
                    <a:lnTo>
                      <a:pt x="462" y="69"/>
                    </a:lnTo>
                    <a:lnTo>
                      <a:pt x="461" y="69"/>
                    </a:lnTo>
                    <a:lnTo>
                      <a:pt x="459" y="67"/>
                    </a:lnTo>
                    <a:lnTo>
                      <a:pt x="459" y="67"/>
                    </a:lnTo>
                    <a:lnTo>
                      <a:pt x="461" y="66"/>
                    </a:lnTo>
                    <a:lnTo>
                      <a:pt x="462" y="66"/>
                    </a:lnTo>
                    <a:lnTo>
                      <a:pt x="461" y="66"/>
                    </a:lnTo>
                    <a:lnTo>
                      <a:pt x="459" y="64"/>
                    </a:lnTo>
                    <a:lnTo>
                      <a:pt x="456" y="64"/>
                    </a:lnTo>
                    <a:lnTo>
                      <a:pt x="455" y="66"/>
                    </a:lnTo>
                    <a:lnTo>
                      <a:pt x="448" y="67"/>
                    </a:lnTo>
                    <a:lnTo>
                      <a:pt x="445" y="69"/>
                    </a:lnTo>
                    <a:lnTo>
                      <a:pt x="445" y="69"/>
                    </a:lnTo>
                    <a:lnTo>
                      <a:pt x="442" y="66"/>
                    </a:lnTo>
                    <a:lnTo>
                      <a:pt x="437" y="66"/>
                    </a:lnTo>
                    <a:lnTo>
                      <a:pt x="436" y="64"/>
                    </a:lnTo>
                    <a:lnTo>
                      <a:pt x="437" y="61"/>
                    </a:lnTo>
                    <a:lnTo>
                      <a:pt x="439" y="59"/>
                    </a:lnTo>
                    <a:lnTo>
                      <a:pt x="442" y="59"/>
                    </a:lnTo>
                    <a:lnTo>
                      <a:pt x="453" y="56"/>
                    </a:lnTo>
                    <a:lnTo>
                      <a:pt x="455" y="56"/>
                    </a:lnTo>
                    <a:lnTo>
                      <a:pt x="455" y="53"/>
                    </a:lnTo>
                    <a:lnTo>
                      <a:pt x="453" y="55"/>
                    </a:lnTo>
                    <a:lnTo>
                      <a:pt x="447" y="56"/>
                    </a:lnTo>
                    <a:lnTo>
                      <a:pt x="442" y="56"/>
                    </a:lnTo>
                    <a:lnTo>
                      <a:pt x="439" y="56"/>
                    </a:lnTo>
                    <a:lnTo>
                      <a:pt x="436" y="56"/>
                    </a:lnTo>
                    <a:lnTo>
                      <a:pt x="434" y="56"/>
                    </a:lnTo>
                    <a:lnTo>
                      <a:pt x="432" y="55"/>
                    </a:lnTo>
                    <a:lnTo>
                      <a:pt x="425" y="50"/>
                    </a:lnTo>
                    <a:lnTo>
                      <a:pt x="423" y="48"/>
                    </a:lnTo>
                    <a:lnTo>
                      <a:pt x="423" y="45"/>
                    </a:lnTo>
                    <a:lnTo>
                      <a:pt x="423" y="44"/>
                    </a:lnTo>
                    <a:lnTo>
                      <a:pt x="421" y="40"/>
                    </a:lnTo>
                    <a:lnTo>
                      <a:pt x="436" y="44"/>
                    </a:lnTo>
                    <a:lnTo>
                      <a:pt x="440" y="44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53" y="42"/>
                    </a:lnTo>
                    <a:lnTo>
                      <a:pt x="451" y="42"/>
                    </a:lnTo>
                    <a:lnTo>
                      <a:pt x="451" y="40"/>
                    </a:lnTo>
                    <a:lnTo>
                      <a:pt x="453" y="40"/>
                    </a:lnTo>
                    <a:lnTo>
                      <a:pt x="456" y="39"/>
                    </a:lnTo>
                    <a:lnTo>
                      <a:pt x="458" y="39"/>
                    </a:lnTo>
                    <a:lnTo>
                      <a:pt x="453" y="39"/>
                    </a:lnTo>
                    <a:lnTo>
                      <a:pt x="443" y="40"/>
                    </a:lnTo>
                    <a:lnTo>
                      <a:pt x="440" y="40"/>
                    </a:lnTo>
                    <a:lnTo>
                      <a:pt x="437" y="37"/>
                    </a:lnTo>
                    <a:lnTo>
                      <a:pt x="434" y="37"/>
                    </a:lnTo>
                    <a:lnTo>
                      <a:pt x="431" y="37"/>
                    </a:lnTo>
                    <a:lnTo>
                      <a:pt x="429" y="37"/>
                    </a:lnTo>
                    <a:lnTo>
                      <a:pt x="428" y="36"/>
                    </a:lnTo>
                    <a:lnTo>
                      <a:pt x="426" y="36"/>
                    </a:lnTo>
                    <a:lnTo>
                      <a:pt x="426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31" y="33"/>
                    </a:lnTo>
                    <a:lnTo>
                      <a:pt x="432" y="33"/>
                    </a:lnTo>
                    <a:lnTo>
                      <a:pt x="436" y="33"/>
                    </a:lnTo>
                    <a:lnTo>
                      <a:pt x="439" y="33"/>
                    </a:lnTo>
                    <a:lnTo>
                      <a:pt x="437" y="33"/>
                    </a:lnTo>
                    <a:lnTo>
                      <a:pt x="434" y="29"/>
                    </a:lnTo>
                    <a:lnTo>
                      <a:pt x="429" y="26"/>
                    </a:lnTo>
                    <a:lnTo>
                      <a:pt x="429" y="22"/>
                    </a:lnTo>
                    <a:lnTo>
                      <a:pt x="432" y="22"/>
                    </a:lnTo>
                    <a:lnTo>
                      <a:pt x="436" y="22"/>
                    </a:lnTo>
                    <a:lnTo>
                      <a:pt x="439" y="22"/>
                    </a:lnTo>
                    <a:lnTo>
                      <a:pt x="443" y="22"/>
                    </a:lnTo>
                    <a:lnTo>
                      <a:pt x="447" y="23"/>
                    </a:lnTo>
                    <a:lnTo>
                      <a:pt x="448" y="26"/>
                    </a:lnTo>
                    <a:lnTo>
                      <a:pt x="450" y="26"/>
                    </a:lnTo>
                    <a:lnTo>
                      <a:pt x="455" y="26"/>
                    </a:lnTo>
                    <a:lnTo>
                      <a:pt x="462" y="26"/>
                    </a:lnTo>
                    <a:lnTo>
                      <a:pt x="461" y="26"/>
                    </a:lnTo>
                    <a:lnTo>
                      <a:pt x="458" y="25"/>
                    </a:lnTo>
                    <a:lnTo>
                      <a:pt x="453" y="23"/>
                    </a:lnTo>
                    <a:lnTo>
                      <a:pt x="450" y="20"/>
                    </a:lnTo>
                    <a:lnTo>
                      <a:pt x="443" y="18"/>
                    </a:lnTo>
                    <a:lnTo>
                      <a:pt x="439" y="17"/>
                    </a:lnTo>
                    <a:lnTo>
                      <a:pt x="439" y="17"/>
                    </a:lnTo>
                    <a:lnTo>
                      <a:pt x="442" y="12"/>
                    </a:lnTo>
                    <a:lnTo>
                      <a:pt x="447" y="11"/>
                    </a:lnTo>
                    <a:lnTo>
                      <a:pt x="453" y="11"/>
                    </a:lnTo>
                    <a:lnTo>
                      <a:pt x="458" y="9"/>
                    </a:lnTo>
                    <a:lnTo>
                      <a:pt x="464" y="7"/>
                    </a:lnTo>
                    <a:lnTo>
                      <a:pt x="469" y="9"/>
                    </a:lnTo>
                    <a:lnTo>
                      <a:pt x="470" y="9"/>
                    </a:lnTo>
                    <a:lnTo>
                      <a:pt x="472" y="7"/>
                    </a:lnTo>
                    <a:lnTo>
                      <a:pt x="472" y="7"/>
                    </a:lnTo>
                    <a:lnTo>
                      <a:pt x="472" y="6"/>
                    </a:lnTo>
                    <a:lnTo>
                      <a:pt x="472" y="6"/>
                    </a:lnTo>
                    <a:lnTo>
                      <a:pt x="469" y="4"/>
                    </a:lnTo>
                    <a:lnTo>
                      <a:pt x="462" y="4"/>
                    </a:lnTo>
                    <a:lnTo>
                      <a:pt x="459" y="4"/>
                    </a:lnTo>
                    <a:lnTo>
                      <a:pt x="458" y="3"/>
                    </a:lnTo>
                    <a:lnTo>
                      <a:pt x="458" y="3"/>
                    </a:lnTo>
                    <a:lnTo>
                      <a:pt x="458" y="1"/>
                    </a:lnTo>
                    <a:lnTo>
                      <a:pt x="458" y="1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9" y="0"/>
                    </a:lnTo>
                    <a:lnTo>
                      <a:pt x="467" y="0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2" name="Freeform 315">
                <a:extLst>
                  <a:ext uri="{FF2B5EF4-FFF2-40B4-BE49-F238E27FC236}">
                    <a16:creationId xmlns:a16="http://schemas.microsoft.com/office/drawing/2014/main" id="{C3E07625-7495-0646-A119-49B5ECF9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594" y="1141796"/>
                <a:ext cx="977830" cy="507762"/>
              </a:xfrm>
              <a:custGeom>
                <a:avLst/>
                <a:gdLst>
                  <a:gd name="T0" fmla="*/ 366 w 441"/>
                  <a:gd name="T1" fmla="*/ 8 h 229"/>
                  <a:gd name="T2" fmla="*/ 375 w 441"/>
                  <a:gd name="T3" fmla="*/ 12 h 229"/>
                  <a:gd name="T4" fmla="*/ 399 w 441"/>
                  <a:gd name="T5" fmla="*/ 12 h 229"/>
                  <a:gd name="T6" fmla="*/ 411 w 441"/>
                  <a:gd name="T7" fmla="*/ 26 h 229"/>
                  <a:gd name="T8" fmla="*/ 399 w 441"/>
                  <a:gd name="T9" fmla="*/ 48 h 229"/>
                  <a:gd name="T10" fmla="*/ 333 w 441"/>
                  <a:gd name="T11" fmla="*/ 65 h 229"/>
                  <a:gd name="T12" fmla="*/ 330 w 441"/>
                  <a:gd name="T13" fmla="*/ 90 h 229"/>
                  <a:gd name="T14" fmla="*/ 293 w 441"/>
                  <a:gd name="T15" fmla="*/ 104 h 229"/>
                  <a:gd name="T16" fmla="*/ 295 w 441"/>
                  <a:gd name="T17" fmla="*/ 112 h 229"/>
                  <a:gd name="T18" fmla="*/ 246 w 441"/>
                  <a:gd name="T19" fmla="*/ 114 h 229"/>
                  <a:gd name="T20" fmla="*/ 255 w 441"/>
                  <a:gd name="T21" fmla="*/ 127 h 229"/>
                  <a:gd name="T22" fmla="*/ 225 w 441"/>
                  <a:gd name="T23" fmla="*/ 131 h 229"/>
                  <a:gd name="T24" fmla="*/ 225 w 441"/>
                  <a:gd name="T25" fmla="*/ 139 h 229"/>
                  <a:gd name="T26" fmla="*/ 200 w 441"/>
                  <a:gd name="T27" fmla="*/ 144 h 229"/>
                  <a:gd name="T28" fmla="*/ 249 w 441"/>
                  <a:gd name="T29" fmla="*/ 150 h 229"/>
                  <a:gd name="T30" fmla="*/ 229 w 441"/>
                  <a:gd name="T31" fmla="*/ 174 h 229"/>
                  <a:gd name="T32" fmla="*/ 195 w 441"/>
                  <a:gd name="T33" fmla="*/ 190 h 229"/>
                  <a:gd name="T34" fmla="*/ 145 w 441"/>
                  <a:gd name="T35" fmla="*/ 190 h 229"/>
                  <a:gd name="T36" fmla="*/ 151 w 441"/>
                  <a:gd name="T37" fmla="*/ 196 h 229"/>
                  <a:gd name="T38" fmla="*/ 184 w 441"/>
                  <a:gd name="T39" fmla="*/ 207 h 229"/>
                  <a:gd name="T40" fmla="*/ 180 w 441"/>
                  <a:gd name="T41" fmla="*/ 224 h 229"/>
                  <a:gd name="T42" fmla="*/ 154 w 441"/>
                  <a:gd name="T43" fmla="*/ 219 h 229"/>
                  <a:gd name="T44" fmla="*/ 134 w 441"/>
                  <a:gd name="T45" fmla="*/ 213 h 229"/>
                  <a:gd name="T46" fmla="*/ 80 w 441"/>
                  <a:gd name="T47" fmla="*/ 221 h 229"/>
                  <a:gd name="T48" fmla="*/ 47 w 441"/>
                  <a:gd name="T49" fmla="*/ 216 h 229"/>
                  <a:gd name="T50" fmla="*/ 52 w 441"/>
                  <a:gd name="T51" fmla="*/ 201 h 229"/>
                  <a:gd name="T52" fmla="*/ 58 w 441"/>
                  <a:gd name="T53" fmla="*/ 191 h 229"/>
                  <a:gd name="T54" fmla="*/ 87 w 441"/>
                  <a:gd name="T55" fmla="*/ 188 h 229"/>
                  <a:gd name="T56" fmla="*/ 131 w 441"/>
                  <a:gd name="T57" fmla="*/ 177 h 229"/>
                  <a:gd name="T58" fmla="*/ 93 w 441"/>
                  <a:gd name="T59" fmla="*/ 180 h 229"/>
                  <a:gd name="T60" fmla="*/ 91 w 441"/>
                  <a:gd name="T61" fmla="*/ 169 h 229"/>
                  <a:gd name="T62" fmla="*/ 63 w 441"/>
                  <a:gd name="T63" fmla="*/ 158 h 229"/>
                  <a:gd name="T64" fmla="*/ 125 w 441"/>
                  <a:gd name="T65" fmla="*/ 149 h 229"/>
                  <a:gd name="T66" fmla="*/ 125 w 441"/>
                  <a:gd name="T67" fmla="*/ 144 h 229"/>
                  <a:gd name="T68" fmla="*/ 117 w 441"/>
                  <a:gd name="T69" fmla="*/ 139 h 229"/>
                  <a:gd name="T70" fmla="*/ 74 w 441"/>
                  <a:gd name="T71" fmla="*/ 104 h 229"/>
                  <a:gd name="T72" fmla="*/ 145 w 441"/>
                  <a:gd name="T73" fmla="*/ 120 h 229"/>
                  <a:gd name="T74" fmla="*/ 142 w 441"/>
                  <a:gd name="T75" fmla="*/ 111 h 229"/>
                  <a:gd name="T76" fmla="*/ 210 w 441"/>
                  <a:gd name="T77" fmla="*/ 81 h 229"/>
                  <a:gd name="T78" fmla="*/ 213 w 441"/>
                  <a:gd name="T79" fmla="*/ 62 h 229"/>
                  <a:gd name="T80" fmla="*/ 173 w 441"/>
                  <a:gd name="T81" fmla="*/ 81 h 229"/>
                  <a:gd name="T82" fmla="*/ 120 w 441"/>
                  <a:gd name="T83" fmla="*/ 86 h 229"/>
                  <a:gd name="T84" fmla="*/ 74 w 441"/>
                  <a:gd name="T85" fmla="*/ 87 h 229"/>
                  <a:gd name="T86" fmla="*/ 63 w 441"/>
                  <a:gd name="T87" fmla="*/ 87 h 229"/>
                  <a:gd name="T88" fmla="*/ 69 w 441"/>
                  <a:gd name="T89" fmla="*/ 76 h 229"/>
                  <a:gd name="T90" fmla="*/ 28 w 441"/>
                  <a:gd name="T91" fmla="*/ 73 h 229"/>
                  <a:gd name="T92" fmla="*/ 60 w 441"/>
                  <a:gd name="T93" fmla="*/ 57 h 229"/>
                  <a:gd name="T94" fmla="*/ 13 w 441"/>
                  <a:gd name="T95" fmla="*/ 54 h 229"/>
                  <a:gd name="T96" fmla="*/ 36 w 441"/>
                  <a:gd name="T97" fmla="*/ 43 h 229"/>
                  <a:gd name="T98" fmla="*/ 85 w 441"/>
                  <a:gd name="T99" fmla="*/ 41 h 229"/>
                  <a:gd name="T100" fmla="*/ 90 w 441"/>
                  <a:gd name="T101" fmla="*/ 27 h 229"/>
                  <a:gd name="T102" fmla="*/ 136 w 441"/>
                  <a:gd name="T103" fmla="*/ 38 h 229"/>
                  <a:gd name="T104" fmla="*/ 178 w 441"/>
                  <a:gd name="T105" fmla="*/ 46 h 229"/>
                  <a:gd name="T106" fmla="*/ 139 w 441"/>
                  <a:gd name="T107" fmla="*/ 19 h 229"/>
                  <a:gd name="T108" fmla="*/ 183 w 441"/>
                  <a:gd name="T109" fmla="*/ 16 h 229"/>
                  <a:gd name="T110" fmla="*/ 203 w 441"/>
                  <a:gd name="T111" fmla="*/ 8 h 229"/>
                  <a:gd name="T112" fmla="*/ 221 w 441"/>
                  <a:gd name="T113" fmla="*/ 12 h 229"/>
                  <a:gd name="T114" fmla="*/ 266 w 441"/>
                  <a:gd name="T115" fmla="*/ 12 h 229"/>
                  <a:gd name="T116" fmla="*/ 293 w 441"/>
                  <a:gd name="T117" fmla="*/ 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1" h="229">
                    <a:moveTo>
                      <a:pt x="314" y="0"/>
                    </a:moveTo>
                    <a:lnTo>
                      <a:pt x="315" y="0"/>
                    </a:lnTo>
                    <a:lnTo>
                      <a:pt x="317" y="2"/>
                    </a:lnTo>
                    <a:lnTo>
                      <a:pt x="320" y="4"/>
                    </a:lnTo>
                    <a:lnTo>
                      <a:pt x="322" y="5"/>
                    </a:lnTo>
                    <a:lnTo>
                      <a:pt x="333" y="5"/>
                    </a:lnTo>
                    <a:lnTo>
                      <a:pt x="337" y="5"/>
                    </a:lnTo>
                    <a:lnTo>
                      <a:pt x="341" y="7"/>
                    </a:lnTo>
                    <a:lnTo>
                      <a:pt x="344" y="7"/>
                    </a:lnTo>
                    <a:lnTo>
                      <a:pt x="348" y="7"/>
                    </a:lnTo>
                    <a:lnTo>
                      <a:pt x="352" y="7"/>
                    </a:lnTo>
                    <a:lnTo>
                      <a:pt x="363" y="7"/>
                    </a:lnTo>
                    <a:lnTo>
                      <a:pt x="366" y="8"/>
                    </a:lnTo>
                    <a:lnTo>
                      <a:pt x="366" y="8"/>
                    </a:lnTo>
                    <a:lnTo>
                      <a:pt x="363" y="10"/>
                    </a:lnTo>
                    <a:lnTo>
                      <a:pt x="359" y="12"/>
                    </a:lnTo>
                    <a:lnTo>
                      <a:pt x="337" y="16"/>
                    </a:lnTo>
                    <a:lnTo>
                      <a:pt x="336" y="18"/>
                    </a:lnTo>
                    <a:lnTo>
                      <a:pt x="341" y="18"/>
                    </a:lnTo>
                    <a:lnTo>
                      <a:pt x="347" y="18"/>
                    </a:lnTo>
                    <a:lnTo>
                      <a:pt x="352" y="18"/>
                    </a:lnTo>
                    <a:lnTo>
                      <a:pt x="358" y="16"/>
                    </a:lnTo>
                    <a:lnTo>
                      <a:pt x="359" y="15"/>
                    </a:lnTo>
                    <a:lnTo>
                      <a:pt x="363" y="15"/>
                    </a:lnTo>
                    <a:lnTo>
                      <a:pt x="371" y="12"/>
                    </a:lnTo>
                    <a:lnTo>
                      <a:pt x="375" y="12"/>
                    </a:lnTo>
                    <a:lnTo>
                      <a:pt x="378" y="12"/>
                    </a:lnTo>
                    <a:lnTo>
                      <a:pt x="380" y="13"/>
                    </a:lnTo>
                    <a:lnTo>
                      <a:pt x="382" y="13"/>
                    </a:lnTo>
                    <a:lnTo>
                      <a:pt x="383" y="12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6" y="8"/>
                    </a:lnTo>
                    <a:lnTo>
                      <a:pt x="388" y="8"/>
                    </a:lnTo>
                    <a:lnTo>
                      <a:pt x="389" y="10"/>
                    </a:lnTo>
                    <a:lnTo>
                      <a:pt x="391" y="12"/>
                    </a:lnTo>
                    <a:lnTo>
                      <a:pt x="393" y="13"/>
                    </a:lnTo>
                    <a:lnTo>
                      <a:pt x="394" y="13"/>
                    </a:lnTo>
                    <a:lnTo>
                      <a:pt x="399" y="12"/>
                    </a:lnTo>
                    <a:lnTo>
                      <a:pt x="400" y="12"/>
                    </a:lnTo>
                    <a:lnTo>
                      <a:pt x="405" y="12"/>
                    </a:lnTo>
                    <a:lnTo>
                      <a:pt x="408" y="13"/>
                    </a:lnTo>
                    <a:lnTo>
                      <a:pt x="408" y="13"/>
                    </a:lnTo>
                    <a:lnTo>
                      <a:pt x="407" y="15"/>
                    </a:lnTo>
                    <a:lnTo>
                      <a:pt x="407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10" y="18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1" y="24"/>
                    </a:lnTo>
                    <a:lnTo>
                      <a:pt x="411" y="26"/>
                    </a:lnTo>
                    <a:lnTo>
                      <a:pt x="423" y="23"/>
                    </a:lnTo>
                    <a:lnTo>
                      <a:pt x="434" y="24"/>
                    </a:lnTo>
                    <a:lnTo>
                      <a:pt x="437" y="24"/>
                    </a:lnTo>
                    <a:lnTo>
                      <a:pt x="438" y="26"/>
                    </a:lnTo>
                    <a:lnTo>
                      <a:pt x="440" y="27"/>
                    </a:lnTo>
                    <a:lnTo>
                      <a:pt x="441" y="29"/>
                    </a:lnTo>
                    <a:lnTo>
                      <a:pt x="440" y="30"/>
                    </a:lnTo>
                    <a:lnTo>
                      <a:pt x="435" y="35"/>
                    </a:lnTo>
                    <a:lnTo>
                      <a:pt x="430" y="37"/>
                    </a:lnTo>
                    <a:lnTo>
                      <a:pt x="427" y="40"/>
                    </a:lnTo>
                    <a:lnTo>
                      <a:pt x="423" y="41"/>
                    </a:lnTo>
                    <a:lnTo>
                      <a:pt x="407" y="46"/>
                    </a:lnTo>
                    <a:lnTo>
                      <a:pt x="399" y="48"/>
                    </a:lnTo>
                    <a:lnTo>
                      <a:pt x="394" y="49"/>
                    </a:lnTo>
                    <a:lnTo>
                      <a:pt x="393" y="51"/>
                    </a:lnTo>
                    <a:lnTo>
                      <a:pt x="383" y="49"/>
                    </a:lnTo>
                    <a:lnTo>
                      <a:pt x="380" y="51"/>
                    </a:lnTo>
                    <a:lnTo>
                      <a:pt x="378" y="52"/>
                    </a:lnTo>
                    <a:lnTo>
                      <a:pt x="375" y="54"/>
                    </a:lnTo>
                    <a:lnTo>
                      <a:pt x="372" y="54"/>
                    </a:lnTo>
                    <a:lnTo>
                      <a:pt x="363" y="54"/>
                    </a:lnTo>
                    <a:lnTo>
                      <a:pt x="361" y="56"/>
                    </a:lnTo>
                    <a:lnTo>
                      <a:pt x="359" y="57"/>
                    </a:lnTo>
                    <a:lnTo>
                      <a:pt x="359" y="59"/>
                    </a:lnTo>
                    <a:lnTo>
                      <a:pt x="358" y="59"/>
                    </a:lnTo>
                    <a:lnTo>
                      <a:pt x="333" y="65"/>
                    </a:lnTo>
                    <a:lnTo>
                      <a:pt x="333" y="67"/>
                    </a:lnTo>
                    <a:lnTo>
                      <a:pt x="334" y="67"/>
                    </a:lnTo>
                    <a:lnTo>
                      <a:pt x="337" y="67"/>
                    </a:lnTo>
                    <a:lnTo>
                      <a:pt x="375" y="59"/>
                    </a:lnTo>
                    <a:lnTo>
                      <a:pt x="383" y="59"/>
                    </a:lnTo>
                    <a:lnTo>
                      <a:pt x="389" y="59"/>
                    </a:lnTo>
                    <a:lnTo>
                      <a:pt x="388" y="60"/>
                    </a:lnTo>
                    <a:lnTo>
                      <a:pt x="378" y="65"/>
                    </a:lnTo>
                    <a:lnTo>
                      <a:pt x="367" y="70"/>
                    </a:lnTo>
                    <a:lnTo>
                      <a:pt x="361" y="75"/>
                    </a:lnTo>
                    <a:lnTo>
                      <a:pt x="345" y="81"/>
                    </a:lnTo>
                    <a:lnTo>
                      <a:pt x="334" y="87"/>
                    </a:lnTo>
                    <a:lnTo>
                      <a:pt x="330" y="90"/>
                    </a:lnTo>
                    <a:lnTo>
                      <a:pt x="323" y="95"/>
                    </a:lnTo>
                    <a:lnTo>
                      <a:pt x="320" y="97"/>
                    </a:lnTo>
                    <a:lnTo>
                      <a:pt x="318" y="97"/>
                    </a:lnTo>
                    <a:lnTo>
                      <a:pt x="315" y="97"/>
                    </a:lnTo>
                    <a:lnTo>
                      <a:pt x="312" y="97"/>
                    </a:lnTo>
                    <a:lnTo>
                      <a:pt x="307" y="93"/>
                    </a:lnTo>
                    <a:lnTo>
                      <a:pt x="304" y="92"/>
                    </a:lnTo>
                    <a:lnTo>
                      <a:pt x="304" y="92"/>
                    </a:lnTo>
                    <a:lnTo>
                      <a:pt x="304" y="92"/>
                    </a:lnTo>
                    <a:lnTo>
                      <a:pt x="311" y="100"/>
                    </a:lnTo>
                    <a:lnTo>
                      <a:pt x="311" y="101"/>
                    </a:lnTo>
                    <a:lnTo>
                      <a:pt x="298" y="103"/>
                    </a:lnTo>
                    <a:lnTo>
                      <a:pt x="293" y="104"/>
                    </a:lnTo>
                    <a:lnTo>
                      <a:pt x="290" y="104"/>
                    </a:lnTo>
                    <a:lnTo>
                      <a:pt x="289" y="104"/>
                    </a:lnTo>
                    <a:lnTo>
                      <a:pt x="285" y="104"/>
                    </a:lnTo>
                    <a:lnTo>
                      <a:pt x="284" y="104"/>
                    </a:lnTo>
                    <a:lnTo>
                      <a:pt x="284" y="106"/>
                    </a:lnTo>
                    <a:lnTo>
                      <a:pt x="285" y="106"/>
                    </a:lnTo>
                    <a:lnTo>
                      <a:pt x="290" y="106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6" y="106"/>
                    </a:lnTo>
                    <a:lnTo>
                      <a:pt x="306" y="106"/>
                    </a:lnTo>
                    <a:lnTo>
                      <a:pt x="303" y="109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8" y="114"/>
                    </a:lnTo>
                    <a:lnTo>
                      <a:pt x="298" y="114"/>
                    </a:lnTo>
                    <a:lnTo>
                      <a:pt x="295" y="117"/>
                    </a:lnTo>
                    <a:lnTo>
                      <a:pt x="293" y="117"/>
                    </a:lnTo>
                    <a:lnTo>
                      <a:pt x="285" y="119"/>
                    </a:lnTo>
                    <a:lnTo>
                      <a:pt x="282" y="120"/>
                    </a:lnTo>
                    <a:lnTo>
                      <a:pt x="279" y="119"/>
                    </a:lnTo>
                    <a:lnTo>
                      <a:pt x="263" y="115"/>
                    </a:lnTo>
                    <a:lnTo>
                      <a:pt x="259" y="114"/>
                    </a:lnTo>
                    <a:lnTo>
                      <a:pt x="254" y="112"/>
                    </a:lnTo>
                    <a:lnTo>
                      <a:pt x="251" y="114"/>
                    </a:lnTo>
                    <a:lnTo>
                      <a:pt x="246" y="114"/>
                    </a:lnTo>
                    <a:lnTo>
                      <a:pt x="248" y="115"/>
                    </a:lnTo>
                    <a:lnTo>
                      <a:pt x="255" y="117"/>
                    </a:lnTo>
                    <a:lnTo>
                      <a:pt x="262" y="117"/>
                    </a:lnTo>
                    <a:lnTo>
                      <a:pt x="263" y="117"/>
                    </a:lnTo>
                    <a:lnTo>
                      <a:pt x="265" y="119"/>
                    </a:lnTo>
                    <a:lnTo>
                      <a:pt x="266" y="120"/>
                    </a:lnTo>
                    <a:lnTo>
                      <a:pt x="268" y="122"/>
                    </a:lnTo>
                    <a:lnTo>
                      <a:pt x="266" y="123"/>
                    </a:lnTo>
                    <a:lnTo>
                      <a:pt x="266" y="125"/>
                    </a:lnTo>
                    <a:lnTo>
                      <a:pt x="265" y="125"/>
                    </a:lnTo>
                    <a:lnTo>
                      <a:pt x="263" y="125"/>
                    </a:lnTo>
                    <a:lnTo>
                      <a:pt x="259" y="125"/>
                    </a:lnTo>
                    <a:lnTo>
                      <a:pt x="255" y="127"/>
                    </a:lnTo>
                    <a:lnTo>
                      <a:pt x="254" y="127"/>
                    </a:lnTo>
                    <a:lnTo>
                      <a:pt x="251" y="127"/>
                    </a:lnTo>
                    <a:lnTo>
                      <a:pt x="244" y="127"/>
                    </a:lnTo>
                    <a:lnTo>
                      <a:pt x="238" y="128"/>
                    </a:lnTo>
                    <a:lnTo>
                      <a:pt x="235" y="128"/>
                    </a:lnTo>
                    <a:lnTo>
                      <a:pt x="230" y="128"/>
                    </a:lnTo>
                    <a:lnTo>
                      <a:pt x="225" y="127"/>
                    </a:lnTo>
                    <a:lnTo>
                      <a:pt x="222" y="125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8" y="127"/>
                    </a:lnTo>
                    <a:lnTo>
                      <a:pt x="222" y="128"/>
                    </a:lnTo>
                    <a:lnTo>
                      <a:pt x="225" y="131"/>
                    </a:lnTo>
                    <a:lnTo>
                      <a:pt x="229" y="131"/>
                    </a:lnTo>
                    <a:lnTo>
                      <a:pt x="233" y="134"/>
                    </a:lnTo>
                    <a:lnTo>
                      <a:pt x="236" y="134"/>
                    </a:lnTo>
                    <a:lnTo>
                      <a:pt x="240" y="134"/>
                    </a:lnTo>
                    <a:lnTo>
                      <a:pt x="246" y="134"/>
                    </a:lnTo>
                    <a:lnTo>
                      <a:pt x="249" y="134"/>
                    </a:lnTo>
                    <a:lnTo>
                      <a:pt x="249" y="141"/>
                    </a:lnTo>
                    <a:lnTo>
                      <a:pt x="248" y="141"/>
                    </a:lnTo>
                    <a:lnTo>
                      <a:pt x="238" y="141"/>
                    </a:lnTo>
                    <a:lnTo>
                      <a:pt x="235" y="139"/>
                    </a:lnTo>
                    <a:lnTo>
                      <a:pt x="232" y="139"/>
                    </a:lnTo>
                    <a:lnTo>
                      <a:pt x="229" y="138"/>
                    </a:lnTo>
                    <a:lnTo>
                      <a:pt x="225" y="139"/>
                    </a:lnTo>
                    <a:lnTo>
                      <a:pt x="222" y="139"/>
                    </a:lnTo>
                    <a:lnTo>
                      <a:pt x="219" y="139"/>
                    </a:lnTo>
                    <a:lnTo>
                      <a:pt x="216" y="139"/>
                    </a:lnTo>
                    <a:lnTo>
                      <a:pt x="207" y="139"/>
                    </a:lnTo>
                    <a:lnTo>
                      <a:pt x="202" y="139"/>
                    </a:lnTo>
                    <a:lnTo>
                      <a:pt x="199" y="139"/>
                    </a:lnTo>
                    <a:lnTo>
                      <a:pt x="194" y="139"/>
                    </a:lnTo>
                    <a:lnTo>
                      <a:pt x="189" y="139"/>
                    </a:lnTo>
                    <a:lnTo>
                      <a:pt x="191" y="141"/>
                    </a:lnTo>
                    <a:lnTo>
                      <a:pt x="192" y="141"/>
                    </a:lnTo>
                    <a:lnTo>
                      <a:pt x="195" y="141"/>
                    </a:lnTo>
                    <a:lnTo>
                      <a:pt x="197" y="142"/>
                    </a:lnTo>
                    <a:lnTo>
                      <a:pt x="200" y="144"/>
                    </a:lnTo>
                    <a:lnTo>
                      <a:pt x="202" y="144"/>
                    </a:lnTo>
                    <a:lnTo>
                      <a:pt x="205" y="142"/>
                    </a:lnTo>
                    <a:lnTo>
                      <a:pt x="214" y="141"/>
                    </a:lnTo>
                    <a:lnTo>
                      <a:pt x="219" y="141"/>
                    </a:lnTo>
                    <a:lnTo>
                      <a:pt x="224" y="142"/>
                    </a:lnTo>
                    <a:lnTo>
                      <a:pt x="225" y="142"/>
                    </a:lnTo>
                    <a:lnTo>
                      <a:pt x="227" y="142"/>
                    </a:lnTo>
                    <a:lnTo>
                      <a:pt x="230" y="145"/>
                    </a:lnTo>
                    <a:lnTo>
                      <a:pt x="236" y="145"/>
                    </a:lnTo>
                    <a:lnTo>
                      <a:pt x="240" y="147"/>
                    </a:lnTo>
                    <a:lnTo>
                      <a:pt x="248" y="150"/>
                    </a:lnTo>
                    <a:lnTo>
                      <a:pt x="249" y="150"/>
                    </a:lnTo>
                    <a:lnTo>
                      <a:pt x="249" y="150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3" y="156"/>
                    </a:lnTo>
                    <a:lnTo>
                      <a:pt x="236" y="156"/>
                    </a:lnTo>
                    <a:lnTo>
                      <a:pt x="227" y="156"/>
                    </a:lnTo>
                    <a:lnTo>
                      <a:pt x="222" y="156"/>
                    </a:lnTo>
                    <a:lnTo>
                      <a:pt x="221" y="158"/>
                    </a:lnTo>
                    <a:lnTo>
                      <a:pt x="225" y="158"/>
                    </a:lnTo>
                    <a:lnTo>
                      <a:pt x="235" y="161"/>
                    </a:lnTo>
                    <a:lnTo>
                      <a:pt x="238" y="163"/>
                    </a:lnTo>
                    <a:lnTo>
                      <a:pt x="238" y="163"/>
                    </a:lnTo>
                    <a:lnTo>
                      <a:pt x="233" y="166"/>
                    </a:lnTo>
                    <a:lnTo>
                      <a:pt x="229" y="174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2" y="174"/>
                    </a:lnTo>
                    <a:lnTo>
                      <a:pt x="218" y="175"/>
                    </a:lnTo>
                    <a:lnTo>
                      <a:pt x="213" y="175"/>
                    </a:lnTo>
                    <a:lnTo>
                      <a:pt x="207" y="175"/>
                    </a:lnTo>
                    <a:lnTo>
                      <a:pt x="199" y="175"/>
                    </a:lnTo>
                    <a:lnTo>
                      <a:pt x="197" y="177"/>
                    </a:lnTo>
                    <a:lnTo>
                      <a:pt x="197" y="179"/>
                    </a:lnTo>
                    <a:lnTo>
                      <a:pt x="197" y="182"/>
                    </a:lnTo>
                    <a:lnTo>
                      <a:pt x="197" y="185"/>
                    </a:lnTo>
                    <a:lnTo>
                      <a:pt x="197" y="188"/>
                    </a:lnTo>
                    <a:lnTo>
                      <a:pt x="195" y="190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1" y="194"/>
                    </a:lnTo>
                    <a:lnTo>
                      <a:pt x="170" y="196"/>
                    </a:lnTo>
                    <a:lnTo>
                      <a:pt x="166" y="196"/>
                    </a:lnTo>
                    <a:lnTo>
                      <a:pt x="161" y="194"/>
                    </a:lnTo>
                    <a:lnTo>
                      <a:pt x="156" y="193"/>
                    </a:lnTo>
                    <a:lnTo>
                      <a:pt x="150" y="190"/>
                    </a:lnTo>
                    <a:lnTo>
                      <a:pt x="147" y="188"/>
                    </a:lnTo>
                    <a:lnTo>
                      <a:pt x="145" y="188"/>
                    </a:lnTo>
                    <a:lnTo>
                      <a:pt x="145" y="190"/>
                    </a:lnTo>
                    <a:lnTo>
                      <a:pt x="148" y="191"/>
                    </a:lnTo>
                    <a:lnTo>
                      <a:pt x="150" y="193"/>
                    </a:lnTo>
                    <a:lnTo>
                      <a:pt x="151" y="193"/>
                    </a:lnTo>
                    <a:lnTo>
                      <a:pt x="150" y="194"/>
                    </a:lnTo>
                    <a:lnTo>
                      <a:pt x="147" y="194"/>
                    </a:lnTo>
                    <a:lnTo>
                      <a:pt x="143" y="196"/>
                    </a:lnTo>
                    <a:lnTo>
                      <a:pt x="140" y="196"/>
                    </a:lnTo>
                    <a:lnTo>
                      <a:pt x="139" y="196"/>
                    </a:lnTo>
                    <a:lnTo>
                      <a:pt x="140" y="197"/>
                    </a:lnTo>
                    <a:lnTo>
                      <a:pt x="143" y="197"/>
                    </a:lnTo>
                    <a:lnTo>
                      <a:pt x="143" y="197"/>
                    </a:lnTo>
                    <a:lnTo>
                      <a:pt x="147" y="197"/>
                    </a:lnTo>
                    <a:lnTo>
                      <a:pt x="151" y="196"/>
                    </a:lnTo>
                    <a:lnTo>
                      <a:pt x="153" y="196"/>
                    </a:lnTo>
                    <a:lnTo>
                      <a:pt x="158" y="196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66" y="201"/>
                    </a:lnTo>
                    <a:lnTo>
                      <a:pt x="170" y="199"/>
                    </a:lnTo>
                    <a:lnTo>
                      <a:pt x="177" y="199"/>
                    </a:lnTo>
                    <a:lnTo>
                      <a:pt x="178" y="199"/>
                    </a:lnTo>
                    <a:lnTo>
                      <a:pt x="180" y="202"/>
                    </a:lnTo>
                    <a:lnTo>
                      <a:pt x="180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4" y="207"/>
                    </a:lnTo>
                    <a:lnTo>
                      <a:pt x="186" y="208"/>
                    </a:lnTo>
                    <a:lnTo>
                      <a:pt x="189" y="207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4" y="205"/>
                    </a:lnTo>
                    <a:lnTo>
                      <a:pt x="195" y="207"/>
                    </a:lnTo>
                    <a:lnTo>
                      <a:pt x="199" y="208"/>
                    </a:lnTo>
                    <a:lnTo>
                      <a:pt x="199" y="212"/>
                    </a:lnTo>
                    <a:lnTo>
                      <a:pt x="197" y="215"/>
                    </a:lnTo>
                    <a:lnTo>
                      <a:pt x="194" y="218"/>
                    </a:lnTo>
                    <a:lnTo>
                      <a:pt x="184" y="221"/>
                    </a:lnTo>
                    <a:lnTo>
                      <a:pt x="181" y="223"/>
                    </a:lnTo>
                    <a:lnTo>
                      <a:pt x="180" y="224"/>
                    </a:lnTo>
                    <a:lnTo>
                      <a:pt x="177" y="226"/>
                    </a:lnTo>
                    <a:lnTo>
                      <a:pt x="170" y="227"/>
                    </a:lnTo>
                    <a:lnTo>
                      <a:pt x="167" y="227"/>
                    </a:lnTo>
                    <a:lnTo>
                      <a:pt x="159" y="229"/>
                    </a:lnTo>
                    <a:lnTo>
                      <a:pt x="158" y="229"/>
                    </a:lnTo>
                    <a:lnTo>
                      <a:pt x="156" y="229"/>
                    </a:lnTo>
                    <a:lnTo>
                      <a:pt x="154" y="227"/>
                    </a:lnTo>
                    <a:lnTo>
                      <a:pt x="156" y="226"/>
                    </a:lnTo>
                    <a:lnTo>
                      <a:pt x="156" y="224"/>
                    </a:lnTo>
                    <a:lnTo>
                      <a:pt x="158" y="224"/>
                    </a:lnTo>
                    <a:lnTo>
                      <a:pt x="158" y="223"/>
                    </a:lnTo>
                    <a:lnTo>
                      <a:pt x="154" y="221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0" y="219"/>
                    </a:lnTo>
                    <a:lnTo>
                      <a:pt x="148" y="219"/>
                    </a:lnTo>
                    <a:lnTo>
                      <a:pt x="147" y="219"/>
                    </a:lnTo>
                    <a:lnTo>
                      <a:pt x="145" y="219"/>
                    </a:lnTo>
                    <a:lnTo>
                      <a:pt x="143" y="219"/>
                    </a:lnTo>
                    <a:lnTo>
                      <a:pt x="140" y="216"/>
                    </a:lnTo>
                    <a:lnTo>
                      <a:pt x="139" y="215"/>
                    </a:lnTo>
                    <a:lnTo>
                      <a:pt x="137" y="215"/>
                    </a:lnTo>
                    <a:lnTo>
                      <a:pt x="136" y="215"/>
                    </a:lnTo>
                    <a:lnTo>
                      <a:pt x="134" y="213"/>
                    </a:lnTo>
                    <a:lnTo>
                      <a:pt x="132" y="213"/>
                    </a:lnTo>
                    <a:lnTo>
                      <a:pt x="134" y="213"/>
                    </a:lnTo>
                    <a:lnTo>
                      <a:pt x="136" y="215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7" y="221"/>
                    </a:lnTo>
                    <a:lnTo>
                      <a:pt x="120" y="221"/>
                    </a:lnTo>
                    <a:lnTo>
                      <a:pt x="113" y="221"/>
                    </a:lnTo>
                    <a:lnTo>
                      <a:pt x="112" y="219"/>
                    </a:lnTo>
                    <a:lnTo>
                      <a:pt x="109" y="215"/>
                    </a:lnTo>
                    <a:lnTo>
                      <a:pt x="107" y="224"/>
                    </a:lnTo>
                    <a:lnTo>
                      <a:pt x="95" y="226"/>
                    </a:lnTo>
                    <a:lnTo>
                      <a:pt x="91" y="226"/>
                    </a:lnTo>
                    <a:lnTo>
                      <a:pt x="87" y="224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77" y="218"/>
                    </a:lnTo>
                    <a:lnTo>
                      <a:pt x="77" y="216"/>
                    </a:lnTo>
                    <a:lnTo>
                      <a:pt x="76" y="216"/>
                    </a:lnTo>
                    <a:lnTo>
                      <a:pt x="74" y="219"/>
                    </a:lnTo>
                    <a:lnTo>
                      <a:pt x="72" y="223"/>
                    </a:lnTo>
                    <a:lnTo>
                      <a:pt x="68" y="223"/>
                    </a:lnTo>
                    <a:lnTo>
                      <a:pt x="63" y="221"/>
                    </a:lnTo>
                    <a:lnTo>
                      <a:pt x="61" y="216"/>
                    </a:lnTo>
                    <a:lnTo>
                      <a:pt x="61" y="223"/>
                    </a:lnTo>
                    <a:lnTo>
                      <a:pt x="52" y="223"/>
                    </a:lnTo>
                    <a:lnTo>
                      <a:pt x="47" y="223"/>
                    </a:lnTo>
                    <a:lnTo>
                      <a:pt x="47" y="216"/>
                    </a:lnTo>
                    <a:lnTo>
                      <a:pt x="46" y="212"/>
                    </a:lnTo>
                    <a:lnTo>
                      <a:pt x="44" y="215"/>
                    </a:lnTo>
                    <a:lnTo>
                      <a:pt x="46" y="218"/>
                    </a:lnTo>
                    <a:lnTo>
                      <a:pt x="46" y="223"/>
                    </a:lnTo>
                    <a:lnTo>
                      <a:pt x="43" y="221"/>
                    </a:lnTo>
                    <a:lnTo>
                      <a:pt x="33" y="221"/>
                    </a:lnTo>
                    <a:lnTo>
                      <a:pt x="31" y="219"/>
                    </a:lnTo>
                    <a:lnTo>
                      <a:pt x="31" y="215"/>
                    </a:lnTo>
                    <a:lnTo>
                      <a:pt x="31" y="210"/>
                    </a:lnTo>
                    <a:lnTo>
                      <a:pt x="43" y="205"/>
                    </a:lnTo>
                    <a:lnTo>
                      <a:pt x="46" y="202"/>
                    </a:lnTo>
                    <a:lnTo>
                      <a:pt x="47" y="201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0" y="201"/>
                    </a:lnTo>
                    <a:lnTo>
                      <a:pt x="63" y="201"/>
                    </a:lnTo>
                    <a:lnTo>
                      <a:pt x="68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69" y="199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5" y="194"/>
                    </a:lnTo>
                    <a:lnTo>
                      <a:pt x="61" y="194"/>
                    </a:lnTo>
                    <a:lnTo>
                      <a:pt x="60" y="193"/>
                    </a:lnTo>
                    <a:lnTo>
                      <a:pt x="58" y="191"/>
                    </a:lnTo>
                    <a:lnTo>
                      <a:pt x="57" y="190"/>
                    </a:lnTo>
                    <a:lnTo>
                      <a:pt x="55" y="186"/>
                    </a:lnTo>
                    <a:lnTo>
                      <a:pt x="52" y="182"/>
                    </a:lnTo>
                    <a:lnTo>
                      <a:pt x="54" y="180"/>
                    </a:lnTo>
                    <a:lnTo>
                      <a:pt x="57" y="179"/>
                    </a:lnTo>
                    <a:lnTo>
                      <a:pt x="61" y="177"/>
                    </a:lnTo>
                    <a:lnTo>
                      <a:pt x="65" y="177"/>
                    </a:lnTo>
                    <a:lnTo>
                      <a:pt x="68" y="177"/>
                    </a:lnTo>
                    <a:lnTo>
                      <a:pt x="71" y="179"/>
                    </a:lnTo>
                    <a:lnTo>
                      <a:pt x="77" y="180"/>
                    </a:lnTo>
                    <a:lnTo>
                      <a:pt x="80" y="182"/>
                    </a:lnTo>
                    <a:lnTo>
                      <a:pt x="84" y="185"/>
                    </a:lnTo>
                    <a:lnTo>
                      <a:pt x="87" y="188"/>
                    </a:lnTo>
                    <a:lnTo>
                      <a:pt x="88" y="190"/>
                    </a:lnTo>
                    <a:lnTo>
                      <a:pt x="98" y="193"/>
                    </a:lnTo>
                    <a:lnTo>
                      <a:pt x="101" y="193"/>
                    </a:lnTo>
                    <a:lnTo>
                      <a:pt x="104" y="193"/>
                    </a:lnTo>
                    <a:lnTo>
                      <a:pt x="112" y="193"/>
                    </a:lnTo>
                    <a:lnTo>
                      <a:pt x="115" y="191"/>
                    </a:lnTo>
                    <a:lnTo>
                      <a:pt x="117" y="191"/>
                    </a:lnTo>
                    <a:lnTo>
                      <a:pt x="118" y="190"/>
                    </a:lnTo>
                    <a:lnTo>
                      <a:pt x="120" y="188"/>
                    </a:lnTo>
                    <a:lnTo>
                      <a:pt x="123" y="186"/>
                    </a:lnTo>
                    <a:lnTo>
                      <a:pt x="128" y="182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5"/>
                    </a:lnTo>
                    <a:lnTo>
                      <a:pt x="132" y="174"/>
                    </a:lnTo>
                    <a:lnTo>
                      <a:pt x="131" y="175"/>
                    </a:lnTo>
                    <a:lnTo>
                      <a:pt x="121" y="183"/>
                    </a:lnTo>
                    <a:lnTo>
                      <a:pt x="120" y="185"/>
                    </a:lnTo>
                    <a:lnTo>
                      <a:pt x="115" y="188"/>
                    </a:lnTo>
                    <a:lnTo>
                      <a:pt x="112" y="188"/>
                    </a:lnTo>
                    <a:lnTo>
                      <a:pt x="109" y="188"/>
                    </a:lnTo>
                    <a:lnTo>
                      <a:pt x="104" y="186"/>
                    </a:lnTo>
                    <a:lnTo>
                      <a:pt x="99" y="190"/>
                    </a:lnTo>
                    <a:lnTo>
                      <a:pt x="96" y="188"/>
                    </a:lnTo>
                    <a:lnTo>
                      <a:pt x="93" y="188"/>
                    </a:lnTo>
                    <a:lnTo>
                      <a:pt x="93" y="180"/>
                    </a:lnTo>
                    <a:lnTo>
                      <a:pt x="90" y="175"/>
                    </a:lnTo>
                    <a:lnTo>
                      <a:pt x="93" y="174"/>
                    </a:lnTo>
                    <a:lnTo>
                      <a:pt x="96" y="172"/>
                    </a:lnTo>
                    <a:lnTo>
                      <a:pt x="102" y="167"/>
                    </a:lnTo>
                    <a:lnTo>
                      <a:pt x="104" y="167"/>
                    </a:lnTo>
                    <a:lnTo>
                      <a:pt x="109" y="167"/>
                    </a:lnTo>
                    <a:lnTo>
                      <a:pt x="106" y="167"/>
                    </a:lnTo>
                    <a:lnTo>
                      <a:pt x="104" y="166"/>
                    </a:lnTo>
                    <a:lnTo>
                      <a:pt x="98" y="166"/>
                    </a:lnTo>
                    <a:lnTo>
                      <a:pt x="101" y="156"/>
                    </a:lnTo>
                    <a:lnTo>
                      <a:pt x="96" y="164"/>
                    </a:lnTo>
                    <a:lnTo>
                      <a:pt x="93" y="167"/>
                    </a:lnTo>
                    <a:lnTo>
                      <a:pt x="91" y="169"/>
                    </a:lnTo>
                    <a:lnTo>
                      <a:pt x="88" y="171"/>
                    </a:lnTo>
                    <a:lnTo>
                      <a:pt x="79" y="171"/>
                    </a:lnTo>
                    <a:lnTo>
                      <a:pt x="82" y="167"/>
                    </a:lnTo>
                    <a:lnTo>
                      <a:pt x="84" y="163"/>
                    </a:lnTo>
                    <a:lnTo>
                      <a:pt x="82" y="164"/>
                    </a:lnTo>
                    <a:lnTo>
                      <a:pt x="76" y="167"/>
                    </a:lnTo>
                    <a:lnTo>
                      <a:pt x="72" y="169"/>
                    </a:lnTo>
                    <a:lnTo>
                      <a:pt x="69" y="169"/>
                    </a:lnTo>
                    <a:lnTo>
                      <a:pt x="63" y="169"/>
                    </a:lnTo>
                    <a:lnTo>
                      <a:pt x="60" y="167"/>
                    </a:lnTo>
                    <a:lnTo>
                      <a:pt x="61" y="164"/>
                    </a:lnTo>
                    <a:lnTo>
                      <a:pt x="61" y="160"/>
                    </a:lnTo>
                    <a:lnTo>
                      <a:pt x="63" y="158"/>
                    </a:lnTo>
                    <a:lnTo>
                      <a:pt x="66" y="156"/>
                    </a:lnTo>
                    <a:lnTo>
                      <a:pt x="69" y="152"/>
                    </a:lnTo>
                    <a:lnTo>
                      <a:pt x="71" y="149"/>
                    </a:lnTo>
                    <a:lnTo>
                      <a:pt x="79" y="147"/>
                    </a:lnTo>
                    <a:lnTo>
                      <a:pt x="87" y="147"/>
                    </a:lnTo>
                    <a:lnTo>
                      <a:pt x="93" y="145"/>
                    </a:lnTo>
                    <a:lnTo>
                      <a:pt x="98" y="144"/>
                    </a:lnTo>
                    <a:lnTo>
                      <a:pt x="99" y="145"/>
                    </a:lnTo>
                    <a:lnTo>
                      <a:pt x="113" y="147"/>
                    </a:lnTo>
                    <a:lnTo>
                      <a:pt x="118" y="149"/>
                    </a:lnTo>
                    <a:lnTo>
                      <a:pt x="120" y="149"/>
                    </a:lnTo>
                    <a:lnTo>
                      <a:pt x="121" y="149"/>
                    </a:lnTo>
                    <a:lnTo>
                      <a:pt x="125" y="149"/>
                    </a:lnTo>
                    <a:lnTo>
                      <a:pt x="126" y="147"/>
                    </a:lnTo>
                    <a:lnTo>
                      <a:pt x="134" y="147"/>
                    </a:lnTo>
                    <a:lnTo>
                      <a:pt x="136" y="147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3" y="144"/>
                    </a:lnTo>
                    <a:lnTo>
                      <a:pt x="143" y="142"/>
                    </a:lnTo>
                    <a:lnTo>
                      <a:pt x="142" y="142"/>
                    </a:lnTo>
                    <a:lnTo>
                      <a:pt x="140" y="142"/>
                    </a:lnTo>
                    <a:lnTo>
                      <a:pt x="137" y="144"/>
                    </a:lnTo>
                    <a:lnTo>
                      <a:pt x="134" y="145"/>
                    </a:lnTo>
                    <a:lnTo>
                      <a:pt x="131" y="145"/>
                    </a:lnTo>
                    <a:lnTo>
                      <a:pt x="125" y="144"/>
                    </a:lnTo>
                    <a:lnTo>
                      <a:pt x="115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6" y="142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6" y="138"/>
                    </a:lnTo>
                    <a:lnTo>
                      <a:pt x="107" y="138"/>
                    </a:lnTo>
                    <a:lnTo>
                      <a:pt x="110" y="139"/>
                    </a:lnTo>
                    <a:lnTo>
                      <a:pt x="113" y="139"/>
                    </a:lnTo>
                    <a:lnTo>
                      <a:pt x="118" y="141"/>
                    </a:lnTo>
                    <a:lnTo>
                      <a:pt x="117" y="139"/>
                    </a:lnTo>
                    <a:lnTo>
                      <a:pt x="112" y="136"/>
                    </a:lnTo>
                    <a:lnTo>
                      <a:pt x="109" y="134"/>
                    </a:lnTo>
                    <a:lnTo>
                      <a:pt x="106" y="131"/>
                    </a:lnTo>
                    <a:lnTo>
                      <a:pt x="104" y="130"/>
                    </a:lnTo>
                    <a:lnTo>
                      <a:pt x="99" y="125"/>
                    </a:lnTo>
                    <a:lnTo>
                      <a:pt x="96" y="122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2" y="119"/>
                    </a:lnTo>
                    <a:lnTo>
                      <a:pt x="80" y="117"/>
                    </a:lnTo>
                    <a:lnTo>
                      <a:pt x="77" y="114"/>
                    </a:lnTo>
                    <a:lnTo>
                      <a:pt x="76" y="109"/>
                    </a:lnTo>
                    <a:lnTo>
                      <a:pt x="74" y="104"/>
                    </a:lnTo>
                    <a:lnTo>
                      <a:pt x="76" y="101"/>
                    </a:lnTo>
                    <a:lnTo>
                      <a:pt x="79" y="98"/>
                    </a:lnTo>
                    <a:lnTo>
                      <a:pt x="95" y="100"/>
                    </a:lnTo>
                    <a:lnTo>
                      <a:pt x="102" y="100"/>
                    </a:lnTo>
                    <a:lnTo>
                      <a:pt x="110" y="100"/>
                    </a:lnTo>
                    <a:lnTo>
                      <a:pt x="115" y="101"/>
                    </a:lnTo>
                    <a:lnTo>
                      <a:pt x="121" y="104"/>
                    </a:lnTo>
                    <a:lnTo>
                      <a:pt x="126" y="108"/>
                    </a:lnTo>
                    <a:lnTo>
                      <a:pt x="131" y="109"/>
                    </a:lnTo>
                    <a:lnTo>
                      <a:pt x="136" y="112"/>
                    </a:lnTo>
                    <a:lnTo>
                      <a:pt x="140" y="115"/>
                    </a:lnTo>
                    <a:lnTo>
                      <a:pt x="142" y="119"/>
                    </a:lnTo>
                    <a:lnTo>
                      <a:pt x="145" y="120"/>
                    </a:lnTo>
                    <a:lnTo>
                      <a:pt x="148" y="120"/>
                    </a:lnTo>
                    <a:lnTo>
                      <a:pt x="154" y="122"/>
                    </a:lnTo>
                    <a:lnTo>
                      <a:pt x="159" y="122"/>
                    </a:lnTo>
                    <a:lnTo>
                      <a:pt x="162" y="122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6" y="120"/>
                    </a:lnTo>
                    <a:lnTo>
                      <a:pt x="159" y="120"/>
                    </a:lnTo>
                    <a:lnTo>
                      <a:pt x="154" y="119"/>
                    </a:lnTo>
                    <a:lnTo>
                      <a:pt x="153" y="119"/>
                    </a:lnTo>
                    <a:lnTo>
                      <a:pt x="150" y="115"/>
                    </a:lnTo>
                    <a:lnTo>
                      <a:pt x="145" y="112"/>
                    </a:lnTo>
                    <a:lnTo>
                      <a:pt x="142" y="111"/>
                    </a:lnTo>
                    <a:lnTo>
                      <a:pt x="136" y="108"/>
                    </a:lnTo>
                    <a:lnTo>
                      <a:pt x="131" y="103"/>
                    </a:lnTo>
                    <a:lnTo>
                      <a:pt x="126" y="100"/>
                    </a:lnTo>
                    <a:lnTo>
                      <a:pt x="126" y="98"/>
                    </a:lnTo>
                    <a:lnTo>
                      <a:pt x="129" y="97"/>
                    </a:lnTo>
                    <a:lnTo>
                      <a:pt x="132" y="97"/>
                    </a:lnTo>
                    <a:lnTo>
                      <a:pt x="154" y="95"/>
                    </a:lnTo>
                    <a:lnTo>
                      <a:pt x="169" y="92"/>
                    </a:lnTo>
                    <a:lnTo>
                      <a:pt x="173" y="89"/>
                    </a:lnTo>
                    <a:lnTo>
                      <a:pt x="175" y="87"/>
                    </a:lnTo>
                    <a:lnTo>
                      <a:pt x="192" y="82"/>
                    </a:lnTo>
                    <a:lnTo>
                      <a:pt x="205" y="81"/>
                    </a:lnTo>
                    <a:lnTo>
                      <a:pt x="210" y="81"/>
                    </a:lnTo>
                    <a:lnTo>
                      <a:pt x="214" y="81"/>
                    </a:lnTo>
                    <a:lnTo>
                      <a:pt x="214" y="79"/>
                    </a:lnTo>
                    <a:lnTo>
                      <a:pt x="211" y="79"/>
                    </a:lnTo>
                    <a:lnTo>
                      <a:pt x="207" y="79"/>
                    </a:lnTo>
                    <a:lnTo>
                      <a:pt x="199" y="79"/>
                    </a:lnTo>
                    <a:lnTo>
                      <a:pt x="191" y="78"/>
                    </a:lnTo>
                    <a:lnTo>
                      <a:pt x="188" y="78"/>
                    </a:lnTo>
                    <a:lnTo>
                      <a:pt x="188" y="76"/>
                    </a:lnTo>
                    <a:lnTo>
                      <a:pt x="189" y="75"/>
                    </a:lnTo>
                    <a:lnTo>
                      <a:pt x="191" y="71"/>
                    </a:lnTo>
                    <a:lnTo>
                      <a:pt x="194" y="70"/>
                    </a:lnTo>
                    <a:lnTo>
                      <a:pt x="205" y="65"/>
                    </a:lnTo>
                    <a:lnTo>
                      <a:pt x="213" y="62"/>
                    </a:lnTo>
                    <a:lnTo>
                      <a:pt x="214" y="60"/>
                    </a:lnTo>
                    <a:lnTo>
                      <a:pt x="199" y="64"/>
                    </a:lnTo>
                    <a:lnTo>
                      <a:pt x="192" y="67"/>
                    </a:lnTo>
                    <a:lnTo>
                      <a:pt x="188" y="70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1" y="71"/>
                    </a:lnTo>
                    <a:lnTo>
                      <a:pt x="180" y="73"/>
                    </a:lnTo>
                    <a:lnTo>
                      <a:pt x="178" y="75"/>
                    </a:lnTo>
                    <a:lnTo>
                      <a:pt x="177" y="76"/>
                    </a:lnTo>
                    <a:lnTo>
                      <a:pt x="177" y="79"/>
                    </a:lnTo>
                    <a:lnTo>
                      <a:pt x="175" y="79"/>
                    </a:lnTo>
                    <a:lnTo>
                      <a:pt x="173" y="81"/>
                    </a:lnTo>
                    <a:lnTo>
                      <a:pt x="167" y="84"/>
                    </a:lnTo>
                    <a:lnTo>
                      <a:pt x="154" y="87"/>
                    </a:lnTo>
                    <a:lnTo>
                      <a:pt x="150" y="89"/>
                    </a:lnTo>
                    <a:lnTo>
                      <a:pt x="147" y="89"/>
                    </a:lnTo>
                    <a:lnTo>
                      <a:pt x="136" y="90"/>
                    </a:lnTo>
                    <a:lnTo>
                      <a:pt x="131" y="90"/>
                    </a:lnTo>
                    <a:lnTo>
                      <a:pt x="128" y="90"/>
                    </a:lnTo>
                    <a:lnTo>
                      <a:pt x="129" y="89"/>
                    </a:lnTo>
                    <a:lnTo>
                      <a:pt x="136" y="84"/>
                    </a:lnTo>
                    <a:lnTo>
                      <a:pt x="137" y="84"/>
                    </a:lnTo>
                    <a:lnTo>
                      <a:pt x="132" y="84"/>
                    </a:lnTo>
                    <a:lnTo>
                      <a:pt x="129" y="84"/>
                    </a:lnTo>
                    <a:lnTo>
                      <a:pt x="120" y="86"/>
                    </a:lnTo>
                    <a:lnTo>
                      <a:pt x="117" y="87"/>
                    </a:lnTo>
                    <a:lnTo>
                      <a:pt x="113" y="89"/>
                    </a:lnTo>
                    <a:lnTo>
                      <a:pt x="110" y="90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95" y="92"/>
                    </a:lnTo>
                    <a:lnTo>
                      <a:pt x="93" y="92"/>
                    </a:lnTo>
                    <a:lnTo>
                      <a:pt x="87" y="90"/>
                    </a:lnTo>
                    <a:lnTo>
                      <a:pt x="80" y="90"/>
                    </a:lnTo>
                    <a:lnTo>
                      <a:pt x="79" y="90"/>
                    </a:lnTo>
                    <a:lnTo>
                      <a:pt x="76" y="89"/>
                    </a:lnTo>
                    <a:lnTo>
                      <a:pt x="74" y="89"/>
                    </a:lnTo>
                    <a:lnTo>
                      <a:pt x="74" y="87"/>
                    </a:lnTo>
                    <a:lnTo>
                      <a:pt x="76" y="84"/>
                    </a:lnTo>
                    <a:lnTo>
                      <a:pt x="79" y="82"/>
                    </a:lnTo>
                    <a:lnTo>
                      <a:pt x="88" y="78"/>
                    </a:lnTo>
                    <a:lnTo>
                      <a:pt x="93" y="76"/>
                    </a:lnTo>
                    <a:lnTo>
                      <a:pt x="101" y="75"/>
                    </a:lnTo>
                    <a:lnTo>
                      <a:pt x="121" y="71"/>
                    </a:lnTo>
                    <a:lnTo>
                      <a:pt x="121" y="70"/>
                    </a:lnTo>
                    <a:lnTo>
                      <a:pt x="102" y="73"/>
                    </a:lnTo>
                    <a:lnTo>
                      <a:pt x="85" y="75"/>
                    </a:lnTo>
                    <a:lnTo>
                      <a:pt x="84" y="75"/>
                    </a:lnTo>
                    <a:lnTo>
                      <a:pt x="79" y="78"/>
                    </a:lnTo>
                    <a:lnTo>
                      <a:pt x="66" y="86"/>
                    </a:lnTo>
                    <a:lnTo>
                      <a:pt x="63" y="87"/>
                    </a:lnTo>
                    <a:lnTo>
                      <a:pt x="58" y="87"/>
                    </a:lnTo>
                    <a:lnTo>
                      <a:pt x="54" y="87"/>
                    </a:lnTo>
                    <a:lnTo>
                      <a:pt x="50" y="86"/>
                    </a:lnTo>
                    <a:lnTo>
                      <a:pt x="44" y="84"/>
                    </a:lnTo>
                    <a:lnTo>
                      <a:pt x="41" y="82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6" y="79"/>
                    </a:lnTo>
                    <a:lnTo>
                      <a:pt x="35" y="78"/>
                    </a:lnTo>
                    <a:lnTo>
                      <a:pt x="36" y="78"/>
                    </a:lnTo>
                    <a:lnTo>
                      <a:pt x="47" y="76"/>
                    </a:lnTo>
                    <a:lnTo>
                      <a:pt x="63" y="76"/>
                    </a:lnTo>
                    <a:lnTo>
                      <a:pt x="69" y="76"/>
                    </a:lnTo>
                    <a:lnTo>
                      <a:pt x="76" y="75"/>
                    </a:lnTo>
                    <a:lnTo>
                      <a:pt x="85" y="71"/>
                    </a:lnTo>
                    <a:lnTo>
                      <a:pt x="96" y="67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1" y="65"/>
                    </a:lnTo>
                    <a:lnTo>
                      <a:pt x="85" y="67"/>
                    </a:lnTo>
                    <a:lnTo>
                      <a:pt x="74" y="71"/>
                    </a:lnTo>
                    <a:lnTo>
                      <a:pt x="65" y="73"/>
                    </a:lnTo>
                    <a:lnTo>
                      <a:pt x="41" y="73"/>
                    </a:lnTo>
                    <a:lnTo>
                      <a:pt x="33" y="75"/>
                    </a:lnTo>
                    <a:lnTo>
                      <a:pt x="30" y="75"/>
                    </a:lnTo>
                    <a:lnTo>
                      <a:pt x="28" y="73"/>
                    </a:lnTo>
                    <a:lnTo>
                      <a:pt x="25" y="71"/>
                    </a:lnTo>
                    <a:lnTo>
                      <a:pt x="25" y="70"/>
                    </a:lnTo>
                    <a:lnTo>
                      <a:pt x="31" y="68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3" y="62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52" y="57"/>
                    </a:lnTo>
                    <a:lnTo>
                      <a:pt x="60" y="59"/>
                    </a:lnTo>
                    <a:lnTo>
                      <a:pt x="60" y="57"/>
                    </a:lnTo>
                    <a:lnTo>
                      <a:pt x="52" y="56"/>
                    </a:lnTo>
                    <a:lnTo>
                      <a:pt x="47" y="56"/>
                    </a:lnTo>
                    <a:lnTo>
                      <a:pt x="39" y="57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5" y="49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7" y="45"/>
                    </a:lnTo>
                    <a:lnTo>
                      <a:pt x="22" y="45"/>
                    </a:lnTo>
                    <a:lnTo>
                      <a:pt x="30" y="45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1" y="40"/>
                    </a:lnTo>
                    <a:lnTo>
                      <a:pt x="46" y="38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63" y="38"/>
                    </a:lnTo>
                    <a:lnTo>
                      <a:pt x="65" y="41"/>
                    </a:lnTo>
                    <a:lnTo>
                      <a:pt x="68" y="43"/>
                    </a:lnTo>
                    <a:lnTo>
                      <a:pt x="68" y="41"/>
                    </a:lnTo>
                    <a:lnTo>
                      <a:pt x="71" y="40"/>
                    </a:lnTo>
                    <a:lnTo>
                      <a:pt x="74" y="40"/>
                    </a:lnTo>
                    <a:lnTo>
                      <a:pt x="77" y="40"/>
                    </a:lnTo>
                    <a:lnTo>
                      <a:pt x="80" y="40"/>
                    </a:lnTo>
                    <a:lnTo>
                      <a:pt x="85" y="41"/>
                    </a:lnTo>
                    <a:lnTo>
                      <a:pt x="88" y="43"/>
                    </a:lnTo>
                    <a:lnTo>
                      <a:pt x="90" y="43"/>
                    </a:lnTo>
                    <a:lnTo>
                      <a:pt x="91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80" y="32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90" y="27"/>
                    </a:lnTo>
                    <a:lnTo>
                      <a:pt x="93" y="27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13" y="29"/>
                    </a:lnTo>
                    <a:lnTo>
                      <a:pt x="117" y="29"/>
                    </a:lnTo>
                    <a:lnTo>
                      <a:pt x="123" y="34"/>
                    </a:lnTo>
                    <a:lnTo>
                      <a:pt x="126" y="37"/>
                    </a:lnTo>
                    <a:lnTo>
                      <a:pt x="129" y="38"/>
                    </a:lnTo>
                    <a:lnTo>
                      <a:pt x="131" y="38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1" y="35"/>
                    </a:lnTo>
                    <a:lnTo>
                      <a:pt x="129" y="34"/>
                    </a:lnTo>
                    <a:lnTo>
                      <a:pt x="131" y="34"/>
                    </a:lnTo>
                    <a:lnTo>
                      <a:pt x="131" y="32"/>
                    </a:lnTo>
                    <a:lnTo>
                      <a:pt x="132" y="32"/>
                    </a:lnTo>
                    <a:lnTo>
                      <a:pt x="137" y="34"/>
                    </a:lnTo>
                    <a:lnTo>
                      <a:pt x="147" y="37"/>
                    </a:lnTo>
                    <a:lnTo>
                      <a:pt x="161" y="41"/>
                    </a:lnTo>
                    <a:lnTo>
                      <a:pt x="167" y="41"/>
                    </a:lnTo>
                    <a:lnTo>
                      <a:pt x="170" y="43"/>
                    </a:lnTo>
                    <a:lnTo>
                      <a:pt x="173" y="45"/>
                    </a:lnTo>
                    <a:lnTo>
                      <a:pt x="177" y="46"/>
                    </a:lnTo>
                    <a:lnTo>
                      <a:pt x="178" y="46"/>
                    </a:lnTo>
                    <a:lnTo>
                      <a:pt x="175" y="43"/>
                    </a:lnTo>
                    <a:lnTo>
                      <a:pt x="167" y="40"/>
                    </a:lnTo>
                    <a:lnTo>
                      <a:pt x="148" y="34"/>
                    </a:lnTo>
                    <a:lnTo>
                      <a:pt x="140" y="30"/>
                    </a:lnTo>
                    <a:lnTo>
                      <a:pt x="137" y="29"/>
                    </a:lnTo>
                    <a:lnTo>
                      <a:pt x="134" y="27"/>
                    </a:lnTo>
                    <a:lnTo>
                      <a:pt x="134" y="26"/>
                    </a:lnTo>
                    <a:lnTo>
                      <a:pt x="137" y="24"/>
                    </a:lnTo>
                    <a:lnTo>
                      <a:pt x="140" y="24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40" y="21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43" y="18"/>
                    </a:lnTo>
                    <a:lnTo>
                      <a:pt x="147" y="18"/>
                    </a:lnTo>
                    <a:lnTo>
                      <a:pt x="151" y="19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53" y="16"/>
                    </a:lnTo>
                    <a:lnTo>
                      <a:pt x="153" y="15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9" y="13"/>
                    </a:lnTo>
                    <a:lnTo>
                      <a:pt x="169" y="16"/>
                    </a:lnTo>
                    <a:lnTo>
                      <a:pt x="183" y="16"/>
                    </a:lnTo>
                    <a:lnTo>
                      <a:pt x="188" y="16"/>
                    </a:lnTo>
                    <a:lnTo>
                      <a:pt x="186" y="16"/>
                    </a:lnTo>
                    <a:lnTo>
                      <a:pt x="181" y="15"/>
                    </a:lnTo>
                    <a:lnTo>
                      <a:pt x="175" y="13"/>
                    </a:lnTo>
                    <a:lnTo>
                      <a:pt x="172" y="12"/>
                    </a:lnTo>
                    <a:lnTo>
                      <a:pt x="170" y="10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70" y="7"/>
                    </a:lnTo>
                    <a:lnTo>
                      <a:pt x="181" y="8"/>
                    </a:lnTo>
                    <a:lnTo>
                      <a:pt x="191" y="10"/>
                    </a:lnTo>
                    <a:lnTo>
                      <a:pt x="199" y="8"/>
                    </a:lnTo>
                    <a:lnTo>
                      <a:pt x="203" y="8"/>
                    </a:lnTo>
                    <a:lnTo>
                      <a:pt x="205" y="10"/>
                    </a:lnTo>
                    <a:lnTo>
                      <a:pt x="210" y="12"/>
                    </a:lnTo>
                    <a:lnTo>
                      <a:pt x="221" y="18"/>
                    </a:lnTo>
                    <a:lnTo>
                      <a:pt x="222" y="18"/>
                    </a:lnTo>
                    <a:lnTo>
                      <a:pt x="224" y="19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1"/>
                    </a:lnTo>
                    <a:lnTo>
                      <a:pt x="233" y="19"/>
                    </a:lnTo>
                    <a:lnTo>
                      <a:pt x="232" y="18"/>
                    </a:lnTo>
                    <a:lnTo>
                      <a:pt x="225" y="15"/>
                    </a:lnTo>
                    <a:lnTo>
                      <a:pt x="224" y="15"/>
                    </a:lnTo>
                    <a:lnTo>
                      <a:pt x="221" y="12"/>
                    </a:lnTo>
                    <a:lnTo>
                      <a:pt x="214" y="8"/>
                    </a:lnTo>
                    <a:lnTo>
                      <a:pt x="213" y="7"/>
                    </a:lnTo>
                    <a:lnTo>
                      <a:pt x="211" y="5"/>
                    </a:lnTo>
                    <a:lnTo>
                      <a:pt x="230" y="4"/>
                    </a:lnTo>
                    <a:lnTo>
                      <a:pt x="251" y="5"/>
                    </a:lnTo>
                    <a:lnTo>
                      <a:pt x="254" y="5"/>
                    </a:lnTo>
                    <a:lnTo>
                      <a:pt x="255" y="7"/>
                    </a:lnTo>
                    <a:lnTo>
                      <a:pt x="257" y="8"/>
                    </a:lnTo>
                    <a:lnTo>
                      <a:pt x="260" y="10"/>
                    </a:lnTo>
                    <a:lnTo>
                      <a:pt x="266" y="13"/>
                    </a:lnTo>
                    <a:lnTo>
                      <a:pt x="276" y="15"/>
                    </a:lnTo>
                    <a:lnTo>
                      <a:pt x="274" y="15"/>
                    </a:lnTo>
                    <a:lnTo>
                      <a:pt x="266" y="12"/>
                    </a:lnTo>
                    <a:lnTo>
                      <a:pt x="265" y="8"/>
                    </a:lnTo>
                    <a:lnTo>
                      <a:pt x="265" y="7"/>
                    </a:lnTo>
                    <a:lnTo>
                      <a:pt x="265" y="7"/>
                    </a:lnTo>
                    <a:lnTo>
                      <a:pt x="266" y="5"/>
                    </a:lnTo>
                    <a:lnTo>
                      <a:pt x="273" y="2"/>
                    </a:lnTo>
                    <a:lnTo>
                      <a:pt x="284" y="2"/>
                    </a:lnTo>
                    <a:lnTo>
                      <a:pt x="285" y="2"/>
                    </a:lnTo>
                    <a:lnTo>
                      <a:pt x="293" y="7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1" y="8"/>
                    </a:lnTo>
                    <a:lnTo>
                      <a:pt x="296" y="7"/>
                    </a:lnTo>
                    <a:lnTo>
                      <a:pt x="293" y="5"/>
                    </a:lnTo>
                    <a:lnTo>
                      <a:pt x="293" y="5"/>
                    </a:lnTo>
                    <a:lnTo>
                      <a:pt x="298" y="2"/>
                    </a:lnTo>
                    <a:lnTo>
                      <a:pt x="301" y="2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3" name="Freeform 316">
                <a:extLst>
                  <a:ext uri="{FF2B5EF4-FFF2-40B4-BE49-F238E27FC236}">
                    <a16:creationId xmlns:a16="http://schemas.microsoft.com/office/drawing/2014/main" id="{A9F11821-9125-AA42-B6F7-DA876B50A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7417" y="4146240"/>
                <a:ext cx="46564" cy="84257"/>
              </a:xfrm>
              <a:custGeom>
                <a:avLst/>
                <a:gdLst>
                  <a:gd name="T0" fmla="*/ 21 w 21"/>
                  <a:gd name="T1" fmla="*/ 15 h 38"/>
                  <a:gd name="T2" fmla="*/ 19 w 21"/>
                  <a:gd name="T3" fmla="*/ 16 h 38"/>
                  <a:gd name="T4" fmla="*/ 19 w 21"/>
                  <a:gd name="T5" fmla="*/ 18 h 38"/>
                  <a:gd name="T6" fmla="*/ 19 w 21"/>
                  <a:gd name="T7" fmla="*/ 15 h 38"/>
                  <a:gd name="T8" fmla="*/ 21 w 21"/>
                  <a:gd name="T9" fmla="*/ 15 h 38"/>
                  <a:gd name="T10" fmla="*/ 19 w 21"/>
                  <a:gd name="T11" fmla="*/ 5 h 38"/>
                  <a:gd name="T12" fmla="*/ 18 w 21"/>
                  <a:gd name="T13" fmla="*/ 8 h 38"/>
                  <a:gd name="T14" fmla="*/ 18 w 21"/>
                  <a:gd name="T15" fmla="*/ 8 h 38"/>
                  <a:gd name="T16" fmla="*/ 19 w 21"/>
                  <a:gd name="T17" fmla="*/ 5 h 38"/>
                  <a:gd name="T18" fmla="*/ 13 w 21"/>
                  <a:gd name="T19" fmla="*/ 0 h 38"/>
                  <a:gd name="T20" fmla="*/ 13 w 21"/>
                  <a:gd name="T21" fmla="*/ 2 h 38"/>
                  <a:gd name="T22" fmla="*/ 16 w 21"/>
                  <a:gd name="T23" fmla="*/ 2 h 38"/>
                  <a:gd name="T24" fmla="*/ 16 w 21"/>
                  <a:gd name="T25" fmla="*/ 5 h 38"/>
                  <a:gd name="T26" fmla="*/ 14 w 21"/>
                  <a:gd name="T27" fmla="*/ 11 h 38"/>
                  <a:gd name="T28" fmla="*/ 14 w 21"/>
                  <a:gd name="T29" fmla="*/ 15 h 38"/>
                  <a:gd name="T30" fmla="*/ 13 w 21"/>
                  <a:gd name="T31" fmla="*/ 18 h 38"/>
                  <a:gd name="T32" fmla="*/ 14 w 21"/>
                  <a:gd name="T33" fmla="*/ 22 h 38"/>
                  <a:gd name="T34" fmla="*/ 11 w 21"/>
                  <a:gd name="T35" fmla="*/ 30 h 38"/>
                  <a:gd name="T36" fmla="*/ 10 w 21"/>
                  <a:gd name="T37" fmla="*/ 32 h 38"/>
                  <a:gd name="T38" fmla="*/ 5 w 21"/>
                  <a:gd name="T39" fmla="*/ 37 h 38"/>
                  <a:gd name="T40" fmla="*/ 5 w 21"/>
                  <a:gd name="T41" fmla="*/ 38 h 38"/>
                  <a:gd name="T42" fmla="*/ 2 w 21"/>
                  <a:gd name="T43" fmla="*/ 38 h 38"/>
                  <a:gd name="T44" fmla="*/ 0 w 21"/>
                  <a:gd name="T45" fmla="*/ 38 h 38"/>
                  <a:gd name="T46" fmla="*/ 0 w 21"/>
                  <a:gd name="T47" fmla="*/ 29 h 38"/>
                  <a:gd name="T48" fmla="*/ 0 w 21"/>
                  <a:gd name="T49" fmla="*/ 21 h 38"/>
                  <a:gd name="T50" fmla="*/ 0 w 21"/>
                  <a:gd name="T51" fmla="*/ 13 h 38"/>
                  <a:gd name="T52" fmla="*/ 0 w 21"/>
                  <a:gd name="T53" fmla="*/ 8 h 38"/>
                  <a:gd name="T54" fmla="*/ 2 w 21"/>
                  <a:gd name="T55" fmla="*/ 7 h 38"/>
                  <a:gd name="T56" fmla="*/ 5 w 21"/>
                  <a:gd name="T57" fmla="*/ 8 h 38"/>
                  <a:gd name="T58" fmla="*/ 7 w 21"/>
                  <a:gd name="T59" fmla="*/ 8 h 38"/>
                  <a:gd name="T60" fmla="*/ 10 w 21"/>
                  <a:gd name="T61" fmla="*/ 4 h 38"/>
                  <a:gd name="T62" fmla="*/ 11 w 21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8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5"/>
                    </a:lnTo>
                    <a:close/>
                    <a:moveTo>
                      <a:pt x="19" y="5"/>
                    </a:moveTo>
                    <a:lnTo>
                      <a:pt x="19" y="5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5"/>
                    </a:lnTo>
                    <a:close/>
                    <a:moveTo>
                      <a:pt x="13" y="0"/>
                    </a:move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22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8" y="33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4" name="Freeform 317">
                <a:extLst>
                  <a:ext uri="{FF2B5EF4-FFF2-40B4-BE49-F238E27FC236}">
                    <a16:creationId xmlns:a16="http://schemas.microsoft.com/office/drawing/2014/main" id="{93FEF03C-ADB4-2F49-B3FD-E498DDE22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8313" y="2731601"/>
                <a:ext cx="308205" cy="212861"/>
              </a:xfrm>
              <a:custGeom>
                <a:avLst/>
                <a:gdLst>
                  <a:gd name="T0" fmla="*/ 76 w 139"/>
                  <a:gd name="T1" fmla="*/ 2 h 96"/>
                  <a:gd name="T2" fmla="*/ 84 w 139"/>
                  <a:gd name="T3" fmla="*/ 3 h 96"/>
                  <a:gd name="T4" fmla="*/ 90 w 139"/>
                  <a:gd name="T5" fmla="*/ 5 h 96"/>
                  <a:gd name="T6" fmla="*/ 95 w 139"/>
                  <a:gd name="T7" fmla="*/ 8 h 96"/>
                  <a:gd name="T8" fmla="*/ 103 w 139"/>
                  <a:gd name="T9" fmla="*/ 7 h 96"/>
                  <a:gd name="T10" fmla="*/ 109 w 139"/>
                  <a:gd name="T11" fmla="*/ 11 h 96"/>
                  <a:gd name="T12" fmla="*/ 112 w 139"/>
                  <a:gd name="T13" fmla="*/ 16 h 96"/>
                  <a:gd name="T14" fmla="*/ 114 w 139"/>
                  <a:gd name="T15" fmla="*/ 21 h 96"/>
                  <a:gd name="T16" fmla="*/ 111 w 139"/>
                  <a:gd name="T17" fmla="*/ 27 h 96"/>
                  <a:gd name="T18" fmla="*/ 115 w 139"/>
                  <a:gd name="T19" fmla="*/ 33 h 96"/>
                  <a:gd name="T20" fmla="*/ 123 w 139"/>
                  <a:gd name="T21" fmla="*/ 41 h 96"/>
                  <a:gd name="T22" fmla="*/ 125 w 139"/>
                  <a:gd name="T23" fmla="*/ 48 h 96"/>
                  <a:gd name="T24" fmla="*/ 134 w 139"/>
                  <a:gd name="T25" fmla="*/ 51 h 96"/>
                  <a:gd name="T26" fmla="*/ 139 w 139"/>
                  <a:gd name="T27" fmla="*/ 57 h 96"/>
                  <a:gd name="T28" fmla="*/ 130 w 139"/>
                  <a:gd name="T29" fmla="*/ 62 h 96"/>
                  <a:gd name="T30" fmla="*/ 122 w 139"/>
                  <a:gd name="T31" fmla="*/ 59 h 96"/>
                  <a:gd name="T32" fmla="*/ 119 w 139"/>
                  <a:gd name="T33" fmla="*/ 63 h 96"/>
                  <a:gd name="T34" fmla="*/ 122 w 139"/>
                  <a:gd name="T35" fmla="*/ 70 h 96"/>
                  <a:gd name="T36" fmla="*/ 123 w 139"/>
                  <a:gd name="T37" fmla="*/ 78 h 96"/>
                  <a:gd name="T38" fmla="*/ 119 w 139"/>
                  <a:gd name="T39" fmla="*/ 81 h 96"/>
                  <a:gd name="T40" fmla="*/ 111 w 139"/>
                  <a:gd name="T41" fmla="*/ 84 h 96"/>
                  <a:gd name="T42" fmla="*/ 108 w 139"/>
                  <a:gd name="T43" fmla="*/ 93 h 96"/>
                  <a:gd name="T44" fmla="*/ 104 w 139"/>
                  <a:gd name="T45" fmla="*/ 95 h 96"/>
                  <a:gd name="T46" fmla="*/ 95 w 139"/>
                  <a:gd name="T47" fmla="*/ 93 h 96"/>
                  <a:gd name="T48" fmla="*/ 87 w 139"/>
                  <a:gd name="T49" fmla="*/ 90 h 96"/>
                  <a:gd name="T50" fmla="*/ 84 w 139"/>
                  <a:gd name="T51" fmla="*/ 92 h 96"/>
                  <a:gd name="T52" fmla="*/ 79 w 139"/>
                  <a:gd name="T53" fmla="*/ 92 h 96"/>
                  <a:gd name="T54" fmla="*/ 71 w 139"/>
                  <a:gd name="T55" fmla="*/ 92 h 96"/>
                  <a:gd name="T56" fmla="*/ 67 w 139"/>
                  <a:gd name="T57" fmla="*/ 93 h 96"/>
                  <a:gd name="T58" fmla="*/ 60 w 139"/>
                  <a:gd name="T59" fmla="*/ 90 h 96"/>
                  <a:gd name="T60" fmla="*/ 49 w 139"/>
                  <a:gd name="T61" fmla="*/ 87 h 96"/>
                  <a:gd name="T62" fmla="*/ 35 w 139"/>
                  <a:gd name="T63" fmla="*/ 84 h 96"/>
                  <a:gd name="T64" fmla="*/ 21 w 139"/>
                  <a:gd name="T65" fmla="*/ 85 h 96"/>
                  <a:gd name="T66" fmla="*/ 13 w 139"/>
                  <a:gd name="T67" fmla="*/ 90 h 96"/>
                  <a:gd name="T68" fmla="*/ 7 w 139"/>
                  <a:gd name="T69" fmla="*/ 90 h 96"/>
                  <a:gd name="T70" fmla="*/ 7 w 139"/>
                  <a:gd name="T71" fmla="*/ 87 h 96"/>
                  <a:gd name="T72" fmla="*/ 5 w 139"/>
                  <a:gd name="T73" fmla="*/ 79 h 96"/>
                  <a:gd name="T74" fmla="*/ 2 w 139"/>
                  <a:gd name="T75" fmla="*/ 76 h 96"/>
                  <a:gd name="T76" fmla="*/ 11 w 139"/>
                  <a:gd name="T77" fmla="*/ 68 h 96"/>
                  <a:gd name="T78" fmla="*/ 7 w 139"/>
                  <a:gd name="T79" fmla="*/ 51 h 96"/>
                  <a:gd name="T80" fmla="*/ 13 w 139"/>
                  <a:gd name="T81" fmla="*/ 44 h 96"/>
                  <a:gd name="T82" fmla="*/ 22 w 139"/>
                  <a:gd name="T83" fmla="*/ 44 h 96"/>
                  <a:gd name="T84" fmla="*/ 29 w 139"/>
                  <a:gd name="T85" fmla="*/ 40 h 96"/>
                  <a:gd name="T86" fmla="*/ 35 w 139"/>
                  <a:gd name="T87" fmla="*/ 40 h 96"/>
                  <a:gd name="T88" fmla="*/ 38 w 139"/>
                  <a:gd name="T89" fmla="*/ 40 h 96"/>
                  <a:gd name="T90" fmla="*/ 35 w 139"/>
                  <a:gd name="T91" fmla="*/ 37 h 96"/>
                  <a:gd name="T92" fmla="*/ 38 w 139"/>
                  <a:gd name="T93" fmla="*/ 30 h 96"/>
                  <a:gd name="T94" fmla="*/ 45 w 139"/>
                  <a:gd name="T95" fmla="*/ 24 h 96"/>
                  <a:gd name="T96" fmla="*/ 51 w 139"/>
                  <a:gd name="T97" fmla="*/ 19 h 96"/>
                  <a:gd name="T98" fmla="*/ 49 w 139"/>
                  <a:gd name="T99" fmla="*/ 18 h 96"/>
                  <a:gd name="T100" fmla="*/ 51 w 139"/>
                  <a:gd name="T101" fmla="*/ 10 h 96"/>
                  <a:gd name="T102" fmla="*/ 60 w 139"/>
                  <a:gd name="T103" fmla="*/ 7 h 96"/>
                  <a:gd name="T104" fmla="*/ 67 w 139"/>
                  <a:gd name="T105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9" h="96">
                    <a:moveTo>
                      <a:pt x="73" y="0"/>
                    </a:moveTo>
                    <a:lnTo>
                      <a:pt x="73" y="0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2" y="19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5" y="33"/>
                    </a:lnTo>
                    <a:lnTo>
                      <a:pt x="115" y="33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9" y="38"/>
                    </a:lnTo>
                    <a:lnTo>
                      <a:pt x="120" y="40"/>
                    </a:lnTo>
                    <a:lnTo>
                      <a:pt x="123" y="41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27" y="44"/>
                    </a:lnTo>
                    <a:lnTo>
                      <a:pt x="125" y="46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1" y="48"/>
                    </a:lnTo>
                    <a:lnTo>
                      <a:pt x="134" y="49"/>
                    </a:lnTo>
                    <a:lnTo>
                      <a:pt x="134" y="51"/>
                    </a:lnTo>
                    <a:lnTo>
                      <a:pt x="134" y="51"/>
                    </a:lnTo>
                    <a:lnTo>
                      <a:pt x="134" y="52"/>
                    </a:lnTo>
                    <a:lnTo>
                      <a:pt x="134" y="52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8" y="57"/>
                    </a:lnTo>
                    <a:lnTo>
                      <a:pt x="136" y="57"/>
                    </a:lnTo>
                    <a:lnTo>
                      <a:pt x="134" y="59"/>
                    </a:lnTo>
                    <a:lnTo>
                      <a:pt x="134" y="59"/>
                    </a:lnTo>
                    <a:lnTo>
                      <a:pt x="131" y="60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27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3" y="59"/>
                    </a:lnTo>
                    <a:lnTo>
                      <a:pt x="122" y="59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3" y="71"/>
                    </a:lnTo>
                    <a:lnTo>
                      <a:pt x="122" y="73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9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2" y="81"/>
                    </a:lnTo>
                    <a:lnTo>
                      <a:pt x="119" y="81"/>
                    </a:lnTo>
                    <a:lnTo>
                      <a:pt x="117" y="82"/>
                    </a:lnTo>
                    <a:lnTo>
                      <a:pt x="117" y="81"/>
                    </a:lnTo>
                    <a:lnTo>
                      <a:pt x="115" y="81"/>
                    </a:lnTo>
                    <a:lnTo>
                      <a:pt x="114" y="82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3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6" y="96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3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8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2" y="93"/>
                    </a:lnTo>
                    <a:lnTo>
                      <a:pt x="90" y="95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4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7" y="93"/>
                    </a:lnTo>
                    <a:lnTo>
                      <a:pt x="67" y="93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59" y="87"/>
                    </a:lnTo>
                    <a:lnTo>
                      <a:pt x="57" y="87"/>
                    </a:lnTo>
                    <a:lnTo>
                      <a:pt x="56" y="87"/>
                    </a:lnTo>
                    <a:lnTo>
                      <a:pt x="52" y="87"/>
                    </a:lnTo>
                    <a:lnTo>
                      <a:pt x="49" y="87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5" y="84"/>
                    </a:lnTo>
                    <a:lnTo>
                      <a:pt x="30" y="84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6" y="84"/>
                    </a:lnTo>
                    <a:lnTo>
                      <a:pt x="22" y="85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3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89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7" y="51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9" y="15"/>
                    </a:lnTo>
                    <a:lnTo>
                      <a:pt x="49" y="13"/>
                    </a:lnTo>
                    <a:lnTo>
                      <a:pt x="51" y="1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5" y="8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5" name="Freeform 318">
                <a:extLst>
                  <a:ext uri="{FF2B5EF4-FFF2-40B4-BE49-F238E27FC236}">
                    <a16:creationId xmlns:a16="http://schemas.microsoft.com/office/drawing/2014/main" id="{561FE52C-A799-A547-8364-31538BFC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8535" y="5314757"/>
                <a:ext cx="299336" cy="303771"/>
              </a:xfrm>
              <a:custGeom>
                <a:avLst/>
                <a:gdLst>
                  <a:gd name="T0" fmla="*/ 75 w 135"/>
                  <a:gd name="T1" fmla="*/ 1 h 137"/>
                  <a:gd name="T2" fmla="*/ 78 w 135"/>
                  <a:gd name="T3" fmla="*/ 4 h 137"/>
                  <a:gd name="T4" fmla="*/ 83 w 135"/>
                  <a:gd name="T5" fmla="*/ 12 h 137"/>
                  <a:gd name="T6" fmla="*/ 86 w 135"/>
                  <a:gd name="T7" fmla="*/ 17 h 137"/>
                  <a:gd name="T8" fmla="*/ 90 w 135"/>
                  <a:gd name="T9" fmla="*/ 26 h 137"/>
                  <a:gd name="T10" fmla="*/ 102 w 135"/>
                  <a:gd name="T11" fmla="*/ 33 h 137"/>
                  <a:gd name="T12" fmla="*/ 105 w 135"/>
                  <a:gd name="T13" fmla="*/ 37 h 137"/>
                  <a:gd name="T14" fmla="*/ 112 w 135"/>
                  <a:gd name="T15" fmla="*/ 39 h 137"/>
                  <a:gd name="T16" fmla="*/ 112 w 135"/>
                  <a:gd name="T17" fmla="*/ 44 h 137"/>
                  <a:gd name="T18" fmla="*/ 112 w 135"/>
                  <a:gd name="T19" fmla="*/ 48 h 137"/>
                  <a:gd name="T20" fmla="*/ 116 w 135"/>
                  <a:gd name="T21" fmla="*/ 55 h 137"/>
                  <a:gd name="T22" fmla="*/ 126 w 135"/>
                  <a:gd name="T23" fmla="*/ 58 h 137"/>
                  <a:gd name="T24" fmla="*/ 131 w 135"/>
                  <a:gd name="T25" fmla="*/ 59 h 137"/>
                  <a:gd name="T26" fmla="*/ 131 w 135"/>
                  <a:gd name="T27" fmla="*/ 63 h 137"/>
                  <a:gd name="T28" fmla="*/ 135 w 135"/>
                  <a:gd name="T29" fmla="*/ 66 h 137"/>
                  <a:gd name="T30" fmla="*/ 127 w 135"/>
                  <a:gd name="T31" fmla="*/ 69 h 137"/>
                  <a:gd name="T32" fmla="*/ 118 w 135"/>
                  <a:gd name="T33" fmla="*/ 72 h 137"/>
                  <a:gd name="T34" fmla="*/ 113 w 135"/>
                  <a:gd name="T35" fmla="*/ 78 h 137"/>
                  <a:gd name="T36" fmla="*/ 112 w 135"/>
                  <a:gd name="T37" fmla="*/ 80 h 137"/>
                  <a:gd name="T38" fmla="*/ 108 w 135"/>
                  <a:gd name="T39" fmla="*/ 83 h 137"/>
                  <a:gd name="T40" fmla="*/ 104 w 135"/>
                  <a:gd name="T41" fmla="*/ 85 h 137"/>
                  <a:gd name="T42" fmla="*/ 101 w 135"/>
                  <a:gd name="T43" fmla="*/ 89 h 137"/>
                  <a:gd name="T44" fmla="*/ 94 w 135"/>
                  <a:gd name="T45" fmla="*/ 100 h 137"/>
                  <a:gd name="T46" fmla="*/ 86 w 135"/>
                  <a:gd name="T47" fmla="*/ 104 h 137"/>
                  <a:gd name="T48" fmla="*/ 83 w 135"/>
                  <a:gd name="T49" fmla="*/ 110 h 137"/>
                  <a:gd name="T50" fmla="*/ 80 w 135"/>
                  <a:gd name="T51" fmla="*/ 118 h 137"/>
                  <a:gd name="T52" fmla="*/ 74 w 135"/>
                  <a:gd name="T53" fmla="*/ 119 h 137"/>
                  <a:gd name="T54" fmla="*/ 66 w 135"/>
                  <a:gd name="T55" fmla="*/ 119 h 137"/>
                  <a:gd name="T56" fmla="*/ 60 w 135"/>
                  <a:gd name="T57" fmla="*/ 118 h 137"/>
                  <a:gd name="T58" fmla="*/ 53 w 135"/>
                  <a:gd name="T59" fmla="*/ 115 h 137"/>
                  <a:gd name="T60" fmla="*/ 45 w 135"/>
                  <a:gd name="T61" fmla="*/ 111 h 137"/>
                  <a:gd name="T62" fmla="*/ 42 w 135"/>
                  <a:gd name="T63" fmla="*/ 115 h 137"/>
                  <a:gd name="T64" fmla="*/ 37 w 135"/>
                  <a:gd name="T65" fmla="*/ 124 h 137"/>
                  <a:gd name="T66" fmla="*/ 31 w 135"/>
                  <a:gd name="T67" fmla="*/ 129 h 137"/>
                  <a:gd name="T68" fmla="*/ 26 w 135"/>
                  <a:gd name="T69" fmla="*/ 134 h 137"/>
                  <a:gd name="T70" fmla="*/ 23 w 135"/>
                  <a:gd name="T71" fmla="*/ 137 h 137"/>
                  <a:gd name="T72" fmla="*/ 14 w 135"/>
                  <a:gd name="T73" fmla="*/ 135 h 137"/>
                  <a:gd name="T74" fmla="*/ 9 w 135"/>
                  <a:gd name="T75" fmla="*/ 135 h 137"/>
                  <a:gd name="T76" fmla="*/ 11 w 135"/>
                  <a:gd name="T77" fmla="*/ 127 h 137"/>
                  <a:gd name="T78" fmla="*/ 11 w 135"/>
                  <a:gd name="T79" fmla="*/ 123 h 137"/>
                  <a:gd name="T80" fmla="*/ 6 w 135"/>
                  <a:gd name="T81" fmla="*/ 111 h 137"/>
                  <a:gd name="T82" fmla="*/ 0 w 135"/>
                  <a:gd name="T83" fmla="*/ 104 h 137"/>
                  <a:gd name="T84" fmla="*/ 0 w 135"/>
                  <a:gd name="T85" fmla="*/ 93 h 137"/>
                  <a:gd name="T86" fmla="*/ 0 w 135"/>
                  <a:gd name="T87" fmla="*/ 75 h 137"/>
                  <a:gd name="T88" fmla="*/ 14 w 135"/>
                  <a:gd name="T89" fmla="*/ 63 h 137"/>
                  <a:gd name="T90" fmla="*/ 14 w 135"/>
                  <a:gd name="T91" fmla="*/ 47 h 137"/>
                  <a:gd name="T92" fmla="*/ 14 w 135"/>
                  <a:gd name="T93" fmla="*/ 22 h 137"/>
                  <a:gd name="T94" fmla="*/ 17 w 135"/>
                  <a:gd name="T95" fmla="*/ 8 h 137"/>
                  <a:gd name="T96" fmla="*/ 39 w 135"/>
                  <a:gd name="T97" fmla="*/ 3 h 137"/>
                  <a:gd name="T98" fmla="*/ 47 w 135"/>
                  <a:gd name="T99" fmla="*/ 3 h 137"/>
                  <a:gd name="T100" fmla="*/ 52 w 135"/>
                  <a:gd name="T101" fmla="*/ 9 h 137"/>
                  <a:gd name="T102" fmla="*/ 56 w 135"/>
                  <a:gd name="T103" fmla="*/ 6 h 137"/>
                  <a:gd name="T104" fmla="*/ 63 w 135"/>
                  <a:gd name="T105" fmla="*/ 3 h 137"/>
                  <a:gd name="T106" fmla="*/ 69 w 135"/>
                  <a:gd name="T107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7">
                    <a:moveTo>
                      <a:pt x="75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1"/>
                    </a:lnTo>
                    <a:lnTo>
                      <a:pt x="101" y="33"/>
                    </a:lnTo>
                    <a:lnTo>
                      <a:pt x="102" y="33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0" y="39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2"/>
                    </a:lnTo>
                    <a:lnTo>
                      <a:pt x="112" y="44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3" y="52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6" y="55"/>
                    </a:lnTo>
                    <a:lnTo>
                      <a:pt x="116" y="56"/>
                    </a:lnTo>
                    <a:lnTo>
                      <a:pt x="118" y="56"/>
                    </a:lnTo>
                    <a:lnTo>
                      <a:pt x="123" y="56"/>
                    </a:lnTo>
                    <a:lnTo>
                      <a:pt x="126" y="58"/>
                    </a:lnTo>
                    <a:lnTo>
                      <a:pt x="129" y="58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61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2" y="63"/>
                    </a:lnTo>
                    <a:lnTo>
                      <a:pt x="134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2" y="66"/>
                    </a:lnTo>
                    <a:lnTo>
                      <a:pt x="131" y="66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18" y="72"/>
                    </a:lnTo>
                    <a:lnTo>
                      <a:pt x="116" y="75"/>
                    </a:lnTo>
                    <a:lnTo>
                      <a:pt x="115" y="77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7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0" y="80"/>
                    </a:lnTo>
                    <a:lnTo>
                      <a:pt x="110" y="82"/>
                    </a:lnTo>
                    <a:lnTo>
                      <a:pt x="108" y="82"/>
                    </a:lnTo>
                    <a:lnTo>
                      <a:pt x="108" y="83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2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99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4" y="100"/>
                    </a:lnTo>
                    <a:lnTo>
                      <a:pt x="93" y="102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6" y="104"/>
                    </a:lnTo>
                    <a:lnTo>
                      <a:pt x="85" y="104"/>
                    </a:lnTo>
                    <a:lnTo>
                      <a:pt x="85" y="105"/>
                    </a:lnTo>
                    <a:lnTo>
                      <a:pt x="85" y="107"/>
                    </a:lnTo>
                    <a:lnTo>
                      <a:pt x="83" y="110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78" y="119"/>
                    </a:lnTo>
                    <a:lnTo>
                      <a:pt x="77" y="119"/>
                    </a:lnTo>
                    <a:lnTo>
                      <a:pt x="75" y="119"/>
                    </a:lnTo>
                    <a:lnTo>
                      <a:pt x="74" y="119"/>
                    </a:lnTo>
                    <a:lnTo>
                      <a:pt x="72" y="119"/>
                    </a:lnTo>
                    <a:lnTo>
                      <a:pt x="71" y="121"/>
                    </a:lnTo>
                    <a:lnTo>
                      <a:pt x="69" y="121"/>
                    </a:lnTo>
                    <a:lnTo>
                      <a:pt x="66" y="119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9" y="111"/>
                    </a:lnTo>
                    <a:lnTo>
                      <a:pt x="47" y="111"/>
                    </a:lnTo>
                    <a:lnTo>
                      <a:pt x="45" y="111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39" y="121"/>
                    </a:lnTo>
                    <a:lnTo>
                      <a:pt x="37" y="124"/>
                    </a:lnTo>
                    <a:lnTo>
                      <a:pt x="37" y="126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1" y="129"/>
                    </a:lnTo>
                    <a:lnTo>
                      <a:pt x="30" y="132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5"/>
                    </a:lnTo>
                    <a:lnTo>
                      <a:pt x="15" y="137"/>
                    </a:lnTo>
                    <a:lnTo>
                      <a:pt x="14" y="135"/>
                    </a:lnTo>
                    <a:lnTo>
                      <a:pt x="12" y="135"/>
                    </a:lnTo>
                    <a:lnTo>
                      <a:pt x="11" y="137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4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5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4" y="108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3"/>
                    </a:lnTo>
                    <a:lnTo>
                      <a:pt x="14" y="47"/>
                    </a:lnTo>
                    <a:lnTo>
                      <a:pt x="14" y="41"/>
                    </a:lnTo>
                    <a:lnTo>
                      <a:pt x="14" y="34"/>
                    </a:lnTo>
                    <a:lnTo>
                      <a:pt x="14" y="28"/>
                    </a:lnTo>
                    <a:lnTo>
                      <a:pt x="14" y="22"/>
                    </a:lnTo>
                    <a:lnTo>
                      <a:pt x="14" y="17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6" name="Freeform 319">
                <a:extLst>
                  <a:ext uri="{FF2B5EF4-FFF2-40B4-BE49-F238E27FC236}">
                    <a16:creationId xmlns:a16="http://schemas.microsoft.com/office/drawing/2014/main" id="{1BB62F31-0DB1-3E40-B65A-01E6A79E3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0315" y="3815861"/>
                <a:ext cx="108648" cy="55433"/>
              </a:xfrm>
              <a:custGeom>
                <a:avLst/>
                <a:gdLst>
                  <a:gd name="T0" fmla="*/ 21 w 49"/>
                  <a:gd name="T1" fmla="*/ 0 h 25"/>
                  <a:gd name="T2" fmla="*/ 24 w 49"/>
                  <a:gd name="T3" fmla="*/ 1 h 25"/>
                  <a:gd name="T4" fmla="*/ 24 w 49"/>
                  <a:gd name="T5" fmla="*/ 1 h 25"/>
                  <a:gd name="T6" fmla="*/ 24 w 49"/>
                  <a:gd name="T7" fmla="*/ 3 h 25"/>
                  <a:gd name="T8" fmla="*/ 25 w 49"/>
                  <a:gd name="T9" fmla="*/ 3 h 25"/>
                  <a:gd name="T10" fmla="*/ 28 w 49"/>
                  <a:gd name="T11" fmla="*/ 3 h 25"/>
                  <a:gd name="T12" fmla="*/ 33 w 49"/>
                  <a:gd name="T13" fmla="*/ 4 h 25"/>
                  <a:gd name="T14" fmla="*/ 35 w 49"/>
                  <a:gd name="T15" fmla="*/ 4 h 25"/>
                  <a:gd name="T16" fmla="*/ 36 w 49"/>
                  <a:gd name="T17" fmla="*/ 3 h 25"/>
                  <a:gd name="T18" fmla="*/ 38 w 49"/>
                  <a:gd name="T19" fmla="*/ 4 h 25"/>
                  <a:gd name="T20" fmla="*/ 41 w 49"/>
                  <a:gd name="T21" fmla="*/ 4 h 25"/>
                  <a:gd name="T22" fmla="*/ 43 w 49"/>
                  <a:gd name="T23" fmla="*/ 6 h 25"/>
                  <a:gd name="T24" fmla="*/ 43 w 49"/>
                  <a:gd name="T25" fmla="*/ 9 h 25"/>
                  <a:gd name="T26" fmla="*/ 43 w 49"/>
                  <a:gd name="T27" fmla="*/ 9 h 25"/>
                  <a:gd name="T28" fmla="*/ 43 w 49"/>
                  <a:gd name="T29" fmla="*/ 12 h 25"/>
                  <a:gd name="T30" fmla="*/ 44 w 49"/>
                  <a:gd name="T31" fmla="*/ 14 h 25"/>
                  <a:gd name="T32" fmla="*/ 47 w 49"/>
                  <a:gd name="T33" fmla="*/ 12 h 25"/>
                  <a:gd name="T34" fmla="*/ 49 w 49"/>
                  <a:gd name="T35" fmla="*/ 14 h 25"/>
                  <a:gd name="T36" fmla="*/ 49 w 49"/>
                  <a:gd name="T37" fmla="*/ 17 h 25"/>
                  <a:gd name="T38" fmla="*/ 47 w 49"/>
                  <a:gd name="T39" fmla="*/ 19 h 25"/>
                  <a:gd name="T40" fmla="*/ 47 w 49"/>
                  <a:gd name="T41" fmla="*/ 20 h 25"/>
                  <a:gd name="T42" fmla="*/ 49 w 49"/>
                  <a:gd name="T43" fmla="*/ 22 h 25"/>
                  <a:gd name="T44" fmla="*/ 47 w 49"/>
                  <a:gd name="T45" fmla="*/ 22 h 25"/>
                  <a:gd name="T46" fmla="*/ 46 w 49"/>
                  <a:gd name="T47" fmla="*/ 22 h 25"/>
                  <a:gd name="T48" fmla="*/ 44 w 49"/>
                  <a:gd name="T49" fmla="*/ 23 h 25"/>
                  <a:gd name="T50" fmla="*/ 41 w 49"/>
                  <a:gd name="T51" fmla="*/ 23 h 25"/>
                  <a:gd name="T52" fmla="*/ 39 w 49"/>
                  <a:gd name="T53" fmla="*/ 22 h 25"/>
                  <a:gd name="T54" fmla="*/ 35 w 49"/>
                  <a:gd name="T55" fmla="*/ 23 h 25"/>
                  <a:gd name="T56" fmla="*/ 30 w 49"/>
                  <a:gd name="T57" fmla="*/ 23 h 25"/>
                  <a:gd name="T58" fmla="*/ 27 w 49"/>
                  <a:gd name="T59" fmla="*/ 23 h 25"/>
                  <a:gd name="T60" fmla="*/ 24 w 49"/>
                  <a:gd name="T61" fmla="*/ 22 h 25"/>
                  <a:gd name="T62" fmla="*/ 22 w 49"/>
                  <a:gd name="T63" fmla="*/ 22 h 25"/>
                  <a:gd name="T64" fmla="*/ 17 w 49"/>
                  <a:gd name="T65" fmla="*/ 25 h 25"/>
                  <a:gd name="T66" fmla="*/ 14 w 49"/>
                  <a:gd name="T67" fmla="*/ 25 h 25"/>
                  <a:gd name="T68" fmla="*/ 13 w 49"/>
                  <a:gd name="T69" fmla="*/ 25 h 25"/>
                  <a:gd name="T70" fmla="*/ 13 w 49"/>
                  <a:gd name="T71" fmla="*/ 23 h 25"/>
                  <a:gd name="T72" fmla="*/ 11 w 49"/>
                  <a:gd name="T73" fmla="*/ 23 h 25"/>
                  <a:gd name="T74" fmla="*/ 9 w 49"/>
                  <a:gd name="T75" fmla="*/ 22 h 25"/>
                  <a:gd name="T76" fmla="*/ 5 w 49"/>
                  <a:gd name="T77" fmla="*/ 22 h 25"/>
                  <a:gd name="T78" fmla="*/ 2 w 49"/>
                  <a:gd name="T79" fmla="*/ 20 h 25"/>
                  <a:gd name="T80" fmla="*/ 2 w 49"/>
                  <a:gd name="T81" fmla="*/ 19 h 25"/>
                  <a:gd name="T82" fmla="*/ 0 w 49"/>
                  <a:gd name="T83" fmla="*/ 17 h 25"/>
                  <a:gd name="T84" fmla="*/ 3 w 49"/>
                  <a:gd name="T85" fmla="*/ 15 h 25"/>
                  <a:gd name="T86" fmla="*/ 3 w 49"/>
                  <a:gd name="T87" fmla="*/ 12 h 25"/>
                  <a:gd name="T88" fmla="*/ 6 w 49"/>
                  <a:gd name="T89" fmla="*/ 11 h 25"/>
                  <a:gd name="T90" fmla="*/ 8 w 49"/>
                  <a:gd name="T91" fmla="*/ 8 h 25"/>
                  <a:gd name="T92" fmla="*/ 11 w 49"/>
                  <a:gd name="T93" fmla="*/ 4 h 25"/>
                  <a:gd name="T94" fmla="*/ 14 w 49"/>
                  <a:gd name="T95" fmla="*/ 3 h 25"/>
                  <a:gd name="T96" fmla="*/ 16 w 49"/>
                  <a:gd name="T97" fmla="*/ 1 h 25"/>
                  <a:gd name="T98" fmla="*/ 19 w 49"/>
                  <a:gd name="T9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25">
                    <a:moveTo>
                      <a:pt x="19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7" name="Freeform 320">
                <a:extLst>
                  <a:ext uri="{FF2B5EF4-FFF2-40B4-BE49-F238E27FC236}">
                    <a16:creationId xmlns:a16="http://schemas.microsoft.com/office/drawing/2014/main" id="{F557B873-8AF1-234E-A4CD-8F1A198AA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5577" y="3864642"/>
                <a:ext cx="199557" cy="201775"/>
              </a:xfrm>
              <a:custGeom>
                <a:avLst/>
                <a:gdLst>
                  <a:gd name="T0" fmla="*/ 84 w 90"/>
                  <a:gd name="T1" fmla="*/ 90 h 91"/>
                  <a:gd name="T2" fmla="*/ 76 w 90"/>
                  <a:gd name="T3" fmla="*/ 88 h 91"/>
                  <a:gd name="T4" fmla="*/ 81 w 90"/>
                  <a:gd name="T5" fmla="*/ 86 h 91"/>
                  <a:gd name="T6" fmla="*/ 87 w 90"/>
                  <a:gd name="T7" fmla="*/ 82 h 91"/>
                  <a:gd name="T8" fmla="*/ 84 w 90"/>
                  <a:gd name="T9" fmla="*/ 68 h 91"/>
                  <a:gd name="T10" fmla="*/ 90 w 90"/>
                  <a:gd name="T11" fmla="*/ 69 h 91"/>
                  <a:gd name="T12" fmla="*/ 86 w 90"/>
                  <a:gd name="T13" fmla="*/ 69 h 91"/>
                  <a:gd name="T14" fmla="*/ 75 w 90"/>
                  <a:gd name="T15" fmla="*/ 66 h 91"/>
                  <a:gd name="T16" fmla="*/ 68 w 90"/>
                  <a:gd name="T17" fmla="*/ 71 h 91"/>
                  <a:gd name="T18" fmla="*/ 73 w 90"/>
                  <a:gd name="T19" fmla="*/ 68 h 91"/>
                  <a:gd name="T20" fmla="*/ 73 w 90"/>
                  <a:gd name="T21" fmla="*/ 64 h 91"/>
                  <a:gd name="T22" fmla="*/ 71 w 90"/>
                  <a:gd name="T23" fmla="*/ 63 h 91"/>
                  <a:gd name="T24" fmla="*/ 68 w 90"/>
                  <a:gd name="T25" fmla="*/ 63 h 91"/>
                  <a:gd name="T26" fmla="*/ 56 w 90"/>
                  <a:gd name="T27" fmla="*/ 53 h 91"/>
                  <a:gd name="T28" fmla="*/ 60 w 90"/>
                  <a:gd name="T29" fmla="*/ 61 h 91"/>
                  <a:gd name="T30" fmla="*/ 54 w 90"/>
                  <a:gd name="T31" fmla="*/ 57 h 91"/>
                  <a:gd name="T32" fmla="*/ 54 w 90"/>
                  <a:gd name="T33" fmla="*/ 50 h 91"/>
                  <a:gd name="T34" fmla="*/ 46 w 90"/>
                  <a:gd name="T35" fmla="*/ 52 h 91"/>
                  <a:gd name="T36" fmla="*/ 43 w 90"/>
                  <a:gd name="T37" fmla="*/ 50 h 91"/>
                  <a:gd name="T38" fmla="*/ 65 w 90"/>
                  <a:gd name="T39" fmla="*/ 44 h 91"/>
                  <a:gd name="T40" fmla="*/ 18 w 90"/>
                  <a:gd name="T41" fmla="*/ 39 h 91"/>
                  <a:gd name="T42" fmla="*/ 19 w 90"/>
                  <a:gd name="T43" fmla="*/ 41 h 91"/>
                  <a:gd name="T44" fmla="*/ 21 w 90"/>
                  <a:gd name="T45" fmla="*/ 45 h 91"/>
                  <a:gd name="T46" fmla="*/ 16 w 90"/>
                  <a:gd name="T47" fmla="*/ 45 h 91"/>
                  <a:gd name="T48" fmla="*/ 16 w 90"/>
                  <a:gd name="T49" fmla="*/ 41 h 91"/>
                  <a:gd name="T50" fmla="*/ 48 w 90"/>
                  <a:gd name="T51" fmla="*/ 34 h 91"/>
                  <a:gd name="T52" fmla="*/ 52 w 90"/>
                  <a:gd name="T53" fmla="*/ 42 h 91"/>
                  <a:gd name="T54" fmla="*/ 51 w 90"/>
                  <a:gd name="T55" fmla="*/ 41 h 91"/>
                  <a:gd name="T56" fmla="*/ 46 w 90"/>
                  <a:gd name="T57" fmla="*/ 34 h 91"/>
                  <a:gd name="T58" fmla="*/ 24 w 90"/>
                  <a:gd name="T59" fmla="*/ 28 h 91"/>
                  <a:gd name="T60" fmla="*/ 21 w 90"/>
                  <a:gd name="T61" fmla="*/ 28 h 91"/>
                  <a:gd name="T62" fmla="*/ 15 w 90"/>
                  <a:gd name="T63" fmla="*/ 28 h 91"/>
                  <a:gd name="T64" fmla="*/ 18 w 90"/>
                  <a:gd name="T65" fmla="*/ 36 h 91"/>
                  <a:gd name="T66" fmla="*/ 15 w 90"/>
                  <a:gd name="T67" fmla="*/ 39 h 91"/>
                  <a:gd name="T68" fmla="*/ 11 w 90"/>
                  <a:gd name="T69" fmla="*/ 38 h 91"/>
                  <a:gd name="T70" fmla="*/ 10 w 90"/>
                  <a:gd name="T71" fmla="*/ 34 h 91"/>
                  <a:gd name="T72" fmla="*/ 11 w 90"/>
                  <a:gd name="T73" fmla="*/ 30 h 91"/>
                  <a:gd name="T74" fmla="*/ 34 w 90"/>
                  <a:gd name="T75" fmla="*/ 22 h 91"/>
                  <a:gd name="T76" fmla="*/ 41 w 90"/>
                  <a:gd name="T77" fmla="*/ 28 h 91"/>
                  <a:gd name="T78" fmla="*/ 40 w 90"/>
                  <a:gd name="T79" fmla="*/ 33 h 91"/>
                  <a:gd name="T80" fmla="*/ 41 w 90"/>
                  <a:gd name="T81" fmla="*/ 28 h 91"/>
                  <a:gd name="T82" fmla="*/ 34 w 90"/>
                  <a:gd name="T83" fmla="*/ 22 h 91"/>
                  <a:gd name="T84" fmla="*/ 34 w 90"/>
                  <a:gd name="T85" fmla="*/ 20 h 91"/>
                  <a:gd name="T86" fmla="*/ 10 w 90"/>
                  <a:gd name="T87" fmla="*/ 3 h 91"/>
                  <a:gd name="T88" fmla="*/ 11 w 90"/>
                  <a:gd name="T89" fmla="*/ 5 h 91"/>
                  <a:gd name="T90" fmla="*/ 0 w 90"/>
                  <a:gd name="T91" fmla="*/ 3 h 91"/>
                  <a:gd name="T92" fmla="*/ 5 w 90"/>
                  <a:gd name="T93" fmla="*/ 3 h 91"/>
                  <a:gd name="T94" fmla="*/ 19 w 90"/>
                  <a:gd name="T95" fmla="*/ 0 h 91"/>
                  <a:gd name="T96" fmla="*/ 24 w 90"/>
                  <a:gd name="T97" fmla="*/ 3 h 91"/>
                  <a:gd name="T98" fmla="*/ 29 w 90"/>
                  <a:gd name="T99" fmla="*/ 9 h 91"/>
                  <a:gd name="T100" fmla="*/ 24 w 90"/>
                  <a:gd name="T101" fmla="*/ 14 h 91"/>
                  <a:gd name="T102" fmla="*/ 26 w 90"/>
                  <a:gd name="T103" fmla="*/ 8 h 91"/>
                  <a:gd name="T104" fmla="*/ 21 w 90"/>
                  <a:gd name="T10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91">
                    <a:moveTo>
                      <a:pt x="86" y="85"/>
                    </a:moveTo>
                    <a:lnTo>
                      <a:pt x="86" y="85"/>
                    </a:lnTo>
                    <a:lnTo>
                      <a:pt x="86" y="86"/>
                    </a:lnTo>
                    <a:lnTo>
                      <a:pt x="86" y="88"/>
                    </a:lnTo>
                    <a:lnTo>
                      <a:pt x="84" y="90"/>
                    </a:lnTo>
                    <a:lnTo>
                      <a:pt x="81" y="90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8" y="88"/>
                    </a:lnTo>
                    <a:lnTo>
                      <a:pt x="79" y="86"/>
                    </a:lnTo>
                    <a:lnTo>
                      <a:pt x="81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4" y="86"/>
                    </a:lnTo>
                    <a:lnTo>
                      <a:pt x="86" y="85"/>
                    </a:lnTo>
                    <a:close/>
                    <a:moveTo>
                      <a:pt x="87" y="82"/>
                    </a:moveTo>
                    <a:lnTo>
                      <a:pt x="87" y="82"/>
                    </a:lnTo>
                    <a:lnTo>
                      <a:pt x="86" y="83"/>
                    </a:lnTo>
                    <a:lnTo>
                      <a:pt x="86" y="82"/>
                    </a:lnTo>
                    <a:lnTo>
                      <a:pt x="87" y="82"/>
                    </a:lnTo>
                    <a:close/>
                    <a:moveTo>
                      <a:pt x="84" y="68"/>
                    </a:moveTo>
                    <a:lnTo>
                      <a:pt x="86" y="68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6" y="69"/>
                    </a:lnTo>
                    <a:lnTo>
                      <a:pt x="84" y="69"/>
                    </a:lnTo>
                    <a:lnTo>
                      <a:pt x="84" y="68"/>
                    </a:lnTo>
                    <a:close/>
                    <a:moveTo>
                      <a:pt x="75" y="63"/>
                    </a:moveTo>
                    <a:lnTo>
                      <a:pt x="75" y="64"/>
                    </a:lnTo>
                    <a:lnTo>
                      <a:pt x="75" y="66"/>
                    </a:lnTo>
                    <a:lnTo>
                      <a:pt x="73" y="69"/>
                    </a:lnTo>
                    <a:lnTo>
                      <a:pt x="71" y="69"/>
                    </a:lnTo>
                    <a:lnTo>
                      <a:pt x="68" y="71"/>
                    </a:lnTo>
                    <a:lnTo>
                      <a:pt x="68" y="72"/>
                    </a:lnTo>
                    <a:lnTo>
                      <a:pt x="68" y="71"/>
                    </a:lnTo>
                    <a:lnTo>
                      <a:pt x="70" y="69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5" y="63"/>
                    </a:lnTo>
                    <a:close/>
                    <a:moveTo>
                      <a:pt x="68" y="61"/>
                    </a:moveTo>
                    <a:lnTo>
                      <a:pt x="68" y="63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1"/>
                    </a:lnTo>
                    <a:close/>
                    <a:moveTo>
                      <a:pt x="52" y="49"/>
                    </a:moveTo>
                    <a:lnTo>
                      <a:pt x="54" y="52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7" y="57"/>
                    </a:lnTo>
                    <a:lnTo>
                      <a:pt x="59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9"/>
                    </a:lnTo>
                    <a:close/>
                    <a:moveTo>
                      <a:pt x="43" y="49"/>
                    </a:moveTo>
                    <a:lnTo>
                      <a:pt x="45" y="49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6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49"/>
                    </a:lnTo>
                    <a:close/>
                    <a:moveTo>
                      <a:pt x="65" y="42"/>
                    </a:moveTo>
                    <a:lnTo>
                      <a:pt x="65" y="42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4" y="44"/>
                    </a:lnTo>
                    <a:lnTo>
                      <a:pt x="65" y="42"/>
                    </a:lnTo>
                    <a:lnTo>
                      <a:pt x="65" y="42"/>
                    </a:lnTo>
                    <a:close/>
                    <a:moveTo>
                      <a:pt x="18" y="39"/>
                    </a:moveTo>
                    <a:lnTo>
                      <a:pt x="19" y="41"/>
                    </a:lnTo>
                    <a:lnTo>
                      <a:pt x="19" y="41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18" y="39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24" y="28"/>
                    </a:move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close/>
                    <a:moveTo>
                      <a:pt x="11" y="27"/>
                    </a:moveTo>
                    <a:lnTo>
                      <a:pt x="13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close/>
                    <a:moveTo>
                      <a:pt x="34" y="20"/>
                    </a:moveTo>
                    <a:lnTo>
                      <a:pt x="34" y="22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40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41" y="28"/>
                    </a:lnTo>
                    <a:lnTo>
                      <a:pt x="41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20"/>
                    </a:lnTo>
                    <a:close/>
                    <a:moveTo>
                      <a:pt x="5" y="1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  <a:moveTo>
                      <a:pt x="16" y="0"/>
                    </a:move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8" name="Freeform 321">
                <a:extLst>
                  <a:ext uri="{FF2B5EF4-FFF2-40B4-BE49-F238E27FC236}">
                    <a16:creationId xmlns:a16="http://schemas.microsoft.com/office/drawing/2014/main" id="{438ED5A6-49B1-6349-8098-79C4EF45B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005" y="4574179"/>
                <a:ext cx="1259427" cy="1283818"/>
              </a:xfrm>
              <a:custGeom>
                <a:avLst/>
                <a:gdLst>
                  <a:gd name="T0" fmla="*/ 431 w 568"/>
                  <a:gd name="T1" fmla="*/ 412 h 579"/>
                  <a:gd name="T2" fmla="*/ 428 w 568"/>
                  <a:gd name="T3" fmla="*/ 118 h 579"/>
                  <a:gd name="T4" fmla="*/ 354 w 568"/>
                  <a:gd name="T5" fmla="*/ 78 h 579"/>
                  <a:gd name="T6" fmla="*/ 361 w 568"/>
                  <a:gd name="T7" fmla="*/ 97 h 579"/>
                  <a:gd name="T8" fmla="*/ 338 w 568"/>
                  <a:gd name="T9" fmla="*/ 91 h 579"/>
                  <a:gd name="T10" fmla="*/ 350 w 568"/>
                  <a:gd name="T11" fmla="*/ 77 h 579"/>
                  <a:gd name="T12" fmla="*/ 347 w 568"/>
                  <a:gd name="T13" fmla="*/ 66 h 579"/>
                  <a:gd name="T14" fmla="*/ 202 w 568"/>
                  <a:gd name="T15" fmla="*/ 9 h 579"/>
                  <a:gd name="T16" fmla="*/ 204 w 568"/>
                  <a:gd name="T17" fmla="*/ 33 h 579"/>
                  <a:gd name="T18" fmla="*/ 224 w 568"/>
                  <a:gd name="T19" fmla="*/ 56 h 579"/>
                  <a:gd name="T20" fmla="*/ 245 w 568"/>
                  <a:gd name="T21" fmla="*/ 47 h 579"/>
                  <a:gd name="T22" fmla="*/ 262 w 568"/>
                  <a:gd name="T23" fmla="*/ 39 h 579"/>
                  <a:gd name="T24" fmla="*/ 289 w 568"/>
                  <a:gd name="T25" fmla="*/ 44 h 579"/>
                  <a:gd name="T26" fmla="*/ 313 w 568"/>
                  <a:gd name="T27" fmla="*/ 33 h 579"/>
                  <a:gd name="T28" fmla="*/ 338 w 568"/>
                  <a:gd name="T29" fmla="*/ 44 h 579"/>
                  <a:gd name="T30" fmla="*/ 324 w 568"/>
                  <a:gd name="T31" fmla="*/ 86 h 579"/>
                  <a:gd name="T32" fmla="*/ 338 w 568"/>
                  <a:gd name="T33" fmla="*/ 100 h 579"/>
                  <a:gd name="T34" fmla="*/ 371 w 568"/>
                  <a:gd name="T35" fmla="*/ 96 h 579"/>
                  <a:gd name="T36" fmla="*/ 391 w 568"/>
                  <a:gd name="T37" fmla="*/ 86 h 579"/>
                  <a:gd name="T38" fmla="*/ 425 w 568"/>
                  <a:gd name="T39" fmla="*/ 100 h 579"/>
                  <a:gd name="T40" fmla="*/ 432 w 568"/>
                  <a:gd name="T41" fmla="*/ 111 h 579"/>
                  <a:gd name="T42" fmla="*/ 500 w 568"/>
                  <a:gd name="T43" fmla="*/ 121 h 579"/>
                  <a:gd name="T44" fmla="*/ 568 w 568"/>
                  <a:gd name="T45" fmla="*/ 181 h 579"/>
                  <a:gd name="T46" fmla="*/ 530 w 568"/>
                  <a:gd name="T47" fmla="*/ 239 h 579"/>
                  <a:gd name="T48" fmla="*/ 507 w 568"/>
                  <a:gd name="T49" fmla="*/ 272 h 579"/>
                  <a:gd name="T50" fmla="*/ 496 w 568"/>
                  <a:gd name="T51" fmla="*/ 360 h 579"/>
                  <a:gd name="T52" fmla="*/ 448 w 568"/>
                  <a:gd name="T53" fmla="*/ 411 h 579"/>
                  <a:gd name="T54" fmla="*/ 425 w 568"/>
                  <a:gd name="T55" fmla="*/ 417 h 579"/>
                  <a:gd name="T56" fmla="*/ 369 w 568"/>
                  <a:gd name="T57" fmla="*/ 449 h 579"/>
                  <a:gd name="T58" fmla="*/ 366 w 568"/>
                  <a:gd name="T59" fmla="*/ 493 h 579"/>
                  <a:gd name="T60" fmla="*/ 332 w 568"/>
                  <a:gd name="T61" fmla="*/ 537 h 579"/>
                  <a:gd name="T62" fmla="*/ 327 w 568"/>
                  <a:gd name="T63" fmla="*/ 534 h 579"/>
                  <a:gd name="T64" fmla="*/ 298 w 568"/>
                  <a:gd name="T65" fmla="*/ 576 h 579"/>
                  <a:gd name="T66" fmla="*/ 309 w 568"/>
                  <a:gd name="T67" fmla="*/ 554 h 579"/>
                  <a:gd name="T68" fmla="*/ 281 w 568"/>
                  <a:gd name="T69" fmla="*/ 543 h 579"/>
                  <a:gd name="T70" fmla="*/ 248 w 568"/>
                  <a:gd name="T71" fmla="*/ 521 h 579"/>
                  <a:gd name="T72" fmla="*/ 264 w 568"/>
                  <a:gd name="T73" fmla="*/ 493 h 579"/>
                  <a:gd name="T74" fmla="*/ 287 w 568"/>
                  <a:gd name="T75" fmla="*/ 477 h 579"/>
                  <a:gd name="T76" fmla="*/ 283 w 568"/>
                  <a:gd name="T77" fmla="*/ 450 h 579"/>
                  <a:gd name="T78" fmla="*/ 268 w 568"/>
                  <a:gd name="T79" fmla="*/ 420 h 579"/>
                  <a:gd name="T80" fmla="*/ 253 w 568"/>
                  <a:gd name="T81" fmla="*/ 398 h 579"/>
                  <a:gd name="T82" fmla="*/ 234 w 568"/>
                  <a:gd name="T83" fmla="*/ 389 h 579"/>
                  <a:gd name="T84" fmla="*/ 234 w 568"/>
                  <a:gd name="T85" fmla="*/ 367 h 579"/>
                  <a:gd name="T86" fmla="*/ 226 w 568"/>
                  <a:gd name="T87" fmla="*/ 321 h 579"/>
                  <a:gd name="T88" fmla="*/ 197 w 568"/>
                  <a:gd name="T89" fmla="*/ 278 h 579"/>
                  <a:gd name="T90" fmla="*/ 156 w 568"/>
                  <a:gd name="T91" fmla="*/ 258 h 579"/>
                  <a:gd name="T92" fmla="*/ 127 w 568"/>
                  <a:gd name="T93" fmla="*/ 241 h 579"/>
                  <a:gd name="T94" fmla="*/ 106 w 568"/>
                  <a:gd name="T95" fmla="*/ 219 h 579"/>
                  <a:gd name="T96" fmla="*/ 57 w 568"/>
                  <a:gd name="T97" fmla="*/ 233 h 579"/>
                  <a:gd name="T98" fmla="*/ 40 w 568"/>
                  <a:gd name="T99" fmla="*/ 219 h 579"/>
                  <a:gd name="T100" fmla="*/ 8 w 568"/>
                  <a:gd name="T101" fmla="*/ 195 h 579"/>
                  <a:gd name="T102" fmla="*/ 4 w 568"/>
                  <a:gd name="T103" fmla="*/ 178 h 579"/>
                  <a:gd name="T104" fmla="*/ 29 w 568"/>
                  <a:gd name="T105" fmla="*/ 141 h 579"/>
                  <a:gd name="T106" fmla="*/ 63 w 568"/>
                  <a:gd name="T107" fmla="*/ 119 h 579"/>
                  <a:gd name="T108" fmla="*/ 59 w 568"/>
                  <a:gd name="T109" fmla="*/ 78 h 579"/>
                  <a:gd name="T110" fmla="*/ 71 w 568"/>
                  <a:gd name="T111" fmla="*/ 64 h 579"/>
                  <a:gd name="T112" fmla="*/ 84 w 568"/>
                  <a:gd name="T113" fmla="*/ 50 h 579"/>
                  <a:gd name="T114" fmla="*/ 111 w 568"/>
                  <a:gd name="T115" fmla="*/ 64 h 579"/>
                  <a:gd name="T116" fmla="*/ 142 w 568"/>
                  <a:gd name="T117" fmla="*/ 53 h 579"/>
                  <a:gd name="T118" fmla="*/ 136 w 568"/>
                  <a:gd name="T119" fmla="*/ 19 h 579"/>
                  <a:gd name="T120" fmla="*/ 166 w 568"/>
                  <a:gd name="T121" fmla="*/ 17 h 579"/>
                  <a:gd name="T122" fmla="*/ 201 w 568"/>
                  <a:gd name="T123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8" h="579">
                    <a:moveTo>
                      <a:pt x="371" y="479"/>
                    </a:moveTo>
                    <a:lnTo>
                      <a:pt x="371" y="480"/>
                    </a:lnTo>
                    <a:lnTo>
                      <a:pt x="371" y="482"/>
                    </a:lnTo>
                    <a:lnTo>
                      <a:pt x="369" y="483"/>
                    </a:lnTo>
                    <a:lnTo>
                      <a:pt x="369" y="485"/>
                    </a:lnTo>
                    <a:lnTo>
                      <a:pt x="369" y="485"/>
                    </a:lnTo>
                    <a:lnTo>
                      <a:pt x="369" y="482"/>
                    </a:lnTo>
                    <a:lnTo>
                      <a:pt x="369" y="480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369" y="460"/>
                    </a:moveTo>
                    <a:lnTo>
                      <a:pt x="369" y="460"/>
                    </a:lnTo>
                    <a:lnTo>
                      <a:pt x="369" y="461"/>
                    </a:lnTo>
                    <a:lnTo>
                      <a:pt x="369" y="463"/>
                    </a:lnTo>
                    <a:lnTo>
                      <a:pt x="368" y="463"/>
                    </a:lnTo>
                    <a:lnTo>
                      <a:pt x="368" y="463"/>
                    </a:lnTo>
                    <a:lnTo>
                      <a:pt x="368" y="461"/>
                    </a:lnTo>
                    <a:lnTo>
                      <a:pt x="369" y="460"/>
                    </a:lnTo>
                    <a:close/>
                    <a:moveTo>
                      <a:pt x="415" y="422"/>
                    </a:moveTo>
                    <a:lnTo>
                      <a:pt x="417" y="423"/>
                    </a:lnTo>
                    <a:lnTo>
                      <a:pt x="417" y="423"/>
                    </a:lnTo>
                    <a:lnTo>
                      <a:pt x="417" y="423"/>
                    </a:lnTo>
                    <a:lnTo>
                      <a:pt x="417" y="425"/>
                    </a:lnTo>
                    <a:lnTo>
                      <a:pt x="417" y="425"/>
                    </a:lnTo>
                    <a:lnTo>
                      <a:pt x="417" y="425"/>
                    </a:lnTo>
                    <a:lnTo>
                      <a:pt x="415" y="425"/>
                    </a:lnTo>
                    <a:lnTo>
                      <a:pt x="414" y="425"/>
                    </a:lnTo>
                    <a:lnTo>
                      <a:pt x="414" y="425"/>
                    </a:lnTo>
                    <a:lnTo>
                      <a:pt x="415" y="422"/>
                    </a:lnTo>
                    <a:close/>
                    <a:moveTo>
                      <a:pt x="431" y="412"/>
                    </a:moveTo>
                    <a:lnTo>
                      <a:pt x="431" y="412"/>
                    </a:lnTo>
                    <a:lnTo>
                      <a:pt x="432" y="412"/>
                    </a:lnTo>
                    <a:lnTo>
                      <a:pt x="432" y="414"/>
                    </a:lnTo>
                    <a:lnTo>
                      <a:pt x="434" y="414"/>
                    </a:lnTo>
                    <a:lnTo>
                      <a:pt x="432" y="414"/>
                    </a:lnTo>
                    <a:lnTo>
                      <a:pt x="431" y="414"/>
                    </a:lnTo>
                    <a:lnTo>
                      <a:pt x="429" y="414"/>
                    </a:lnTo>
                    <a:lnTo>
                      <a:pt x="429" y="414"/>
                    </a:lnTo>
                    <a:lnTo>
                      <a:pt x="431" y="412"/>
                    </a:lnTo>
                    <a:lnTo>
                      <a:pt x="431" y="412"/>
                    </a:lnTo>
                    <a:close/>
                    <a:moveTo>
                      <a:pt x="507" y="269"/>
                    </a:moveTo>
                    <a:lnTo>
                      <a:pt x="508" y="269"/>
                    </a:lnTo>
                    <a:lnTo>
                      <a:pt x="508" y="271"/>
                    </a:lnTo>
                    <a:lnTo>
                      <a:pt x="508" y="271"/>
                    </a:lnTo>
                    <a:lnTo>
                      <a:pt x="507" y="271"/>
                    </a:lnTo>
                    <a:lnTo>
                      <a:pt x="507" y="271"/>
                    </a:lnTo>
                    <a:lnTo>
                      <a:pt x="507" y="269"/>
                    </a:lnTo>
                    <a:lnTo>
                      <a:pt x="507" y="269"/>
                    </a:lnTo>
                    <a:lnTo>
                      <a:pt x="507" y="269"/>
                    </a:lnTo>
                    <a:close/>
                    <a:moveTo>
                      <a:pt x="511" y="261"/>
                    </a:moveTo>
                    <a:lnTo>
                      <a:pt x="513" y="261"/>
                    </a:lnTo>
                    <a:lnTo>
                      <a:pt x="513" y="263"/>
                    </a:lnTo>
                    <a:lnTo>
                      <a:pt x="513" y="263"/>
                    </a:lnTo>
                    <a:lnTo>
                      <a:pt x="511" y="264"/>
                    </a:lnTo>
                    <a:lnTo>
                      <a:pt x="510" y="264"/>
                    </a:lnTo>
                    <a:lnTo>
                      <a:pt x="510" y="264"/>
                    </a:lnTo>
                    <a:lnTo>
                      <a:pt x="511" y="263"/>
                    </a:lnTo>
                    <a:lnTo>
                      <a:pt x="511" y="261"/>
                    </a:lnTo>
                    <a:close/>
                    <a:moveTo>
                      <a:pt x="428" y="115"/>
                    </a:moveTo>
                    <a:lnTo>
                      <a:pt x="428" y="115"/>
                    </a:lnTo>
                    <a:lnTo>
                      <a:pt x="428" y="116"/>
                    </a:lnTo>
                    <a:lnTo>
                      <a:pt x="428" y="118"/>
                    </a:lnTo>
                    <a:lnTo>
                      <a:pt x="426" y="119"/>
                    </a:lnTo>
                    <a:lnTo>
                      <a:pt x="426" y="118"/>
                    </a:lnTo>
                    <a:lnTo>
                      <a:pt x="426" y="116"/>
                    </a:lnTo>
                    <a:lnTo>
                      <a:pt x="426" y="115"/>
                    </a:lnTo>
                    <a:lnTo>
                      <a:pt x="428" y="115"/>
                    </a:lnTo>
                    <a:lnTo>
                      <a:pt x="428" y="115"/>
                    </a:lnTo>
                    <a:close/>
                    <a:moveTo>
                      <a:pt x="420" y="94"/>
                    </a:moveTo>
                    <a:lnTo>
                      <a:pt x="421" y="94"/>
                    </a:lnTo>
                    <a:lnTo>
                      <a:pt x="421" y="94"/>
                    </a:lnTo>
                    <a:lnTo>
                      <a:pt x="421" y="96"/>
                    </a:lnTo>
                    <a:lnTo>
                      <a:pt x="421" y="96"/>
                    </a:lnTo>
                    <a:lnTo>
                      <a:pt x="420" y="96"/>
                    </a:lnTo>
                    <a:lnTo>
                      <a:pt x="420" y="94"/>
                    </a:lnTo>
                    <a:lnTo>
                      <a:pt x="420" y="94"/>
                    </a:lnTo>
                    <a:lnTo>
                      <a:pt x="420" y="94"/>
                    </a:lnTo>
                    <a:close/>
                    <a:moveTo>
                      <a:pt x="330" y="83"/>
                    </a:moveTo>
                    <a:lnTo>
                      <a:pt x="332" y="85"/>
                    </a:lnTo>
                    <a:lnTo>
                      <a:pt x="330" y="89"/>
                    </a:lnTo>
                    <a:lnTo>
                      <a:pt x="328" y="89"/>
                    </a:lnTo>
                    <a:lnTo>
                      <a:pt x="327" y="93"/>
                    </a:lnTo>
                    <a:lnTo>
                      <a:pt x="324" y="94"/>
                    </a:lnTo>
                    <a:lnTo>
                      <a:pt x="322" y="96"/>
                    </a:lnTo>
                    <a:lnTo>
                      <a:pt x="320" y="96"/>
                    </a:lnTo>
                    <a:lnTo>
                      <a:pt x="322" y="93"/>
                    </a:lnTo>
                    <a:lnTo>
                      <a:pt x="324" y="91"/>
                    </a:lnTo>
                    <a:lnTo>
                      <a:pt x="324" y="88"/>
                    </a:lnTo>
                    <a:lnTo>
                      <a:pt x="325" y="85"/>
                    </a:lnTo>
                    <a:lnTo>
                      <a:pt x="327" y="83"/>
                    </a:lnTo>
                    <a:lnTo>
                      <a:pt x="330" y="83"/>
                    </a:lnTo>
                    <a:close/>
                    <a:moveTo>
                      <a:pt x="344" y="77"/>
                    </a:moveTo>
                    <a:lnTo>
                      <a:pt x="354" y="78"/>
                    </a:lnTo>
                    <a:lnTo>
                      <a:pt x="355" y="78"/>
                    </a:lnTo>
                    <a:lnTo>
                      <a:pt x="357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1" y="78"/>
                    </a:lnTo>
                    <a:lnTo>
                      <a:pt x="366" y="78"/>
                    </a:lnTo>
                    <a:lnTo>
                      <a:pt x="368" y="78"/>
                    </a:lnTo>
                    <a:lnTo>
                      <a:pt x="369" y="78"/>
                    </a:lnTo>
                    <a:lnTo>
                      <a:pt x="371" y="80"/>
                    </a:lnTo>
                    <a:lnTo>
                      <a:pt x="371" y="80"/>
                    </a:lnTo>
                    <a:lnTo>
                      <a:pt x="371" y="80"/>
                    </a:lnTo>
                    <a:lnTo>
                      <a:pt x="371" y="82"/>
                    </a:lnTo>
                    <a:lnTo>
                      <a:pt x="369" y="83"/>
                    </a:lnTo>
                    <a:lnTo>
                      <a:pt x="369" y="85"/>
                    </a:lnTo>
                    <a:lnTo>
                      <a:pt x="369" y="85"/>
                    </a:lnTo>
                    <a:lnTo>
                      <a:pt x="369" y="85"/>
                    </a:lnTo>
                    <a:lnTo>
                      <a:pt x="369" y="86"/>
                    </a:lnTo>
                    <a:lnTo>
                      <a:pt x="369" y="88"/>
                    </a:lnTo>
                    <a:lnTo>
                      <a:pt x="369" y="88"/>
                    </a:lnTo>
                    <a:lnTo>
                      <a:pt x="368" y="89"/>
                    </a:lnTo>
                    <a:lnTo>
                      <a:pt x="366" y="91"/>
                    </a:lnTo>
                    <a:lnTo>
                      <a:pt x="366" y="91"/>
                    </a:lnTo>
                    <a:lnTo>
                      <a:pt x="366" y="93"/>
                    </a:lnTo>
                    <a:lnTo>
                      <a:pt x="365" y="93"/>
                    </a:lnTo>
                    <a:lnTo>
                      <a:pt x="365" y="94"/>
                    </a:lnTo>
                    <a:lnTo>
                      <a:pt x="365" y="94"/>
                    </a:lnTo>
                    <a:lnTo>
                      <a:pt x="365" y="96"/>
                    </a:lnTo>
                    <a:lnTo>
                      <a:pt x="363" y="97"/>
                    </a:lnTo>
                    <a:lnTo>
                      <a:pt x="363" y="97"/>
                    </a:lnTo>
                    <a:lnTo>
                      <a:pt x="361" y="97"/>
                    </a:lnTo>
                    <a:lnTo>
                      <a:pt x="361" y="97"/>
                    </a:lnTo>
                    <a:lnTo>
                      <a:pt x="360" y="96"/>
                    </a:lnTo>
                    <a:lnTo>
                      <a:pt x="360" y="97"/>
                    </a:lnTo>
                    <a:lnTo>
                      <a:pt x="360" y="97"/>
                    </a:lnTo>
                    <a:lnTo>
                      <a:pt x="358" y="99"/>
                    </a:lnTo>
                    <a:lnTo>
                      <a:pt x="357" y="99"/>
                    </a:lnTo>
                    <a:lnTo>
                      <a:pt x="357" y="97"/>
                    </a:lnTo>
                    <a:lnTo>
                      <a:pt x="355" y="97"/>
                    </a:lnTo>
                    <a:lnTo>
                      <a:pt x="355" y="99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7" y="100"/>
                    </a:lnTo>
                    <a:lnTo>
                      <a:pt x="346" y="100"/>
                    </a:lnTo>
                    <a:lnTo>
                      <a:pt x="343" y="100"/>
                    </a:lnTo>
                    <a:lnTo>
                      <a:pt x="341" y="100"/>
                    </a:lnTo>
                    <a:lnTo>
                      <a:pt x="341" y="100"/>
                    </a:lnTo>
                    <a:lnTo>
                      <a:pt x="339" y="100"/>
                    </a:lnTo>
                    <a:lnTo>
                      <a:pt x="339" y="99"/>
                    </a:lnTo>
                    <a:lnTo>
                      <a:pt x="338" y="97"/>
                    </a:lnTo>
                    <a:lnTo>
                      <a:pt x="338" y="96"/>
                    </a:lnTo>
                    <a:lnTo>
                      <a:pt x="336" y="93"/>
                    </a:lnTo>
                    <a:lnTo>
                      <a:pt x="338" y="91"/>
                    </a:lnTo>
                    <a:lnTo>
                      <a:pt x="338" y="91"/>
                    </a:lnTo>
                    <a:lnTo>
                      <a:pt x="339" y="93"/>
                    </a:lnTo>
                    <a:lnTo>
                      <a:pt x="339" y="91"/>
                    </a:lnTo>
                    <a:lnTo>
                      <a:pt x="339" y="91"/>
                    </a:lnTo>
                    <a:lnTo>
                      <a:pt x="339" y="91"/>
                    </a:lnTo>
                    <a:lnTo>
                      <a:pt x="338" y="91"/>
                    </a:lnTo>
                    <a:lnTo>
                      <a:pt x="336" y="89"/>
                    </a:lnTo>
                    <a:lnTo>
                      <a:pt x="336" y="88"/>
                    </a:lnTo>
                    <a:lnTo>
                      <a:pt x="336" y="85"/>
                    </a:lnTo>
                    <a:lnTo>
                      <a:pt x="336" y="85"/>
                    </a:lnTo>
                    <a:lnTo>
                      <a:pt x="338" y="83"/>
                    </a:lnTo>
                    <a:lnTo>
                      <a:pt x="338" y="83"/>
                    </a:lnTo>
                    <a:lnTo>
                      <a:pt x="338" y="82"/>
                    </a:lnTo>
                    <a:lnTo>
                      <a:pt x="338" y="80"/>
                    </a:lnTo>
                    <a:lnTo>
                      <a:pt x="338" y="80"/>
                    </a:lnTo>
                    <a:lnTo>
                      <a:pt x="341" y="77"/>
                    </a:lnTo>
                    <a:lnTo>
                      <a:pt x="344" y="77"/>
                    </a:lnTo>
                    <a:close/>
                    <a:moveTo>
                      <a:pt x="336" y="75"/>
                    </a:moveTo>
                    <a:lnTo>
                      <a:pt x="338" y="77"/>
                    </a:lnTo>
                    <a:lnTo>
                      <a:pt x="338" y="77"/>
                    </a:lnTo>
                    <a:lnTo>
                      <a:pt x="338" y="77"/>
                    </a:lnTo>
                    <a:lnTo>
                      <a:pt x="335" y="80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6" y="77"/>
                    </a:lnTo>
                    <a:lnTo>
                      <a:pt x="336" y="75"/>
                    </a:lnTo>
                    <a:close/>
                    <a:moveTo>
                      <a:pt x="355" y="74"/>
                    </a:moveTo>
                    <a:lnTo>
                      <a:pt x="357" y="75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7"/>
                    </a:lnTo>
                    <a:lnTo>
                      <a:pt x="352" y="77"/>
                    </a:lnTo>
                    <a:lnTo>
                      <a:pt x="350" y="77"/>
                    </a:lnTo>
                    <a:lnTo>
                      <a:pt x="350" y="77"/>
                    </a:lnTo>
                    <a:lnTo>
                      <a:pt x="352" y="75"/>
                    </a:lnTo>
                    <a:lnTo>
                      <a:pt x="354" y="74"/>
                    </a:lnTo>
                    <a:lnTo>
                      <a:pt x="355" y="74"/>
                    </a:lnTo>
                    <a:close/>
                    <a:moveTo>
                      <a:pt x="350" y="71"/>
                    </a:moveTo>
                    <a:lnTo>
                      <a:pt x="352" y="72"/>
                    </a:lnTo>
                    <a:lnTo>
                      <a:pt x="352" y="72"/>
                    </a:lnTo>
                    <a:lnTo>
                      <a:pt x="350" y="75"/>
                    </a:lnTo>
                    <a:lnTo>
                      <a:pt x="349" y="75"/>
                    </a:lnTo>
                    <a:lnTo>
                      <a:pt x="347" y="75"/>
                    </a:lnTo>
                    <a:lnTo>
                      <a:pt x="346" y="75"/>
                    </a:lnTo>
                    <a:lnTo>
                      <a:pt x="344" y="75"/>
                    </a:lnTo>
                    <a:lnTo>
                      <a:pt x="343" y="75"/>
                    </a:lnTo>
                    <a:lnTo>
                      <a:pt x="343" y="74"/>
                    </a:lnTo>
                    <a:lnTo>
                      <a:pt x="344" y="72"/>
                    </a:lnTo>
                    <a:lnTo>
                      <a:pt x="346" y="72"/>
                    </a:lnTo>
                    <a:lnTo>
                      <a:pt x="350" y="71"/>
                    </a:lnTo>
                    <a:close/>
                    <a:moveTo>
                      <a:pt x="343" y="67"/>
                    </a:moveTo>
                    <a:lnTo>
                      <a:pt x="343" y="67"/>
                    </a:lnTo>
                    <a:lnTo>
                      <a:pt x="343" y="71"/>
                    </a:lnTo>
                    <a:lnTo>
                      <a:pt x="343" y="72"/>
                    </a:lnTo>
                    <a:lnTo>
                      <a:pt x="343" y="74"/>
                    </a:lnTo>
                    <a:lnTo>
                      <a:pt x="341" y="75"/>
                    </a:lnTo>
                    <a:lnTo>
                      <a:pt x="339" y="75"/>
                    </a:lnTo>
                    <a:lnTo>
                      <a:pt x="339" y="72"/>
                    </a:lnTo>
                    <a:lnTo>
                      <a:pt x="341" y="72"/>
                    </a:lnTo>
                    <a:lnTo>
                      <a:pt x="341" y="71"/>
                    </a:lnTo>
                    <a:lnTo>
                      <a:pt x="343" y="69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7"/>
                    </a:lnTo>
                    <a:close/>
                    <a:moveTo>
                      <a:pt x="347" y="66"/>
                    </a:moveTo>
                    <a:lnTo>
                      <a:pt x="347" y="67"/>
                    </a:lnTo>
                    <a:lnTo>
                      <a:pt x="347" y="67"/>
                    </a:lnTo>
                    <a:lnTo>
                      <a:pt x="346" y="69"/>
                    </a:lnTo>
                    <a:lnTo>
                      <a:pt x="344" y="71"/>
                    </a:lnTo>
                    <a:lnTo>
                      <a:pt x="344" y="71"/>
                    </a:lnTo>
                    <a:lnTo>
                      <a:pt x="344" y="67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7" y="66"/>
                    </a:lnTo>
                    <a:lnTo>
                      <a:pt x="347" y="66"/>
                    </a:lnTo>
                    <a:close/>
                    <a:moveTo>
                      <a:pt x="343" y="44"/>
                    </a:moveTo>
                    <a:lnTo>
                      <a:pt x="343" y="44"/>
                    </a:lnTo>
                    <a:lnTo>
                      <a:pt x="343" y="45"/>
                    </a:lnTo>
                    <a:lnTo>
                      <a:pt x="344" y="47"/>
                    </a:lnTo>
                    <a:lnTo>
                      <a:pt x="344" y="47"/>
                    </a:lnTo>
                    <a:lnTo>
                      <a:pt x="343" y="48"/>
                    </a:lnTo>
                    <a:lnTo>
                      <a:pt x="341" y="48"/>
                    </a:lnTo>
                    <a:lnTo>
                      <a:pt x="341" y="47"/>
                    </a:lnTo>
                    <a:lnTo>
                      <a:pt x="341" y="45"/>
                    </a:lnTo>
                    <a:lnTo>
                      <a:pt x="343" y="44"/>
                    </a:lnTo>
                    <a:close/>
                    <a:moveTo>
                      <a:pt x="201" y="0"/>
                    </a:moveTo>
                    <a:lnTo>
                      <a:pt x="201" y="0"/>
                    </a:lnTo>
                    <a:lnTo>
                      <a:pt x="201" y="0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4" y="3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2" y="6"/>
                    </a:lnTo>
                    <a:lnTo>
                      <a:pt x="202" y="8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01" y="9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4" y="11"/>
                    </a:lnTo>
                    <a:lnTo>
                      <a:pt x="205" y="11"/>
                    </a:lnTo>
                    <a:lnTo>
                      <a:pt x="205" y="11"/>
                    </a:lnTo>
                    <a:lnTo>
                      <a:pt x="207" y="12"/>
                    </a:lnTo>
                    <a:lnTo>
                      <a:pt x="207" y="12"/>
                    </a:lnTo>
                    <a:lnTo>
                      <a:pt x="207" y="12"/>
                    </a:lnTo>
                    <a:lnTo>
                      <a:pt x="207" y="14"/>
                    </a:lnTo>
                    <a:lnTo>
                      <a:pt x="207" y="15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09" y="17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20"/>
                    </a:lnTo>
                    <a:lnTo>
                      <a:pt x="209" y="20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07" y="23"/>
                    </a:lnTo>
                    <a:lnTo>
                      <a:pt x="205" y="23"/>
                    </a:lnTo>
                    <a:lnTo>
                      <a:pt x="205" y="26"/>
                    </a:lnTo>
                    <a:lnTo>
                      <a:pt x="205" y="26"/>
                    </a:lnTo>
                    <a:lnTo>
                      <a:pt x="205" y="28"/>
                    </a:lnTo>
                    <a:lnTo>
                      <a:pt x="205" y="28"/>
                    </a:lnTo>
                    <a:lnTo>
                      <a:pt x="204" y="31"/>
                    </a:lnTo>
                    <a:lnTo>
                      <a:pt x="204" y="33"/>
                    </a:lnTo>
                    <a:lnTo>
                      <a:pt x="204" y="36"/>
                    </a:lnTo>
                    <a:lnTo>
                      <a:pt x="204" y="37"/>
                    </a:lnTo>
                    <a:lnTo>
                      <a:pt x="204" y="37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7" y="42"/>
                    </a:lnTo>
                    <a:lnTo>
                      <a:pt x="207" y="45"/>
                    </a:lnTo>
                    <a:lnTo>
                      <a:pt x="207" y="47"/>
                    </a:lnTo>
                    <a:lnTo>
                      <a:pt x="207" y="48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0"/>
                    </a:lnTo>
                    <a:lnTo>
                      <a:pt x="209" y="50"/>
                    </a:lnTo>
                    <a:lnTo>
                      <a:pt x="210" y="52"/>
                    </a:lnTo>
                    <a:lnTo>
                      <a:pt x="212" y="52"/>
                    </a:lnTo>
                    <a:lnTo>
                      <a:pt x="212" y="53"/>
                    </a:lnTo>
                    <a:lnTo>
                      <a:pt x="213" y="53"/>
                    </a:lnTo>
                    <a:lnTo>
                      <a:pt x="213" y="55"/>
                    </a:lnTo>
                    <a:lnTo>
                      <a:pt x="215" y="56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1" y="58"/>
                    </a:lnTo>
                    <a:lnTo>
                      <a:pt x="221" y="58"/>
                    </a:lnTo>
                    <a:lnTo>
                      <a:pt x="221" y="58"/>
                    </a:lnTo>
                    <a:lnTo>
                      <a:pt x="223" y="56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6" y="56"/>
                    </a:lnTo>
                    <a:lnTo>
                      <a:pt x="226" y="56"/>
                    </a:lnTo>
                    <a:lnTo>
                      <a:pt x="224" y="55"/>
                    </a:lnTo>
                    <a:lnTo>
                      <a:pt x="226" y="55"/>
                    </a:lnTo>
                    <a:lnTo>
                      <a:pt x="226" y="55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9" y="53"/>
                    </a:lnTo>
                    <a:lnTo>
                      <a:pt x="229" y="53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52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35" y="52"/>
                    </a:lnTo>
                    <a:lnTo>
                      <a:pt x="237" y="52"/>
                    </a:lnTo>
                    <a:lnTo>
                      <a:pt x="238" y="52"/>
                    </a:lnTo>
                    <a:lnTo>
                      <a:pt x="238" y="50"/>
                    </a:lnTo>
                    <a:lnTo>
                      <a:pt x="240" y="50"/>
                    </a:lnTo>
                    <a:lnTo>
                      <a:pt x="240" y="48"/>
                    </a:lnTo>
                    <a:lnTo>
                      <a:pt x="242" y="47"/>
                    </a:lnTo>
                    <a:lnTo>
                      <a:pt x="242" y="47"/>
                    </a:lnTo>
                    <a:lnTo>
                      <a:pt x="243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8"/>
                    </a:lnTo>
                    <a:lnTo>
                      <a:pt x="248" y="48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51" y="48"/>
                    </a:lnTo>
                    <a:lnTo>
                      <a:pt x="253" y="48"/>
                    </a:lnTo>
                    <a:lnTo>
                      <a:pt x="253" y="48"/>
                    </a:lnTo>
                    <a:lnTo>
                      <a:pt x="254" y="48"/>
                    </a:lnTo>
                    <a:lnTo>
                      <a:pt x="254" y="47"/>
                    </a:lnTo>
                    <a:lnTo>
                      <a:pt x="254" y="47"/>
                    </a:lnTo>
                    <a:lnTo>
                      <a:pt x="256" y="48"/>
                    </a:lnTo>
                    <a:lnTo>
                      <a:pt x="257" y="48"/>
                    </a:lnTo>
                    <a:lnTo>
                      <a:pt x="261" y="48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2" y="47"/>
                    </a:lnTo>
                    <a:lnTo>
                      <a:pt x="262" y="45"/>
                    </a:lnTo>
                    <a:lnTo>
                      <a:pt x="262" y="45"/>
                    </a:lnTo>
                    <a:lnTo>
                      <a:pt x="261" y="44"/>
                    </a:lnTo>
                    <a:lnTo>
                      <a:pt x="261" y="44"/>
                    </a:lnTo>
                    <a:lnTo>
                      <a:pt x="259" y="42"/>
                    </a:lnTo>
                    <a:lnTo>
                      <a:pt x="259" y="42"/>
                    </a:lnTo>
                    <a:lnTo>
                      <a:pt x="261" y="42"/>
                    </a:lnTo>
                    <a:lnTo>
                      <a:pt x="261" y="42"/>
                    </a:lnTo>
                    <a:lnTo>
                      <a:pt x="261" y="41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2" y="39"/>
                    </a:lnTo>
                    <a:lnTo>
                      <a:pt x="265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0" y="39"/>
                    </a:lnTo>
                    <a:lnTo>
                      <a:pt x="272" y="39"/>
                    </a:lnTo>
                    <a:lnTo>
                      <a:pt x="273" y="39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75" y="39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8" y="41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9" y="41"/>
                    </a:lnTo>
                    <a:lnTo>
                      <a:pt x="279" y="42"/>
                    </a:lnTo>
                    <a:lnTo>
                      <a:pt x="281" y="42"/>
                    </a:lnTo>
                    <a:lnTo>
                      <a:pt x="281" y="42"/>
                    </a:lnTo>
                    <a:lnTo>
                      <a:pt x="281" y="42"/>
                    </a:lnTo>
                    <a:lnTo>
                      <a:pt x="283" y="42"/>
                    </a:lnTo>
                    <a:lnTo>
                      <a:pt x="283" y="44"/>
                    </a:lnTo>
                    <a:lnTo>
                      <a:pt x="284" y="44"/>
                    </a:lnTo>
                    <a:lnTo>
                      <a:pt x="286" y="44"/>
                    </a:lnTo>
                    <a:lnTo>
                      <a:pt x="287" y="44"/>
                    </a:lnTo>
                    <a:lnTo>
                      <a:pt x="287" y="45"/>
                    </a:lnTo>
                    <a:lnTo>
                      <a:pt x="289" y="45"/>
                    </a:lnTo>
                    <a:lnTo>
                      <a:pt x="289" y="44"/>
                    </a:lnTo>
                    <a:lnTo>
                      <a:pt x="291" y="44"/>
                    </a:lnTo>
                    <a:lnTo>
                      <a:pt x="292" y="42"/>
                    </a:lnTo>
                    <a:lnTo>
                      <a:pt x="292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5" y="42"/>
                    </a:lnTo>
                    <a:lnTo>
                      <a:pt x="297" y="42"/>
                    </a:lnTo>
                    <a:lnTo>
                      <a:pt x="297" y="44"/>
                    </a:lnTo>
                    <a:lnTo>
                      <a:pt x="298" y="42"/>
                    </a:lnTo>
                    <a:lnTo>
                      <a:pt x="300" y="42"/>
                    </a:lnTo>
                    <a:lnTo>
                      <a:pt x="300" y="42"/>
                    </a:lnTo>
                    <a:lnTo>
                      <a:pt x="300" y="42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302" y="44"/>
                    </a:lnTo>
                    <a:lnTo>
                      <a:pt x="303" y="44"/>
                    </a:lnTo>
                    <a:lnTo>
                      <a:pt x="305" y="44"/>
                    </a:lnTo>
                    <a:lnTo>
                      <a:pt x="305" y="44"/>
                    </a:lnTo>
                    <a:lnTo>
                      <a:pt x="306" y="44"/>
                    </a:lnTo>
                    <a:lnTo>
                      <a:pt x="306" y="42"/>
                    </a:lnTo>
                    <a:lnTo>
                      <a:pt x="308" y="42"/>
                    </a:lnTo>
                    <a:lnTo>
                      <a:pt x="309" y="42"/>
                    </a:lnTo>
                    <a:lnTo>
                      <a:pt x="309" y="41"/>
                    </a:lnTo>
                    <a:lnTo>
                      <a:pt x="311" y="39"/>
                    </a:lnTo>
                    <a:lnTo>
                      <a:pt x="311" y="39"/>
                    </a:lnTo>
                    <a:lnTo>
                      <a:pt x="311" y="37"/>
                    </a:lnTo>
                    <a:lnTo>
                      <a:pt x="313" y="34"/>
                    </a:lnTo>
                    <a:lnTo>
                      <a:pt x="313" y="34"/>
                    </a:lnTo>
                    <a:lnTo>
                      <a:pt x="313" y="33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4" y="30"/>
                    </a:lnTo>
                    <a:lnTo>
                      <a:pt x="316" y="30"/>
                    </a:lnTo>
                    <a:lnTo>
                      <a:pt x="316" y="28"/>
                    </a:lnTo>
                    <a:lnTo>
                      <a:pt x="317" y="26"/>
                    </a:lnTo>
                    <a:lnTo>
                      <a:pt x="317" y="26"/>
                    </a:lnTo>
                    <a:lnTo>
                      <a:pt x="319" y="23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0"/>
                    </a:lnTo>
                    <a:lnTo>
                      <a:pt x="322" y="20"/>
                    </a:lnTo>
                    <a:lnTo>
                      <a:pt x="322" y="19"/>
                    </a:lnTo>
                    <a:lnTo>
                      <a:pt x="322" y="19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7" y="14"/>
                    </a:lnTo>
                    <a:lnTo>
                      <a:pt x="328" y="15"/>
                    </a:lnTo>
                    <a:lnTo>
                      <a:pt x="330" y="17"/>
                    </a:lnTo>
                    <a:lnTo>
                      <a:pt x="333" y="23"/>
                    </a:lnTo>
                    <a:lnTo>
                      <a:pt x="333" y="28"/>
                    </a:lnTo>
                    <a:lnTo>
                      <a:pt x="333" y="31"/>
                    </a:lnTo>
                    <a:lnTo>
                      <a:pt x="336" y="37"/>
                    </a:lnTo>
                    <a:lnTo>
                      <a:pt x="336" y="39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4"/>
                    </a:lnTo>
                    <a:lnTo>
                      <a:pt x="338" y="44"/>
                    </a:lnTo>
                    <a:lnTo>
                      <a:pt x="338" y="45"/>
                    </a:lnTo>
                    <a:lnTo>
                      <a:pt x="338" y="45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1" y="48"/>
                    </a:lnTo>
                    <a:lnTo>
                      <a:pt x="341" y="48"/>
                    </a:lnTo>
                    <a:lnTo>
                      <a:pt x="344" y="50"/>
                    </a:lnTo>
                    <a:lnTo>
                      <a:pt x="346" y="50"/>
                    </a:lnTo>
                    <a:lnTo>
                      <a:pt x="347" y="50"/>
                    </a:lnTo>
                    <a:lnTo>
                      <a:pt x="349" y="52"/>
                    </a:lnTo>
                    <a:lnTo>
                      <a:pt x="350" y="55"/>
                    </a:lnTo>
                    <a:lnTo>
                      <a:pt x="349" y="58"/>
                    </a:lnTo>
                    <a:lnTo>
                      <a:pt x="349" y="58"/>
                    </a:lnTo>
                    <a:lnTo>
                      <a:pt x="349" y="59"/>
                    </a:lnTo>
                    <a:lnTo>
                      <a:pt x="347" y="59"/>
                    </a:lnTo>
                    <a:lnTo>
                      <a:pt x="347" y="61"/>
                    </a:lnTo>
                    <a:lnTo>
                      <a:pt x="344" y="63"/>
                    </a:lnTo>
                    <a:lnTo>
                      <a:pt x="343" y="64"/>
                    </a:lnTo>
                    <a:lnTo>
                      <a:pt x="341" y="66"/>
                    </a:lnTo>
                    <a:lnTo>
                      <a:pt x="339" y="69"/>
                    </a:lnTo>
                    <a:lnTo>
                      <a:pt x="336" y="72"/>
                    </a:lnTo>
                    <a:lnTo>
                      <a:pt x="336" y="72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32" y="75"/>
                    </a:lnTo>
                    <a:lnTo>
                      <a:pt x="330" y="77"/>
                    </a:lnTo>
                    <a:lnTo>
                      <a:pt x="328" y="78"/>
                    </a:lnTo>
                    <a:lnTo>
                      <a:pt x="328" y="82"/>
                    </a:lnTo>
                    <a:lnTo>
                      <a:pt x="327" y="83"/>
                    </a:lnTo>
                    <a:lnTo>
                      <a:pt x="325" y="83"/>
                    </a:lnTo>
                    <a:lnTo>
                      <a:pt x="324" y="86"/>
                    </a:lnTo>
                    <a:lnTo>
                      <a:pt x="324" y="88"/>
                    </a:lnTo>
                    <a:lnTo>
                      <a:pt x="324" y="89"/>
                    </a:lnTo>
                    <a:lnTo>
                      <a:pt x="322" y="91"/>
                    </a:lnTo>
                    <a:lnTo>
                      <a:pt x="320" y="93"/>
                    </a:lnTo>
                    <a:lnTo>
                      <a:pt x="320" y="94"/>
                    </a:lnTo>
                    <a:lnTo>
                      <a:pt x="319" y="96"/>
                    </a:lnTo>
                    <a:lnTo>
                      <a:pt x="319" y="96"/>
                    </a:lnTo>
                    <a:lnTo>
                      <a:pt x="316" y="94"/>
                    </a:lnTo>
                    <a:lnTo>
                      <a:pt x="311" y="97"/>
                    </a:lnTo>
                    <a:lnTo>
                      <a:pt x="309" y="97"/>
                    </a:lnTo>
                    <a:lnTo>
                      <a:pt x="314" y="97"/>
                    </a:lnTo>
                    <a:lnTo>
                      <a:pt x="316" y="99"/>
                    </a:lnTo>
                    <a:lnTo>
                      <a:pt x="320" y="99"/>
                    </a:lnTo>
                    <a:lnTo>
                      <a:pt x="324" y="96"/>
                    </a:lnTo>
                    <a:lnTo>
                      <a:pt x="325" y="94"/>
                    </a:lnTo>
                    <a:lnTo>
                      <a:pt x="330" y="93"/>
                    </a:lnTo>
                    <a:lnTo>
                      <a:pt x="330" y="91"/>
                    </a:lnTo>
                    <a:lnTo>
                      <a:pt x="333" y="89"/>
                    </a:lnTo>
                    <a:lnTo>
                      <a:pt x="333" y="89"/>
                    </a:lnTo>
                    <a:lnTo>
                      <a:pt x="335" y="89"/>
                    </a:lnTo>
                    <a:lnTo>
                      <a:pt x="336" y="89"/>
                    </a:lnTo>
                    <a:lnTo>
                      <a:pt x="336" y="91"/>
                    </a:lnTo>
                    <a:lnTo>
                      <a:pt x="335" y="91"/>
                    </a:lnTo>
                    <a:lnTo>
                      <a:pt x="335" y="93"/>
                    </a:lnTo>
                    <a:lnTo>
                      <a:pt x="336" y="93"/>
                    </a:lnTo>
                    <a:lnTo>
                      <a:pt x="336" y="94"/>
                    </a:lnTo>
                    <a:lnTo>
                      <a:pt x="336" y="96"/>
                    </a:lnTo>
                    <a:lnTo>
                      <a:pt x="336" y="97"/>
                    </a:lnTo>
                    <a:lnTo>
                      <a:pt x="338" y="99"/>
                    </a:lnTo>
                    <a:lnTo>
                      <a:pt x="338" y="99"/>
                    </a:lnTo>
                    <a:lnTo>
                      <a:pt x="338" y="100"/>
                    </a:lnTo>
                    <a:lnTo>
                      <a:pt x="339" y="102"/>
                    </a:lnTo>
                    <a:lnTo>
                      <a:pt x="339" y="102"/>
                    </a:lnTo>
                    <a:lnTo>
                      <a:pt x="343" y="104"/>
                    </a:lnTo>
                    <a:lnTo>
                      <a:pt x="344" y="104"/>
                    </a:lnTo>
                    <a:lnTo>
                      <a:pt x="346" y="102"/>
                    </a:lnTo>
                    <a:lnTo>
                      <a:pt x="346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352" y="104"/>
                    </a:lnTo>
                    <a:lnTo>
                      <a:pt x="354" y="102"/>
                    </a:lnTo>
                    <a:lnTo>
                      <a:pt x="358" y="100"/>
                    </a:lnTo>
                    <a:lnTo>
                      <a:pt x="357" y="104"/>
                    </a:lnTo>
                    <a:lnTo>
                      <a:pt x="355" y="107"/>
                    </a:lnTo>
                    <a:lnTo>
                      <a:pt x="355" y="108"/>
                    </a:lnTo>
                    <a:lnTo>
                      <a:pt x="355" y="111"/>
                    </a:lnTo>
                    <a:lnTo>
                      <a:pt x="354" y="113"/>
                    </a:lnTo>
                    <a:lnTo>
                      <a:pt x="354" y="113"/>
                    </a:lnTo>
                    <a:lnTo>
                      <a:pt x="354" y="113"/>
                    </a:lnTo>
                    <a:lnTo>
                      <a:pt x="355" y="113"/>
                    </a:lnTo>
                    <a:lnTo>
                      <a:pt x="355" y="111"/>
                    </a:lnTo>
                    <a:lnTo>
                      <a:pt x="357" y="108"/>
                    </a:lnTo>
                    <a:lnTo>
                      <a:pt x="360" y="104"/>
                    </a:lnTo>
                    <a:lnTo>
                      <a:pt x="360" y="102"/>
                    </a:lnTo>
                    <a:lnTo>
                      <a:pt x="363" y="102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71" y="99"/>
                    </a:lnTo>
                    <a:lnTo>
                      <a:pt x="371" y="97"/>
                    </a:lnTo>
                    <a:lnTo>
                      <a:pt x="373" y="97"/>
                    </a:lnTo>
                    <a:lnTo>
                      <a:pt x="371" y="96"/>
                    </a:lnTo>
                    <a:lnTo>
                      <a:pt x="369" y="96"/>
                    </a:lnTo>
                    <a:lnTo>
                      <a:pt x="369" y="94"/>
                    </a:lnTo>
                    <a:lnTo>
                      <a:pt x="371" y="93"/>
                    </a:lnTo>
                    <a:lnTo>
                      <a:pt x="371" y="91"/>
                    </a:lnTo>
                    <a:lnTo>
                      <a:pt x="373" y="91"/>
                    </a:lnTo>
                    <a:lnTo>
                      <a:pt x="373" y="89"/>
                    </a:lnTo>
                    <a:lnTo>
                      <a:pt x="373" y="88"/>
                    </a:lnTo>
                    <a:lnTo>
                      <a:pt x="374" y="88"/>
                    </a:lnTo>
                    <a:lnTo>
                      <a:pt x="376" y="86"/>
                    </a:lnTo>
                    <a:lnTo>
                      <a:pt x="376" y="86"/>
                    </a:lnTo>
                    <a:lnTo>
                      <a:pt x="376" y="86"/>
                    </a:lnTo>
                    <a:lnTo>
                      <a:pt x="376" y="85"/>
                    </a:lnTo>
                    <a:lnTo>
                      <a:pt x="377" y="86"/>
                    </a:lnTo>
                    <a:lnTo>
                      <a:pt x="379" y="85"/>
                    </a:lnTo>
                    <a:lnTo>
                      <a:pt x="380" y="85"/>
                    </a:lnTo>
                    <a:lnTo>
                      <a:pt x="380" y="85"/>
                    </a:lnTo>
                    <a:lnTo>
                      <a:pt x="380" y="86"/>
                    </a:lnTo>
                    <a:lnTo>
                      <a:pt x="382" y="86"/>
                    </a:lnTo>
                    <a:lnTo>
                      <a:pt x="382" y="86"/>
                    </a:lnTo>
                    <a:lnTo>
                      <a:pt x="384" y="85"/>
                    </a:lnTo>
                    <a:lnTo>
                      <a:pt x="385" y="86"/>
                    </a:lnTo>
                    <a:lnTo>
                      <a:pt x="385" y="86"/>
                    </a:lnTo>
                    <a:lnTo>
                      <a:pt x="385" y="86"/>
                    </a:lnTo>
                    <a:lnTo>
                      <a:pt x="385" y="85"/>
                    </a:lnTo>
                    <a:lnTo>
                      <a:pt x="385" y="85"/>
                    </a:lnTo>
                    <a:lnTo>
                      <a:pt x="385" y="85"/>
                    </a:lnTo>
                    <a:lnTo>
                      <a:pt x="387" y="85"/>
                    </a:lnTo>
                    <a:lnTo>
                      <a:pt x="388" y="85"/>
                    </a:lnTo>
                    <a:lnTo>
                      <a:pt x="390" y="86"/>
                    </a:lnTo>
                    <a:lnTo>
                      <a:pt x="391" y="86"/>
                    </a:lnTo>
                    <a:lnTo>
                      <a:pt x="391" y="86"/>
                    </a:lnTo>
                    <a:lnTo>
                      <a:pt x="393" y="86"/>
                    </a:lnTo>
                    <a:lnTo>
                      <a:pt x="395" y="86"/>
                    </a:lnTo>
                    <a:lnTo>
                      <a:pt x="395" y="88"/>
                    </a:lnTo>
                    <a:lnTo>
                      <a:pt x="396" y="88"/>
                    </a:lnTo>
                    <a:lnTo>
                      <a:pt x="396" y="89"/>
                    </a:lnTo>
                    <a:lnTo>
                      <a:pt x="398" y="89"/>
                    </a:lnTo>
                    <a:lnTo>
                      <a:pt x="399" y="89"/>
                    </a:lnTo>
                    <a:lnTo>
                      <a:pt x="401" y="91"/>
                    </a:lnTo>
                    <a:lnTo>
                      <a:pt x="402" y="89"/>
                    </a:lnTo>
                    <a:lnTo>
                      <a:pt x="402" y="91"/>
                    </a:lnTo>
                    <a:lnTo>
                      <a:pt x="404" y="91"/>
                    </a:lnTo>
                    <a:lnTo>
                      <a:pt x="406" y="91"/>
                    </a:lnTo>
                    <a:lnTo>
                      <a:pt x="406" y="93"/>
                    </a:lnTo>
                    <a:lnTo>
                      <a:pt x="409" y="93"/>
                    </a:lnTo>
                    <a:lnTo>
                      <a:pt x="410" y="94"/>
                    </a:lnTo>
                    <a:lnTo>
                      <a:pt x="412" y="94"/>
                    </a:lnTo>
                    <a:lnTo>
                      <a:pt x="414" y="94"/>
                    </a:lnTo>
                    <a:lnTo>
                      <a:pt x="415" y="97"/>
                    </a:lnTo>
                    <a:lnTo>
                      <a:pt x="415" y="100"/>
                    </a:lnTo>
                    <a:lnTo>
                      <a:pt x="417" y="100"/>
                    </a:lnTo>
                    <a:lnTo>
                      <a:pt x="417" y="99"/>
                    </a:lnTo>
                    <a:lnTo>
                      <a:pt x="418" y="97"/>
                    </a:lnTo>
                    <a:lnTo>
                      <a:pt x="420" y="96"/>
                    </a:lnTo>
                    <a:lnTo>
                      <a:pt x="420" y="97"/>
                    </a:lnTo>
                    <a:lnTo>
                      <a:pt x="421" y="99"/>
                    </a:lnTo>
                    <a:lnTo>
                      <a:pt x="423" y="99"/>
                    </a:lnTo>
                    <a:lnTo>
                      <a:pt x="423" y="100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6" y="102"/>
                    </a:lnTo>
                    <a:lnTo>
                      <a:pt x="426" y="104"/>
                    </a:lnTo>
                    <a:lnTo>
                      <a:pt x="426" y="105"/>
                    </a:lnTo>
                    <a:lnTo>
                      <a:pt x="426" y="105"/>
                    </a:lnTo>
                    <a:lnTo>
                      <a:pt x="426" y="107"/>
                    </a:lnTo>
                    <a:lnTo>
                      <a:pt x="425" y="107"/>
                    </a:lnTo>
                    <a:lnTo>
                      <a:pt x="425" y="107"/>
                    </a:lnTo>
                    <a:lnTo>
                      <a:pt x="423" y="108"/>
                    </a:lnTo>
                    <a:lnTo>
                      <a:pt x="425" y="108"/>
                    </a:lnTo>
                    <a:lnTo>
                      <a:pt x="425" y="110"/>
                    </a:lnTo>
                    <a:lnTo>
                      <a:pt x="426" y="107"/>
                    </a:lnTo>
                    <a:lnTo>
                      <a:pt x="428" y="107"/>
                    </a:lnTo>
                    <a:lnTo>
                      <a:pt x="428" y="107"/>
                    </a:lnTo>
                    <a:lnTo>
                      <a:pt x="429" y="108"/>
                    </a:lnTo>
                    <a:lnTo>
                      <a:pt x="429" y="110"/>
                    </a:lnTo>
                    <a:lnTo>
                      <a:pt x="428" y="110"/>
                    </a:lnTo>
                    <a:lnTo>
                      <a:pt x="428" y="111"/>
                    </a:lnTo>
                    <a:lnTo>
                      <a:pt x="426" y="111"/>
                    </a:lnTo>
                    <a:lnTo>
                      <a:pt x="426" y="111"/>
                    </a:lnTo>
                    <a:lnTo>
                      <a:pt x="426" y="113"/>
                    </a:lnTo>
                    <a:lnTo>
                      <a:pt x="426" y="115"/>
                    </a:lnTo>
                    <a:lnTo>
                      <a:pt x="425" y="121"/>
                    </a:lnTo>
                    <a:lnTo>
                      <a:pt x="425" y="121"/>
                    </a:lnTo>
                    <a:lnTo>
                      <a:pt x="426" y="121"/>
                    </a:lnTo>
                    <a:lnTo>
                      <a:pt x="428" y="118"/>
                    </a:lnTo>
                    <a:lnTo>
                      <a:pt x="429" y="115"/>
                    </a:lnTo>
                    <a:lnTo>
                      <a:pt x="431" y="111"/>
                    </a:lnTo>
                    <a:lnTo>
                      <a:pt x="431" y="111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32" y="113"/>
                    </a:lnTo>
                    <a:lnTo>
                      <a:pt x="432" y="115"/>
                    </a:lnTo>
                    <a:lnTo>
                      <a:pt x="431" y="115"/>
                    </a:lnTo>
                    <a:lnTo>
                      <a:pt x="432" y="116"/>
                    </a:lnTo>
                    <a:lnTo>
                      <a:pt x="434" y="113"/>
                    </a:lnTo>
                    <a:lnTo>
                      <a:pt x="436" y="113"/>
                    </a:lnTo>
                    <a:lnTo>
                      <a:pt x="437" y="113"/>
                    </a:lnTo>
                    <a:lnTo>
                      <a:pt x="439" y="111"/>
                    </a:lnTo>
                    <a:lnTo>
                      <a:pt x="442" y="111"/>
                    </a:lnTo>
                    <a:lnTo>
                      <a:pt x="443" y="110"/>
                    </a:lnTo>
                    <a:lnTo>
                      <a:pt x="443" y="110"/>
                    </a:lnTo>
                    <a:lnTo>
                      <a:pt x="445" y="110"/>
                    </a:lnTo>
                    <a:lnTo>
                      <a:pt x="450" y="111"/>
                    </a:lnTo>
                    <a:lnTo>
                      <a:pt x="451" y="111"/>
                    </a:lnTo>
                    <a:lnTo>
                      <a:pt x="455" y="113"/>
                    </a:lnTo>
                    <a:lnTo>
                      <a:pt x="455" y="113"/>
                    </a:lnTo>
                    <a:lnTo>
                      <a:pt x="459" y="115"/>
                    </a:lnTo>
                    <a:lnTo>
                      <a:pt x="464" y="116"/>
                    </a:lnTo>
                    <a:lnTo>
                      <a:pt x="466" y="115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2" y="118"/>
                    </a:lnTo>
                    <a:lnTo>
                      <a:pt x="473" y="118"/>
                    </a:lnTo>
                    <a:lnTo>
                      <a:pt x="475" y="116"/>
                    </a:lnTo>
                    <a:lnTo>
                      <a:pt x="480" y="116"/>
                    </a:lnTo>
                    <a:lnTo>
                      <a:pt x="486" y="116"/>
                    </a:lnTo>
                    <a:lnTo>
                      <a:pt x="489" y="116"/>
                    </a:lnTo>
                    <a:lnTo>
                      <a:pt x="492" y="116"/>
                    </a:lnTo>
                    <a:lnTo>
                      <a:pt x="496" y="118"/>
                    </a:lnTo>
                    <a:lnTo>
                      <a:pt x="499" y="119"/>
                    </a:lnTo>
                    <a:lnTo>
                      <a:pt x="500" y="121"/>
                    </a:lnTo>
                    <a:lnTo>
                      <a:pt x="502" y="121"/>
                    </a:lnTo>
                    <a:lnTo>
                      <a:pt x="507" y="124"/>
                    </a:lnTo>
                    <a:lnTo>
                      <a:pt x="508" y="126"/>
                    </a:lnTo>
                    <a:lnTo>
                      <a:pt x="511" y="127"/>
                    </a:lnTo>
                    <a:lnTo>
                      <a:pt x="514" y="129"/>
                    </a:lnTo>
                    <a:lnTo>
                      <a:pt x="516" y="130"/>
                    </a:lnTo>
                    <a:lnTo>
                      <a:pt x="518" y="132"/>
                    </a:lnTo>
                    <a:lnTo>
                      <a:pt x="521" y="135"/>
                    </a:lnTo>
                    <a:lnTo>
                      <a:pt x="524" y="138"/>
                    </a:lnTo>
                    <a:lnTo>
                      <a:pt x="527" y="141"/>
                    </a:lnTo>
                    <a:lnTo>
                      <a:pt x="532" y="143"/>
                    </a:lnTo>
                    <a:lnTo>
                      <a:pt x="533" y="146"/>
                    </a:lnTo>
                    <a:lnTo>
                      <a:pt x="537" y="146"/>
                    </a:lnTo>
                    <a:lnTo>
                      <a:pt x="538" y="146"/>
                    </a:lnTo>
                    <a:lnTo>
                      <a:pt x="540" y="148"/>
                    </a:lnTo>
                    <a:lnTo>
                      <a:pt x="541" y="149"/>
                    </a:lnTo>
                    <a:lnTo>
                      <a:pt x="544" y="148"/>
                    </a:lnTo>
                    <a:lnTo>
                      <a:pt x="548" y="148"/>
                    </a:lnTo>
                    <a:lnTo>
                      <a:pt x="551" y="148"/>
                    </a:lnTo>
                    <a:lnTo>
                      <a:pt x="557" y="149"/>
                    </a:lnTo>
                    <a:lnTo>
                      <a:pt x="559" y="149"/>
                    </a:lnTo>
                    <a:lnTo>
                      <a:pt x="559" y="151"/>
                    </a:lnTo>
                    <a:lnTo>
                      <a:pt x="562" y="156"/>
                    </a:lnTo>
                    <a:lnTo>
                      <a:pt x="563" y="160"/>
                    </a:lnTo>
                    <a:lnTo>
                      <a:pt x="563" y="163"/>
                    </a:lnTo>
                    <a:lnTo>
                      <a:pt x="565" y="167"/>
                    </a:lnTo>
                    <a:lnTo>
                      <a:pt x="566" y="173"/>
                    </a:lnTo>
                    <a:lnTo>
                      <a:pt x="566" y="175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81"/>
                    </a:lnTo>
                    <a:lnTo>
                      <a:pt x="568" y="182"/>
                    </a:lnTo>
                    <a:lnTo>
                      <a:pt x="566" y="184"/>
                    </a:lnTo>
                    <a:lnTo>
                      <a:pt x="566" y="184"/>
                    </a:lnTo>
                    <a:lnTo>
                      <a:pt x="566" y="186"/>
                    </a:lnTo>
                    <a:lnTo>
                      <a:pt x="566" y="186"/>
                    </a:lnTo>
                    <a:lnTo>
                      <a:pt x="566" y="187"/>
                    </a:lnTo>
                    <a:lnTo>
                      <a:pt x="566" y="189"/>
                    </a:lnTo>
                    <a:lnTo>
                      <a:pt x="566" y="190"/>
                    </a:lnTo>
                    <a:lnTo>
                      <a:pt x="566" y="192"/>
                    </a:lnTo>
                    <a:lnTo>
                      <a:pt x="565" y="197"/>
                    </a:lnTo>
                    <a:lnTo>
                      <a:pt x="562" y="204"/>
                    </a:lnTo>
                    <a:lnTo>
                      <a:pt x="560" y="208"/>
                    </a:lnTo>
                    <a:lnTo>
                      <a:pt x="555" y="212"/>
                    </a:lnTo>
                    <a:lnTo>
                      <a:pt x="554" y="215"/>
                    </a:lnTo>
                    <a:lnTo>
                      <a:pt x="552" y="215"/>
                    </a:lnTo>
                    <a:lnTo>
                      <a:pt x="552" y="215"/>
                    </a:lnTo>
                    <a:lnTo>
                      <a:pt x="552" y="215"/>
                    </a:lnTo>
                    <a:lnTo>
                      <a:pt x="552" y="217"/>
                    </a:lnTo>
                    <a:lnTo>
                      <a:pt x="549" y="220"/>
                    </a:lnTo>
                    <a:lnTo>
                      <a:pt x="548" y="222"/>
                    </a:lnTo>
                    <a:lnTo>
                      <a:pt x="544" y="226"/>
                    </a:lnTo>
                    <a:lnTo>
                      <a:pt x="544" y="226"/>
                    </a:lnTo>
                    <a:lnTo>
                      <a:pt x="541" y="228"/>
                    </a:lnTo>
                    <a:lnTo>
                      <a:pt x="540" y="230"/>
                    </a:lnTo>
                    <a:lnTo>
                      <a:pt x="537" y="231"/>
                    </a:lnTo>
                    <a:lnTo>
                      <a:pt x="535" y="234"/>
                    </a:lnTo>
                    <a:lnTo>
                      <a:pt x="533" y="234"/>
                    </a:lnTo>
                    <a:lnTo>
                      <a:pt x="533" y="234"/>
                    </a:lnTo>
                    <a:lnTo>
                      <a:pt x="533" y="236"/>
                    </a:lnTo>
                    <a:lnTo>
                      <a:pt x="532" y="239"/>
                    </a:lnTo>
                    <a:lnTo>
                      <a:pt x="530" y="239"/>
                    </a:lnTo>
                    <a:lnTo>
                      <a:pt x="530" y="239"/>
                    </a:lnTo>
                    <a:lnTo>
                      <a:pt x="532" y="238"/>
                    </a:lnTo>
                    <a:lnTo>
                      <a:pt x="532" y="238"/>
                    </a:lnTo>
                    <a:lnTo>
                      <a:pt x="532" y="238"/>
                    </a:lnTo>
                    <a:lnTo>
                      <a:pt x="530" y="238"/>
                    </a:lnTo>
                    <a:lnTo>
                      <a:pt x="530" y="239"/>
                    </a:lnTo>
                    <a:lnTo>
                      <a:pt x="530" y="241"/>
                    </a:lnTo>
                    <a:lnTo>
                      <a:pt x="529" y="244"/>
                    </a:lnTo>
                    <a:lnTo>
                      <a:pt x="525" y="250"/>
                    </a:lnTo>
                    <a:lnTo>
                      <a:pt x="522" y="255"/>
                    </a:lnTo>
                    <a:lnTo>
                      <a:pt x="521" y="256"/>
                    </a:lnTo>
                    <a:lnTo>
                      <a:pt x="518" y="261"/>
                    </a:lnTo>
                    <a:lnTo>
                      <a:pt x="516" y="263"/>
                    </a:lnTo>
                    <a:lnTo>
                      <a:pt x="514" y="263"/>
                    </a:lnTo>
                    <a:lnTo>
                      <a:pt x="514" y="263"/>
                    </a:lnTo>
                    <a:lnTo>
                      <a:pt x="514" y="260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11" y="260"/>
                    </a:lnTo>
                    <a:lnTo>
                      <a:pt x="510" y="260"/>
                    </a:lnTo>
                    <a:lnTo>
                      <a:pt x="510" y="260"/>
                    </a:lnTo>
                    <a:lnTo>
                      <a:pt x="510" y="261"/>
                    </a:lnTo>
                    <a:lnTo>
                      <a:pt x="510" y="261"/>
                    </a:lnTo>
                    <a:lnTo>
                      <a:pt x="510" y="263"/>
                    </a:lnTo>
                    <a:lnTo>
                      <a:pt x="510" y="264"/>
                    </a:lnTo>
                    <a:lnTo>
                      <a:pt x="508" y="267"/>
                    </a:lnTo>
                    <a:lnTo>
                      <a:pt x="507" y="267"/>
                    </a:lnTo>
                    <a:lnTo>
                      <a:pt x="507" y="271"/>
                    </a:lnTo>
                    <a:lnTo>
                      <a:pt x="505" y="272"/>
                    </a:lnTo>
                    <a:lnTo>
                      <a:pt x="507" y="271"/>
                    </a:lnTo>
                    <a:lnTo>
                      <a:pt x="507" y="272"/>
                    </a:lnTo>
                    <a:lnTo>
                      <a:pt x="507" y="272"/>
                    </a:lnTo>
                    <a:lnTo>
                      <a:pt x="507" y="272"/>
                    </a:lnTo>
                    <a:lnTo>
                      <a:pt x="507" y="274"/>
                    </a:lnTo>
                    <a:lnTo>
                      <a:pt x="507" y="277"/>
                    </a:lnTo>
                    <a:lnTo>
                      <a:pt x="507" y="278"/>
                    </a:lnTo>
                    <a:lnTo>
                      <a:pt x="507" y="278"/>
                    </a:lnTo>
                    <a:lnTo>
                      <a:pt x="508" y="277"/>
                    </a:lnTo>
                    <a:lnTo>
                      <a:pt x="508" y="278"/>
                    </a:lnTo>
                    <a:lnTo>
                      <a:pt x="507" y="286"/>
                    </a:lnTo>
                    <a:lnTo>
                      <a:pt x="507" y="291"/>
                    </a:lnTo>
                    <a:lnTo>
                      <a:pt x="507" y="296"/>
                    </a:lnTo>
                    <a:lnTo>
                      <a:pt x="508" y="301"/>
                    </a:lnTo>
                    <a:lnTo>
                      <a:pt x="508" y="305"/>
                    </a:lnTo>
                    <a:lnTo>
                      <a:pt x="508" y="305"/>
                    </a:lnTo>
                    <a:lnTo>
                      <a:pt x="508" y="310"/>
                    </a:lnTo>
                    <a:lnTo>
                      <a:pt x="507" y="315"/>
                    </a:lnTo>
                    <a:lnTo>
                      <a:pt x="505" y="318"/>
                    </a:lnTo>
                    <a:lnTo>
                      <a:pt x="505" y="323"/>
                    </a:lnTo>
                    <a:lnTo>
                      <a:pt x="503" y="324"/>
                    </a:lnTo>
                    <a:lnTo>
                      <a:pt x="503" y="326"/>
                    </a:lnTo>
                    <a:lnTo>
                      <a:pt x="505" y="330"/>
                    </a:lnTo>
                    <a:lnTo>
                      <a:pt x="505" y="332"/>
                    </a:lnTo>
                    <a:lnTo>
                      <a:pt x="503" y="334"/>
                    </a:lnTo>
                    <a:lnTo>
                      <a:pt x="500" y="335"/>
                    </a:lnTo>
                    <a:lnTo>
                      <a:pt x="500" y="337"/>
                    </a:lnTo>
                    <a:lnTo>
                      <a:pt x="497" y="340"/>
                    </a:lnTo>
                    <a:lnTo>
                      <a:pt x="496" y="346"/>
                    </a:lnTo>
                    <a:lnTo>
                      <a:pt x="496" y="349"/>
                    </a:lnTo>
                    <a:lnTo>
                      <a:pt x="497" y="356"/>
                    </a:lnTo>
                    <a:lnTo>
                      <a:pt x="497" y="357"/>
                    </a:lnTo>
                    <a:lnTo>
                      <a:pt x="496" y="360"/>
                    </a:lnTo>
                    <a:lnTo>
                      <a:pt x="496" y="360"/>
                    </a:lnTo>
                    <a:lnTo>
                      <a:pt x="492" y="362"/>
                    </a:lnTo>
                    <a:lnTo>
                      <a:pt x="491" y="365"/>
                    </a:lnTo>
                    <a:lnTo>
                      <a:pt x="489" y="370"/>
                    </a:lnTo>
                    <a:lnTo>
                      <a:pt x="488" y="370"/>
                    </a:lnTo>
                    <a:lnTo>
                      <a:pt x="488" y="373"/>
                    </a:lnTo>
                    <a:lnTo>
                      <a:pt x="486" y="375"/>
                    </a:lnTo>
                    <a:lnTo>
                      <a:pt x="484" y="378"/>
                    </a:lnTo>
                    <a:lnTo>
                      <a:pt x="481" y="379"/>
                    </a:lnTo>
                    <a:lnTo>
                      <a:pt x="481" y="379"/>
                    </a:lnTo>
                    <a:lnTo>
                      <a:pt x="480" y="381"/>
                    </a:lnTo>
                    <a:lnTo>
                      <a:pt x="478" y="384"/>
                    </a:lnTo>
                    <a:lnTo>
                      <a:pt x="477" y="389"/>
                    </a:lnTo>
                    <a:lnTo>
                      <a:pt x="478" y="390"/>
                    </a:lnTo>
                    <a:lnTo>
                      <a:pt x="478" y="390"/>
                    </a:lnTo>
                    <a:lnTo>
                      <a:pt x="478" y="395"/>
                    </a:lnTo>
                    <a:lnTo>
                      <a:pt x="478" y="397"/>
                    </a:lnTo>
                    <a:lnTo>
                      <a:pt x="477" y="398"/>
                    </a:lnTo>
                    <a:lnTo>
                      <a:pt x="470" y="400"/>
                    </a:lnTo>
                    <a:lnTo>
                      <a:pt x="467" y="401"/>
                    </a:lnTo>
                    <a:lnTo>
                      <a:pt x="464" y="405"/>
                    </a:lnTo>
                    <a:lnTo>
                      <a:pt x="464" y="406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9"/>
                    </a:lnTo>
                    <a:lnTo>
                      <a:pt x="462" y="411"/>
                    </a:lnTo>
                    <a:lnTo>
                      <a:pt x="462" y="411"/>
                    </a:lnTo>
                    <a:lnTo>
                      <a:pt x="455" y="411"/>
                    </a:lnTo>
                    <a:lnTo>
                      <a:pt x="451" y="411"/>
                    </a:lnTo>
                    <a:lnTo>
                      <a:pt x="450" y="411"/>
                    </a:lnTo>
                    <a:lnTo>
                      <a:pt x="448" y="411"/>
                    </a:lnTo>
                    <a:lnTo>
                      <a:pt x="448" y="409"/>
                    </a:lnTo>
                    <a:lnTo>
                      <a:pt x="448" y="409"/>
                    </a:lnTo>
                    <a:lnTo>
                      <a:pt x="448" y="408"/>
                    </a:lnTo>
                    <a:lnTo>
                      <a:pt x="448" y="408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5" y="408"/>
                    </a:lnTo>
                    <a:lnTo>
                      <a:pt x="445" y="409"/>
                    </a:lnTo>
                    <a:lnTo>
                      <a:pt x="447" y="409"/>
                    </a:lnTo>
                    <a:lnTo>
                      <a:pt x="447" y="411"/>
                    </a:lnTo>
                    <a:lnTo>
                      <a:pt x="447" y="411"/>
                    </a:lnTo>
                    <a:lnTo>
                      <a:pt x="443" y="411"/>
                    </a:lnTo>
                    <a:lnTo>
                      <a:pt x="442" y="412"/>
                    </a:lnTo>
                    <a:lnTo>
                      <a:pt x="439" y="412"/>
                    </a:lnTo>
                    <a:lnTo>
                      <a:pt x="436" y="412"/>
                    </a:lnTo>
                    <a:lnTo>
                      <a:pt x="436" y="412"/>
                    </a:lnTo>
                    <a:lnTo>
                      <a:pt x="436" y="412"/>
                    </a:lnTo>
                    <a:lnTo>
                      <a:pt x="437" y="412"/>
                    </a:lnTo>
                    <a:lnTo>
                      <a:pt x="439" y="411"/>
                    </a:lnTo>
                    <a:lnTo>
                      <a:pt x="439" y="411"/>
                    </a:lnTo>
                    <a:lnTo>
                      <a:pt x="437" y="409"/>
                    </a:lnTo>
                    <a:lnTo>
                      <a:pt x="434" y="411"/>
                    </a:lnTo>
                    <a:lnTo>
                      <a:pt x="432" y="411"/>
                    </a:lnTo>
                    <a:lnTo>
                      <a:pt x="429" y="411"/>
                    </a:lnTo>
                    <a:lnTo>
                      <a:pt x="426" y="412"/>
                    </a:lnTo>
                    <a:lnTo>
                      <a:pt x="425" y="412"/>
                    </a:lnTo>
                    <a:lnTo>
                      <a:pt x="425" y="414"/>
                    </a:lnTo>
                    <a:lnTo>
                      <a:pt x="426" y="414"/>
                    </a:lnTo>
                    <a:lnTo>
                      <a:pt x="426" y="416"/>
                    </a:lnTo>
                    <a:lnTo>
                      <a:pt x="426" y="416"/>
                    </a:lnTo>
                    <a:lnTo>
                      <a:pt x="425" y="417"/>
                    </a:lnTo>
                    <a:lnTo>
                      <a:pt x="421" y="417"/>
                    </a:lnTo>
                    <a:lnTo>
                      <a:pt x="417" y="420"/>
                    </a:lnTo>
                    <a:lnTo>
                      <a:pt x="415" y="420"/>
                    </a:lnTo>
                    <a:lnTo>
                      <a:pt x="414" y="422"/>
                    </a:lnTo>
                    <a:lnTo>
                      <a:pt x="414" y="423"/>
                    </a:lnTo>
                    <a:lnTo>
                      <a:pt x="414" y="423"/>
                    </a:lnTo>
                    <a:lnTo>
                      <a:pt x="412" y="423"/>
                    </a:lnTo>
                    <a:lnTo>
                      <a:pt x="410" y="423"/>
                    </a:lnTo>
                    <a:lnTo>
                      <a:pt x="409" y="423"/>
                    </a:lnTo>
                    <a:lnTo>
                      <a:pt x="406" y="423"/>
                    </a:lnTo>
                    <a:lnTo>
                      <a:pt x="396" y="428"/>
                    </a:lnTo>
                    <a:lnTo>
                      <a:pt x="393" y="430"/>
                    </a:lnTo>
                    <a:lnTo>
                      <a:pt x="390" y="434"/>
                    </a:lnTo>
                    <a:lnTo>
                      <a:pt x="382" y="438"/>
                    </a:lnTo>
                    <a:lnTo>
                      <a:pt x="379" y="441"/>
                    </a:lnTo>
                    <a:lnTo>
                      <a:pt x="379" y="442"/>
                    </a:lnTo>
                    <a:lnTo>
                      <a:pt x="379" y="442"/>
                    </a:lnTo>
                    <a:lnTo>
                      <a:pt x="377" y="442"/>
                    </a:lnTo>
                    <a:lnTo>
                      <a:pt x="377" y="442"/>
                    </a:lnTo>
                    <a:lnTo>
                      <a:pt x="379" y="442"/>
                    </a:lnTo>
                    <a:lnTo>
                      <a:pt x="377" y="444"/>
                    </a:lnTo>
                    <a:lnTo>
                      <a:pt x="377" y="445"/>
                    </a:lnTo>
                    <a:lnTo>
                      <a:pt x="374" y="449"/>
                    </a:lnTo>
                    <a:lnTo>
                      <a:pt x="374" y="449"/>
                    </a:lnTo>
                    <a:lnTo>
                      <a:pt x="374" y="447"/>
                    </a:lnTo>
                    <a:lnTo>
                      <a:pt x="373" y="447"/>
                    </a:lnTo>
                    <a:lnTo>
                      <a:pt x="371" y="445"/>
                    </a:lnTo>
                    <a:lnTo>
                      <a:pt x="371" y="447"/>
                    </a:lnTo>
                    <a:lnTo>
                      <a:pt x="371" y="449"/>
                    </a:lnTo>
                    <a:lnTo>
                      <a:pt x="369" y="449"/>
                    </a:lnTo>
                    <a:lnTo>
                      <a:pt x="369" y="449"/>
                    </a:lnTo>
                    <a:lnTo>
                      <a:pt x="368" y="449"/>
                    </a:lnTo>
                    <a:lnTo>
                      <a:pt x="366" y="447"/>
                    </a:lnTo>
                    <a:lnTo>
                      <a:pt x="366" y="449"/>
                    </a:lnTo>
                    <a:lnTo>
                      <a:pt x="369" y="450"/>
                    </a:lnTo>
                    <a:lnTo>
                      <a:pt x="371" y="450"/>
                    </a:lnTo>
                    <a:lnTo>
                      <a:pt x="371" y="450"/>
                    </a:lnTo>
                    <a:lnTo>
                      <a:pt x="369" y="455"/>
                    </a:lnTo>
                    <a:lnTo>
                      <a:pt x="368" y="455"/>
                    </a:lnTo>
                    <a:lnTo>
                      <a:pt x="368" y="455"/>
                    </a:lnTo>
                    <a:lnTo>
                      <a:pt x="368" y="455"/>
                    </a:lnTo>
                    <a:lnTo>
                      <a:pt x="368" y="457"/>
                    </a:lnTo>
                    <a:lnTo>
                      <a:pt x="368" y="460"/>
                    </a:lnTo>
                    <a:lnTo>
                      <a:pt x="368" y="461"/>
                    </a:lnTo>
                    <a:lnTo>
                      <a:pt x="366" y="461"/>
                    </a:lnTo>
                    <a:lnTo>
                      <a:pt x="366" y="461"/>
                    </a:lnTo>
                    <a:lnTo>
                      <a:pt x="366" y="463"/>
                    </a:lnTo>
                    <a:lnTo>
                      <a:pt x="368" y="463"/>
                    </a:lnTo>
                    <a:lnTo>
                      <a:pt x="368" y="464"/>
                    </a:lnTo>
                    <a:lnTo>
                      <a:pt x="368" y="466"/>
                    </a:lnTo>
                    <a:lnTo>
                      <a:pt x="368" y="468"/>
                    </a:lnTo>
                    <a:lnTo>
                      <a:pt x="368" y="471"/>
                    </a:lnTo>
                    <a:lnTo>
                      <a:pt x="368" y="474"/>
                    </a:lnTo>
                    <a:lnTo>
                      <a:pt x="369" y="474"/>
                    </a:lnTo>
                    <a:lnTo>
                      <a:pt x="369" y="475"/>
                    </a:lnTo>
                    <a:lnTo>
                      <a:pt x="368" y="477"/>
                    </a:lnTo>
                    <a:lnTo>
                      <a:pt x="369" y="479"/>
                    </a:lnTo>
                    <a:lnTo>
                      <a:pt x="368" y="482"/>
                    </a:lnTo>
                    <a:lnTo>
                      <a:pt x="368" y="485"/>
                    </a:lnTo>
                    <a:lnTo>
                      <a:pt x="368" y="490"/>
                    </a:lnTo>
                    <a:lnTo>
                      <a:pt x="368" y="491"/>
                    </a:lnTo>
                    <a:lnTo>
                      <a:pt x="366" y="493"/>
                    </a:lnTo>
                    <a:lnTo>
                      <a:pt x="365" y="494"/>
                    </a:lnTo>
                    <a:lnTo>
                      <a:pt x="365" y="497"/>
                    </a:lnTo>
                    <a:lnTo>
                      <a:pt x="361" y="499"/>
                    </a:lnTo>
                    <a:lnTo>
                      <a:pt x="358" y="502"/>
                    </a:lnTo>
                    <a:lnTo>
                      <a:pt x="355" y="505"/>
                    </a:lnTo>
                    <a:lnTo>
                      <a:pt x="352" y="509"/>
                    </a:lnTo>
                    <a:lnTo>
                      <a:pt x="347" y="516"/>
                    </a:lnTo>
                    <a:lnTo>
                      <a:pt x="344" y="526"/>
                    </a:lnTo>
                    <a:lnTo>
                      <a:pt x="339" y="534"/>
                    </a:lnTo>
                    <a:lnTo>
                      <a:pt x="338" y="537"/>
                    </a:lnTo>
                    <a:lnTo>
                      <a:pt x="335" y="538"/>
                    </a:lnTo>
                    <a:lnTo>
                      <a:pt x="332" y="543"/>
                    </a:lnTo>
                    <a:lnTo>
                      <a:pt x="327" y="546"/>
                    </a:lnTo>
                    <a:lnTo>
                      <a:pt x="322" y="549"/>
                    </a:lnTo>
                    <a:lnTo>
                      <a:pt x="320" y="551"/>
                    </a:lnTo>
                    <a:lnTo>
                      <a:pt x="319" y="553"/>
                    </a:lnTo>
                    <a:lnTo>
                      <a:pt x="317" y="553"/>
                    </a:lnTo>
                    <a:lnTo>
                      <a:pt x="319" y="551"/>
                    </a:lnTo>
                    <a:lnTo>
                      <a:pt x="319" y="549"/>
                    </a:lnTo>
                    <a:lnTo>
                      <a:pt x="317" y="548"/>
                    </a:lnTo>
                    <a:lnTo>
                      <a:pt x="319" y="548"/>
                    </a:lnTo>
                    <a:lnTo>
                      <a:pt x="320" y="549"/>
                    </a:lnTo>
                    <a:lnTo>
                      <a:pt x="322" y="548"/>
                    </a:lnTo>
                    <a:lnTo>
                      <a:pt x="322" y="548"/>
                    </a:lnTo>
                    <a:lnTo>
                      <a:pt x="324" y="548"/>
                    </a:lnTo>
                    <a:lnTo>
                      <a:pt x="327" y="543"/>
                    </a:lnTo>
                    <a:lnTo>
                      <a:pt x="330" y="543"/>
                    </a:lnTo>
                    <a:lnTo>
                      <a:pt x="332" y="540"/>
                    </a:lnTo>
                    <a:lnTo>
                      <a:pt x="332" y="540"/>
                    </a:lnTo>
                    <a:lnTo>
                      <a:pt x="332" y="537"/>
                    </a:lnTo>
                    <a:lnTo>
                      <a:pt x="332" y="537"/>
                    </a:lnTo>
                    <a:lnTo>
                      <a:pt x="333" y="537"/>
                    </a:lnTo>
                    <a:lnTo>
                      <a:pt x="335" y="535"/>
                    </a:lnTo>
                    <a:lnTo>
                      <a:pt x="335" y="535"/>
                    </a:lnTo>
                    <a:lnTo>
                      <a:pt x="335" y="534"/>
                    </a:lnTo>
                    <a:lnTo>
                      <a:pt x="336" y="532"/>
                    </a:lnTo>
                    <a:lnTo>
                      <a:pt x="338" y="531"/>
                    </a:lnTo>
                    <a:lnTo>
                      <a:pt x="338" y="526"/>
                    </a:lnTo>
                    <a:lnTo>
                      <a:pt x="338" y="526"/>
                    </a:lnTo>
                    <a:lnTo>
                      <a:pt x="339" y="526"/>
                    </a:lnTo>
                    <a:lnTo>
                      <a:pt x="339" y="526"/>
                    </a:lnTo>
                    <a:lnTo>
                      <a:pt x="339" y="524"/>
                    </a:lnTo>
                    <a:lnTo>
                      <a:pt x="339" y="523"/>
                    </a:lnTo>
                    <a:lnTo>
                      <a:pt x="338" y="523"/>
                    </a:lnTo>
                    <a:lnTo>
                      <a:pt x="335" y="526"/>
                    </a:lnTo>
                    <a:lnTo>
                      <a:pt x="333" y="526"/>
                    </a:lnTo>
                    <a:lnTo>
                      <a:pt x="333" y="523"/>
                    </a:lnTo>
                    <a:lnTo>
                      <a:pt x="332" y="523"/>
                    </a:lnTo>
                    <a:lnTo>
                      <a:pt x="330" y="521"/>
                    </a:lnTo>
                    <a:lnTo>
                      <a:pt x="330" y="520"/>
                    </a:lnTo>
                    <a:lnTo>
                      <a:pt x="330" y="520"/>
                    </a:lnTo>
                    <a:lnTo>
                      <a:pt x="330" y="521"/>
                    </a:lnTo>
                    <a:lnTo>
                      <a:pt x="330" y="523"/>
                    </a:lnTo>
                    <a:lnTo>
                      <a:pt x="332" y="524"/>
                    </a:lnTo>
                    <a:lnTo>
                      <a:pt x="332" y="526"/>
                    </a:lnTo>
                    <a:lnTo>
                      <a:pt x="330" y="527"/>
                    </a:lnTo>
                    <a:lnTo>
                      <a:pt x="330" y="529"/>
                    </a:lnTo>
                    <a:lnTo>
                      <a:pt x="330" y="531"/>
                    </a:lnTo>
                    <a:lnTo>
                      <a:pt x="328" y="531"/>
                    </a:lnTo>
                    <a:lnTo>
                      <a:pt x="328" y="531"/>
                    </a:lnTo>
                    <a:lnTo>
                      <a:pt x="328" y="532"/>
                    </a:lnTo>
                    <a:lnTo>
                      <a:pt x="327" y="534"/>
                    </a:lnTo>
                    <a:lnTo>
                      <a:pt x="327" y="535"/>
                    </a:lnTo>
                    <a:lnTo>
                      <a:pt x="327" y="535"/>
                    </a:lnTo>
                    <a:lnTo>
                      <a:pt x="327" y="537"/>
                    </a:lnTo>
                    <a:lnTo>
                      <a:pt x="324" y="538"/>
                    </a:lnTo>
                    <a:lnTo>
                      <a:pt x="320" y="540"/>
                    </a:lnTo>
                    <a:lnTo>
                      <a:pt x="319" y="542"/>
                    </a:lnTo>
                    <a:lnTo>
                      <a:pt x="319" y="543"/>
                    </a:lnTo>
                    <a:lnTo>
                      <a:pt x="319" y="545"/>
                    </a:lnTo>
                    <a:lnTo>
                      <a:pt x="317" y="546"/>
                    </a:lnTo>
                    <a:lnTo>
                      <a:pt x="316" y="549"/>
                    </a:lnTo>
                    <a:lnTo>
                      <a:pt x="316" y="551"/>
                    </a:lnTo>
                    <a:lnTo>
                      <a:pt x="317" y="553"/>
                    </a:lnTo>
                    <a:lnTo>
                      <a:pt x="317" y="554"/>
                    </a:lnTo>
                    <a:lnTo>
                      <a:pt x="316" y="554"/>
                    </a:lnTo>
                    <a:lnTo>
                      <a:pt x="316" y="556"/>
                    </a:lnTo>
                    <a:lnTo>
                      <a:pt x="314" y="557"/>
                    </a:lnTo>
                    <a:lnTo>
                      <a:pt x="311" y="565"/>
                    </a:lnTo>
                    <a:lnTo>
                      <a:pt x="309" y="570"/>
                    </a:lnTo>
                    <a:lnTo>
                      <a:pt x="308" y="572"/>
                    </a:lnTo>
                    <a:lnTo>
                      <a:pt x="306" y="573"/>
                    </a:lnTo>
                    <a:lnTo>
                      <a:pt x="300" y="579"/>
                    </a:lnTo>
                    <a:lnTo>
                      <a:pt x="298" y="579"/>
                    </a:lnTo>
                    <a:lnTo>
                      <a:pt x="298" y="578"/>
                    </a:lnTo>
                    <a:lnTo>
                      <a:pt x="297" y="578"/>
                    </a:lnTo>
                    <a:lnTo>
                      <a:pt x="297" y="578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7" y="576"/>
                    </a:lnTo>
                    <a:lnTo>
                      <a:pt x="298" y="576"/>
                    </a:lnTo>
                    <a:lnTo>
                      <a:pt x="298" y="575"/>
                    </a:lnTo>
                    <a:lnTo>
                      <a:pt x="298" y="573"/>
                    </a:lnTo>
                    <a:lnTo>
                      <a:pt x="298" y="572"/>
                    </a:lnTo>
                    <a:lnTo>
                      <a:pt x="298" y="570"/>
                    </a:lnTo>
                    <a:lnTo>
                      <a:pt x="298" y="568"/>
                    </a:lnTo>
                    <a:lnTo>
                      <a:pt x="300" y="568"/>
                    </a:lnTo>
                    <a:lnTo>
                      <a:pt x="300" y="568"/>
                    </a:lnTo>
                    <a:lnTo>
                      <a:pt x="300" y="568"/>
                    </a:lnTo>
                    <a:lnTo>
                      <a:pt x="302" y="568"/>
                    </a:lnTo>
                    <a:lnTo>
                      <a:pt x="302" y="567"/>
                    </a:lnTo>
                    <a:lnTo>
                      <a:pt x="303" y="565"/>
                    </a:lnTo>
                    <a:lnTo>
                      <a:pt x="303" y="564"/>
                    </a:lnTo>
                    <a:lnTo>
                      <a:pt x="305" y="564"/>
                    </a:lnTo>
                    <a:lnTo>
                      <a:pt x="305" y="564"/>
                    </a:lnTo>
                    <a:lnTo>
                      <a:pt x="305" y="565"/>
                    </a:lnTo>
                    <a:lnTo>
                      <a:pt x="306" y="565"/>
                    </a:lnTo>
                    <a:lnTo>
                      <a:pt x="306" y="565"/>
                    </a:lnTo>
                    <a:lnTo>
                      <a:pt x="308" y="565"/>
                    </a:lnTo>
                    <a:lnTo>
                      <a:pt x="308" y="565"/>
                    </a:lnTo>
                    <a:lnTo>
                      <a:pt x="308" y="564"/>
                    </a:lnTo>
                    <a:lnTo>
                      <a:pt x="309" y="564"/>
                    </a:lnTo>
                    <a:lnTo>
                      <a:pt x="309" y="562"/>
                    </a:lnTo>
                    <a:lnTo>
                      <a:pt x="309" y="561"/>
                    </a:lnTo>
                    <a:lnTo>
                      <a:pt x="311" y="561"/>
                    </a:lnTo>
                    <a:lnTo>
                      <a:pt x="311" y="559"/>
                    </a:lnTo>
                    <a:lnTo>
                      <a:pt x="311" y="559"/>
                    </a:lnTo>
                    <a:lnTo>
                      <a:pt x="309" y="559"/>
                    </a:lnTo>
                    <a:lnTo>
                      <a:pt x="309" y="557"/>
                    </a:lnTo>
                    <a:lnTo>
                      <a:pt x="309" y="556"/>
                    </a:lnTo>
                    <a:lnTo>
                      <a:pt x="309" y="554"/>
                    </a:lnTo>
                    <a:lnTo>
                      <a:pt x="309" y="554"/>
                    </a:lnTo>
                    <a:lnTo>
                      <a:pt x="308" y="554"/>
                    </a:lnTo>
                    <a:lnTo>
                      <a:pt x="308" y="554"/>
                    </a:lnTo>
                    <a:lnTo>
                      <a:pt x="308" y="556"/>
                    </a:lnTo>
                    <a:lnTo>
                      <a:pt x="308" y="556"/>
                    </a:lnTo>
                    <a:lnTo>
                      <a:pt x="308" y="556"/>
                    </a:lnTo>
                    <a:lnTo>
                      <a:pt x="308" y="557"/>
                    </a:lnTo>
                    <a:lnTo>
                      <a:pt x="306" y="557"/>
                    </a:lnTo>
                    <a:lnTo>
                      <a:pt x="305" y="559"/>
                    </a:lnTo>
                    <a:lnTo>
                      <a:pt x="305" y="559"/>
                    </a:lnTo>
                    <a:lnTo>
                      <a:pt x="305" y="561"/>
                    </a:lnTo>
                    <a:lnTo>
                      <a:pt x="303" y="561"/>
                    </a:lnTo>
                    <a:lnTo>
                      <a:pt x="303" y="562"/>
                    </a:lnTo>
                    <a:lnTo>
                      <a:pt x="302" y="562"/>
                    </a:lnTo>
                    <a:lnTo>
                      <a:pt x="302" y="561"/>
                    </a:lnTo>
                    <a:lnTo>
                      <a:pt x="300" y="561"/>
                    </a:lnTo>
                    <a:lnTo>
                      <a:pt x="297" y="559"/>
                    </a:lnTo>
                    <a:lnTo>
                      <a:pt x="295" y="557"/>
                    </a:lnTo>
                    <a:lnTo>
                      <a:pt x="295" y="556"/>
                    </a:lnTo>
                    <a:lnTo>
                      <a:pt x="294" y="554"/>
                    </a:lnTo>
                    <a:lnTo>
                      <a:pt x="294" y="553"/>
                    </a:lnTo>
                    <a:lnTo>
                      <a:pt x="294" y="553"/>
                    </a:lnTo>
                    <a:lnTo>
                      <a:pt x="294" y="551"/>
                    </a:lnTo>
                    <a:lnTo>
                      <a:pt x="292" y="551"/>
                    </a:lnTo>
                    <a:lnTo>
                      <a:pt x="291" y="549"/>
                    </a:lnTo>
                    <a:lnTo>
                      <a:pt x="291" y="549"/>
                    </a:lnTo>
                    <a:lnTo>
                      <a:pt x="289" y="549"/>
                    </a:lnTo>
                    <a:lnTo>
                      <a:pt x="287" y="548"/>
                    </a:lnTo>
                    <a:lnTo>
                      <a:pt x="284" y="546"/>
                    </a:lnTo>
                    <a:lnTo>
                      <a:pt x="283" y="545"/>
                    </a:lnTo>
                    <a:lnTo>
                      <a:pt x="283" y="543"/>
                    </a:lnTo>
                    <a:lnTo>
                      <a:pt x="281" y="543"/>
                    </a:lnTo>
                    <a:lnTo>
                      <a:pt x="278" y="542"/>
                    </a:lnTo>
                    <a:lnTo>
                      <a:pt x="275" y="540"/>
                    </a:lnTo>
                    <a:lnTo>
                      <a:pt x="275" y="540"/>
                    </a:lnTo>
                    <a:lnTo>
                      <a:pt x="273" y="540"/>
                    </a:lnTo>
                    <a:lnTo>
                      <a:pt x="272" y="538"/>
                    </a:lnTo>
                    <a:lnTo>
                      <a:pt x="272" y="538"/>
                    </a:lnTo>
                    <a:lnTo>
                      <a:pt x="272" y="537"/>
                    </a:lnTo>
                    <a:lnTo>
                      <a:pt x="270" y="537"/>
                    </a:lnTo>
                    <a:lnTo>
                      <a:pt x="270" y="535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7" y="532"/>
                    </a:lnTo>
                    <a:lnTo>
                      <a:pt x="267" y="532"/>
                    </a:lnTo>
                    <a:lnTo>
                      <a:pt x="267" y="534"/>
                    </a:lnTo>
                    <a:lnTo>
                      <a:pt x="265" y="534"/>
                    </a:lnTo>
                    <a:lnTo>
                      <a:pt x="265" y="534"/>
                    </a:lnTo>
                    <a:lnTo>
                      <a:pt x="265" y="535"/>
                    </a:lnTo>
                    <a:lnTo>
                      <a:pt x="264" y="535"/>
                    </a:lnTo>
                    <a:lnTo>
                      <a:pt x="264" y="537"/>
                    </a:lnTo>
                    <a:lnTo>
                      <a:pt x="262" y="537"/>
                    </a:lnTo>
                    <a:lnTo>
                      <a:pt x="261" y="537"/>
                    </a:lnTo>
                    <a:lnTo>
                      <a:pt x="261" y="535"/>
                    </a:lnTo>
                    <a:lnTo>
                      <a:pt x="261" y="535"/>
                    </a:lnTo>
                    <a:lnTo>
                      <a:pt x="261" y="532"/>
                    </a:lnTo>
                    <a:lnTo>
                      <a:pt x="261" y="532"/>
                    </a:lnTo>
                    <a:lnTo>
                      <a:pt x="259" y="531"/>
                    </a:lnTo>
                    <a:lnTo>
                      <a:pt x="259" y="529"/>
                    </a:lnTo>
                    <a:lnTo>
                      <a:pt x="256" y="526"/>
                    </a:lnTo>
                    <a:lnTo>
                      <a:pt x="251" y="523"/>
                    </a:lnTo>
                    <a:lnTo>
                      <a:pt x="250" y="521"/>
                    </a:lnTo>
                    <a:lnTo>
                      <a:pt x="248" y="521"/>
                    </a:lnTo>
                    <a:lnTo>
                      <a:pt x="246" y="521"/>
                    </a:lnTo>
                    <a:lnTo>
                      <a:pt x="245" y="521"/>
                    </a:lnTo>
                    <a:lnTo>
                      <a:pt x="245" y="523"/>
                    </a:lnTo>
                    <a:lnTo>
                      <a:pt x="243" y="524"/>
                    </a:lnTo>
                    <a:lnTo>
                      <a:pt x="242" y="524"/>
                    </a:lnTo>
                    <a:lnTo>
                      <a:pt x="238" y="523"/>
                    </a:lnTo>
                    <a:lnTo>
                      <a:pt x="238" y="523"/>
                    </a:lnTo>
                    <a:lnTo>
                      <a:pt x="238" y="521"/>
                    </a:lnTo>
                    <a:lnTo>
                      <a:pt x="242" y="520"/>
                    </a:lnTo>
                    <a:lnTo>
                      <a:pt x="242" y="518"/>
                    </a:lnTo>
                    <a:lnTo>
                      <a:pt x="242" y="516"/>
                    </a:lnTo>
                    <a:lnTo>
                      <a:pt x="243" y="516"/>
                    </a:lnTo>
                    <a:lnTo>
                      <a:pt x="245" y="515"/>
                    </a:lnTo>
                    <a:lnTo>
                      <a:pt x="248" y="513"/>
                    </a:lnTo>
                    <a:lnTo>
                      <a:pt x="250" y="510"/>
                    </a:lnTo>
                    <a:lnTo>
                      <a:pt x="251" y="509"/>
                    </a:lnTo>
                    <a:lnTo>
                      <a:pt x="253" y="507"/>
                    </a:lnTo>
                    <a:lnTo>
                      <a:pt x="253" y="505"/>
                    </a:lnTo>
                    <a:lnTo>
                      <a:pt x="254" y="505"/>
                    </a:lnTo>
                    <a:lnTo>
                      <a:pt x="256" y="504"/>
                    </a:lnTo>
                    <a:lnTo>
                      <a:pt x="256" y="501"/>
                    </a:lnTo>
                    <a:lnTo>
                      <a:pt x="257" y="499"/>
                    </a:lnTo>
                    <a:lnTo>
                      <a:pt x="259" y="497"/>
                    </a:lnTo>
                    <a:lnTo>
                      <a:pt x="261" y="497"/>
                    </a:lnTo>
                    <a:lnTo>
                      <a:pt x="261" y="496"/>
                    </a:lnTo>
                    <a:lnTo>
                      <a:pt x="262" y="496"/>
                    </a:lnTo>
                    <a:lnTo>
                      <a:pt x="262" y="496"/>
                    </a:lnTo>
                    <a:lnTo>
                      <a:pt x="262" y="494"/>
                    </a:lnTo>
                    <a:lnTo>
                      <a:pt x="262" y="494"/>
                    </a:lnTo>
                    <a:lnTo>
                      <a:pt x="262" y="494"/>
                    </a:lnTo>
                    <a:lnTo>
                      <a:pt x="264" y="493"/>
                    </a:lnTo>
                    <a:lnTo>
                      <a:pt x="264" y="494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5" y="491"/>
                    </a:lnTo>
                    <a:lnTo>
                      <a:pt x="267" y="490"/>
                    </a:lnTo>
                    <a:lnTo>
                      <a:pt x="268" y="490"/>
                    </a:lnTo>
                    <a:lnTo>
                      <a:pt x="270" y="488"/>
                    </a:lnTo>
                    <a:lnTo>
                      <a:pt x="270" y="488"/>
                    </a:lnTo>
                    <a:lnTo>
                      <a:pt x="272" y="486"/>
                    </a:lnTo>
                    <a:lnTo>
                      <a:pt x="275" y="486"/>
                    </a:lnTo>
                    <a:lnTo>
                      <a:pt x="275" y="485"/>
                    </a:lnTo>
                    <a:lnTo>
                      <a:pt x="275" y="485"/>
                    </a:lnTo>
                    <a:lnTo>
                      <a:pt x="275" y="485"/>
                    </a:lnTo>
                    <a:lnTo>
                      <a:pt x="276" y="483"/>
                    </a:lnTo>
                    <a:lnTo>
                      <a:pt x="276" y="483"/>
                    </a:lnTo>
                    <a:lnTo>
                      <a:pt x="276" y="483"/>
                    </a:lnTo>
                    <a:lnTo>
                      <a:pt x="278" y="482"/>
                    </a:lnTo>
                    <a:lnTo>
                      <a:pt x="278" y="482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281" y="480"/>
                    </a:lnTo>
                    <a:lnTo>
                      <a:pt x="281" y="480"/>
                    </a:lnTo>
                    <a:lnTo>
                      <a:pt x="283" y="480"/>
                    </a:lnTo>
                    <a:lnTo>
                      <a:pt x="283" y="480"/>
                    </a:lnTo>
                    <a:lnTo>
                      <a:pt x="284" y="480"/>
                    </a:lnTo>
                    <a:lnTo>
                      <a:pt x="286" y="479"/>
                    </a:lnTo>
                    <a:lnTo>
                      <a:pt x="286" y="479"/>
                    </a:lnTo>
                    <a:lnTo>
                      <a:pt x="287" y="477"/>
                    </a:lnTo>
                    <a:lnTo>
                      <a:pt x="287" y="477"/>
                    </a:lnTo>
                    <a:lnTo>
                      <a:pt x="289" y="477"/>
                    </a:lnTo>
                    <a:lnTo>
                      <a:pt x="289" y="477"/>
                    </a:lnTo>
                    <a:lnTo>
                      <a:pt x="291" y="475"/>
                    </a:lnTo>
                    <a:lnTo>
                      <a:pt x="292" y="475"/>
                    </a:lnTo>
                    <a:lnTo>
                      <a:pt x="292" y="474"/>
                    </a:lnTo>
                    <a:lnTo>
                      <a:pt x="294" y="472"/>
                    </a:lnTo>
                    <a:lnTo>
                      <a:pt x="294" y="471"/>
                    </a:lnTo>
                    <a:lnTo>
                      <a:pt x="294" y="469"/>
                    </a:lnTo>
                    <a:lnTo>
                      <a:pt x="294" y="469"/>
                    </a:lnTo>
                    <a:lnTo>
                      <a:pt x="294" y="468"/>
                    </a:lnTo>
                    <a:lnTo>
                      <a:pt x="294" y="464"/>
                    </a:lnTo>
                    <a:lnTo>
                      <a:pt x="294" y="463"/>
                    </a:lnTo>
                    <a:lnTo>
                      <a:pt x="295" y="461"/>
                    </a:lnTo>
                    <a:lnTo>
                      <a:pt x="295" y="461"/>
                    </a:lnTo>
                    <a:lnTo>
                      <a:pt x="294" y="458"/>
                    </a:lnTo>
                    <a:lnTo>
                      <a:pt x="292" y="457"/>
                    </a:lnTo>
                    <a:lnTo>
                      <a:pt x="292" y="453"/>
                    </a:lnTo>
                    <a:lnTo>
                      <a:pt x="292" y="452"/>
                    </a:lnTo>
                    <a:lnTo>
                      <a:pt x="291" y="452"/>
                    </a:lnTo>
                    <a:lnTo>
                      <a:pt x="291" y="450"/>
                    </a:lnTo>
                    <a:lnTo>
                      <a:pt x="289" y="450"/>
                    </a:lnTo>
                    <a:lnTo>
                      <a:pt x="289" y="450"/>
                    </a:lnTo>
                    <a:lnTo>
                      <a:pt x="287" y="450"/>
                    </a:lnTo>
                    <a:lnTo>
                      <a:pt x="287" y="450"/>
                    </a:lnTo>
                    <a:lnTo>
                      <a:pt x="286" y="450"/>
                    </a:lnTo>
                    <a:lnTo>
                      <a:pt x="286" y="450"/>
                    </a:lnTo>
                    <a:lnTo>
                      <a:pt x="284" y="450"/>
                    </a:lnTo>
                    <a:lnTo>
                      <a:pt x="284" y="452"/>
                    </a:lnTo>
                    <a:lnTo>
                      <a:pt x="283" y="452"/>
                    </a:lnTo>
                    <a:lnTo>
                      <a:pt x="283" y="450"/>
                    </a:lnTo>
                    <a:lnTo>
                      <a:pt x="281" y="450"/>
                    </a:lnTo>
                    <a:lnTo>
                      <a:pt x="281" y="449"/>
                    </a:lnTo>
                    <a:lnTo>
                      <a:pt x="283" y="445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39"/>
                    </a:lnTo>
                    <a:lnTo>
                      <a:pt x="286" y="434"/>
                    </a:lnTo>
                    <a:lnTo>
                      <a:pt x="286" y="431"/>
                    </a:lnTo>
                    <a:lnTo>
                      <a:pt x="286" y="430"/>
                    </a:lnTo>
                    <a:lnTo>
                      <a:pt x="286" y="428"/>
                    </a:lnTo>
                    <a:lnTo>
                      <a:pt x="286" y="428"/>
                    </a:lnTo>
                    <a:lnTo>
                      <a:pt x="287" y="427"/>
                    </a:lnTo>
                    <a:lnTo>
                      <a:pt x="284" y="427"/>
                    </a:lnTo>
                    <a:lnTo>
                      <a:pt x="284" y="425"/>
                    </a:lnTo>
                    <a:lnTo>
                      <a:pt x="283" y="425"/>
                    </a:lnTo>
                    <a:lnTo>
                      <a:pt x="281" y="423"/>
                    </a:lnTo>
                    <a:lnTo>
                      <a:pt x="281" y="423"/>
                    </a:lnTo>
                    <a:lnTo>
                      <a:pt x="279" y="425"/>
                    </a:lnTo>
                    <a:lnTo>
                      <a:pt x="278" y="425"/>
                    </a:lnTo>
                    <a:lnTo>
                      <a:pt x="276" y="425"/>
                    </a:lnTo>
                    <a:lnTo>
                      <a:pt x="276" y="427"/>
                    </a:lnTo>
                    <a:lnTo>
                      <a:pt x="275" y="427"/>
                    </a:lnTo>
                    <a:lnTo>
                      <a:pt x="273" y="427"/>
                    </a:lnTo>
                    <a:lnTo>
                      <a:pt x="272" y="427"/>
                    </a:lnTo>
                    <a:lnTo>
                      <a:pt x="270" y="427"/>
                    </a:lnTo>
                    <a:lnTo>
                      <a:pt x="270" y="425"/>
                    </a:lnTo>
                    <a:lnTo>
                      <a:pt x="270" y="425"/>
                    </a:lnTo>
                    <a:lnTo>
                      <a:pt x="270" y="423"/>
                    </a:lnTo>
                    <a:lnTo>
                      <a:pt x="268" y="422"/>
                    </a:lnTo>
                    <a:lnTo>
                      <a:pt x="268" y="420"/>
                    </a:lnTo>
                    <a:lnTo>
                      <a:pt x="268" y="420"/>
                    </a:lnTo>
                    <a:lnTo>
                      <a:pt x="268" y="419"/>
                    </a:lnTo>
                    <a:lnTo>
                      <a:pt x="268" y="419"/>
                    </a:lnTo>
                    <a:lnTo>
                      <a:pt x="268" y="417"/>
                    </a:lnTo>
                    <a:lnTo>
                      <a:pt x="268" y="417"/>
                    </a:lnTo>
                    <a:lnTo>
                      <a:pt x="267" y="416"/>
                    </a:lnTo>
                    <a:lnTo>
                      <a:pt x="268" y="416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2"/>
                    </a:lnTo>
                    <a:lnTo>
                      <a:pt x="267" y="411"/>
                    </a:lnTo>
                    <a:lnTo>
                      <a:pt x="267" y="409"/>
                    </a:lnTo>
                    <a:lnTo>
                      <a:pt x="267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6"/>
                    </a:lnTo>
                    <a:lnTo>
                      <a:pt x="265" y="405"/>
                    </a:lnTo>
                    <a:lnTo>
                      <a:pt x="265" y="405"/>
                    </a:lnTo>
                    <a:lnTo>
                      <a:pt x="265" y="403"/>
                    </a:lnTo>
                    <a:lnTo>
                      <a:pt x="264" y="401"/>
                    </a:lnTo>
                    <a:lnTo>
                      <a:pt x="264" y="401"/>
                    </a:lnTo>
                    <a:lnTo>
                      <a:pt x="262" y="401"/>
                    </a:lnTo>
                    <a:lnTo>
                      <a:pt x="261" y="400"/>
                    </a:lnTo>
                    <a:lnTo>
                      <a:pt x="261" y="400"/>
                    </a:lnTo>
                    <a:lnTo>
                      <a:pt x="259" y="400"/>
                    </a:lnTo>
                    <a:lnTo>
                      <a:pt x="257" y="400"/>
                    </a:lnTo>
                    <a:lnTo>
                      <a:pt x="257" y="400"/>
                    </a:lnTo>
                    <a:lnTo>
                      <a:pt x="256" y="398"/>
                    </a:lnTo>
                    <a:lnTo>
                      <a:pt x="256" y="398"/>
                    </a:lnTo>
                    <a:lnTo>
                      <a:pt x="254" y="397"/>
                    </a:lnTo>
                    <a:lnTo>
                      <a:pt x="254" y="398"/>
                    </a:lnTo>
                    <a:lnTo>
                      <a:pt x="253" y="398"/>
                    </a:lnTo>
                    <a:lnTo>
                      <a:pt x="253" y="398"/>
                    </a:lnTo>
                    <a:lnTo>
                      <a:pt x="253" y="400"/>
                    </a:lnTo>
                    <a:lnTo>
                      <a:pt x="251" y="400"/>
                    </a:lnTo>
                    <a:lnTo>
                      <a:pt x="250" y="400"/>
                    </a:lnTo>
                    <a:lnTo>
                      <a:pt x="250" y="400"/>
                    </a:lnTo>
                    <a:lnTo>
                      <a:pt x="248" y="400"/>
                    </a:lnTo>
                    <a:lnTo>
                      <a:pt x="246" y="400"/>
                    </a:lnTo>
                    <a:lnTo>
                      <a:pt x="245" y="400"/>
                    </a:lnTo>
                    <a:lnTo>
                      <a:pt x="243" y="400"/>
                    </a:lnTo>
                    <a:lnTo>
                      <a:pt x="242" y="400"/>
                    </a:lnTo>
                    <a:lnTo>
                      <a:pt x="242" y="400"/>
                    </a:lnTo>
                    <a:lnTo>
                      <a:pt x="240" y="400"/>
                    </a:lnTo>
                    <a:lnTo>
                      <a:pt x="238" y="398"/>
                    </a:lnTo>
                    <a:lnTo>
                      <a:pt x="237" y="398"/>
                    </a:lnTo>
                    <a:lnTo>
                      <a:pt x="237" y="398"/>
                    </a:lnTo>
                    <a:lnTo>
                      <a:pt x="235" y="398"/>
                    </a:lnTo>
                    <a:lnTo>
                      <a:pt x="235" y="398"/>
                    </a:lnTo>
                    <a:lnTo>
                      <a:pt x="234" y="398"/>
                    </a:lnTo>
                    <a:lnTo>
                      <a:pt x="232" y="398"/>
                    </a:lnTo>
                    <a:lnTo>
                      <a:pt x="232" y="397"/>
                    </a:lnTo>
                    <a:lnTo>
                      <a:pt x="232" y="397"/>
                    </a:lnTo>
                    <a:lnTo>
                      <a:pt x="232" y="395"/>
                    </a:lnTo>
                    <a:lnTo>
                      <a:pt x="234" y="395"/>
                    </a:lnTo>
                    <a:lnTo>
                      <a:pt x="234" y="393"/>
                    </a:lnTo>
                    <a:lnTo>
                      <a:pt x="234" y="393"/>
                    </a:lnTo>
                    <a:lnTo>
                      <a:pt x="234" y="392"/>
                    </a:lnTo>
                    <a:lnTo>
                      <a:pt x="234" y="392"/>
                    </a:lnTo>
                    <a:lnTo>
                      <a:pt x="234" y="390"/>
                    </a:lnTo>
                    <a:lnTo>
                      <a:pt x="234" y="390"/>
                    </a:lnTo>
                    <a:lnTo>
                      <a:pt x="234" y="389"/>
                    </a:lnTo>
                    <a:lnTo>
                      <a:pt x="234" y="389"/>
                    </a:lnTo>
                    <a:lnTo>
                      <a:pt x="234" y="387"/>
                    </a:lnTo>
                    <a:lnTo>
                      <a:pt x="234" y="387"/>
                    </a:lnTo>
                    <a:lnTo>
                      <a:pt x="234" y="386"/>
                    </a:lnTo>
                    <a:lnTo>
                      <a:pt x="234" y="386"/>
                    </a:lnTo>
                    <a:lnTo>
                      <a:pt x="234" y="384"/>
                    </a:lnTo>
                    <a:lnTo>
                      <a:pt x="235" y="382"/>
                    </a:lnTo>
                    <a:lnTo>
                      <a:pt x="235" y="381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9"/>
                    </a:lnTo>
                    <a:lnTo>
                      <a:pt x="234" y="378"/>
                    </a:lnTo>
                    <a:lnTo>
                      <a:pt x="234" y="378"/>
                    </a:lnTo>
                    <a:lnTo>
                      <a:pt x="234" y="378"/>
                    </a:lnTo>
                    <a:lnTo>
                      <a:pt x="234" y="376"/>
                    </a:lnTo>
                    <a:lnTo>
                      <a:pt x="232" y="376"/>
                    </a:lnTo>
                    <a:lnTo>
                      <a:pt x="232" y="376"/>
                    </a:lnTo>
                    <a:lnTo>
                      <a:pt x="232" y="375"/>
                    </a:lnTo>
                    <a:lnTo>
                      <a:pt x="232" y="375"/>
                    </a:lnTo>
                    <a:lnTo>
                      <a:pt x="232" y="373"/>
                    </a:lnTo>
                    <a:lnTo>
                      <a:pt x="232" y="373"/>
                    </a:lnTo>
                    <a:lnTo>
                      <a:pt x="232" y="371"/>
                    </a:lnTo>
                    <a:lnTo>
                      <a:pt x="231" y="371"/>
                    </a:lnTo>
                    <a:lnTo>
                      <a:pt x="231" y="370"/>
                    </a:lnTo>
                    <a:lnTo>
                      <a:pt x="231" y="370"/>
                    </a:lnTo>
                    <a:lnTo>
                      <a:pt x="231" y="368"/>
                    </a:lnTo>
                    <a:lnTo>
                      <a:pt x="231" y="368"/>
                    </a:lnTo>
                    <a:lnTo>
                      <a:pt x="231" y="368"/>
                    </a:lnTo>
                    <a:lnTo>
                      <a:pt x="232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4"/>
                    </a:lnTo>
                    <a:lnTo>
                      <a:pt x="231" y="362"/>
                    </a:lnTo>
                    <a:lnTo>
                      <a:pt x="231" y="360"/>
                    </a:lnTo>
                    <a:lnTo>
                      <a:pt x="232" y="357"/>
                    </a:lnTo>
                    <a:lnTo>
                      <a:pt x="234" y="354"/>
                    </a:lnTo>
                    <a:lnTo>
                      <a:pt x="235" y="353"/>
                    </a:lnTo>
                    <a:lnTo>
                      <a:pt x="235" y="353"/>
                    </a:lnTo>
                    <a:lnTo>
                      <a:pt x="237" y="353"/>
                    </a:lnTo>
                    <a:lnTo>
                      <a:pt x="237" y="351"/>
                    </a:lnTo>
                    <a:lnTo>
                      <a:pt x="237" y="349"/>
                    </a:lnTo>
                    <a:lnTo>
                      <a:pt x="235" y="349"/>
                    </a:lnTo>
                    <a:lnTo>
                      <a:pt x="237" y="348"/>
                    </a:lnTo>
                    <a:lnTo>
                      <a:pt x="237" y="343"/>
                    </a:lnTo>
                    <a:lnTo>
                      <a:pt x="238" y="340"/>
                    </a:lnTo>
                    <a:lnTo>
                      <a:pt x="238" y="340"/>
                    </a:lnTo>
                    <a:lnTo>
                      <a:pt x="240" y="340"/>
                    </a:lnTo>
                    <a:lnTo>
                      <a:pt x="240" y="340"/>
                    </a:lnTo>
                    <a:lnTo>
                      <a:pt x="238" y="340"/>
                    </a:lnTo>
                    <a:lnTo>
                      <a:pt x="238" y="338"/>
                    </a:lnTo>
                    <a:lnTo>
                      <a:pt x="237" y="335"/>
                    </a:lnTo>
                    <a:lnTo>
                      <a:pt x="235" y="332"/>
                    </a:lnTo>
                    <a:lnTo>
                      <a:pt x="235" y="330"/>
                    </a:lnTo>
                    <a:lnTo>
                      <a:pt x="235" y="329"/>
                    </a:lnTo>
                    <a:lnTo>
                      <a:pt x="234" y="329"/>
                    </a:lnTo>
                    <a:lnTo>
                      <a:pt x="232" y="329"/>
                    </a:lnTo>
                    <a:lnTo>
                      <a:pt x="229" y="327"/>
                    </a:lnTo>
                    <a:lnTo>
                      <a:pt x="227" y="326"/>
                    </a:lnTo>
                    <a:lnTo>
                      <a:pt x="226" y="326"/>
                    </a:lnTo>
                    <a:lnTo>
                      <a:pt x="226" y="323"/>
                    </a:lnTo>
                    <a:lnTo>
                      <a:pt x="226" y="321"/>
                    </a:lnTo>
                    <a:lnTo>
                      <a:pt x="226" y="318"/>
                    </a:lnTo>
                    <a:lnTo>
                      <a:pt x="226" y="316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7" y="312"/>
                    </a:lnTo>
                    <a:lnTo>
                      <a:pt x="226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18" y="312"/>
                    </a:lnTo>
                    <a:lnTo>
                      <a:pt x="212" y="312"/>
                    </a:lnTo>
                    <a:lnTo>
                      <a:pt x="205" y="312"/>
                    </a:lnTo>
                    <a:lnTo>
                      <a:pt x="201" y="312"/>
                    </a:lnTo>
                    <a:lnTo>
                      <a:pt x="201" y="308"/>
                    </a:lnTo>
                    <a:lnTo>
                      <a:pt x="201" y="305"/>
                    </a:lnTo>
                    <a:lnTo>
                      <a:pt x="201" y="304"/>
                    </a:lnTo>
                    <a:lnTo>
                      <a:pt x="201" y="299"/>
                    </a:lnTo>
                    <a:lnTo>
                      <a:pt x="197" y="297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7" y="294"/>
                    </a:lnTo>
                    <a:lnTo>
                      <a:pt x="199" y="294"/>
                    </a:lnTo>
                    <a:lnTo>
                      <a:pt x="199" y="286"/>
                    </a:lnTo>
                    <a:lnTo>
                      <a:pt x="199" y="286"/>
                    </a:lnTo>
                    <a:lnTo>
                      <a:pt x="197" y="283"/>
                    </a:lnTo>
                    <a:lnTo>
                      <a:pt x="197" y="282"/>
                    </a:lnTo>
                    <a:lnTo>
                      <a:pt x="197" y="282"/>
                    </a:lnTo>
                    <a:lnTo>
                      <a:pt x="196" y="280"/>
                    </a:lnTo>
                    <a:lnTo>
                      <a:pt x="196" y="280"/>
                    </a:lnTo>
                    <a:lnTo>
                      <a:pt x="197" y="278"/>
                    </a:lnTo>
                    <a:lnTo>
                      <a:pt x="197" y="278"/>
                    </a:lnTo>
                    <a:lnTo>
                      <a:pt x="197" y="277"/>
                    </a:lnTo>
                    <a:lnTo>
                      <a:pt x="197" y="275"/>
                    </a:lnTo>
                    <a:lnTo>
                      <a:pt x="196" y="274"/>
                    </a:lnTo>
                    <a:lnTo>
                      <a:pt x="194" y="274"/>
                    </a:lnTo>
                    <a:lnTo>
                      <a:pt x="193" y="272"/>
                    </a:lnTo>
                    <a:lnTo>
                      <a:pt x="190" y="271"/>
                    </a:lnTo>
                    <a:lnTo>
                      <a:pt x="188" y="271"/>
                    </a:lnTo>
                    <a:lnTo>
                      <a:pt x="186" y="271"/>
                    </a:lnTo>
                    <a:lnTo>
                      <a:pt x="183" y="271"/>
                    </a:lnTo>
                    <a:lnTo>
                      <a:pt x="182" y="271"/>
                    </a:lnTo>
                    <a:lnTo>
                      <a:pt x="180" y="271"/>
                    </a:lnTo>
                    <a:lnTo>
                      <a:pt x="177" y="271"/>
                    </a:lnTo>
                    <a:lnTo>
                      <a:pt x="177" y="269"/>
                    </a:lnTo>
                    <a:lnTo>
                      <a:pt x="175" y="269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2" y="264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8" y="264"/>
                    </a:lnTo>
                    <a:lnTo>
                      <a:pt x="164" y="263"/>
                    </a:lnTo>
                    <a:lnTo>
                      <a:pt x="163" y="263"/>
                    </a:lnTo>
                    <a:lnTo>
                      <a:pt x="163" y="263"/>
                    </a:lnTo>
                    <a:lnTo>
                      <a:pt x="161" y="261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60" y="258"/>
                    </a:lnTo>
                    <a:lnTo>
                      <a:pt x="158" y="258"/>
                    </a:lnTo>
                    <a:lnTo>
                      <a:pt x="158" y="258"/>
                    </a:lnTo>
                    <a:lnTo>
                      <a:pt x="156" y="258"/>
                    </a:lnTo>
                    <a:lnTo>
                      <a:pt x="155" y="258"/>
                    </a:lnTo>
                    <a:lnTo>
                      <a:pt x="153" y="256"/>
                    </a:lnTo>
                    <a:lnTo>
                      <a:pt x="152" y="256"/>
                    </a:lnTo>
                    <a:lnTo>
                      <a:pt x="152" y="256"/>
                    </a:lnTo>
                    <a:lnTo>
                      <a:pt x="150" y="255"/>
                    </a:lnTo>
                    <a:lnTo>
                      <a:pt x="149" y="255"/>
                    </a:lnTo>
                    <a:lnTo>
                      <a:pt x="147" y="256"/>
                    </a:lnTo>
                    <a:lnTo>
                      <a:pt x="145" y="256"/>
                    </a:lnTo>
                    <a:lnTo>
                      <a:pt x="142" y="255"/>
                    </a:lnTo>
                    <a:lnTo>
                      <a:pt x="139" y="255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6" y="250"/>
                    </a:lnTo>
                    <a:lnTo>
                      <a:pt x="134" y="249"/>
                    </a:lnTo>
                    <a:lnTo>
                      <a:pt x="133" y="249"/>
                    </a:lnTo>
                    <a:lnTo>
                      <a:pt x="133" y="249"/>
                    </a:lnTo>
                    <a:lnTo>
                      <a:pt x="131" y="249"/>
                    </a:lnTo>
                    <a:lnTo>
                      <a:pt x="131" y="247"/>
                    </a:lnTo>
                    <a:lnTo>
                      <a:pt x="131" y="245"/>
                    </a:lnTo>
                    <a:lnTo>
                      <a:pt x="131" y="245"/>
                    </a:lnTo>
                    <a:lnTo>
                      <a:pt x="130" y="244"/>
                    </a:lnTo>
                    <a:lnTo>
                      <a:pt x="130" y="244"/>
                    </a:lnTo>
                    <a:lnTo>
                      <a:pt x="130" y="245"/>
                    </a:lnTo>
                    <a:lnTo>
                      <a:pt x="128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4"/>
                    </a:lnTo>
                    <a:lnTo>
                      <a:pt x="128" y="242"/>
                    </a:lnTo>
                    <a:lnTo>
                      <a:pt x="127" y="241"/>
                    </a:lnTo>
                    <a:lnTo>
                      <a:pt x="127" y="241"/>
                    </a:lnTo>
                    <a:lnTo>
                      <a:pt x="127" y="239"/>
                    </a:lnTo>
                    <a:lnTo>
                      <a:pt x="127" y="239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6"/>
                    </a:lnTo>
                    <a:lnTo>
                      <a:pt x="125" y="236"/>
                    </a:lnTo>
                    <a:lnTo>
                      <a:pt x="127" y="234"/>
                    </a:lnTo>
                    <a:lnTo>
                      <a:pt x="127" y="233"/>
                    </a:lnTo>
                    <a:lnTo>
                      <a:pt x="125" y="230"/>
                    </a:lnTo>
                    <a:lnTo>
                      <a:pt x="125" y="228"/>
                    </a:lnTo>
                    <a:lnTo>
                      <a:pt x="125" y="226"/>
                    </a:lnTo>
                    <a:lnTo>
                      <a:pt x="125" y="226"/>
                    </a:lnTo>
                    <a:lnTo>
                      <a:pt x="125" y="225"/>
                    </a:lnTo>
                    <a:lnTo>
                      <a:pt x="127" y="223"/>
                    </a:lnTo>
                    <a:lnTo>
                      <a:pt x="127" y="222"/>
                    </a:lnTo>
                    <a:lnTo>
                      <a:pt x="127" y="220"/>
                    </a:lnTo>
                    <a:lnTo>
                      <a:pt x="127" y="219"/>
                    </a:lnTo>
                    <a:lnTo>
                      <a:pt x="127" y="217"/>
                    </a:lnTo>
                    <a:lnTo>
                      <a:pt x="127" y="215"/>
                    </a:lnTo>
                    <a:lnTo>
                      <a:pt x="125" y="215"/>
                    </a:lnTo>
                    <a:lnTo>
                      <a:pt x="125" y="215"/>
                    </a:lnTo>
                    <a:lnTo>
                      <a:pt x="123" y="215"/>
                    </a:lnTo>
                    <a:lnTo>
                      <a:pt x="123" y="217"/>
                    </a:lnTo>
                    <a:lnTo>
                      <a:pt x="122" y="217"/>
                    </a:lnTo>
                    <a:lnTo>
                      <a:pt x="120" y="215"/>
                    </a:lnTo>
                    <a:lnTo>
                      <a:pt x="117" y="215"/>
                    </a:lnTo>
                    <a:lnTo>
                      <a:pt x="112" y="217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6" y="219"/>
                    </a:lnTo>
                    <a:lnTo>
                      <a:pt x="101" y="223"/>
                    </a:lnTo>
                    <a:lnTo>
                      <a:pt x="100" y="223"/>
                    </a:lnTo>
                    <a:lnTo>
                      <a:pt x="98" y="223"/>
                    </a:lnTo>
                    <a:lnTo>
                      <a:pt x="98" y="225"/>
                    </a:lnTo>
                    <a:lnTo>
                      <a:pt x="97" y="225"/>
                    </a:lnTo>
                    <a:lnTo>
                      <a:pt x="93" y="226"/>
                    </a:lnTo>
                    <a:lnTo>
                      <a:pt x="92" y="228"/>
                    </a:lnTo>
                    <a:lnTo>
                      <a:pt x="92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87" y="230"/>
                    </a:lnTo>
                    <a:lnTo>
                      <a:pt x="87" y="230"/>
                    </a:lnTo>
                    <a:lnTo>
                      <a:pt x="86" y="231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2" y="234"/>
                    </a:lnTo>
                    <a:lnTo>
                      <a:pt x="81" y="234"/>
                    </a:lnTo>
                    <a:lnTo>
                      <a:pt x="79" y="236"/>
                    </a:lnTo>
                    <a:lnTo>
                      <a:pt x="78" y="236"/>
                    </a:lnTo>
                    <a:lnTo>
                      <a:pt x="78" y="236"/>
                    </a:lnTo>
                    <a:lnTo>
                      <a:pt x="76" y="236"/>
                    </a:lnTo>
                    <a:lnTo>
                      <a:pt x="76" y="234"/>
                    </a:lnTo>
                    <a:lnTo>
                      <a:pt x="76" y="234"/>
                    </a:lnTo>
                    <a:lnTo>
                      <a:pt x="73" y="234"/>
                    </a:lnTo>
                    <a:lnTo>
                      <a:pt x="70" y="233"/>
                    </a:lnTo>
                    <a:lnTo>
                      <a:pt x="67" y="233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2" y="233"/>
                    </a:lnTo>
                    <a:lnTo>
                      <a:pt x="59" y="233"/>
                    </a:lnTo>
                    <a:lnTo>
                      <a:pt x="57" y="233"/>
                    </a:lnTo>
                    <a:lnTo>
                      <a:pt x="56" y="234"/>
                    </a:lnTo>
                    <a:lnTo>
                      <a:pt x="54" y="234"/>
                    </a:lnTo>
                    <a:lnTo>
                      <a:pt x="54" y="234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1" y="233"/>
                    </a:lnTo>
                    <a:lnTo>
                      <a:pt x="51" y="233"/>
                    </a:lnTo>
                    <a:lnTo>
                      <a:pt x="49" y="234"/>
                    </a:lnTo>
                    <a:lnTo>
                      <a:pt x="49" y="231"/>
                    </a:lnTo>
                    <a:lnTo>
                      <a:pt x="49" y="228"/>
                    </a:lnTo>
                    <a:lnTo>
                      <a:pt x="49" y="225"/>
                    </a:lnTo>
                    <a:lnTo>
                      <a:pt x="49" y="222"/>
                    </a:lnTo>
                    <a:lnTo>
                      <a:pt x="49" y="219"/>
                    </a:lnTo>
                    <a:lnTo>
                      <a:pt x="49" y="217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2"/>
                    </a:lnTo>
                    <a:lnTo>
                      <a:pt x="51" y="211"/>
                    </a:lnTo>
                    <a:lnTo>
                      <a:pt x="49" y="211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5" y="215"/>
                    </a:lnTo>
                    <a:lnTo>
                      <a:pt x="45" y="217"/>
                    </a:lnTo>
                    <a:lnTo>
                      <a:pt x="43" y="217"/>
                    </a:lnTo>
                    <a:lnTo>
                      <a:pt x="41" y="219"/>
                    </a:lnTo>
                    <a:lnTo>
                      <a:pt x="40" y="219"/>
                    </a:lnTo>
                    <a:lnTo>
                      <a:pt x="35" y="219"/>
                    </a:lnTo>
                    <a:lnTo>
                      <a:pt x="32" y="219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27" y="217"/>
                    </a:lnTo>
                    <a:lnTo>
                      <a:pt x="26" y="215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6" y="212"/>
                    </a:lnTo>
                    <a:lnTo>
                      <a:pt x="24" y="212"/>
                    </a:lnTo>
                    <a:lnTo>
                      <a:pt x="22" y="212"/>
                    </a:lnTo>
                    <a:lnTo>
                      <a:pt x="21" y="211"/>
                    </a:lnTo>
                    <a:lnTo>
                      <a:pt x="18" y="211"/>
                    </a:lnTo>
                    <a:lnTo>
                      <a:pt x="15" y="211"/>
                    </a:lnTo>
                    <a:lnTo>
                      <a:pt x="13" y="211"/>
                    </a:lnTo>
                    <a:lnTo>
                      <a:pt x="15" y="209"/>
                    </a:lnTo>
                    <a:lnTo>
                      <a:pt x="16" y="206"/>
                    </a:lnTo>
                    <a:lnTo>
                      <a:pt x="16" y="204"/>
                    </a:lnTo>
                    <a:lnTo>
                      <a:pt x="15" y="203"/>
                    </a:lnTo>
                    <a:lnTo>
                      <a:pt x="13" y="203"/>
                    </a:lnTo>
                    <a:lnTo>
                      <a:pt x="13" y="201"/>
                    </a:lnTo>
                    <a:lnTo>
                      <a:pt x="11" y="200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5" y="190"/>
                    </a:lnTo>
                    <a:lnTo>
                      <a:pt x="5" y="190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4" y="187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4"/>
                    </a:lnTo>
                    <a:lnTo>
                      <a:pt x="2" y="182"/>
                    </a:lnTo>
                    <a:lnTo>
                      <a:pt x="2" y="182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81"/>
                    </a:lnTo>
                    <a:lnTo>
                      <a:pt x="5" y="181"/>
                    </a:lnTo>
                    <a:lnTo>
                      <a:pt x="5" y="181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4" y="176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8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5"/>
                    </a:lnTo>
                    <a:lnTo>
                      <a:pt x="13" y="163"/>
                    </a:lnTo>
                    <a:lnTo>
                      <a:pt x="11" y="163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5" y="159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6" y="151"/>
                    </a:lnTo>
                    <a:lnTo>
                      <a:pt x="18" y="149"/>
                    </a:lnTo>
                    <a:lnTo>
                      <a:pt x="16" y="149"/>
                    </a:lnTo>
                    <a:lnTo>
                      <a:pt x="18" y="149"/>
                    </a:lnTo>
                    <a:lnTo>
                      <a:pt x="18" y="148"/>
                    </a:lnTo>
                    <a:lnTo>
                      <a:pt x="19" y="148"/>
                    </a:lnTo>
                    <a:lnTo>
                      <a:pt x="21" y="148"/>
                    </a:lnTo>
                    <a:lnTo>
                      <a:pt x="22" y="146"/>
                    </a:lnTo>
                    <a:lnTo>
                      <a:pt x="24" y="145"/>
                    </a:lnTo>
                    <a:lnTo>
                      <a:pt x="26" y="143"/>
                    </a:lnTo>
                    <a:lnTo>
                      <a:pt x="29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32" y="140"/>
                    </a:lnTo>
                    <a:lnTo>
                      <a:pt x="35" y="140"/>
                    </a:lnTo>
                    <a:lnTo>
                      <a:pt x="37" y="140"/>
                    </a:lnTo>
                    <a:lnTo>
                      <a:pt x="38" y="138"/>
                    </a:lnTo>
                    <a:lnTo>
                      <a:pt x="40" y="138"/>
                    </a:lnTo>
                    <a:lnTo>
                      <a:pt x="41" y="138"/>
                    </a:lnTo>
                    <a:lnTo>
                      <a:pt x="43" y="138"/>
                    </a:lnTo>
                    <a:lnTo>
                      <a:pt x="45" y="138"/>
                    </a:lnTo>
                    <a:lnTo>
                      <a:pt x="46" y="137"/>
                    </a:lnTo>
                    <a:lnTo>
                      <a:pt x="46" y="137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9" y="135"/>
                    </a:lnTo>
                    <a:lnTo>
                      <a:pt x="51" y="135"/>
                    </a:lnTo>
                    <a:lnTo>
                      <a:pt x="52" y="135"/>
                    </a:lnTo>
                    <a:lnTo>
                      <a:pt x="54" y="135"/>
                    </a:lnTo>
                    <a:lnTo>
                      <a:pt x="54" y="137"/>
                    </a:lnTo>
                    <a:lnTo>
                      <a:pt x="56" y="137"/>
                    </a:lnTo>
                    <a:lnTo>
                      <a:pt x="56" y="137"/>
                    </a:lnTo>
                    <a:lnTo>
                      <a:pt x="57" y="137"/>
                    </a:lnTo>
                    <a:lnTo>
                      <a:pt x="59" y="138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60" y="135"/>
                    </a:lnTo>
                    <a:lnTo>
                      <a:pt x="60" y="132"/>
                    </a:lnTo>
                    <a:lnTo>
                      <a:pt x="60" y="127"/>
                    </a:lnTo>
                    <a:lnTo>
                      <a:pt x="62" y="124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5" y="108"/>
                    </a:lnTo>
                    <a:lnTo>
                      <a:pt x="65" y="104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7" y="96"/>
                    </a:lnTo>
                    <a:lnTo>
                      <a:pt x="67" y="93"/>
                    </a:lnTo>
                    <a:lnTo>
                      <a:pt x="68" y="93"/>
                    </a:lnTo>
                    <a:lnTo>
                      <a:pt x="67" y="93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3"/>
                    </a:lnTo>
                    <a:lnTo>
                      <a:pt x="70" y="63"/>
                    </a:lnTo>
                    <a:lnTo>
                      <a:pt x="70" y="61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0" y="53"/>
                    </a:lnTo>
                    <a:lnTo>
                      <a:pt x="60" y="50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71" y="50"/>
                    </a:lnTo>
                    <a:lnTo>
                      <a:pt x="75" y="50"/>
                    </a:lnTo>
                    <a:lnTo>
                      <a:pt x="84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4" y="47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2" y="48"/>
                    </a:lnTo>
                    <a:lnTo>
                      <a:pt x="93" y="47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8" y="47"/>
                    </a:lnTo>
                    <a:lnTo>
                      <a:pt x="100" y="48"/>
                    </a:lnTo>
                    <a:lnTo>
                      <a:pt x="100" y="52"/>
                    </a:lnTo>
                    <a:lnTo>
                      <a:pt x="101" y="52"/>
                    </a:lnTo>
                    <a:lnTo>
                      <a:pt x="101" y="55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4" y="58"/>
                    </a:lnTo>
                    <a:lnTo>
                      <a:pt x="108" y="61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17" y="64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123" y="63"/>
                    </a:lnTo>
                    <a:lnTo>
                      <a:pt x="123" y="63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5" y="64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8" y="61"/>
                    </a:lnTo>
                    <a:lnTo>
                      <a:pt x="130" y="59"/>
                    </a:lnTo>
                    <a:lnTo>
                      <a:pt x="131" y="59"/>
                    </a:lnTo>
                    <a:lnTo>
                      <a:pt x="133" y="58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6" y="56"/>
                    </a:lnTo>
                    <a:lnTo>
                      <a:pt x="138" y="56"/>
                    </a:lnTo>
                    <a:lnTo>
                      <a:pt x="138" y="55"/>
                    </a:lnTo>
                    <a:lnTo>
                      <a:pt x="139" y="55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3"/>
                    </a:lnTo>
                    <a:lnTo>
                      <a:pt x="144" y="52"/>
                    </a:lnTo>
                    <a:lnTo>
                      <a:pt x="144" y="50"/>
                    </a:lnTo>
                    <a:lnTo>
                      <a:pt x="145" y="48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47" y="47"/>
                    </a:lnTo>
                    <a:lnTo>
                      <a:pt x="150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3" y="44"/>
                    </a:lnTo>
                    <a:lnTo>
                      <a:pt x="155" y="44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2" y="41"/>
                    </a:lnTo>
                    <a:lnTo>
                      <a:pt x="150" y="41"/>
                    </a:lnTo>
                    <a:lnTo>
                      <a:pt x="147" y="41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5" y="37"/>
                    </a:lnTo>
                    <a:lnTo>
                      <a:pt x="145" y="36"/>
                    </a:lnTo>
                    <a:lnTo>
                      <a:pt x="144" y="33"/>
                    </a:lnTo>
                    <a:lnTo>
                      <a:pt x="142" y="30"/>
                    </a:lnTo>
                    <a:lnTo>
                      <a:pt x="142" y="28"/>
                    </a:lnTo>
                    <a:lnTo>
                      <a:pt x="142" y="25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38" y="20"/>
                    </a:lnTo>
                    <a:lnTo>
                      <a:pt x="136" y="19"/>
                    </a:lnTo>
                    <a:lnTo>
                      <a:pt x="136" y="17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6" y="14"/>
                    </a:lnTo>
                    <a:lnTo>
                      <a:pt x="136" y="15"/>
                    </a:lnTo>
                    <a:lnTo>
                      <a:pt x="138" y="15"/>
                    </a:lnTo>
                    <a:lnTo>
                      <a:pt x="142" y="15"/>
                    </a:lnTo>
                    <a:lnTo>
                      <a:pt x="142" y="15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2" y="19"/>
                    </a:lnTo>
                    <a:lnTo>
                      <a:pt x="152" y="20"/>
                    </a:lnTo>
                    <a:lnTo>
                      <a:pt x="155" y="19"/>
                    </a:lnTo>
                    <a:lnTo>
                      <a:pt x="155" y="19"/>
                    </a:lnTo>
                    <a:lnTo>
                      <a:pt x="156" y="19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4" y="19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2" y="17"/>
                    </a:lnTo>
                    <a:lnTo>
                      <a:pt x="174" y="15"/>
                    </a:lnTo>
                    <a:lnTo>
                      <a:pt x="177" y="15"/>
                    </a:lnTo>
                    <a:lnTo>
                      <a:pt x="180" y="14"/>
                    </a:lnTo>
                    <a:lnTo>
                      <a:pt x="182" y="12"/>
                    </a:lnTo>
                    <a:lnTo>
                      <a:pt x="183" y="12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90" y="11"/>
                    </a:lnTo>
                    <a:lnTo>
                      <a:pt x="190" y="9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4" y="6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3"/>
                    </a:lnTo>
                    <a:lnTo>
                      <a:pt x="194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4" y="0"/>
                    </a:lnTo>
                    <a:lnTo>
                      <a:pt x="194" y="1"/>
                    </a:lnTo>
                    <a:lnTo>
                      <a:pt x="197" y="1"/>
                    </a:lnTo>
                    <a:lnTo>
                      <a:pt x="197" y="1"/>
                    </a:lnTo>
                    <a:lnTo>
                      <a:pt x="199" y="1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9" name="Freeform 322">
                <a:extLst>
                  <a:ext uri="{FF2B5EF4-FFF2-40B4-BE49-F238E27FC236}">
                    <a16:creationId xmlns:a16="http://schemas.microsoft.com/office/drawing/2014/main" id="{619FDC08-ACE5-964D-83FF-430681BB9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824" y="4345798"/>
                <a:ext cx="8869" cy="11088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2 h 5"/>
                  <a:gd name="T4" fmla="*/ 4 w 4"/>
                  <a:gd name="T5" fmla="*/ 3 h 5"/>
                  <a:gd name="T6" fmla="*/ 2 w 4"/>
                  <a:gd name="T7" fmla="*/ 5 h 5"/>
                  <a:gd name="T8" fmla="*/ 2 w 4"/>
                  <a:gd name="T9" fmla="*/ 3 h 5"/>
                  <a:gd name="T10" fmla="*/ 2 w 4"/>
                  <a:gd name="T11" fmla="*/ 3 h 5"/>
                  <a:gd name="T12" fmla="*/ 2 w 4"/>
                  <a:gd name="T13" fmla="*/ 2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0" name="Freeform 323">
                <a:extLst>
                  <a:ext uri="{FF2B5EF4-FFF2-40B4-BE49-F238E27FC236}">
                    <a16:creationId xmlns:a16="http://schemas.microsoft.com/office/drawing/2014/main" id="{A5052268-DEE3-DE41-9C22-19F6708CE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2695" y="5050899"/>
                <a:ext cx="392463" cy="430156"/>
              </a:xfrm>
              <a:custGeom>
                <a:avLst/>
                <a:gdLst>
                  <a:gd name="T0" fmla="*/ 10 w 177"/>
                  <a:gd name="T1" fmla="*/ 95 h 194"/>
                  <a:gd name="T2" fmla="*/ 62 w 177"/>
                  <a:gd name="T3" fmla="*/ 0 h 194"/>
                  <a:gd name="T4" fmla="*/ 62 w 177"/>
                  <a:gd name="T5" fmla="*/ 11 h 194"/>
                  <a:gd name="T6" fmla="*/ 62 w 177"/>
                  <a:gd name="T7" fmla="*/ 23 h 194"/>
                  <a:gd name="T8" fmla="*/ 65 w 177"/>
                  <a:gd name="T9" fmla="*/ 29 h 194"/>
                  <a:gd name="T10" fmla="*/ 68 w 177"/>
                  <a:gd name="T11" fmla="*/ 32 h 194"/>
                  <a:gd name="T12" fmla="*/ 76 w 177"/>
                  <a:gd name="T13" fmla="*/ 38 h 194"/>
                  <a:gd name="T14" fmla="*/ 89 w 177"/>
                  <a:gd name="T15" fmla="*/ 41 h 194"/>
                  <a:gd name="T16" fmla="*/ 97 w 177"/>
                  <a:gd name="T17" fmla="*/ 45 h 194"/>
                  <a:gd name="T18" fmla="*/ 109 w 177"/>
                  <a:gd name="T19" fmla="*/ 49 h 194"/>
                  <a:gd name="T20" fmla="*/ 120 w 177"/>
                  <a:gd name="T21" fmla="*/ 56 h 194"/>
                  <a:gd name="T22" fmla="*/ 134 w 177"/>
                  <a:gd name="T23" fmla="*/ 62 h 194"/>
                  <a:gd name="T24" fmla="*/ 136 w 177"/>
                  <a:gd name="T25" fmla="*/ 71 h 194"/>
                  <a:gd name="T26" fmla="*/ 138 w 177"/>
                  <a:gd name="T27" fmla="*/ 89 h 194"/>
                  <a:gd name="T28" fmla="*/ 163 w 177"/>
                  <a:gd name="T29" fmla="*/ 97 h 194"/>
                  <a:gd name="T30" fmla="*/ 163 w 177"/>
                  <a:gd name="T31" fmla="*/ 103 h 194"/>
                  <a:gd name="T32" fmla="*/ 172 w 177"/>
                  <a:gd name="T33" fmla="*/ 114 h 194"/>
                  <a:gd name="T34" fmla="*/ 175 w 177"/>
                  <a:gd name="T35" fmla="*/ 125 h 194"/>
                  <a:gd name="T36" fmla="*/ 172 w 177"/>
                  <a:gd name="T37" fmla="*/ 138 h 194"/>
                  <a:gd name="T38" fmla="*/ 171 w 177"/>
                  <a:gd name="T39" fmla="*/ 152 h 194"/>
                  <a:gd name="T40" fmla="*/ 166 w 177"/>
                  <a:gd name="T41" fmla="*/ 149 h 194"/>
                  <a:gd name="T42" fmla="*/ 125 w 177"/>
                  <a:gd name="T43" fmla="*/ 144 h 194"/>
                  <a:gd name="T44" fmla="*/ 108 w 177"/>
                  <a:gd name="T45" fmla="*/ 167 h 194"/>
                  <a:gd name="T46" fmla="*/ 100 w 177"/>
                  <a:gd name="T47" fmla="*/ 182 h 194"/>
                  <a:gd name="T48" fmla="*/ 84 w 177"/>
                  <a:gd name="T49" fmla="*/ 182 h 194"/>
                  <a:gd name="T50" fmla="*/ 78 w 177"/>
                  <a:gd name="T51" fmla="*/ 193 h 194"/>
                  <a:gd name="T52" fmla="*/ 68 w 177"/>
                  <a:gd name="T53" fmla="*/ 183 h 194"/>
                  <a:gd name="T54" fmla="*/ 53 w 177"/>
                  <a:gd name="T55" fmla="*/ 178 h 194"/>
                  <a:gd name="T56" fmla="*/ 45 w 177"/>
                  <a:gd name="T57" fmla="*/ 185 h 194"/>
                  <a:gd name="T58" fmla="*/ 37 w 177"/>
                  <a:gd name="T59" fmla="*/ 193 h 194"/>
                  <a:gd name="T60" fmla="*/ 26 w 177"/>
                  <a:gd name="T61" fmla="*/ 193 h 194"/>
                  <a:gd name="T62" fmla="*/ 24 w 177"/>
                  <a:gd name="T63" fmla="*/ 182 h 194"/>
                  <a:gd name="T64" fmla="*/ 18 w 177"/>
                  <a:gd name="T65" fmla="*/ 164 h 194"/>
                  <a:gd name="T66" fmla="*/ 15 w 177"/>
                  <a:gd name="T67" fmla="*/ 158 h 194"/>
                  <a:gd name="T68" fmla="*/ 13 w 177"/>
                  <a:gd name="T69" fmla="*/ 153 h 194"/>
                  <a:gd name="T70" fmla="*/ 15 w 177"/>
                  <a:gd name="T71" fmla="*/ 147 h 194"/>
                  <a:gd name="T72" fmla="*/ 15 w 177"/>
                  <a:gd name="T73" fmla="*/ 139 h 194"/>
                  <a:gd name="T74" fmla="*/ 10 w 177"/>
                  <a:gd name="T75" fmla="*/ 130 h 194"/>
                  <a:gd name="T76" fmla="*/ 8 w 177"/>
                  <a:gd name="T77" fmla="*/ 122 h 194"/>
                  <a:gd name="T78" fmla="*/ 2 w 177"/>
                  <a:gd name="T79" fmla="*/ 112 h 194"/>
                  <a:gd name="T80" fmla="*/ 7 w 177"/>
                  <a:gd name="T81" fmla="*/ 104 h 194"/>
                  <a:gd name="T82" fmla="*/ 12 w 177"/>
                  <a:gd name="T83" fmla="*/ 100 h 194"/>
                  <a:gd name="T84" fmla="*/ 12 w 177"/>
                  <a:gd name="T85" fmla="*/ 98 h 194"/>
                  <a:gd name="T86" fmla="*/ 15 w 177"/>
                  <a:gd name="T87" fmla="*/ 97 h 194"/>
                  <a:gd name="T88" fmla="*/ 13 w 177"/>
                  <a:gd name="T89" fmla="*/ 95 h 194"/>
                  <a:gd name="T90" fmla="*/ 13 w 177"/>
                  <a:gd name="T91" fmla="*/ 92 h 194"/>
                  <a:gd name="T92" fmla="*/ 8 w 177"/>
                  <a:gd name="T93" fmla="*/ 87 h 194"/>
                  <a:gd name="T94" fmla="*/ 7 w 177"/>
                  <a:gd name="T95" fmla="*/ 82 h 194"/>
                  <a:gd name="T96" fmla="*/ 7 w 177"/>
                  <a:gd name="T97" fmla="*/ 73 h 194"/>
                  <a:gd name="T98" fmla="*/ 10 w 177"/>
                  <a:gd name="T99" fmla="*/ 67 h 194"/>
                  <a:gd name="T100" fmla="*/ 10 w 177"/>
                  <a:gd name="T101" fmla="*/ 57 h 194"/>
                  <a:gd name="T102" fmla="*/ 13 w 177"/>
                  <a:gd name="T103" fmla="*/ 45 h 194"/>
                  <a:gd name="T104" fmla="*/ 8 w 177"/>
                  <a:gd name="T105" fmla="*/ 29 h 194"/>
                  <a:gd name="T106" fmla="*/ 13 w 177"/>
                  <a:gd name="T107" fmla="*/ 19 h 194"/>
                  <a:gd name="T108" fmla="*/ 21 w 177"/>
                  <a:gd name="T109" fmla="*/ 18 h 194"/>
                  <a:gd name="T110" fmla="*/ 29 w 177"/>
                  <a:gd name="T111" fmla="*/ 13 h 194"/>
                  <a:gd name="T112" fmla="*/ 45 w 177"/>
                  <a:gd name="T113" fmla="*/ 4 h 194"/>
                  <a:gd name="T114" fmla="*/ 60 w 177"/>
                  <a:gd name="T1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194">
                    <a:moveTo>
                      <a:pt x="10" y="93"/>
                    </a:moveTo>
                    <a:lnTo>
                      <a:pt x="10" y="93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10" y="93"/>
                    </a:lnTo>
                    <a:close/>
                    <a:moveTo>
                      <a:pt x="62" y="0"/>
                    </a:moveTo>
                    <a:lnTo>
                      <a:pt x="62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3" y="35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9" y="40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8" y="46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101" y="48"/>
                    </a:lnTo>
                    <a:lnTo>
                      <a:pt x="105" y="49"/>
                    </a:lnTo>
                    <a:lnTo>
                      <a:pt x="106" y="49"/>
                    </a:lnTo>
                    <a:lnTo>
                      <a:pt x="108" y="49"/>
                    </a:lnTo>
                    <a:lnTo>
                      <a:pt x="109" y="49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6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20" y="56"/>
                    </a:lnTo>
                    <a:lnTo>
                      <a:pt x="123" y="56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30" y="57"/>
                    </a:lnTo>
                    <a:lnTo>
                      <a:pt x="131" y="59"/>
                    </a:lnTo>
                    <a:lnTo>
                      <a:pt x="133" y="59"/>
                    </a:lnTo>
                    <a:lnTo>
                      <a:pt x="134" y="60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3" y="65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4" y="68"/>
                    </a:lnTo>
                    <a:lnTo>
                      <a:pt x="136" y="71"/>
                    </a:lnTo>
                    <a:lnTo>
                      <a:pt x="136" y="71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1" y="79"/>
                    </a:lnTo>
                    <a:lnTo>
                      <a:pt x="133" y="79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38" y="89"/>
                    </a:lnTo>
                    <a:lnTo>
                      <a:pt x="138" y="90"/>
                    </a:lnTo>
                    <a:lnTo>
                      <a:pt x="138" y="93"/>
                    </a:lnTo>
                    <a:lnTo>
                      <a:pt x="138" y="97"/>
                    </a:lnTo>
                    <a:lnTo>
                      <a:pt x="142" y="97"/>
                    </a:lnTo>
                    <a:lnTo>
                      <a:pt x="149" y="97"/>
                    </a:lnTo>
                    <a:lnTo>
                      <a:pt x="155" y="97"/>
                    </a:lnTo>
                    <a:lnTo>
                      <a:pt x="161" y="97"/>
                    </a:lnTo>
                    <a:lnTo>
                      <a:pt x="163" y="97"/>
                    </a:lnTo>
                    <a:lnTo>
                      <a:pt x="163" y="97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3" y="101"/>
                    </a:lnTo>
                    <a:lnTo>
                      <a:pt x="163" y="103"/>
                    </a:lnTo>
                    <a:lnTo>
                      <a:pt x="163" y="106"/>
                    </a:lnTo>
                    <a:lnTo>
                      <a:pt x="163" y="108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12"/>
                    </a:lnTo>
                    <a:lnTo>
                      <a:pt x="169" y="114"/>
                    </a:lnTo>
                    <a:lnTo>
                      <a:pt x="171" y="114"/>
                    </a:lnTo>
                    <a:lnTo>
                      <a:pt x="172" y="114"/>
                    </a:lnTo>
                    <a:lnTo>
                      <a:pt x="172" y="115"/>
                    </a:lnTo>
                    <a:lnTo>
                      <a:pt x="172" y="117"/>
                    </a:lnTo>
                    <a:lnTo>
                      <a:pt x="174" y="120"/>
                    </a:lnTo>
                    <a:lnTo>
                      <a:pt x="175" y="123"/>
                    </a:lnTo>
                    <a:lnTo>
                      <a:pt x="175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4" y="128"/>
                    </a:lnTo>
                    <a:lnTo>
                      <a:pt x="174" y="133"/>
                    </a:lnTo>
                    <a:lnTo>
                      <a:pt x="172" y="134"/>
                    </a:lnTo>
                    <a:lnTo>
                      <a:pt x="174" y="134"/>
                    </a:lnTo>
                    <a:lnTo>
                      <a:pt x="174" y="136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38"/>
                    </a:lnTo>
                    <a:lnTo>
                      <a:pt x="171" y="139"/>
                    </a:lnTo>
                    <a:lnTo>
                      <a:pt x="169" y="142"/>
                    </a:lnTo>
                    <a:lnTo>
                      <a:pt x="168" y="145"/>
                    </a:lnTo>
                    <a:lnTo>
                      <a:pt x="168" y="147"/>
                    </a:lnTo>
                    <a:lnTo>
                      <a:pt x="169" y="149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69" y="152"/>
                    </a:lnTo>
                    <a:lnTo>
                      <a:pt x="169" y="152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2"/>
                    </a:lnTo>
                    <a:lnTo>
                      <a:pt x="168" y="149"/>
                    </a:lnTo>
                    <a:lnTo>
                      <a:pt x="166" y="149"/>
                    </a:lnTo>
                    <a:lnTo>
                      <a:pt x="163" y="145"/>
                    </a:lnTo>
                    <a:lnTo>
                      <a:pt x="158" y="144"/>
                    </a:lnTo>
                    <a:lnTo>
                      <a:pt x="153" y="141"/>
                    </a:lnTo>
                    <a:lnTo>
                      <a:pt x="147" y="141"/>
                    </a:lnTo>
                    <a:lnTo>
                      <a:pt x="141" y="141"/>
                    </a:lnTo>
                    <a:lnTo>
                      <a:pt x="134" y="142"/>
                    </a:lnTo>
                    <a:lnTo>
                      <a:pt x="128" y="144"/>
                    </a:lnTo>
                    <a:lnTo>
                      <a:pt x="125" y="144"/>
                    </a:lnTo>
                    <a:lnTo>
                      <a:pt x="119" y="145"/>
                    </a:lnTo>
                    <a:lnTo>
                      <a:pt x="116" y="145"/>
                    </a:lnTo>
                    <a:lnTo>
                      <a:pt x="114" y="149"/>
                    </a:lnTo>
                    <a:lnTo>
                      <a:pt x="112" y="152"/>
                    </a:lnTo>
                    <a:lnTo>
                      <a:pt x="111" y="155"/>
                    </a:lnTo>
                    <a:lnTo>
                      <a:pt x="109" y="156"/>
                    </a:lnTo>
                    <a:lnTo>
                      <a:pt x="108" y="160"/>
                    </a:lnTo>
                    <a:lnTo>
                      <a:pt x="108" y="167"/>
                    </a:lnTo>
                    <a:lnTo>
                      <a:pt x="106" y="172"/>
                    </a:lnTo>
                    <a:lnTo>
                      <a:pt x="105" y="177"/>
                    </a:lnTo>
                    <a:lnTo>
                      <a:pt x="103" y="182"/>
                    </a:lnTo>
                    <a:lnTo>
                      <a:pt x="103" y="183"/>
                    </a:lnTo>
                    <a:lnTo>
                      <a:pt x="101" y="185"/>
                    </a:lnTo>
                    <a:lnTo>
                      <a:pt x="101" y="185"/>
                    </a:lnTo>
                    <a:lnTo>
                      <a:pt x="101" y="183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93" y="18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86" y="182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4" y="182"/>
                    </a:lnTo>
                    <a:lnTo>
                      <a:pt x="82" y="182"/>
                    </a:lnTo>
                    <a:lnTo>
                      <a:pt x="81" y="186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78" y="193"/>
                    </a:lnTo>
                    <a:lnTo>
                      <a:pt x="78" y="194"/>
                    </a:lnTo>
                    <a:lnTo>
                      <a:pt x="78" y="193"/>
                    </a:lnTo>
                    <a:lnTo>
                      <a:pt x="76" y="190"/>
                    </a:lnTo>
                    <a:lnTo>
                      <a:pt x="76" y="188"/>
                    </a:lnTo>
                    <a:lnTo>
                      <a:pt x="75" y="186"/>
                    </a:lnTo>
                    <a:lnTo>
                      <a:pt x="75" y="185"/>
                    </a:lnTo>
                    <a:lnTo>
                      <a:pt x="73" y="183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68" y="183"/>
                    </a:lnTo>
                    <a:lnTo>
                      <a:pt x="67" y="183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59" y="183"/>
                    </a:lnTo>
                    <a:lnTo>
                      <a:pt x="57" y="183"/>
                    </a:lnTo>
                    <a:lnTo>
                      <a:pt x="56" y="182"/>
                    </a:lnTo>
                    <a:lnTo>
                      <a:pt x="53" y="180"/>
                    </a:lnTo>
                    <a:lnTo>
                      <a:pt x="53" y="178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49" y="178"/>
                    </a:lnTo>
                    <a:lnTo>
                      <a:pt x="49" y="180"/>
                    </a:lnTo>
                    <a:lnTo>
                      <a:pt x="49" y="182"/>
                    </a:lnTo>
                    <a:lnTo>
                      <a:pt x="48" y="183"/>
                    </a:lnTo>
                    <a:lnTo>
                      <a:pt x="46" y="183"/>
                    </a:lnTo>
                    <a:lnTo>
                      <a:pt x="45" y="185"/>
                    </a:lnTo>
                    <a:lnTo>
                      <a:pt x="43" y="185"/>
                    </a:lnTo>
                    <a:lnTo>
                      <a:pt x="43" y="185"/>
                    </a:lnTo>
                    <a:lnTo>
                      <a:pt x="43" y="186"/>
                    </a:lnTo>
                    <a:lnTo>
                      <a:pt x="41" y="188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1"/>
                    </a:lnTo>
                    <a:lnTo>
                      <a:pt x="37" y="193"/>
                    </a:lnTo>
                    <a:lnTo>
                      <a:pt x="37" y="194"/>
                    </a:lnTo>
                    <a:lnTo>
                      <a:pt x="34" y="194"/>
                    </a:lnTo>
                    <a:lnTo>
                      <a:pt x="30" y="194"/>
                    </a:lnTo>
                    <a:lnTo>
                      <a:pt x="29" y="194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26" y="193"/>
                    </a:lnTo>
                    <a:lnTo>
                      <a:pt x="26" y="193"/>
                    </a:lnTo>
                    <a:lnTo>
                      <a:pt x="27" y="191"/>
                    </a:lnTo>
                    <a:lnTo>
                      <a:pt x="26" y="188"/>
                    </a:lnTo>
                    <a:lnTo>
                      <a:pt x="26" y="186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4" y="182"/>
                    </a:lnTo>
                    <a:lnTo>
                      <a:pt x="23" y="178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3" y="172"/>
                    </a:lnTo>
                    <a:lnTo>
                      <a:pt x="23" y="171"/>
                    </a:lnTo>
                    <a:lnTo>
                      <a:pt x="21" y="167"/>
                    </a:lnTo>
                    <a:lnTo>
                      <a:pt x="18" y="166"/>
                    </a:lnTo>
                    <a:lnTo>
                      <a:pt x="18" y="164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60"/>
                    </a:lnTo>
                    <a:lnTo>
                      <a:pt x="15" y="158"/>
                    </a:lnTo>
                    <a:lnTo>
                      <a:pt x="15" y="158"/>
                    </a:lnTo>
                    <a:lnTo>
                      <a:pt x="13" y="158"/>
                    </a:lnTo>
                    <a:lnTo>
                      <a:pt x="13" y="156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5" y="155"/>
                    </a:lnTo>
                    <a:lnTo>
                      <a:pt x="15" y="153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15" y="152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5" y="147"/>
                    </a:lnTo>
                    <a:lnTo>
                      <a:pt x="15" y="147"/>
                    </a:lnTo>
                    <a:lnTo>
                      <a:pt x="16" y="144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4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7" y="120"/>
                    </a:lnTo>
                    <a:lnTo>
                      <a:pt x="5" y="120"/>
                    </a:lnTo>
                    <a:lnTo>
                      <a:pt x="5" y="119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5" y="106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100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5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0" y="32"/>
                    </a:lnTo>
                    <a:lnTo>
                      <a:pt x="8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1" name="Freeform 324">
                <a:extLst>
                  <a:ext uri="{FF2B5EF4-FFF2-40B4-BE49-F238E27FC236}">
                    <a16:creationId xmlns:a16="http://schemas.microsoft.com/office/drawing/2014/main" id="{F6081A12-13D1-B643-A4AB-667C5C37C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41847" y="4580831"/>
                <a:ext cx="42130" cy="31042"/>
              </a:xfrm>
              <a:custGeom>
                <a:avLst/>
                <a:gdLst>
                  <a:gd name="T0" fmla="*/ 14 w 19"/>
                  <a:gd name="T1" fmla="*/ 1 h 14"/>
                  <a:gd name="T2" fmla="*/ 16 w 19"/>
                  <a:gd name="T3" fmla="*/ 1 h 14"/>
                  <a:gd name="T4" fmla="*/ 17 w 19"/>
                  <a:gd name="T5" fmla="*/ 3 h 14"/>
                  <a:gd name="T6" fmla="*/ 17 w 19"/>
                  <a:gd name="T7" fmla="*/ 5 h 14"/>
                  <a:gd name="T8" fmla="*/ 19 w 19"/>
                  <a:gd name="T9" fmla="*/ 6 h 14"/>
                  <a:gd name="T10" fmla="*/ 19 w 19"/>
                  <a:gd name="T11" fmla="*/ 8 h 14"/>
                  <a:gd name="T12" fmla="*/ 19 w 19"/>
                  <a:gd name="T13" fmla="*/ 9 h 14"/>
                  <a:gd name="T14" fmla="*/ 19 w 19"/>
                  <a:gd name="T15" fmla="*/ 9 h 14"/>
                  <a:gd name="T16" fmla="*/ 19 w 19"/>
                  <a:gd name="T17" fmla="*/ 9 h 14"/>
                  <a:gd name="T18" fmla="*/ 17 w 19"/>
                  <a:gd name="T19" fmla="*/ 9 h 14"/>
                  <a:gd name="T20" fmla="*/ 17 w 19"/>
                  <a:gd name="T21" fmla="*/ 9 h 14"/>
                  <a:gd name="T22" fmla="*/ 16 w 19"/>
                  <a:gd name="T23" fmla="*/ 9 h 14"/>
                  <a:gd name="T24" fmla="*/ 16 w 19"/>
                  <a:gd name="T25" fmla="*/ 6 h 14"/>
                  <a:gd name="T26" fmla="*/ 14 w 19"/>
                  <a:gd name="T27" fmla="*/ 5 h 14"/>
                  <a:gd name="T28" fmla="*/ 14 w 19"/>
                  <a:gd name="T29" fmla="*/ 3 h 14"/>
                  <a:gd name="T30" fmla="*/ 14 w 19"/>
                  <a:gd name="T31" fmla="*/ 1 h 14"/>
                  <a:gd name="T32" fmla="*/ 14 w 19"/>
                  <a:gd name="T33" fmla="*/ 0 h 14"/>
                  <a:gd name="T34" fmla="*/ 16 w 19"/>
                  <a:gd name="T35" fmla="*/ 0 h 14"/>
                  <a:gd name="T36" fmla="*/ 16 w 19"/>
                  <a:gd name="T37" fmla="*/ 1 h 14"/>
                  <a:gd name="T38" fmla="*/ 14 w 19"/>
                  <a:gd name="T39" fmla="*/ 1 h 14"/>
                  <a:gd name="T40" fmla="*/ 14 w 19"/>
                  <a:gd name="T41" fmla="*/ 3 h 14"/>
                  <a:gd name="T42" fmla="*/ 12 w 19"/>
                  <a:gd name="T43" fmla="*/ 3 h 14"/>
                  <a:gd name="T44" fmla="*/ 11 w 19"/>
                  <a:gd name="T45" fmla="*/ 5 h 14"/>
                  <a:gd name="T46" fmla="*/ 11 w 19"/>
                  <a:gd name="T47" fmla="*/ 5 h 14"/>
                  <a:gd name="T48" fmla="*/ 11 w 19"/>
                  <a:gd name="T49" fmla="*/ 6 h 14"/>
                  <a:gd name="T50" fmla="*/ 11 w 19"/>
                  <a:gd name="T51" fmla="*/ 8 h 14"/>
                  <a:gd name="T52" fmla="*/ 11 w 19"/>
                  <a:gd name="T53" fmla="*/ 8 h 14"/>
                  <a:gd name="T54" fmla="*/ 11 w 19"/>
                  <a:gd name="T55" fmla="*/ 9 h 14"/>
                  <a:gd name="T56" fmla="*/ 12 w 19"/>
                  <a:gd name="T57" fmla="*/ 9 h 14"/>
                  <a:gd name="T58" fmla="*/ 12 w 19"/>
                  <a:gd name="T59" fmla="*/ 9 h 14"/>
                  <a:gd name="T60" fmla="*/ 11 w 19"/>
                  <a:gd name="T61" fmla="*/ 11 h 14"/>
                  <a:gd name="T62" fmla="*/ 11 w 19"/>
                  <a:gd name="T63" fmla="*/ 11 h 14"/>
                  <a:gd name="T64" fmla="*/ 11 w 19"/>
                  <a:gd name="T65" fmla="*/ 12 h 14"/>
                  <a:gd name="T66" fmla="*/ 11 w 19"/>
                  <a:gd name="T67" fmla="*/ 14 h 14"/>
                  <a:gd name="T68" fmla="*/ 9 w 19"/>
                  <a:gd name="T69" fmla="*/ 14 h 14"/>
                  <a:gd name="T70" fmla="*/ 8 w 19"/>
                  <a:gd name="T71" fmla="*/ 14 h 14"/>
                  <a:gd name="T72" fmla="*/ 8 w 19"/>
                  <a:gd name="T73" fmla="*/ 14 h 14"/>
                  <a:gd name="T74" fmla="*/ 8 w 19"/>
                  <a:gd name="T75" fmla="*/ 14 h 14"/>
                  <a:gd name="T76" fmla="*/ 6 w 19"/>
                  <a:gd name="T77" fmla="*/ 12 h 14"/>
                  <a:gd name="T78" fmla="*/ 6 w 19"/>
                  <a:gd name="T79" fmla="*/ 11 h 14"/>
                  <a:gd name="T80" fmla="*/ 5 w 19"/>
                  <a:gd name="T81" fmla="*/ 11 h 14"/>
                  <a:gd name="T82" fmla="*/ 5 w 19"/>
                  <a:gd name="T83" fmla="*/ 11 h 14"/>
                  <a:gd name="T84" fmla="*/ 5 w 19"/>
                  <a:gd name="T85" fmla="*/ 9 h 14"/>
                  <a:gd name="T86" fmla="*/ 3 w 19"/>
                  <a:gd name="T87" fmla="*/ 9 h 14"/>
                  <a:gd name="T88" fmla="*/ 3 w 19"/>
                  <a:gd name="T89" fmla="*/ 8 h 14"/>
                  <a:gd name="T90" fmla="*/ 1 w 19"/>
                  <a:gd name="T91" fmla="*/ 8 h 14"/>
                  <a:gd name="T92" fmla="*/ 1 w 19"/>
                  <a:gd name="T93" fmla="*/ 6 h 14"/>
                  <a:gd name="T94" fmla="*/ 0 w 19"/>
                  <a:gd name="T95" fmla="*/ 6 h 14"/>
                  <a:gd name="T96" fmla="*/ 3 w 19"/>
                  <a:gd name="T97" fmla="*/ 6 h 14"/>
                  <a:gd name="T98" fmla="*/ 5 w 19"/>
                  <a:gd name="T99" fmla="*/ 6 h 14"/>
                  <a:gd name="T100" fmla="*/ 6 w 19"/>
                  <a:gd name="T101" fmla="*/ 6 h 14"/>
                  <a:gd name="T102" fmla="*/ 8 w 19"/>
                  <a:gd name="T103" fmla="*/ 5 h 14"/>
                  <a:gd name="T104" fmla="*/ 9 w 19"/>
                  <a:gd name="T105" fmla="*/ 3 h 14"/>
                  <a:gd name="T106" fmla="*/ 11 w 19"/>
                  <a:gd name="T107" fmla="*/ 3 h 14"/>
                  <a:gd name="T108" fmla="*/ 12 w 19"/>
                  <a:gd name="T109" fmla="*/ 1 h 14"/>
                  <a:gd name="T110" fmla="*/ 14 w 19"/>
                  <a:gd name="T1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" h="14">
                    <a:moveTo>
                      <a:pt x="14" y="1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1"/>
                    </a:lnTo>
                    <a:close/>
                    <a:moveTo>
                      <a:pt x="14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2" name="Freeform 325">
                <a:extLst>
                  <a:ext uri="{FF2B5EF4-FFF2-40B4-BE49-F238E27FC236}">
                    <a16:creationId xmlns:a16="http://schemas.microsoft.com/office/drawing/2014/main" id="{351012AD-6D4A-D042-AC50-335257BB8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907" y="3671737"/>
                <a:ext cx="6652" cy="6652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2 h 3"/>
                  <a:gd name="T6" fmla="*/ 1 w 3"/>
                  <a:gd name="T7" fmla="*/ 3 h 3"/>
                  <a:gd name="T8" fmla="*/ 0 w 3"/>
                  <a:gd name="T9" fmla="*/ 3 h 3"/>
                  <a:gd name="T10" fmla="*/ 0 w 3"/>
                  <a:gd name="T11" fmla="*/ 2 h 3"/>
                  <a:gd name="T12" fmla="*/ 1 w 3"/>
                  <a:gd name="T13" fmla="*/ 2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3" name="Freeform 326">
                <a:extLst>
                  <a:ext uri="{FF2B5EF4-FFF2-40B4-BE49-F238E27FC236}">
                    <a16:creationId xmlns:a16="http://schemas.microsoft.com/office/drawing/2014/main" id="{78F956BE-FBBA-C04C-B408-3D5F346B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991" y="4163978"/>
                <a:ext cx="4434" cy="443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4" name="Freeform 327">
                <a:extLst>
                  <a:ext uri="{FF2B5EF4-FFF2-40B4-BE49-F238E27FC236}">
                    <a16:creationId xmlns:a16="http://schemas.microsoft.com/office/drawing/2014/main" id="{245928C8-6612-8141-B5FE-26083599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124" y="4345798"/>
                <a:ext cx="97562" cy="195122"/>
              </a:xfrm>
              <a:custGeom>
                <a:avLst/>
                <a:gdLst>
                  <a:gd name="T0" fmla="*/ 30 w 44"/>
                  <a:gd name="T1" fmla="*/ 0 h 88"/>
                  <a:gd name="T2" fmla="*/ 36 w 44"/>
                  <a:gd name="T3" fmla="*/ 7 h 88"/>
                  <a:gd name="T4" fmla="*/ 40 w 44"/>
                  <a:gd name="T5" fmla="*/ 8 h 88"/>
                  <a:gd name="T6" fmla="*/ 40 w 44"/>
                  <a:gd name="T7" fmla="*/ 13 h 88"/>
                  <a:gd name="T8" fmla="*/ 41 w 44"/>
                  <a:gd name="T9" fmla="*/ 18 h 88"/>
                  <a:gd name="T10" fmla="*/ 43 w 44"/>
                  <a:gd name="T11" fmla="*/ 21 h 88"/>
                  <a:gd name="T12" fmla="*/ 44 w 44"/>
                  <a:gd name="T13" fmla="*/ 25 h 88"/>
                  <a:gd name="T14" fmla="*/ 43 w 44"/>
                  <a:gd name="T15" fmla="*/ 29 h 88"/>
                  <a:gd name="T16" fmla="*/ 41 w 44"/>
                  <a:gd name="T17" fmla="*/ 29 h 88"/>
                  <a:gd name="T18" fmla="*/ 41 w 44"/>
                  <a:gd name="T19" fmla="*/ 30 h 88"/>
                  <a:gd name="T20" fmla="*/ 40 w 44"/>
                  <a:gd name="T21" fmla="*/ 36 h 88"/>
                  <a:gd name="T22" fmla="*/ 38 w 44"/>
                  <a:gd name="T23" fmla="*/ 36 h 88"/>
                  <a:gd name="T24" fmla="*/ 35 w 44"/>
                  <a:gd name="T25" fmla="*/ 41 h 88"/>
                  <a:gd name="T26" fmla="*/ 35 w 44"/>
                  <a:gd name="T27" fmla="*/ 44 h 88"/>
                  <a:gd name="T28" fmla="*/ 30 w 44"/>
                  <a:gd name="T29" fmla="*/ 47 h 88"/>
                  <a:gd name="T30" fmla="*/ 28 w 44"/>
                  <a:gd name="T31" fmla="*/ 54 h 88"/>
                  <a:gd name="T32" fmla="*/ 28 w 44"/>
                  <a:gd name="T33" fmla="*/ 60 h 88"/>
                  <a:gd name="T34" fmla="*/ 28 w 44"/>
                  <a:gd name="T35" fmla="*/ 66 h 88"/>
                  <a:gd name="T36" fmla="*/ 28 w 44"/>
                  <a:gd name="T37" fmla="*/ 70 h 88"/>
                  <a:gd name="T38" fmla="*/ 28 w 44"/>
                  <a:gd name="T39" fmla="*/ 71 h 88"/>
                  <a:gd name="T40" fmla="*/ 28 w 44"/>
                  <a:gd name="T41" fmla="*/ 77 h 88"/>
                  <a:gd name="T42" fmla="*/ 28 w 44"/>
                  <a:gd name="T43" fmla="*/ 81 h 88"/>
                  <a:gd name="T44" fmla="*/ 28 w 44"/>
                  <a:gd name="T45" fmla="*/ 82 h 88"/>
                  <a:gd name="T46" fmla="*/ 28 w 44"/>
                  <a:gd name="T47" fmla="*/ 87 h 88"/>
                  <a:gd name="T48" fmla="*/ 13 w 44"/>
                  <a:gd name="T49" fmla="*/ 88 h 88"/>
                  <a:gd name="T50" fmla="*/ 14 w 44"/>
                  <a:gd name="T51" fmla="*/ 85 h 88"/>
                  <a:gd name="T52" fmla="*/ 11 w 44"/>
                  <a:gd name="T53" fmla="*/ 82 h 88"/>
                  <a:gd name="T54" fmla="*/ 11 w 44"/>
                  <a:gd name="T55" fmla="*/ 79 h 88"/>
                  <a:gd name="T56" fmla="*/ 13 w 44"/>
                  <a:gd name="T57" fmla="*/ 60 h 88"/>
                  <a:gd name="T58" fmla="*/ 11 w 44"/>
                  <a:gd name="T59" fmla="*/ 47 h 88"/>
                  <a:gd name="T60" fmla="*/ 8 w 44"/>
                  <a:gd name="T61" fmla="*/ 44 h 88"/>
                  <a:gd name="T62" fmla="*/ 8 w 44"/>
                  <a:gd name="T63" fmla="*/ 38 h 88"/>
                  <a:gd name="T64" fmla="*/ 6 w 44"/>
                  <a:gd name="T65" fmla="*/ 33 h 88"/>
                  <a:gd name="T66" fmla="*/ 0 w 44"/>
                  <a:gd name="T67" fmla="*/ 29 h 88"/>
                  <a:gd name="T68" fmla="*/ 0 w 44"/>
                  <a:gd name="T69" fmla="*/ 24 h 88"/>
                  <a:gd name="T70" fmla="*/ 2 w 44"/>
                  <a:gd name="T71" fmla="*/ 21 h 88"/>
                  <a:gd name="T72" fmla="*/ 3 w 44"/>
                  <a:gd name="T73" fmla="*/ 19 h 88"/>
                  <a:gd name="T74" fmla="*/ 5 w 44"/>
                  <a:gd name="T75" fmla="*/ 18 h 88"/>
                  <a:gd name="T76" fmla="*/ 5 w 44"/>
                  <a:gd name="T77" fmla="*/ 18 h 88"/>
                  <a:gd name="T78" fmla="*/ 6 w 44"/>
                  <a:gd name="T79" fmla="*/ 16 h 88"/>
                  <a:gd name="T80" fmla="*/ 8 w 44"/>
                  <a:gd name="T81" fmla="*/ 14 h 88"/>
                  <a:gd name="T82" fmla="*/ 10 w 44"/>
                  <a:gd name="T83" fmla="*/ 13 h 88"/>
                  <a:gd name="T84" fmla="*/ 11 w 44"/>
                  <a:gd name="T85" fmla="*/ 14 h 88"/>
                  <a:gd name="T86" fmla="*/ 21 w 44"/>
                  <a:gd name="T87" fmla="*/ 11 h 88"/>
                  <a:gd name="T88" fmla="*/ 24 w 44"/>
                  <a:gd name="T89" fmla="*/ 7 h 88"/>
                  <a:gd name="T90" fmla="*/ 22 w 44"/>
                  <a:gd name="T91" fmla="*/ 2 h 88"/>
                  <a:gd name="T92" fmla="*/ 27 w 44"/>
                  <a:gd name="T93" fmla="*/ 2 h 88"/>
                  <a:gd name="T94" fmla="*/ 30 w 44"/>
                  <a:gd name="T9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88">
                    <a:moveTo>
                      <a:pt x="30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52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7" y="65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2" y="87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3" y="60"/>
                    </a:lnTo>
                    <a:lnTo>
                      <a:pt x="13" y="55"/>
                    </a:lnTo>
                    <a:lnTo>
                      <a:pt x="11" y="52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5" name="Freeform 328">
                <a:extLst>
                  <a:ext uri="{FF2B5EF4-FFF2-40B4-BE49-F238E27FC236}">
                    <a16:creationId xmlns:a16="http://schemas.microsoft.com/office/drawing/2014/main" id="{3A3CD4A8-17A5-114A-A8F3-5F7F9BCEE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001" y="4813647"/>
                <a:ext cx="55433" cy="70954"/>
              </a:xfrm>
              <a:custGeom>
                <a:avLst/>
                <a:gdLst>
                  <a:gd name="T0" fmla="*/ 20 w 25"/>
                  <a:gd name="T1" fmla="*/ 2 h 32"/>
                  <a:gd name="T2" fmla="*/ 22 w 25"/>
                  <a:gd name="T3" fmla="*/ 2 h 32"/>
                  <a:gd name="T4" fmla="*/ 20 w 25"/>
                  <a:gd name="T5" fmla="*/ 5 h 32"/>
                  <a:gd name="T6" fmla="*/ 20 w 25"/>
                  <a:gd name="T7" fmla="*/ 5 h 32"/>
                  <a:gd name="T8" fmla="*/ 20 w 25"/>
                  <a:gd name="T9" fmla="*/ 7 h 32"/>
                  <a:gd name="T10" fmla="*/ 20 w 25"/>
                  <a:gd name="T11" fmla="*/ 8 h 32"/>
                  <a:gd name="T12" fmla="*/ 20 w 25"/>
                  <a:gd name="T13" fmla="*/ 8 h 32"/>
                  <a:gd name="T14" fmla="*/ 22 w 25"/>
                  <a:gd name="T15" fmla="*/ 10 h 32"/>
                  <a:gd name="T16" fmla="*/ 25 w 25"/>
                  <a:gd name="T17" fmla="*/ 10 h 32"/>
                  <a:gd name="T18" fmla="*/ 25 w 25"/>
                  <a:gd name="T19" fmla="*/ 11 h 32"/>
                  <a:gd name="T20" fmla="*/ 25 w 25"/>
                  <a:gd name="T21" fmla="*/ 13 h 32"/>
                  <a:gd name="T22" fmla="*/ 23 w 25"/>
                  <a:gd name="T23" fmla="*/ 15 h 32"/>
                  <a:gd name="T24" fmla="*/ 22 w 25"/>
                  <a:gd name="T25" fmla="*/ 16 h 32"/>
                  <a:gd name="T26" fmla="*/ 23 w 25"/>
                  <a:gd name="T27" fmla="*/ 16 h 32"/>
                  <a:gd name="T28" fmla="*/ 20 w 25"/>
                  <a:gd name="T29" fmla="*/ 19 h 32"/>
                  <a:gd name="T30" fmla="*/ 18 w 25"/>
                  <a:gd name="T31" fmla="*/ 21 h 32"/>
                  <a:gd name="T32" fmla="*/ 17 w 25"/>
                  <a:gd name="T33" fmla="*/ 22 h 32"/>
                  <a:gd name="T34" fmla="*/ 15 w 25"/>
                  <a:gd name="T35" fmla="*/ 26 h 32"/>
                  <a:gd name="T36" fmla="*/ 11 w 25"/>
                  <a:gd name="T37" fmla="*/ 30 h 32"/>
                  <a:gd name="T38" fmla="*/ 9 w 25"/>
                  <a:gd name="T39" fmla="*/ 32 h 32"/>
                  <a:gd name="T40" fmla="*/ 7 w 25"/>
                  <a:gd name="T41" fmla="*/ 30 h 32"/>
                  <a:gd name="T42" fmla="*/ 6 w 25"/>
                  <a:gd name="T43" fmla="*/ 27 h 32"/>
                  <a:gd name="T44" fmla="*/ 6 w 25"/>
                  <a:gd name="T45" fmla="*/ 24 h 32"/>
                  <a:gd name="T46" fmla="*/ 4 w 25"/>
                  <a:gd name="T47" fmla="*/ 22 h 32"/>
                  <a:gd name="T48" fmla="*/ 4 w 25"/>
                  <a:gd name="T49" fmla="*/ 18 h 32"/>
                  <a:gd name="T50" fmla="*/ 3 w 25"/>
                  <a:gd name="T51" fmla="*/ 16 h 32"/>
                  <a:gd name="T52" fmla="*/ 3 w 25"/>
                  <a:gd name="T53" fmla="*/ 15 h 32"/>
                  <a:gd name="T54" fmla="*/ 3 w 25"/>
                  <a:gd name="T55" fmla="*/ 11 h 32"/>
                  <a:gd name="T56" fmla="*/ 0 w 25"/>
                  <a:gd name="T57" fmla="*/ 8 h 32"/>
                  <a:gd name="T58" fmla="*/ 0 w 25"/>
                  <a:gd name="T59" fmla="*/ 7 h 32"/>
                  <a:gd name="T60" fmla="*/ 0 w 25"/>
                  <a:gd name="T61" fmla="*/ 5 h 32"/>
                  <a:gd name="T62" fmla="*/ 1 w 25"/>
                  <a:gd name="T63" fmla="*/ 5 h 32"/>
                  <a:gd name="T64" fmla="*/ 3 w 25"/>
                  <a:gd name="T65" fmla="*/ 5 h 32"/>
                  <a:gd name="T66" fmla="*/ 4 w 25"/>
                  <a:gd name="T67" fmla="*/ 8 h 32"/>
                  <a:gd name="T68" fmla="*/ 9 w 25"/>
                  <a:gd name="T69" fmla="*/ 7 h 32"/>
                  <a:gd name="T70" fmla="*/ 11 w 25"/>
                  <a:gd name="T71" fmla="*/ 7 h 32"/>
                  <a:gd name="T72" fmla="*/ 12 w 25"/>
                  <a:gd name="T73" fmla="*/ 5 h 32"/>
                  <a:gd name="T74" fmla="*/ 12 w 25"/>
                  <a:gd name="T75" fmla="*/ 0 h 32"/>
                  <a:gd name="T76" fmla="*/ 15 w 25"/>
                  <a:gd name="T77" fmla="*/ 2 h 32"/>
                  <a:gd name="T78" fmla="*/ 15 w 25"/>
                  <a:gd name="T79" fmla="*/ 2 h 32"/>
                  <a:gd name="T80" fmla="*/ 17 w 25"/>
                  <a:gd name="T81" fmla="*/ 0 h 32"/>
                  <a:gd name="T82" fmla="*/ 20 w 25"/>
                  <a:gd name="T8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32">
                    <a:moveTo>
                      <a:pt x="20" y="0"/>
                    </a:move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2" y="29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6" name="Freeform 329">
                <a:extLst>
                  <a:ext uri="{FF2B5EF4-FFF2-40B4-BE49-F238E27FC236}">
                    <a16:creationId xmlns:a16="http://schemas.microsoft.com/office/drawing/2014/main" id="{DC41E199-0988-1049-81FA-CE0FE9845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147" y="3884599"/>
                <a:ext cx="6652" cy="17739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0 h 8"/>
                  <a:gd name="T4" fmla="*/ 1 w 3"/>
                  <a:gd name="T5" fmla="*/ 2 h 8"/>
                  <a:gd name="T6" fmla="*/ 3 w 3"/>
                  <a:gd name="T7" fmla="*/ 3 h 8"/>
                  <a:gd name="T8" fmla="*/ 3 w 3"/>
                  <a:gd name="T9" fmla="*/ 5 h 8"/>
                  <a:gd name="T10" fmla="*/ 3 w 3"/>
                  <a:gd name="T11" fmla="*/ 7 h 8"/>
                  <a:gd name="T12" fmla="*/ 1 w 3"/>
                  <a:gd name="T13" fmla="*/ 8 h 8"/>
                  <a:gd name="T14" fmla="*/ 1 w 3"/>
                  <a:gd name="T15" fmla="*/ 7 h 8"/>
                  <a:gd name="T16" fmla="*/ 0 w 3"/>
                  <a:gd name="T17" fmla="*/ 5 h 8"/>
                  <a:gd name="T18" fmla="*/ 1 w 3"/>
                  <a:gd name="T19" fmla="*/ 3 h 8"/>
                  <a:gd name="T20" fmla="*/ 0 w 3"/>
                  <a:gd name="T21" fmla="*/ 2 h 8"/>
                  <a:gd name="T22" fmla="*/ 0 w 3"/>
                  <a:gd name="T23" fmla="*/ 2 h 8"/>
                  <a:gd name="T24" fmla="*/ 1 w 3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7" name="Freeform 330">
                <a:extLst>
                  <a:ext uri="{FF2B5EF4-FFF2-40B4-BE49-F238E27FC236}">
                    <a16:creationId xmlns:a16="http://schemas.microsoft.com/office/drawing/2014/main" id="{6989E214-5F84-6648-AA56-0ABED21E8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22" y="3232711"/>
                <a:ext cx="199557" cy="115300"/>
              </a:xfrm>
              <a:custGeom>
                <a:avLst/>
                <a:gdLst>
                  <a:gd name="T0" fmla="*/ 8 w 90"/>
                  <a:gd name="T1" fmla="*/ 1 h 52"/>
                  <a:gd name="T2" fmla="*/ 10 w 90"/>
                  <a:gd name="T3" fmla="*/ 4 h 52"/>
                  <a:gd name="T4" fmla="*/ 7 w 90"/>
                  <a:gd name="T5" fmla="*/ 6 h 52"/>
                  <a:gd name="T6" fmla="*/ 13 w 90"/>
                  <a:gd name="T7" fmla="*/ 6 h 52"/>
                  <a:gd name="T8" fmla="*/ 27 w 90"/>
                  <a:gd name="T9" fmla="*/ 8 h 52"/>
                  <a:gd name="T10" fmla="*/ 40 w 90"/>
                  <a:gd name="T11" fmla="*/ 9 h 52"/>
                  <a:gd name="T12" fmla="*/ 49 w 90"/>
                  <a:gd name="T13" fmla="*/ 8 h 52"/>
                  <a:gd name="T14" fmla="*/ 60 w 90"/>
                  <a:gd name="T15" fmla="*/ 3 h 52"/>
                  <a:gd name="T16" fmla="*/ 68 w 90"/>
                  <a:gd name="T17" fmla="*/ 1 h 52"/>
                  <a:gd name="T18" fmla="*/ 76 w 90"/>
                  <a:gd name="T19" fmla="*/ 4 h 52"/>
                  <a:gd name="T20" fmla="*/ 79 w 90"/>
                  <a:gd name="T21" fmla="*/ 4 h 52"/>
                  <a:gd name="T22" fmla="*/ 85 w 90"/>
                  <a:gd name="T23" fmla="*/ 8 h 52"/>
                  <a:gd name="T24" fmla="*/ 90 w 90"/>
                  <a:gd name="T25" fmla="*/ 9 h 52"/>
                  <a:gd name="T26" fmla="*/ 85 w 90"/>
                  <a:gd name="T27" fmla="*/ 14 h 52"/>
                  <a:gd name="T28" fmla="*/ 81 w 90"/>
                  <a:gd name="T29" fmla="*/ 17 h 52"/>
                  <a:gd name="T30" fmla="*/ 79 w 90"/>
                  <a:gd name="T31" fmla="*/ 26 h 52"/>
                  <a:gd name="T32" fmla="*/ 74 w 90"/>
                  <a:gd name="T33" fmla="*/ 31 h 52"/>
                  <a:gd name="T34" fmla="*/ 79 w 90"/>
                  <a:gd name="T35" fmla="*/ 36 h 52"/>
                  <a:gd name="T36" fmla="*/ 79 w 90"/>
                  <a:gd name="T37" fmla="*/ 39 h 52"/>
                  <a:gd name="T38" fmla="*/ 78 w 90"/>
                  <a:gd name="T39" fmla="*/ 39 h 52"/>
                  <a:gd name="T40" fmla="*/ 74 w 90"/>
                  <a:gd name="T41" fmla="*/ 41 h 52"/>
                  <a:gd name="T42" fmla="*/ 71 w 90"/>
                  <a:gd name="T43" fmla="*/ 37 h 52"/>
                  <a:gd name="T44" fmla="*/ 67 w 90"/>
                  <a:gd name="T45" fmla="*/ 37 h 52"/>
                  <a:gd name="T46" fmla="*/ 63 w 90"/>
                  <a:gd name="T47" fmla="*/ 39 h 52"/>
                  <a:gd name="T48" fmla="*/ 60 w 90"/>
                  <a:gd name="T49" fmla="*/ 41 h 52"/>
                  <a:gd name="T50" fmla="*/ 60 w 90"/>
                  <a:gd name="T51" fmla="*/ 42 h 52"/>
                  <a:gd name="T52" fmla="*/ 57 w 90"/>
                  <a:gd name="T53" fmla="*/ 44 h 52"/>
                  <a:gd name="T54" fmla="*/ 54 w 90"/>
                  <a:gd name="T55" fmla="*/ 44 h 52"/>
                  <a:gd name="T56" fmla="*/ 54 w 90"/>
                  <a:gd name="T57" fmla="*/ 45 h 52"/>
                  <a:gd name="T58" fmla="*/ 56 w 90"/>
                  <a:gd name="T59" fmla="*/ 48 h 52"/>
                  <a:gd name="T60" fmla="*/ 51 w 90"/>
                  <a:gd name="T61" fmla="*/ 50 h 52"/>
                  <a:gd name="T62" fmla="*/ 48 w 90"/>
                  <a:gd name="T63" fmla="*/ 50 h 52"/>
                  <a:gd name="T64" fmla="*/ 41 w 90"/>
                  <a:gd name="T65" fmla="*/ 52 h 52"/>
                  <a:gd name="T66" fmla="*/ 37 w 90"/>
                  <a:gd name="T67" fmla="*/ 50 h 52"/>
                  <a:gd name="T68" fmla="*/ 33 w 90"/>
                  <a:gd name="T69" fmla="*/ 48 h 52"/>
                  <a:gd name="T70" fmla="*/ 32 w 90"/>
                  <a:gd name="T71" fmla="*/ 47 h 52"/>
                  <a:gd name="T72" fmla="*/ 27 w 90"/>
                  <a:gd name="T73" fmla="*/ 47 h 52"/>
                  <a:gd name="T74" fmla="*/ 24 w 90"/>
                  <a:gd name="T75" fmla="*/ 48 h 52"/>
                  <a:gd name="T76" fmla="*/ 22 w 90"/>
                  <a:gd name="T77" fmla="*/ 48 h 52"/>
                  <a:gd name="T78" fmla="*/ 18 w 90"/>
                  <a:gd name="T79" fmla="*/ 50 h 52"/>
                  <a:gd name="T80" fmla="*/ 13 w 90"/>
                  <a:gd name="T81" fmla="*/ 50 h 52"/>
                  <a:gd name="T82" fmla="*/ 8 w 90"/>
                  <a:gd name="T83" fmla="*/ 50 h 52"/>
                  <a:gd name="T84" fmla="*/ 10 w 90"/>
                  <a:gd name="T85" fmla="*/ 44 h 52"/>
                  <a:gd name="T86" fmla="*/ 8 w 90"/>
                  <a:gd name="T87" fmla="*/ 42 h 52"/>
                  <a:gd name="T88" fmla="*/ 7 w 90"/>
                  <a:gd name="T89" fmla="*/ 39 h 52"/>
                  <a:gd name="T90" fmla="*/ 2 w 90"/>
                  <a:gd name="T91" fmla="*/ 36 h 52"/>
                  <a:gd name="T92" fmla="*/ 2 w 90"/>
                  <a:gd name="T93" fmla="*/ 33 h 52"/>
                  <a:gd name="T94" fmla="*/ 2 w 90"/>
                  <a:gd name="T95" fmla="*/ 30 h 52"/>
                  <a:gd name="T96" fmla="*/ 2 w 90"/>
                  <a:gd name="T97" fmla="*/ 26 h 52"/>
                  <a:gd name="T98" fmla="*/ 2 w 90"/>
                  <a:gd name="T99" fmla="*/ 25 h 52"/>
                  <a:gd name="T100" fmla="*/ 5 w 90"/>
                  <a:gd name="T101" fmla="*/ 23 h 52"/>
                  <a:gd name="T102" fmla="*/ 8 w 90"/>
                  <a:gd name="T103" fmla="*/ 20 h 52"/>
                  <a:gd name="T104" fmla="*/ 8 w 90"/>
                  <a:gd name="T105" fmla="*/ 19 h 52"/>
                  <a:gd name="T106" fmla="*/ 7 w 90"/>
                  <a:gd name="T107" fmla="*/ 15 h 52"/>
                  <a:gd name="T108" fmla="*/ 2 w 90"/>
                  <a:gd name="T109" fmla="*/ 12 h 52"/>
                  <a:gd name="T110" fmla="*/ 0 w 90"/>
                  <a:gd name="T111" fmla="*/ 9 h 52"/>
                  <a:gd name="T112" fmla="*/ 0 w 90"/>
                  <a:gd name="T113" fmla="*/ 6 h 52"/>
                  <a:gd name="T114" fmla="*/ 2 w 90"/>
                  <a:gd name="T115" fmla="*/ 4 h 52"/>
                  <a:gd name="T116" fmla="*/ 3 w 90"/>
                  <a:gd name="T1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0" h="52">
                    <a:moveTo>
                      <a:pt x="5" y="0"/>
                    </a:move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8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9" y="8"/>
                    </a:lnTo>
                    <a:lnTo>
                      <a:pt x="52" y="6"/>
                    </a:lnTo>
                    <a:lnTo>
                      <a:pt x="56" y="4"/>
                    </a:lnTo>
                    <a:lnTo>
                      <a:pt x="60" y="3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2" y="8"/>
                    </a:lnTo>
                    <a:lnTo>
                      <a:pt x="85" y="8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0" y="9"/>
                    </a:lnTo>
                    <a:lnTo>
                      <a:pt x="90" y="12"/>
                    </a:lnTo>
                    <a:lnTo>
                      <a:pt x="89" y="15"/>
                    </a:lnTo>
                    <a:lnTo>
                      <a:pt x="85" y="14"/>
                    </a:lnTo>
                    <a:lnTo>
                      <a:pt x="84" y="15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1" y="22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78" y="26"/>
                    </a:lnTo>
                    <a:lnTo>
                      <a:pt x="74" y="31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79" y="36"/>
                    </a:lnTo>
                    <a:lnTo>
                      <a:pt x="81" y="37"/>
                    </a:lnTo>
                    <a:lnTo>
                      <a:pt x="82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6" y="39"/>
                    </a:lnTo>
                    <a:lnTo>
                      <a:pt x="76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3" y="39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0" y="37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6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8" name="Freeform 331">
                <a:extLst>
                  <a:ext uri="{FF2B5EF4-FFF2-40B4-BE49-F238E27FC236}">
                    <a16:creationId xmlns:a16="http://schemas.microsoft.com/office/drawing/2014/main" id="{A8D36758-1163-3740-A04C-B49464ED1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350" y="4259321"/>
                <a:ext cx="254990" cy="181819"/>
              </a:xfrm>
              <a:custGeom>
                <a:avLst/>
                <a:gdLst>
                  <a:gd name="T0" fmla="*/ 74 w 115"/>
                  <a:gd name="T1" fmla="*/ 0 h 82"/>
                  <a:gd name="T2" fmla="*/ 83 w 115"/>
                  <a:gd name="T3" fmla="*/ 3 h 82"/>
                  <a:gd name="T4" fmla="*/ 83 w 115"/>
                  <a:gd name="T5" fmla="*/ 9 h 82"/>
                  <a:gd name="T6" fmla="*/ 85 w 115"/>
                  <a:gd name="T7" fmla="*/ 14 h 82"/>
                  <a:gd name="T8" fmla="*/ 90 w 115"/>
                  <a:gd name="T9" fmla="*/ 20 h 82"/>
                  <a:gd name="T10" fmla="*/ 93 w 115"/>
                  <a:gd name="T11" fmla="*/ 20 h 82"/>
                  <a:gd name="T12" fmla="*/ 96 w 115"/>
                  <a:gd name="T13" fmla="*/ 23 h 82"/>
                  <a:gd name="T14" fmla="*/ 94 w 115"/>
                  <a:gd name="T15" fmla="*/ 25 h 82"/>
                  <a:gd name="T16" fmla="*/ 94 w 115"/>
                  <a:gd name="T17" fmla="*/ 30 h 82"/>
                  <a:gd name="T18" fmla="*/ 102 w 115"/>
                  <a:gd name="T19" fmla="*/ 34 h 82"/>
                  <a:gd name="T20" fmla="*/ 108 w 115"/>
                  <a:gd name="T21" fmla="*/ 34 h 82"/>
                  <a:gd name="T22" fmla="*/ 112 w 115"/>
                  <a:gd name="T23" fmla="*/ 34 h 82"/>
                  <a:gd name="T24" fmla="*/ 112 w 115"/>
                  <a:gd name="T25" fmla="*/ 38 h 82"/>
                  <a:gd name="T26" fmla="*/ 110 w 115"/>
                  <a:gd name="T27" fmla="*/ 39 h 82"/>
                  <a:gd name="T28" fmla="*/ 115 w 115"/>
                  <a:gd name="T29" fmla="*/ 46 h 82"/>
                  <a:gd name="T30" fmla="*/ 108 w 115"/>
                  <a:gd name="T31" fmla="*/ 53 h 82"/>
                  <a:gd name="T32" fmla="*/ 102 w 115"/>
                  <a:gd name="T33" fmla="*/ 52 h 82"/>
                  <a:gd name="T34" fmla="*/ 99 w 115"/>
                  <a:gd name="T35" fmla="*/ 53 h 82"/>
                  <a:gd name="T36" fmla="*/ 97 w 115"/>
                  <a:gd name="T37" fmla="*/ 55 h 82"/>
                  <a:gd name="T38" fmla="*/ 96 w 115"/>
                  <a:gd name="T39" fmla="*/ 57 h 82"/>
                  <a:gd name="T40" fmla="*/ 94 w 115"/>
                  <a:gd name="T41" fmla="*/ 58 h 82"/>
                  <a:gd name="T42" fmla="*/ 93 w 115"/>
                  <a:gd name="T43" fmla="*/ 60 h 82"/>
                  <a:gd name="T44" fmla="*/ 86 w 115"/>
                  <a:gd name="T45" fmla="*/ 60 h 82"/>
                  <a:gd name="T46" fmla="*/ 75 w 115"/>
                  <a:gd name="T47" fmla="*/ 57 h 82"/>
                  <a:gd name="T48" fmla="*/ 74 w 115"/>
                  <a:gd name="T49" fmla="*/ 58 h 82"/>
                  <a:gd name="T50" fmla="*/ 71 w 115"/>
                  <a:gd name="T51" fmla="*/ 60 h 82"/>
                  <a:gd name="T52" fmla="*/ 69 w 115"/>
                  <a:gd name="T53" fmla="*/ 60 h 82"/>
                  <a:gd name="T54" fmla="*/ 61 w 115"/>
                  <a:gd name="T55" fmla="*/ 60 h 82"/>
                  <a:gd name="T56" fmla="*/ 52 w 115"/>
                  <a:gd name="T57" fmla="*/ 60 h 82"/>
                  <a:gd name="T58" fmla="*/ 41 w 115"/>
                  <a:gd name="T59" fmla="*/ 60 h 82"/>
                  <a:gd name="T60" fmla="*/ 37 w 115"/>
                  <a:gd name="T61" fmla="*/ 64 h 82"/>
                  <a:gd name="T62" fmla="*/ 39 w 115"/>
                  <a:gd name="T63" fmla="*/ 68 h 82"/>
                  <a:gd name="T64" fmla="*/ 39 w 115"/>
                  <a:gd name="T65" fmla="*/ 71 h 82"/>
                  <a:gd name="T66" fmla="*/ 41 w 115"/>
                  <a:gd name="T67" fmla="*/ 77 h 82"/>
                  <a:gd name="T68" fmla="*/ 41 w 115"/>
                  <a:gd name="T69" fmla="*/ 80 h 82"/>
                  <a:gd name="T70" fmla="*/ 37 w 115"/>
                  <a:gd name="T71" fmla="*/ 80 h 82"/>
                  <a:gd name="T72" fmla="*/ 36 w 115"/>
                  <a:gd name="T73" fmla="*/ 77 h 82"/>
                  <a:gd name="T74" fmla="*/ 33 w 115"/>
                  <a:gd name="T75" fmla="*/ 75 h 82"/>
                  <a:gd name="T76" fmla="*/ 23 w 115"/>
                  <a:gd name="T77" fmla="*/ 75 h 82"/>
                  <a:gd name="T78" fmla="*/ 17 w 115"/>
                  <a:gd name="T79" fmla="*/ 79 h 82"/>
                  <a:gd name="T80" fmla="*/ 12 w 115"/>
                  <a:gd name="T81" fmla="*/ 77 h 82"/>
                  <a:gd name="T82" fmla="*/ 8 w 115"/>
                  <a:gd name="T83" fmla="*/ 74 h 82"/>
                  <a:gd name="T84" fmla="*/ 4 w 115"/>
                  <a:gd name="T85" fmla="*/ 69 h 82"/>
                  <a:gd name="T86" fmla="*/ 0 w 115"/>
                  <a:gd name="T87" fmla="*/ 68 h 82"/>
                  <a:gd name="T88" fmla="*/ 1 w 115"/>
                  <a:gd name="T89" fmla="*/ 63 h 82"/>
                  <a:gd name="T90" fmla="*/ 3 w 115"/>
                  <a:gd name="T91" fmla="*/ 57 h 82"/>
                  <a:gd name="T92" fmla="*/ 4 w 115"/>
                  <a:gd name="T93" fmla="*/ 50 h 82"/>
                  <a:gd name="T94" fmla="*/ 3 w 115"/>
                  <a:gd name="T95" fmla="*/ 47 h 82"/>
                  <a:gd name="T96" fmla="*/ 8 w 115"/>
                  <a:gd name="T97" fmla="*/ 44 h 82"/>
                  <a:gd name="T98" fmla="*/ 14 w 115"/>
                  <a:gd name="T99" fmla="*/ 42 h 82"/>
                  <a:gd name="T100" fmla="*/ 15 w 115"/>
                  <a:gd name="T101" fmla="*/ 38 h 82"/>
                  <a:gd name="T102" fmla="*/ 19 w 115"/>
                  <a:gd name="T103" fmla="*/ 33 h 82"/>
                  <a:gd name="T104" fmla="*/ 17 w 115"/>
                  <a:gd name="T105" fmla="*/ 28 h 82"/>
                  <a:gd name="T106" fmla="*/ 22 w 115"/>
                  <a:gd name="T107" fmla="*/ 23 h 82"/>
                  <a:gd name="T108" fmla="*/ 28 w 115"/>
                  <a:gd name="T109" fmla="*/ 27 h 82"/>
                  <a:gd name="T110" fmla="*/ 33 w 115"/>
                  <a:gd name="T111" fmla="*/ 23 h 82"/>
                  <a:gd name="T112" fmla="*/ 36 w 115"/>
                  <a:gd name="T113" fmla="*/ 20 h 82"/>
                  <a:gd name="T114" fmla="*/ 37 w 115"/>
                  <a:gd name="T115" fmla="*/ 19 h 82"/>
                  <a:gd name="T116" fmla="*/ 42 w 115"/>
                  <a:gd name="T117" fmla="*/ 12 h 82"/>
                  <a:gd name="T118" fmla="*/ 50 w 115"/>
                  <a:gd name="T119" fmla="*/ 12 h 82"/>
                  <a:gd name="T120" fmla="*/ 55 w 115"/>
                  <a:gd name="T121" fmla="*/ 8 h 82"/>
                  <a:gd name="T122" fmla="*/ 64 w 115"/>
                  <a:gd name="T123" fmla="*/ 3 h 82"/>
                  <a:gd name="T124" fmla="*/ 71 w 115"/>
                  <a:gd name="T1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82">
                    <a:moveTo>
                      <a:pt x="72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3" y="9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9" y="33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5" y="36"/>
                    </a:lnTo>
                    <a:lnTo>
                      <a:pt x="107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41"/>
                    </a:lnTo>
                    <a:lnTo>
                      <a:pt x="112" y="42"/>
                    </a:lnTo>
                    <a:lnTo>
                      <a:pt x="113" y="46"/>
                    </a:lnTo>
                    <a:lnTo>
                      <a:pt x="115" y="46"/>
                    </a:lnTo>
                    <a:lnTo>
                      <a:pt x="113" y="47"/>
                    </a:lnTo>
                    <a:lnTo>
                      <a:pt x="113" y="49"/>
                    </a:lnTo>
                    <a:lnTo>
                      <a:pt x="112" y="50"/>
                    </a:lnTo>
                    <a:lnTo>
                      <a:pt x="108" y="53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1" y="52"/>
                    </a:lnTo>
                    <a:lnTo>
                      <a:pt x="101" y="53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90" y="60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2" y="58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7" y="60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61" y="60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0"/>
                    </a:lnTo>
                    <a:lnTo>
                      <a:pt x="47" y="60"/>
                    </a:lnTo>
                    <a:lnTo>
                      <a:pt x="44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2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7" y="79"/>
                    </a:lnTo>
                    <a:lnTo>
                      <a:pt x="36" y="79"/>
                    </a:lnTo>
                    <a:lnTo>
                      <a:pt x="36" y="77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28" y="74"/>
                    </a:lnTo>
                    <a:lnTo>
                      <a:pt x="25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9" name="Freeform 332">
                <a:extLst>
                  <a:ext uri="{FF2B5EF4-FFF2-40B4-BE49-F238E27FC236}">
                    <a16:creationId xmlns:a16="http://schemas.microsoft.com/office/drawing/2014/main" id="{2CAA1BBB-D647-7845-9EB7-ADE932F0B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557" y="2935594"/>
                <a:ext cx="124168" cy="84257"/>
              </a:xfrm>
              <a:custGeom>
                <a:avLst/>
                <a:gdLst>
                  <a:gd name="T0" fmla="*/ 33 w 56"/>
                  <a:gd name="T1" fmla="*/ 1 h 38"/>
                  <a:gd name="T2" fmla="*/ 33 w 56"/>
                  <a:gd name="T3" fmla="*/ 1 h 38"/>
                  <a:gd name="T4" fmla="*/ 37 w 56"/>
                  <a:gd name="T5" fmla="*/ 1 h 38"/>
                  <a:gd name="T6" fmla="*/ 38 w 56"/>
                  <a:gd name="T7" fmla="*/ 3 h 38"/>
                  <a:gd name="T8" fmla="*/ 43 w 56"/>
                  <a:gd name="T9" fmla="*/ 4 h 38"/>
                  <a:gd name="T10" fmla="*/ 44 w 56"/>
                  <a:gd name="T11" fmla="*/ 4 h 38"/>
                  <a:gd name="T12" fmla="*/ 48 w 56"/>
                  <a:gd name="T13" fmla="*/ 8 h 38"/>
                  <a:gd name="T14" fmla="*/ 48 w 56"/>
                  <a:gd name="T15" fmla="*/ 11 h 38"/>
                  <a:gd name="T16" fmla="*/ 46 w 56"/>
                  <a:gd name="T17" fmla="*/ 11 h 38"/>
                  <a:gd name="T18" fmla="*/ 46 w 56"/>
                  <a:gd name="T19" fmla="*/ 14 h 38"/>
                  <a:gd name="T20" fmla="*/ 48 w 56"/>
                  <a:gd name="T21" fmla="*/ 14 h 38"/>
                  <a:gd name="T22" fmla="*/ 51 w 56"/>
                  <a:gd name="T23" fmla="*/ 15 h 38"/>
                  <a:gd name="T24" fmla="*/ 54 w 56"/>
                  <a:gd name="T25" fmla="*/ 17 h 38"/>
                  <a:gd name="T26" fmla="*/ 54 w 56"/>
                  <a:gd name="T27" fmla="*/ 19 h 38"/>
                  <a:gd name="T28" fmla="*/ 56 w 56"/>
                  <a:gd name="T29" fmla="*/ 22 h 38"/>
                  <a:gd name="T30" fmla="*/ 52 w 56"/>
                  <a:gd name="T31" fmla="*/ 26 h 38"/>
                  <a:gd name="T32" fmla="*/ 52 w 56"/>
                  <a:gd name="T33" fmla="*/ 26 h 38"/>
                  <a:gd name="T34" fmla="*/ 49 w 56"/>
                  <a:gd name="T35" fmla="*/ 26 h 38"/>
                  <a:gd name="T36" fmla="*/ 46 w 56"/>
                  <a:gd name="T37" fmla="*/ 30 h 38"/>
                  <a:gd name="T38" fmla="*/ 46 w 56"/>
                  <a:gd name="T39" fmla="*/ 31 h 38"/>
                  <a:gd name="T40" fmla="*/ 48 w 56"/>
                  <a:gd name="T41" fmla="*/ 34 h 38"/>
                  <a:gd name="T42" fmla="*/ 48 w 56"/>
                  <a:gd name="T43" fmla="*/ 36 h 38"/>
                  <a:gd name="T44" fmla="*/ 46 w 56"/>
                  <a:gd name="T45" fmla="*/ 38 h 38"/>
                  <a:gd name="T46" fmla="*/ 43 w 56"/>
                  <a:gd name="T47" fmla="*/ 38 h 38"/>
                  <a:gd name="T48" fmla="*/ 40 w 56"/>
                  <a:gd name="T49" fmla="*/ 36 h 38"/>
                  <a:gd name="T50" fmla="*/ 38 w 56"/>
                  <a:gd name="T51" fmla="*/ 34 h 38"/>
                  <a:gd name="T52" fmla="*/ 35 w 56"/>
                  <a:gd name="T53" fmla="*/ 33 h 38"/>
                  <a:gd name="T54" fmla="*/ 33 w 56"/>
                  <a:gd name="T55" fmla="*/ 30 h 38"/>
                  <a:gd name="T56" fmla="*/ 33 w 56"/>
                  <a:gd name="T57" fmla="*/ 26 h 38"/>
                  <a:gd name="T58" fmla="*/ 32 w 56"/>
                  <a:gd name="T59" fmla="*/ 28 h 38"/>
                  <a:gd name="T60" fmla="*/ 27 w 56"/>
                  <a:gd name="T61" fmla="*/ 30 h 38"/>
                  <a:gd name="T62" fmla="*/ 24 w 56"/>
                  <a:gd name="T63" fmla="*/ 30 h 38"/>
                  <a:gd name="T64" fmla="*/ 24 w 56"/>
                  <a:gd name="T65" fmla="*/ 28 h 38"/>
                  <a:gd name="T66" fmla="*/ 24 w 56"/>
                  <a:gd name="T67" fmla="*/ 26 h 38"/>
                  <a:gd name="T68" fmla="*/ 24 w 56"/>
                  <a:gd name="T69" fmla="*/ 23 h 38"/>
                  <a:gd name="T70" fmla="*/ 19 w 56"/>
                  <a:gd name="T71" fmla="*/ 22 h 38"/>
                  <a:gd name="T72" fmla="*/ 18 w 56"/>
                  <a:gd name="T73" fmla="*/ 23 h 38"/>
                  <a:gd name="T74" fmla="*/ 16 w 56"/>
                  <a:gd name="T75" fmla="*/ 20 h 38"/>
                  <a:gd name="T76" fmla="*/ 11 w 56"/>
                  <a:gd name="T77" fmla="*/ 19 h 38"/>
                  <a:gd name="T78" fmla="*/ 10 w 56"/>
                  <a:gd name="T79" fmla="*/ 15 h 38"/>
                  <a:gd name="T80" fmla="*/ 8 w 56"/>
                  <a:gd name="T81" fmla="*/ 14 h 38"/>
                  <a:gd name="T82" fmla="*/ 5 w 56"/>
                  <a:gd name="T83" fmla="*/ 15 h 38"/>
                  <a:gd name="T84" fmla="*/ 2 w 56"/>
                  <a:gd name="T85" fmla="*/ 14 h 38"/>
                  <a:gd name="T86" fmla="*/ 2 w 56"/>
                  <a:gd name="T87" fmla="*/ 11 h 38"/>
                  <a:gd name="T88" fmla="*/ 0 w 56"/>
                  <a:gd name="T89" fmla="*/ 8 h 38"/>
                  <a:gd name="T90" fmla="*/ 13 w 56"/>
                  <a:gd name="T91" fmla="*/ 3 h 38"/>
                  <a:gd name="T92" fmla="*/ 13 w 56"/>
                  <a:gd name="T93" fmla="*/ 4 h 38"/>
                  <a:gd name="T94" fmla="*/ 16 w 56"/>
                  <a:gd name="T95" fmla="*/ 4 h 38"/>
                  <a:gd name="T96" fmla="*/ 18 w 56"/>
                  <a:gd name="T97" fmla="*/ 6 h 38"/>
                  <a:gd name="T98" fmla="*/ 22 w 56"/>
                  <a:gd name="T99" fmla="*/ 4 h 38"/>
                  <a:gd name="T100" fmla="*/ 26 w 56"/>
                  <a:gd name="T101" fmla="*/ 3 h 38"/>
                  <a:gd name="T102" fmla="*/ 27 w 56"/>
                  <a:gd name="T103" fmla="*/ 3 h 38"/>
                  <a:gd name="T104" fmla="*/ 29 w 56"/>
                  <a:gd name="T105" fmla="*/ 1 h 38"/>
                  <a:gd name="T106" fmla="*/ 30 w 56"/>
                  <a:gd name="T107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38">
                    <a:moveTo>
                      <a:pt x="32" y="0"/>
                    </a:move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3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49" y="26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4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0" name="Freeform 333">
                <a:extLst>
                  <a:ext uri="{FF2B5EF4-FFF2-40B4-BE49-F238E27FC236}">
                    <a16:creationId xmlns:a16="http://schemas.microsoft.com/office/drawing/2014/main" id="{53A5DCCB-522F-BD4F-AB33-521470491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0358" y="3875730"/>
                <a:ext cx="146342" cy="195122"/>
              </a:xfrm>
              <a:custGeom>
                <a:avLst/>
                <a:gdLst>
                  <a:gd name="T0" fmla="*/ 55 w 66"/>
                  <a:gd name="T1" fmla="*/ 77 h 88"/>
                  <a:gd name="T2" fmla="*/ 55 w 66"/>
                  <a:gd name="T3" fmla="*/ 72 h 88"/>
                  <a:gd name="T4" fmla="*/ 45 w 66"/>
                  <a:gd name="T5" fmla="*/ 66 h 88"/>
                  <a:gd name="T6" fmla="*/ 50 w 66"/>
                  <a:gd name="T7" fmla="*/ 63 h 88"/>
                  <a:gd name="T8" fmla="*/ 36 w 66"/>
                  <a:gd name="T9" fmla="*/ 56 h 88"/>
                  <a:gd name="T10" fmla="*/ 39 w 66"/>
                  <a:gd name="T11" fmla="*/ 67 h 88"/>
                  <a:gd name="T12" fmla="*/ 36 w 66"/>
                  <a:gd name="T13" fmla="*/ 59 h 88"/>
                  <a:gd name="T14" fmla="*/ 37 w 66"/>
                  <a:gd name="T15" fmla="*/ 56 h 88"/>
                  <a:gd name="T16" fmla="*/ 7 w 66"/>
                  <a:gd name="T17" fmla="*/ 3 h 88"/>
                  <a:gd name="T18" fmla="*/ 12 w 66"/>
                  <a:gd name="T19" fmla="*/ 4 h 88"/>
                  <a:gd name="T20" fmla="*/ 14 w 66"/>
                  <a:gd name="T21" fmla="*/ 3 h 88"/>
                  <a:gd name="T22" fmla="*/ 20 w 66"/>
                  <a:gd name="T23" fmla="*/ 9 h 88"/>
                  <a:gd name="T24" fmla="*/ 23 w 66"/>
                  <a:gd name="T25" fmla="*/ 6 h 88"/>
                  <a:gd name="T26" fmla="*/ 25 w 66"/>
                  <a:gd name="T27" fmla="*/ 20 h 88"/>
                  <a:gd name="T28" fmla="*/ 37 w 66"/>
                  <a:gd name="T29" fmla="*/ 22 h 88"/>
                  <a:gd name="T30" fmla="*/ 58 w 66"/>
                  <a:gd name="T31" fmla="*/ 22 h 88"/>
                  <a:gd name="T32" fmla="*/ 63 w 66"/>
                  <a:gd name="T33" fmla="*/ 26 h 88"/>
                  <a:gd name="T34" fmla="*/ 58 w 66"/>
                  <a:gd name="T35" fmla="*/ 33 h 88"/>
                  <a:gd name="T36" fmla="*/ 55 w 66"/>
                  <a:gd name="T37" fmla="*/ 36 h 88"/>
                  <a:gd name="T38" fmla="*/ 50 w 66"/>
                  <a:gd name="T39" fmla="*/ 37 h 88"/>
                  <a:gd name="T40" fmla="*/ 45 w 66"/>
                  <a:gd name="T41" fmla="*/ 44 h 88"/>
                  <a:gd name="T42" fmla="*/ 47 w 66"/>
                  <a:gd name="T43" fmla="*/ 53 h 88"/>
                  <a:gd name="T44" fmla="*/ 52 w 66"/>
                  <a:gd name="T45" fmla="*/ 55 h 88"/>
                  <a:gd name="T46" fmla="*/ 55 w 66"/>
                  <a:gd name="T47" fmla="*/ 47 h 88"/>
                  <a:gd name="T48" fmla="*/ 59 w 66"/>
                  <a:gd name="T49" fmla="*/ 44 h 88"/>
                  <a:gd name="T50" fmla="*/ 63 w 66"/>
                  <a:gd name="T51" fmla="*/ 55 h 88"/>
                  <a:gd name="T52" fmla="*/ 64 w 66"/>
                  <a:gd name="T53" fmla="*/ 69 h 88"/>
                  <a:gd name="T54" fmla="*/ 66 w 66"/>
                  <a:gd name="T55" fmla="*/ 80 h 88"/>
                  <a:gd name="T56" fmla="*/ 59 w 66"/>
                  <a:gd name="T57" fmla="*/ 80 h 88"/>
                  <a:gd name="T58" fmla="*/ 61 w 66"/>
                  <a:gd name="T59" fmla="*/ 86 h 88"/>
                  <a:gd name="T60" fmla="*/ 56 w 66"/>
                  <a:gd name="T61" fmla="*/ 74 h 88"/>
                  <a:gd name="T62" fmla="*/ 53 w 66"/>
                  <a:gd name="T63" fmla="*/ 66 h 88"/>
                  <a:gd name="T64" fmla="*/ 47 w 66"/>
                  <a:gd name="T65" fmla="*/ 58 h 88"/>
                  <a:gd name="T66" fmla="*/ 37 w 66"/>
                  <a:gd name="T67" fmla="*/ 50 h 88"/>
                  <a:gd name="T68" fmla="*/ 36 w 66"/>
                  <a:gd name="T69" fmla="*/ 48 h 88"/>
                  <a:gd name="T70" fmla="*/ 36 w 66"/>
                  <a:gd name="T71" fmla="*/ 53 h 88"/>
                  <a:gd name="T72" fmla="*/ 34 w 66"/>
                  <a:gd name="T73" fmla="*/ 58 h 88"/>
                  <a:gd name="T74" fmla="*/ 36 w 66"/>
                  <a:gd name="T75" fmla="*/ 66 h 88"/>
                  <a:gd name="T76" fmla="*/ 30 w 66"/>
                  <a:gd name="T77" fmla="*/ 72 h 88"/>
                  <a:gd name="T78" fmla="*/ 26 w 66"/>
                  <a:gd name="T79" fmla="*/ 69 h 88"/>
                  <a:gd name="T80" fmla="*/ 26 w 66"/>
                  <a:gd name="T81" fmla="*/ 67 h 88"/>
                  <a:gd name="T82" fmla="*/ 22 w 66"/>
                  <a:gd name="T83" fmla="*/ 72 h 88"/>
                  <a:gd name="T84" fmla="*/ 18 w 66"/>
                  <a:gd name="T85" fmla="*/ 74 h 88"/>
                  <a:gd name="T86" fmla="*/ 14 w 66"/>
                  <a:gd name="T87" fmla="*/ 67 h 88"/>
                  <a:gd name="T88" fmla="*/ 11 w 66"/>
                  <a:gd name="T89" fmla="*/ 55 h 88"/>
                  <a:gd name="T90" fmla="*/ 9 w 66"/>
                  <a:gd name="T91" fmla="*/ 48 h 88"/>
                  <a:gd name="T92" fmla="*/ 9 w 66"/>
                  <a:gd name="T93" fmla="*/ 39 h 88"/>
                  <a:gd name="T94" fmla="*/ 4 w 66"/>
                  <a:gd name="T95" fmla="*/ 33 h 88"/>
                  <a:gd name="T96" fmla="*/ 0 w 66"/>
                  <a:gd name="T97" fmla="*/ 29 h 88"/>
                  <a:gd name="T98" fmla="*/ 6 w 66"/>
                  <a:gd name="T99" fmla="*/ 22 h 88"/>
                  <a:gd name="T100" fmla="*/ 12 w 66"/>
                  <a:gd name="T101" fmla="*/ 20 h 88"/>
                  <a:gd name="T102" fmla="*/ 6 w 66"/>
                  <a:gd name="T103" fmla="*/ 15 h 88"/>
                  <a:gd name="T104" fmla="*/ 0 w 66"/>
                  <a:gd name="T105" fmla="*/ 9 h 88"/>
                  <a:gd name="T106" fmla="*/ 6 w 66"/>
                  <a:gd name="T107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" h="88">
                    <a:moveTo>
                      <a:pt x="55" y="74"/>
                    </a:moveTo>
                    <a:lnTo>
                      <a:pt x="56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4"/>
                    </a:lnTo>
                    <a:close/>
                    <a:moveTo>
                      <a:pt x="55" y="70"/>
                    </a:moveTo>
                    <a:lnTo>
                      <a:pt x="55" y="70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5" y="70"/>
                    </a:lnTo>
                    <a:close/>
                    <a:moveTo>
                      <a:pt x="44" y="61"/>
                    </a:moveTo>
                    <a:lnTo>
                      <a:pt x="45" y="64"/>
                    </a:lnTo>
                    <a:lnTo>
                      <a:pt x="45" y="66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4" y="61"/>
                    </a:lnTo>
                    <a:close/>
                    <a:moveTo>
                      <a:pt x="48" y="59"/>
                    </a:moveTo>
                    <a:lnTo>
                      <a:pt x="48" y="61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48" y="59"/>
                    </a:lnTo>
                    <a:close/>
                    <a:moveTo>
                      <a:pt x="36" y="56"/>
                    </a:moveTo>
                    <a:lnTo>
                      <a:pt x="37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1" y="63"/>
                    </a:lnTo>
                    <a:lnTo>
                      <a:pt x="41" y="64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4" y="56"/>
                    </a:lnTo>
                    <a:lnTo>
                      <a:pt x="36" y="56"/>
                    </a:lnTo>
                    <a:close/>
                    <a:moveTo>
                      <a:pt x="36" y="53"/>
                    </a:moveTo>
                    <a:lnTo>
                      <a:pt x="37" y="55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3"/>
                    </a:lnTo>
                    <a:close/>
                    <a:moveTo>
                      <a:pt x="4" y="0"/>
                    </a:moveTo>
                    <a:lnTo>
                      <a:pt x="6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7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3" y="2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5" y="48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1" y="47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3"/>
                    </a:lnTo>
                    <a:lnTo>
                      <a:pt x="64" y="69"/>
                    </a:lnTo>
                    <a:lnTo>
                      <a:pt x="64" y="70"/>
                    </a:lnTo>
                    <a:lnTo>
                      <a:pt x="66" y="70"/>
                    </a:lnTo>
                    <a:lnTo>
                      <a:pt x="66" y="75"/>
                    </a:lnTo>
                    <a:lnTo>
                      <a:pt x="66" y="77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1"/>
                    </a:lnTo>
                    <a:lnTo>
                      <a:pt x="56" y="77"/>
                    </a:lnTo>
                    <a:lnTo>
                      <a:pt x="56" y="74"/>
                    </a:lnTo>
                    <a:lnTo>
                      <a:pt x="55" y="72"/>
                    </a:lnTo>
                    <a:lnTo>
                      <a:pt x="55" y="67"/>
                    </a:lnTo>
                    <a:lnTo>
                      <a:pt x="55" y="66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3" y="66"/>
                    </a:lnTo>
                    <a:lnTo>
                      <a:pt x="53" y="64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7" y="58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39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1" y="47"/>
                    </a:lnTo>
                    <a:lnTo>
                      <a:pt x="33" y="48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5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7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69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6" y="69"/>
                    </a:lnTo>
                    <a:lnTo>
                      <a:pt x="26" y="67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8" y="63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6" y="69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0" y="70"/>
                    </a:lnTo>
                    <a:lnTo>
                      <a:pt x="20" y="72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2" y="63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1" name="Freeform 334">
                <a:extLst>
                  <a:ext uri="{FF2B5EF4-FFF2-40B4-BE49-F238E27FC236}">
                    <a16:creationId xmlns:a16="http://schemas.microsoft.com/office/drawing/2014/main" id="{FAB370F1-90C7-624E-8CD6-F8FD4BB9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421" y="4314756"/>
                <a:ext cx="6652" cy="6652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2" name="Freeform 335">
                <a:extLst>
                  <a:ext uri="{FF2B5EF4-FFF2-40B4-BE49-F238E27FC236}">
                    <a16:creationId xmlns:a16="http://schemas.microsoft.com/office/drawing/2014/main" id="{55CC3485-67A5-2F44-A587-3EAB0DE2C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062" y="3190583"/>
                <a:ext cx="121952" cy="108648"/>
              </a:xfrm>
              <a:custGeom>
                <a:avLst/>
                <a:gdLst>
                  <a:gd name="T0" fmla="*/ 22 w 55"/>
                  <a:gd name="T1" fmla="*/ 3 h 49"/>
                  <a:gd name="T2" fmla="*/ 25 w 55"/>
                  <a:gd name="T3" fmla="*/ 3 h 49"/>
                  <a:gd name="T4" fmla="*/ 29 w 55"/>
                  <a:gd name="T5" fmla="*/ 3 h 49"/>
                  <a:gd name="T6" fmla="*/ 32 w 55"/>
                  <a:gd name="T7" fmla="*/ 4 h 49"/>
                  <a:gd name="T8" fmla="*/ 35 w 55"/>
                  <a:gd name="T9" fmla="*/ 3 h 49"/>
                  <a:gd name="T10" fmla="*/ 38 w 55"/>
                  <a:gd name="T11" fmla="*/ 3 h 49"/>
                  <a:gd name="T12" fmla="*/ 43 w 55"/>
                  <a:gd name="T13" fmla="*/ 4 h 49"/>
                  <a:gd name="T14" fmla="*/ 44 w 55"/>
                  <a:gd name="T15" fmla="*/ 6 h 49"/>
                  <a:gd name="T16" fmla="*/ 46 w 55"/>
                  <a:gd name="T17" fmla="*/ 8 h 49"/>
                  <a:gd name="T18" fmla="*/ 49 w 55"/>
                  <a:gd name="T19" fmla="*/ 8 h 49"/>
                  <a:gd name="T20" fmla="*/ 52 w 55"/>
                  <a:gd name="T21" fmla="*/ 8 h 49"/>
                  <a:gd name="T22" fmla="*/ 52 w 55"/>
                  <a:gd name="T23" fmla="*/ 11 h 49"/>
                  <a:gd name="T24" fmla="*/ 49 w 55"/>
                  <a:gd name="T25" fmla="*/ 14 h 49"/>
                  <a:gd name="T26" fmla="*/ 49 w 55"/>
                  <a:gd name="T27" fmla="*/ 17 h 49"/>
                  <a:gd name="T28" fmla="*/ 52 w 55"/>
                  <a:gd name="T29" fmla="*/ 19 h 49"/>
                  <a:gd name="T30" fmla="*/ 55 w 55"/>
                  <a:gd name="T31" fmla="*/ 22 h 49"/>
                  <a:gd name="T32" fmla="*/ 54 w 55"/>
                  <a:gd name="T33" fmla="*/ 23 h 49"/>
                  <a:gd name="T34" fmla="*/ 51 w 55"/>
                  <a:gd name="T35" fmla="*/ 23 h 49"/>
                  <a:gd name="T36" fmla="*/ 52 w 55"/>
                  <a:gd name="T37" fmla="*/ 27 h 49"/>
                  <a:gd name="T38" fmla="*/ 54 w 55"/>
                  <a:gd name="T39" fmla="*/ 30 h 49"/>
                  <a:gd name="T40" fmla="*/ 52 w 55"/>
                  <a:gd name="T41" fmla="*/ 30 h 49"/>
                  <a:gd name="T42" fmla="*/ 51 w 55"/>
                  <a:gd name="T43" fmla="*/ 31 h 49"/>
                  <a:gd name="T44" fmla="*/ 49 w 55"/>
                  <a:gd name="T45" fmla="*/ 31 h 49"/>
                  <a:gd name="T46" fmla="*/ 47 w 55"/>
                  <a:gd name="T47" fmla="*/ 31 h 49"/>
                  <a:gd name="T48" fmla="*/ 47 w 55"/>
                  <a:gd name="T49" fmla="*/ 34 h 49"/>
                  <a:gd name="T50" fmla="*/ 46 w 55"/>
                  <a:gd name="T51" fmla="*/ 34 h 49"/>
                  <a:gd name="T52" fmla="*/ 44 w 55"/>
                  <a:gd name="T53" fmla="*/ 36 h 49"/>
                  <a:gd name="T54" fmla="*/ 43 w 55"/>
                  <a:gd name="T55" fmla="*/ 38 h 49"/>
                  <a:gd name="T56" fmla="*/ 40 w 55"/>
                  <a:gd name="T57" fmla="*/ 41 h 49"/>
                  <a:gd name="T58" fmla="*/ 40 w 55"/>
                  <a:gd name="T59" fmla="*/ 44 h 49"/>
                  <a:gd name="T60" fmla="*/ 41 w 55"/>
                  <a:gd name="T61" fmla="*/ 47 h 49"/>
                  <a:gd name="T62" fmla="*/ 40 w 55"/>
                  <a:gd name="T63" fmla="*/ 49 h 49"/>
                  <a:gd name="T64" fmla="*/ 38 w 55"/>
                  <a:gd name="T65" fmla="*/ 47 h 49"/>
                  <a:gd name="T66" fmla="*/ 32 w 55"/>
                  <a:gd name="T67" fmla="*/ 44 h 49"/>
                  <a:gd name="T68" fmla="*/ 29 w 55"/>
                  <a:gd name="T69" fmla="*/ 42 h 49"/>
                  <a:gd name="T70" fmla="*/ 29 w 55"/>
                  <a:gd name="T71" fmla="*/ 41 h 49"/>
                  <a:gd name="T72" fmla="*/ 27 w 55"/>
                  <a:gd name="T73" fmla="*/ 39 h 49"/>
                  <a:gd name="T74" fmla="*/ 22 w 55"/>
                  <a:gd name="T75" fmla="*/ 34 h 49"/>
                  <a:gd name="T76" fmla="*/ 19 w 55"/>
                  <a:gd name="T77" fmla="*/ 31 h 49"/>
                  <a:gd name="T78" fmla="*/ 14 w 55"/>
                  <a:gd name="T79" fmla="*/ 27 h 49"/>
                  <a:gd name="T80" fmla="*/ 10 w 55"/>
                  <a:gd name="T81" fmla="*/ 22 h 49"/>
                  <a:gd name="T82" fmla="*/ 6 w 55"/>
                  <a:gd name="T83" fmla="*/ 17 h 49"/>
                  <a:gd name="T84" fmla="*/ 5 w 55"/>
                  <a:gd name="T85" fmla="*/ 14 h 49"/>
                  <a:gd name="T86" fmla="*/ 0 w 55"/>
                  <a:gd name="T87" fmla="*/ 8 h 49"/>
                  <a:gd name="T88" fmla="*/ 2 w 55"/>
                  <a:gd name="T89" fmla="*/ 1 h 49"/>
                  <a:gd name="T90" fmla="*/ 5 w 55"/>
                  <a:gd name="T91" fmla="*/ 1 h 49"/>
                  <a:gd name="T92" fmla="*/ 8 w 55"/>
                  <a:gd name="T93" fmla="*/ 4 h 49"/>
                  <a:gd name="T94" fmla="*/ 11 w 55"/>
                  <a:gd name="T9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49">
                    <a:moveTo>
                      <a:pt x="17" y="0"/>
                    </a:move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3" name="Freeform 336">
                <a:extLst>
                  <a:ext uri="{FF2B5EF4-FFF2-40B4-BE49-F238E27FC236}">
                    <a16:creationId xmlns:a16="http://schemas.microsoft.com/office/drawing/2014/main" id="{E7F75FC9-4873-3343-876D-F6825CF591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2328" y="3323621"/>
                <a:ext cx="181819" cy="130822"/>
              </a:xfrm>
              <a:custGeom>
                <a:avLst/>
                <a:gdLst>
                  <a:gd name="T0" fmla="*/ 6 w 82"/>
                  <a:gd name="T1" fmla="*/ 39 h 59"/>
                  <a:gd name="T2" fmla="*/ 11 w 82"/>
                  <a:gd name="T3" fmla="*/ 41 h 59"/>
                  <a:gd name="T4" fmla="*/ 15 w 82"/>
                  <a:gd name="T5" fmla="*/ 41 h 59"/>
                  <a:gd name="T6" fmla="*/ 17 w 82"/>
                  <a:gd name="T7" fmla="*/ 45 h 59"/>
                  <a:gd name="T8" fmla="*/ 17 w 82"/>
                  <a:gd name="T9" fmla="*/ 50 h 59"/>
                  <a:gd name="T10" fmla="*/ 7 w 82"/>
                  <a:gd name="T11" fmla="*/ 45 h 59"/>
                  <a:gd name="T12" fmla="*/ 3 w 82"/>
                  <a:gd name="T13" fmla="*/ 42 h 59"/>
                  <a:gd name="T14" fmla="*/ 1 w 82"/>
                  <a:gd name="T15" fmla="*/ 37 h 59"/>
                  <a:gd name="T16" fmla="*/ 11 w 82"/>
                  <a:gd name="T17" fmla="*/ 22 h 59"/>
                  <a:gd name="T18" fmla="*/ 3 w 82"/>
                  <a:gd name="T19" fmla="*/ 14 h 59"/>
                  <a:gd name="T20" fmla="*/ 3 w 82"/>
                  <a:gd name="T21" fmla="*/ 15 h 59"/>
                  <a:gd name="T22" fmla="*/ 25 w 82"/>
                  <a:gd name="T23" fmla="*/ 0 h 59"/>
                  <a:gd name="T24" fmla="*/ 28 w 82"/>
                  <a:gd name="T25" fmla="*/ 1 h 59"/>
                  <a:gd name="T26" fmla="*/ 33 w 82"/>
                  <a:gd name="T27" fmla="*/ 6 h 59"/>
                  <a:gd name="T28" fmla="*/ 39 w 82"/>
                  <a:gd name="T29" fmla="*/ 11 h 59"/>
                  <a:gd name="T30" fmla="*/ 47 w 82"/>
                  <a:gd name="T31" fmla="*/ 7 h 59"/>
                  <a:gd name="T32" fmla="*/ 55 w 82"/>
                  <a:gd name="T33" fmla="*/ 1 h 59"/>
                  <a:gd name="T34" fmla="*/ 63 w 82"/>
                  <a:gd name="T35" fmla="*/ 11 h 59"/>
                  <a:gd name="T36" fmla="*/ 69 w 82"/>
                  <a:gd name="T37" fmla="*/ 20 h 59"/>
                  <a:gd name="T38" fmla="*/ 77 w 82"/>
                  <a:gd name="T39" fmla="*/ 23 h 59"/>
                  <a:gd name="T40" fmla="*/ 77 w 82"/>
                  <a:gd name="T41" fmla="*/ 26 h 59"/>
                  <a:gd name="T42" fmla="*/ 67 w 82"/>
                  <a:gd name="T43" fmla="*/ 31 h 59"/>
                  <a:gd name="T44" fmla="*/ 66 w 82"/>
                  <a:gd name="T45" fmla="*/ 44 h 59"/>
                  <a:gd name="T46" fmla="*/ 63 w 82"/>
                  <a:gd name="T47" fmla="*/ 48 h 59"/>
                  <a:gd name="T48" fmla="*/ 59 w 82"/>
                  <a:gd name="T49" fmla="*/ 50 h 59"/>
                  <a:gd name="T50" fmla="*/ 56 w 82"/>
                  <a:gd name="T51" fmla="*/ 59 h 59"/>
                  <a:gd name="T52" fmla="*/ 50 w 82"/>
                  <a:gd name="T53" fmla="*/ 55 h 59"/>
                  <a:gd name="T54" fmla="*/ 47 w 82"/>
                  <a:gd name="T55" fmla="*/ 52 h 59"/>
                  <a:gd name="T56" fmla="*/ 50 w 82"/>
                  <a:gd name="T57" fmla="*/ 50 h 59"/>
                  <a:gd name="T58" fmla="*/ 48 w 82"/>
                  <a:gd name="T59" fmla="*/ 45 h 59"/>
                  <a:gd name="T60" fmla="*/ 52 w 82"/>
                  <a:gd name="T61" fmla="*/ 42 h 59"/>
                  <a:gd name="T62" fmla="*/ 44 w 82"/>
                  <a:gd name="T63" fmla="*/ 37 h 59"/>
                  <a:gd name="T64" fmla="*/ 33 w 82"/>
                  <a:gd name="T65" fmla="*/ 45 h 59"/>
                  <a:gd name="T66" fmla="*/ 25 w 82"/>
                  <a:gd name="T67" fmla="*/ 50 h 59"/>
                  <a:gd name="T68" fmla="*/ 23 w 82"/>
                  <a:gd name="T69" fmla="*/ 45 h 59"/>
                  <a:gd name="T70" fmla="*/ 25 w 82"/>
                  <a:gd name="T71" fmla="*/ 44 h 59"/>
                  <a:gd name="T72" fmla="*/ 23 w 82"/>
                  <a:gd name="T73" fmla="*/ 42 h 59"/>
                  <a:gd name="T74" fmla="*/ 20 w 82"/>
                  <a:gd name="T75" fmla="*/ 39 h 59"/>
                  <a:gd name="T76" fmla="*/ 15 w 82"/>
                  <a:gd name="T77" fmla="*/ 34 h 59"/>
                  <a:gd name="T78" fmla="*/ 12 w 82"/>
                  <a:gd name="T79" fmla="*/ 33 h 59"/>
                  <a:gd name="T80" fmla="*/ 17 w 82"/>
                  <a:gd name="T81" fmla="*/ 30 h 59"/>
                  <a:gd name="T82" fmla="*/ 9 w 82"/>
                  <a:gd name="T83" fmla="*/ 22 h 59"/>
                  <a:gd name="T84" fmla="*/ 12 w 82"/>
                  <a:gd name="T85" fmla="*/ 18 h 59"/>
                  <a:gd name="T86" fmla="*/ 7 w 82"/>
                  <a:gd name="T87" fmla="*/ 15 h 59"/>
                  <a:gd name="T88" fmla="*/ 6 w 82"/>
                  <a:gd name="T89" fmla="*/ 12 h 59"/>
                  <a:gd name="T90" fmla="*/ 3 w 82"/>
                  <a:gd name="T91" fmla="*/ 11 h 59"/>
                  <a:gd name="T92" fmla="*/ 14 w 82"/>
                  <a:gd name="T93" fmla="*/ 11 h 59"/>
                  <a:gd name="T94" fmla="*/ 18 w 82"/>
                  <a:gd name="T95" fmla="*/ 12 h 59"/>
                  <a:gd name="T96" fmla="*/ 25 w 82"/>
                  <a:gd name="T97" fmla="*/ 14 h 59"/>
                  <a:gd name="T98" fmla="*/ 26 w 82"/>
                  <a:gd name="T99" fmla="*/ 9 h 59"/>
                  <a:gd name="T100" fmla="*/ 20 w 82"/>
                  <a:gd name="T101" fmla="*/ 4 h 59"/>
                  <a:gd name="T102" fmla="*/ 22 w 82"/>
                  <a:gd name="T10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59">
                    <a:moveTo>
                      <a:pt x="4" y="36"/>
                    </a:moveTo>
                    <a:lnTo>
                      <a:pt x="4" y="36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20" y="52"/>
                    </a:lnTo>
                    <a:lnTo>
                      <a:pt x="17" y="50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4" y="36"/>
                    </a:lnTo>
                    <a:close/>
                    <a:moveTo>
                      <a:pt x="11" y="22"/>
                    </a:move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  <a:moveTo>
                      <a:pt x="3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7" y="18"/>
                    </a:lnTo>
                    <a:lnTo>
                      <a:pt x="69" y="20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2" y="28"/>
                    </a:lnTo>
                    <a:lnTo>
                      <a:pt x="77" y="26"/>
                    </a:lnTo>
                    <a:lnTo>
                      <a:pt x="74" y="26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69" y="30"/>
                    </a:lnTo>
                    <a:lnTo>
                      <a:pt x="67" y="31"/>
                    </a:lnTo>
                    <a:lnTo>
                      <a:pt x="67" y="34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4" y="44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7" y="42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4" name="Freeform 337">
                <a:extLst>
                  <a:ext uri="{FF2B5EF4-FFF2-40B4-BE49-F238E27FC236}">
                    <a16:creationId xmlns:a16="http://schemas.microsoft.com/office/drawing/2014/main" id="{A03FD7B6-080D-E147-8A76-AFA91F2D5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392" y="4339144"/>
                <a:ext cx="6652" cy="443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2 w 3"/>
                  <a:gd name="T13" fmla="*/ 2 h 2"/>
                  <a:gd name="T14" fmla="*/ 0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5" name="Freeform 338">
                <a:extLst>
                  <a:ext uri="{FF2B5EF4-FFF2-40B4-BE49-F238E27FC236}">
                    <a16:creationId xmlns:a16="http://schemas.microsoft.com/office/drawing/2014/main" id="{705E3CA1-C4D6-614D-B42A-C1F1F03DB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06369" y="5061984"/>
                <a:ext cx="1476722" cy="1625283"/>
              </a:xfrm>
              <a:custGeom>
                <a:avLst/>
                <a:gdLst>
                  <a:gd name="T0" fmla="*/ 497 w 666"/>
                  <a:gd name="T1" fmla="*/ 517 h 733"/>
                  <a:gd name="T2" fmla="*/ 479 w 666"/>
                  <a:gd name="T3" fmla="*/ 482 h 733"/>
                  <a:gd name="T4" fmla="*/ 511 w 666"/>
                  <a:gd name="T5" fmla="*/ 485 h 733"/>
                  <a:gd name="T6" fmla="*/ 508 w 666"/>
                  <a:gd name="T7" fmla="*/ 504 h 733"/>
                  <a:gd name="T8" fmla="*/ 497 w 666"/>
                  <a:gd name="T9" fmla="*/ 515 h 733"/>
                  <a:gd name="T10" fmla="*/ 475 w 666"/>
                  <a:gd name="T11" fmla="*/ 519 h 733"/>
                  <a:gd name="T12" fmla="*/ 459 w 666"/>
                  <a:gd name="T13" fmla="*/ 476 h 733"/>
                  <a:gd name="T14" fmla="*/ 506 w 666"/>
                  <a:gd name="T15" fmla="*/ 457 h 733"/>
                  <a:gd name="T16" fmla="*/ 448 w 666"/>
                  <a:gd name="T17" fmla="*/ 465 h 733"/>
                  <a:gd name="T18" fmla="*/ 358 w 666"/>
                  <a:gd name="T19" fmla="*/ 389 h 733"/>
                  <a:gd name="T20" fmla="*/ 587 w 666"/>
                  <a:gd name="T21" fmla="*/ 263 h 733"/>
                  <a:gd name="T22" fmla="*/ 585 w 666"/>
                  <a:gd name="T23" fmla="*/ 222 h 733"/>
                  <a:gd name="T24" fmla="*/ 554 w 666"/>
                  <a:gd name="T25" fmla="*/ 202 h 733"/>
                  <a:gd name="T26" fmla="*/ 522 w 666"/>
                  <a:gd name="T27" fmla="*/ 150 h 733"/>
                  <a:gd name="T28" fmla="*/ 383 w 666"/>
                  <a:gd name="T29" fmla="*/ 103 h 733"/>
                  <a:gd name="T30" fmla="*/ 347 w 666"/>
                  <a:gd name="T31" fmla="*/ 82 h 733"/>
                  <a:gd name="T32" fmla="*/ 177 w 666"/>
                  <a:gd name="T33" fmla="*/ 65 h 733"/>
                  <a:gd name="T34" fmla="*/ 345 w 666"/>
                  <a:gd name="T35" fmla="*/ 62 h 733"/>
                  <a:gd name="T36" fmla="*/ 341 w 666"/>
                  <a:gd name="T37" fmla="*/ 21 h 733"/>
                  <a:gd name="T38" fmla="*/ 260 w 666"/>
                  <a:gd name="T39" fmla="*/ 18 h 733"/>
                  <a:gd name="T40" fmla="*/ 344 w 666"/>
                  <a:gd name="T41" fmla="*/ 18 h 733"/>
                  <a:gd name="T42" fmla="*/ 434 w 666"/>
                  <a:gd name="T43" fmla="*/ 27 h 733"/>
                  <a:gd name="T44" fmla="*/ 459 w 666"/>
                  <a:gd name="T45" fmla="*/ 65 h 733"/>
                  <a:gd name="T46" fmla="*/ 483 w 666"/>
                  <a:gd name="T47" fmla="*/ 125 h 733"/>
                  <a:gd name="T48" fmla="*/ 519 w 666"/>
                  <a:gd name="T49" fmla="*/ 153 h 733"/>
                  <a:gd name="T50" fmla="*/ 544 w 666"/>
                  <a:gd name="T51" fmla="*/ 185 h 733"/>
                  <a:gd name="T52" fmla="*/ 579 w 666"/>
                  <a:gd name="T53" fmla="*/ 229 h 733"/>
                  <a:gd name="T54" fmla="*/ 576 w 666"/>
                  <a:gd name="T55" fmla="*/ 328 h 733"/>
                  <a:gd name="T56" fmla="*/ 554 w 666"/>
                  <a:gd name="T57" fmla="*/ 363 h 733"/>
                  <a:gd name="T58" fmla="*/ 535 w 666"/>
                  <a:gd name="T59" fmla="*/ 413 h 733"/>
                  <a:gd name="T60" fmla="*/ 484 w 666"/>
                  <a:gd name="T61" fmla="*/ 448 h 733"/>
                  <a:gd name="T62" fmla="*/ 465 w 666"/>
                  <a:gd name="T63" fmla="*/ 432 h 733"/>
                  <a:gd name="T64" fmla="*/ 413 w 666"/>
                  <a:gd name="T65" fmla="*/ 435 h 733"/>
                  <a:gd name="T66" fmla="*/ 382 w 666"/>
                  <a:gd name="T67" fmla="*/ 386 h 733"/>
                  <a:gd name="T68" fmla="*/ 349 w 666"/>
                  <a:gd name="T69" fmla="*/ 383 h 733"/>
                  <a:gd name="T70" fmla="*/ 355 w 666"/>
                  <a:gd name="T71" fmla="*/ 350 h 733"/>
                  <a:gd name="T72" fmla="*/ 322 w 666"/>
                  <a:gd name="T73" fmla="*/ 370 h 733"/>
                  <a:gd name="T74" fmla="*/ 293 w 666"/>
                  <a:gd name="T75" fmla="*/ 334 h 733"/>
                  <a:gd name="T76" fmla="*/ 166 w 666"/>
                  <a:gd name="T77" fmla="*/ 347 h 733"/>
                  <a:gd name="T78" fmla="*/ 76 w 666"/>
                  <a:gd name="T79" fmla="*/ 380 h 733"/>
                  <a:gd name="T80" fmla="*/ 41 w 666"/>
                  <a:gd name="T81" fmla="*/ 341 h 733"/>
                  <a:gd name="T82" fmla="*/ 5 w 666"/>
                  <a:gd name="T83" fmla="*/ 241 h 733"/>
                  <a:gd name="T84" fmla="*/ 14 w 666"/>
                  <a:gd name="T85" fmla="*/ 237 h 733"/>
                  <a:gd name="T86" fmla="*/ 16 w 666"/>
                  <a:gd name="T87" fmla="*/ 175 h 733"/>
                  <a:gd name="T88" fmla="*/ 76 w 666"/>
                  <a:gd name="T89" fmla="*/ 151 h 733"/>
                  <a:gd name="T90" fmla="*/ 136 w 666"/>
                  <a:gd name="T91" fmla="*/ 104 h 733"/>
                  <a:gd name="T92" fmla="*/ 158 w 666"/>
                  <a:gd name="T93" fmla="*/ 99 h 733"/>
                  <a:gd name="T94" fmla="*/ 166 w 666"/>
                  <a:gd name="T95" fmla="*/ 92 h 733"/>
                  <a:gd name="T96" fmla="*/ 174 w 666"/>
                  <a:gd name="T97" fmla="*/ 77 h 733"/>
                  <a:gd name="T98" fmla="*/ 185 w 666"/>
                  <a:gd name="T99" fmla="*/ 63 h 733"/>
                  <a:gd name="T100" fmla="*/ 200 w 666"/>
                  <a:gd name="T101" fmla="*/ 57 h 733"/>
                  <a:gd name="T102" fmla="*/ 224 w 666"/>
                  <a:gd name="T103" fmla="*/ 70 h 733"/>
                  <a:gd name="T104" fmla="*/ 241 w 666"/>
                  <a:gd name="T105" fmla="*/ 66 h 733"/>
                  <a:gd name="T106" fmla="*/ 260 w 666"/>
                  <a:gd name="T107" fmla="*/ 36 h 733"/>
                  <a:gd name="T108" fmla="*/ 286 w 666"/>
                  <a:gd name="T109" fmla="*/ 27 h 733"/>
                  <a:gd name="T110" fmla="*/ 298 w 666"/>
                  <a:gd name="T111" fmla="*/ 25 h 733"/>
                  <a:gd name="T112" fmla="*/ 333 w 666"/>
                  <a:gd name="T113" fmla="*/ 30 h 733"/>
                  <a:gd name="T114" fmla="*/ 333 w 666"/>
                  <a:gd name="T115" fmla="*/ 55 h 733"/>
                  <a:gd name="T116" fmla="*/ 350 w 666"/>
                  <a:gd name="T117" fmla="*/ 87 h 733"/>
                  <a:gd name="T118" fmla="*/ 412 w 666"/>
                  <a:gd name="T119" fmla="*/ 88 h 733"/>
                  <a:gd name="T120" fmla="*/ 418 w 666"/>
                  <a:gd name="T121" fmla="*/ 29 h 733"/>
                  <a:gd name="T122" fmla="*/ 421 w 666"/>
                  <a:gd name="T123" fmla="*/ 2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6" h="733">
                    <a:moveTo>
                      <a:pt x="666" y="728"/>
                    </a:moveTo>
                    <a:lnTo>
                      <a:pt x="666" y="730"/>
                    </a:lnTo>
                    <a:lnTo>
                      <a:pt x="664" y="733"/>
                    </a:lnTo>
                    <a:lnTo>
                      <a:pt x="664" y="733"/>
                    </a:lnTo>
                    <a:lnTo>
                      <a:pt x="664" y="733"/>
                    </a:lnTo>
                    <a:lnTo>
                      <a:pt x="666" y="728"/>
                    </a:lnTo>
                    <a:lnTo>
                      <a:pt x="666" y="728"/>
                    </a:lnTo>
                    <a:close/>
                    <a:moveTo>
                      <a:pt x="497" y="519"/>
                    </a:moveTo>
                    <a:lnTo>
                      <a:pt x="497" y="519"/>
                    </a:lnTo>
                    <a:lnTo>
                      <a:pt x="498" y="520"/>
                    </a:lnTo>
                    <a:lnTo>
                      <a:pt x="498" y="522"/>
                    </a:lnTo>
                    <a:lnTo>
                      <a:pt x="497" y="523"/>
                    </a:lnTo>
                    <a:lnTo>
                      <a:pt x="497" y="523"/>
                    </a:lnTo>
                    <a:lnTo>
                      <a:pt x="495" y="523"/>
                    </a:lnTo>
                    <a:lnTo>
                      <a:pt x="494" y="522"/>
                    </a:lnTo>
                    <a:lnTo>
                      <a:pt x="494" y="522"/>
                    </a:lnTo>
                    <a:lnTo>
                      <a:pt x="495" y="522"/>
                    </a:lnTo>
                    <a:lnTo>
                      <a:pt x="495" y="522"/>
                    </a:lnTo>
                    <a:lnTo>
                      <a:pt x="495" y="520"/>
                    </a:lnTo>
                    <a:lnTo>
                      <a:pt x="495" y="520"/>
                    </a:lnTo>
                    <a:lnTo>
                      <a:pt x="497" y="520"/>
                    </a:lnTo>
                    <a:lnTo>
                      <a:pt x="497" y="519"/>
                    </a:lnTo>
                    <a:close/>
                    <a:moveTo>
                      <a:pt x="498" y="515"/>
                    </a:moveTo>
                    <a:lnTo>
                      <a:pt x="498" y="517"/>
                    </a:lnTo>
                    <a:lnTo>
                      <a:pt x="498" y="519"/>
                    </a:lnTo>
                    <a:lnTo>
                      <a:pt x="498" y="519"/>
                    </a:lnTo>
                    <a:lnTo>
                      <a:pt x="498" y="519"/>
                    </a:lnTo>
                    <a:lnTo>
                      <a:pt x="498" y="517"/>
                    </a:lnTo>
                    <a:lnTo>
                      <a:pt x="497" y="517"/>
                    </a:lnTo>
                    <a:lnTo>
                      <a:pt x="497" y="517"/>
                    </a:lnTo>
                    <a:lnTo>
                      <a:pt x="497" y="515"/>
                    </a:lnTo>
                    <a:lnTo>
                      <a:pt x="498" y="515"/>
                    </a:lnTo>
                    <a:close/>
                    <a:moveTo>
                      <a:pt x="508" y="508"/>
                    </a:moveTo>
                    <a:lnTo>
                      <a:pt x="509" y="508"/>
                    </a:lnTo>
                    <a:lnTo>
                      <a:pt x="509" y="508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8" y="509"/>
                    </a:lnTo>
                    <a:lnTo>
                      <a:pt x="508" y="509"/>
                    </a:lnTo>
                    <a:lnTo>
                      <a:pt x="508" y="508"/>
                    </a:lnTo>
                    <a:lnTo>
                      <a:pt x="508" y="508"/>
                    </a:lnTo>
                    <a:lnTo>
                      <a:pt x="508" y="508"/>
                    </a:lnTo>
                    <a:close/>
                    <a:moveTo>
                      <a:pt x="461" y="474"/>
                    </a:moveTo>
                    <a:lnTo>
                      <a:pt x="461" y="474"/>
                    </a:lnTo>
                    <a:lnTo>
                      <a:pt x="464" y="476"/>
                    </a:lnTo>
                    <a:lnTo>
                      <a:pt x="467" y="476"/>
                    </a:lnTo>
                    <a:lnTo>
                      <a:pt x="467" y="476"/>
                    </a:lnTo>
                    <a:lnTo>
                      <a:pt x="468" y="476"/>
                    </a:lnTo>
                    <a:lnTo>
                      <a:pt x="468" y="476"/>
                    </a:lnTo>
                    <a:lnTo>
                      <a:pt x="470" y="478"/>
                    </a:lnTo>
                    <a:lnTo>
                      <a:pt x="472" y="478"/>
                    </a:lnTo>
                    <a:lnTo>
                      <a:pt x="472" y="478"/>
                    </a:lnTo>
                    <a:lnTo>
                      <a:pt x="472" y="478"/>
                    </a:lnTo>
                    <a:lnTo>
                      <a:pt x="473" y="479"/>
                    </a:lnTo>
                    <a:lnTo>
                      <a:pt x="475" y="479"/>
                    </a:lnTo>
                    <a:lnTo>
                      <a:pt x="475" y="479"/>
                    </a:lnTo>
                    <a:lnTo>
                      <a:pt x="476" y="481"/>
                    </a:lnTo>
                    <a:lnTo>
                      <a:pt x="479" y="482"/>
                    </a:lnTo>
                    <a:lnTo>
                      <a:pt x="483" y="482"/>
                    </a:lnTo>
                    <a:lnTo>
                      <a:pt x="487" y="482"/>
                    </a:lnTo>
                    <a:lnTo>
                      <a:pt x="487" y="482"/>
                    </a:lnTo>
                    <a:lnTo>
                      <a:pt x="489" y="481"/>
                    </a:lnTo>
                    <a:lnTo>
                      <a:pt x="489" y="481"/>
                    </a:lnTo>
                    <a:lnTo>
                      <a:pt x="490" y="482"/>
                    </a:lnTo>
                    <a:lnTo>
                      <a:pt x="490" y="481"/>
                    </a:lnTo>
                    <a:lnTo>
                      <a:pt x="490" y="481"/>
                    </a:lnTo>
                    <a:lnTo>
                      <a:pt x="492" y="479"/>
                    </a:lnTo>
                    <a:lnTo>
                      <a:pt x="492" y="479"/>
                    </a:lnTo>
                    <a:lnTo>
                      <a:pt x="494" y="479"/>
                    </a:lnTo>
                    <a:lnTo>
                      <a:pt x="495" y="479"/>
                    </a:lnTo>
                    <a:lnTo>
                      <a:pt x="497" y="479"/>
                    </a:lnTo>
                    <a:lnTo>
                      <a:pt x="497" y="479"/>
                    </a:lnTo>
                    <a:lnTo>
                      <a:pt x="498" y="479"/>
                    </a:lnTo>
                    <a:lnTo>
                      <a:pt x="500" y="479"/>
                    </a:lnTo>
                    <a:lnTo>
                      <a:pt x="500" y="479"/>
                    </a:lnTo>
                    <a:lnTo>
                      <a:pt x="502" y="478"/>
                    </a:lnTo>
                    <a:lnTo>
                      <a:pt x="502" y="478"/>
                    </a:lnTo>
                    <a:lnTo>
                      <a:pt x="505" y="478"/>
                    </a:lnTo>
                    <a:lnTo>
                      <a:pt x="505" y="478"/>
                    </a:lnTo>
                    <a:lnTo>
                      <a:pt x="506" y="476"/>
                    </a:lnTo>
                    <a:lnTo>
                      <a:pt x="508" y="476"/>
                    </a:lnTo>
                    <a:lnTo>
                      <a:pt x="511" y="478"/>
                    </a:lnTo>
                    <a:lnTo>
                      <a:pt x="511" y="479"/>
                    </a:lnTo>
                    <a:lnTo>
                      <a:pt x="511" y="482"/>
                    </a:lnTo>
                    <a:lnTo>
                      <a:pt x="511" y="482"/>
                    </a:lnTo>
                    <a:lnTo>
                      <a:pt x="511" y="484"/>
                    </a:lnTo>
                    <a:lnTo>
                      <a:pt x="511" y="485"/>
                    </a:lnTo>
                    <a:lnTo>
                      <a:pt x="511" y="487"/>
                    </a:lnTo>
                    <a:lnTo>
                      <a:pt x="511" y="489"/>
                    </a:lnTo>
                    <a:lnTo>
                      <a:pt x="511" y="490"/>
                    </a:lnTo>
                    <a:lnTo>
                      <a:pt x="511" y="493"/>
                    </a:lnTo>
                    <a:lnTo>
                      <a:pt x="511" y="495"/>
                    </a:lnTo>
                    <a:lnTo>
                      <a:pt x="511" y="496"/>
                    </a:lnTo>
                    <a:lnTo>
                      <a:pt x="511" y="498"/>
                    </a:lnTo>
                    <a:lnTo>
                      <a:pt x="513" y="498"/>
                    </a:lnTo>
                    <a:lnTo>
                      <a:pt x="513" y="498"/>
                    </a:lnTo>
                    <a:lnTo>
                      <a:pt x="513" y="500"/>
                    </a:lnTo>
                    <a:lnTo>
                      <a:pt x="513" y="501"/>
                    </a:lnTo>
                    <a:lnTo>
                      <a:pt x="513" y="501"/>
                    </a:lnTo>
                    <a:lnTo>
                      <a:pt x="511" y="501"/>
                    </a:lnTo>
                    <a:lnTo>
                      <a:pt x="511" y="501"/>
                    </a:lnTo>
                    <a:lnTo>
                      <a:pt x="511" y="500"/>
                    </a:lnTo>
                    <a:lnTo>
                      <a:pt x="511" y="500"/>
                    </a:lnTo>
                    <a:lnTo>
                      <a:pt x="511" y="498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11" y="496"/>
                    </a:lnTo>
                    <a:lnTo>
                      <a:pt x="511" y="496"/>
                    </a:lnTo>
                    <a:lnTo>
                      <a:pt x="509" y="496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09" y="498"/>
                    </a:lnTo>
                    <a:lnTo>
                      <a:pt x="508" y="500"/>
                    </a:lnTo>
                    <a:lnTo>
                      <a:pt x="508" y="501"/>
                    </a:lnTo>
                    <a:lnTo>
                      <a:pt x="508" y="503"/>
                    </a:lnTo>
                    <a:lnTo>
                      <a:pt x="508" y="504"/>
                    </a:lnTo>
                    <a:lnTo>
                      <a:pt x="506" y="506"/>
                    </a:lnTo>
                    <a:lnTo>
                      <a:pt x="506" y="506"/>
                    </a:lnTo>
                    <a:lnTo>
                      <a:pt x="506" y="508"/>
                    </a:lnTo>
                    <a:lnTo>
                      <a:pt x="506" y="511"/>
                    </a:lnTo>
                    <a:lnTo>
                      <a:pt x="506" y="514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505" y="517"/>
                    </a:lnTo>
                    <a:lnTo>
                      <a:pt x="505" y="519"/>
                    </a:lnTo>
                    <a:lnTo>
                      <a:pt x="503" y="517"/>
                    </a:lnTo>
                    <a:lnTo>
                      <a:pt x="502" y="514"/>
                    </a:lnTo>
                    <a:lnTo>
                      <a:pt x="503" y="514"/>
                    </a:lnTo>
                    <a:lnTo>
                      <a:pt x="505" y="514"/>
                    </a:lnTo>
                    <a:lnTo>
                      <a:pt x="505" y="514"/>
                    </a:lnTo>
                    <a:lnTo>
                      <a:pt x="505" y="514"/>
                    </a:lnTo>
                    <a:lnTo>
                      <a:pt x="505" y="512"/>
                    </a:lnTo>
                    <a:lnTo>
                      <a:pt x="503" y="512"/>
                    </a:lnTo>
                    <a:lnTo>
                      <a:pt x="502" y="511"/>
                    </a:lnTo>
                    <a:lnTo>
                      <a:pt x="500" y="512"/>
                    </a:lnTo>
                    <a:lnTo>
                      <a:pt x="500" y="514"/>
                    </a:lnTo>
                    <a:lnTo>
                      <a:pt x="500" y="514"/>
                    </a:lnTo>
                    <a:lnTo>
                      <a:pt x="500" y="515"/>
                    </a:lnTo>
                    <a:lnTo>
                      <a:pt x="498" y="512"/>
                    </a:lnTo>
                    <a:lnTo>
                      <a:pt x="497" y="511"/>
                    </a:lnTo>
                    <a:lnTo>
                      <a:pt x="497" y="511"/>
                    </a:lnTo>
                    <a:lnTo>
                      <a:pt x="498" y="512"/>
                    </a:lnTo>
                    <a:lnTo>
                      <a:pt x="498" y="514"/>
                    </a:lnTo>
                    <a:lnTo>
                      <a:pt x="497" y="514"/>
                    </a:lnTo>
                    <a:lnTo>
                      <a:pt x="497" y="515"/>
                    </a:lnTo>
                    <a:lnTo>
                      <a:pt x="497" y="515"/>
                    </a:lnTo>
                    <a:lnTo>
                      <a:pt x="497" y="517"/>
                    </a:lnTo>
                    <a:lnTo>
                      <a:pt x="497" y="519"/>
                    </a:lnTo>
                    <a:lnTo>
                      <a:pt x="495" y="519"/>
                    </a:lnTo>
                    <a:lnTo>
                      <a:pt x="492" y="517"/>
                    </a:lnTo>
                    <a:lnTo>
                      <a:pt x="492" y="517"/>
                    </a:lnTo>
                    <a:lnTo>
                      <a:pt x="492" y="519"/>
                    </a:lnTo>
                    <a:lnTo>
                      <a:pt x="494" y="519"/>
                    </a:lnTo>
                    <a:lnTo>
                      <a:pt x="494" y="520"/>
                    </a:lnTo>
                    <a:lnTo>
                      <a:pt x="492" y="520"/>
                    </a:lnTo>
                    <a:lnTo>
                      <a:pt x="492" y="523"/>
                    </a:lnTo>
                    <a:lnTo>
                      <a:pt x="490" y="525"/>
                    </a:lnTo>
                    <a:lnTo>
                      <a:pt x="490" y="525"/>
                    </a:lnTo>
                    <a:lnTo>
                      <a:pt x="489" y="525"/>
                    </a:lnTo>
                    <a:lnTo>
                      <a:pt x="486" y="523"/>
                    </a:lnTo>
                    <a:lnTo>
                      <a:pt x="484" y="523"/>
                    </a:lnTo>
                    <a:lnTo>
                      <a:pt x="481" y="523"/>
                    </a:lnTo>
                    <a:lnTo>
                      <a:pt x="479" y="523"/>
                    </a:lnTo>
                    <a:lnTo>
                      <a:pt x="478" y="522"/>
                    </a:lnTo>
                    <a:lnTo>
                      <a:pt x="478" y="522"/>
                    </a:lnTo>
                    <a:lnTo>
                      <a:pt x="478" y="520"/>
                    </a:lnTo>
                    <a:lnTo>
                      <a:pt x="479" y="520"/>
                    </a:lnTo>
                    <a:lnTo>
                      <a:pt x="481" y="520"/>
                    </a:lnTo>
                    <a:lnTo>
                      <a:pt x="481" y="520"/>
                    </a:lnTo>
                    <a:lnTo>
                      <a:pt x="481" y="520"/>
                    </a:lnTo>
                    <a:lnTo>
                      <a:pt x="479" y="520"/>
                    </a:lnTo>
                    <a:lnTo>
                      <a:pt x="478" y="519"/>
                    </a:lnTo>
                    <a:lnTo>
                      <a:pt x="476" y="519"/>
                    </a:lnTo>
                    <a:lnTo>
                      <a:pt x="475" y="519"/>
                    </a:lnTo>
                    <a:lnTo>
                      <a:pt x="473" y="515"/>
                    </a:lnTo>
                    <a:lnTo>
                      <a:pt x="473" y="514"/>
                    </a:lnTo>
                    <a:lnTo>
                      <a:pt x="472" y="514"/>
                    </a:lnTo>
                    <a:lnTo>
                      <a:pt x="472" y="514"/>
                    </a:lnTo>
                    <a:lnTo>
                      <a:pt x="472" y="512"/>
                    </a:lnTo>
                    <a:lnTo>
                      <a:pt x="468" y="506"/>
                    </a:lnTo>
                    <a:lnTo>
                      <a:pt x="467" y="504"/>
                    </a:lnTo>
                    <a:lnTo>
                      <a:pt x="467" y="501"/>
                    </a:lnTo>
                    <a:lnTo>
                      <a:pt x="470" y="503"/>
                    </a:lnTo>
                    <a:lnTo>
                      <a:pt x="470" y="504"/>
                    </a:lnTo>
                    <a:lnTo>
                      <a:pt x="470" y="506"/>
                    </a:lnTo>
                    <a:lnTo>
                      <a:pt x="472" y="503"/>
                    </a:lnTo>
                    <a:lnTo>
                      <a:pt x="472" y="503"/>
                    </a:lnTo>
                    <a:lnTo>
                      <a:pt x="468" y="501"/>
                    </a:lnTo>
                    <a:lnTo>
                      <a:pt x="468" y="500"/>
                    </a:lnTo>
                    <a:lnTo>
                      <a:pt x="468" y="500"/>
                    </a:lnTo>
                    <a:lnTo>
                      <a:pt x="468" y="500"/>
                    </a:lnTo>
                    <a:lnTo>
                      <a:pt x="467" y="500"/>
                    </a:lnTo>
                    <a:lnTo>
                      <a:pt x="467" y="498"/>
                    </a:lnTo>
                    <a:lnTo>
                      <a:pt x="467" y="496"/>
                    </a:lnTo>
                    <a:lnTo>
                      <a:pt x="465" y="493"/>
                    </a:lnTo>
                    <a:lnTo>
                      <a:pt x="462" y="490"/>
                    </a:lnTo>
                    <a:lnTo>
                      <a:pt x="461" y="487"/>
                    </a:lnTo>
                    <a:lnTo>
                      <a:pt x="461" y="485"/>
                    </a:lnTo>
                    <a:lnTo>
                      <a:pt x="461" y="485"/>
                    </a:lnTo>
                    <a:lnTo>
                      <a:pt x="459" y="482"/>
                    </a:lnTo>
                    <a:lnTo>
                      <a:pt x="459" y="481"/>
                    </a:lnTo>
                    <a:lnTo>
                      <a:pt x="459" y="479"/>
                    </a:lnTo>
                    <a:lnTo>
                      <a:pt x="459" y="476"/>
                    </a:lnTo>
                    <a:lnTo>
                      <a:pt x="461" y="474"/>
                    </a:lnTo>
                    <a:close/>
                    <a:moveTo>
                      <a:pt x="509" y="471"/>
                    </a:moveTo>
                    <a:lnTo>
                      <a:pt x="511" y="471"/>
                    </a:lnTo>
                    <a:lnTo>
                      <a:pt x="511" y="471"/>
                    </a:lnTo>
                    <a:lnTo>
                      <a:pt x="509" y="473"/>
                    </a:lnTo>
                    <a:lnTo>
                      <a:pt x="509" y="471"/>
                    </a:lnTo>
                    <a:lnTo>
                      <a:pt x="509" y="471"/>
                    </a:lnTo>
                    <a:lnTo>
                      <a:pt x="509" y="471"/>
                    </a:lnTo>
                    <a:close/>
                    <a:moveTo>
                      <a:pt x="461" y="470"/>
                    </a:moveTo>
                    <a:lnTo>
                      <a:pt x="461" y="470"/>
                    </a:lnTo>
                    <a:lnTo>
                      <a:pt x="461" y="471"/>
                    </a:lnTo>
                    <a:lnTo>
                      <a:pt x="461" y="473"/>
                    </a:lnTo>
                    <a:lnTo>
                      <a:pt x="459" y="471"/>
                    </a:lnTo>
                    <a:lnTo>
                      <a:pt x="461" y="470"/>
                    </a:lnTo>
                    <a:lnTo>
                      <a:pt x="461" y="470"/>
                    </a:lnTo>
                    <a:close/>
                    <a:moveTo>
                      <a:pt x="513" y="468"/>
                    </a:moveTo>
                    <a:lnTo>
                      <a:pt x="513" y="468"/>
                    </a:lnTo>
                    <a:lnTo>
                      <a:pt x="514" y="470"/>
                    </a:lnTo>
                    <a:lnTo>
                      <a:pt x="513" y="471"/>
                    </a:lnTo>
                    <a:lnTo>
                      <a:pt x="513" y="471"/>
                    </a:lnTo>
                    <a:lnTo>
                      <a:pt x="513" y="470"/>
                    </a:lnTo>
                    <a:lnTo>
                      <a:pt x="511" y="470"/>
                    </a:lnTo>
                    <a:lnTo>
                      <a:pt x="509" y="470"/>
                    </a:lnTo>
                    <a:lnTo>
                      <a:pt x="508" y="470"/>
                    </a:lnTo>
                    <a:lnTo>
                      <a:pt x="508" y="470"/>
                    </a:lnTo>
                    <a:lnTo>
                      <a:pt x="508" y="468"/>
                    </a:lnTo>
                    <a:lnTo>
                      <a:pt x="509" y="468"/>
                    </a:lnTo>
                    <a:lnTo>
                      <a:pt x="513" y="468"/>
                    </a:lnTo>
                    <a:close/>
                    <a:moveTo>
                      <a:pt x="506" y="457"/>
                    </a:moveTo>
                    <a:lnTo>
                      <a:pt x="508" y="459"/>
                    </a:lnTo>
                    <a:lnTo>
                      <a:pt x="509" y="462"/>
                    </a:lnTo>
                    <a:lnTo>
                      <a:pt x="511" y="462"/>
                    </a:lnTo>
                    <a:lnTo>
                      <a:pt x="511" y="462"/>
                    </a:lnTo>
                    <a:lnTo>
                      <a:pt x="511" y="463"/>
                    </a:lnTo>
                    <a:lnTo>
                      <a:pt x="511" y="463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1" y="467"/>
                    </a:lnTo>
                    <a:lnTo>
                      <a:pt x="509" y="467"/>
                    </a:lnTo>
                    <a:lnTo>
                      <a:pt x="508" y="467"/>
                    </a:lnTo>
                    <a:lnTo>
                      <a:pt x="508" y="467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6" y="462"/>
                    </a:lnTo>
                    <a:lnTo>
                      <a:pt x="505" y="460"/>
                    </a:lnTo>
                    <a:lnTo>
                      <a:pt x="505" y="460"/>
                    </a:lnTo>
                    <a:lnTo>
                      <a:pt x="503" y="460"/>
                    </a:lnTo>
                    <a:lnTo>
                      <a:pt x="505" y="460"/>
                    </a:lnTo>
                    <a:lnTo>
                      <a:pt x="506" y="457"/>
                    </a:lnTo>
                    <a:close/>
                    <a:moveTo>
                      <a:pt x="449" y="456"/>
                    </a:moveTo>
                    <a:lnTo>
                      <a:pt x="451" y="457"/>
                    </a:lnTo>
                    <a:lnTo>
                      <a:pt x="451" y="459"/>
                    </a:lnTo>
                    <a:lnTo>
                      <a:pt x="451" y="460"/>
                    </a:lnTo>
                    <a:lnTo>
                      <a:pt x="451" y="462"/>
                    </a:lnTo>
                    <a:lnTo>
                      <a:pt x="451" y="463"/>
                    </a:lnTo>
                    <a:lnTo>
                      <a:pt x="449" y="463"/>
                    </a:lnTo>
                    <a:lnTo>
                      <a:pt x="448" y="465"/>
                    </a:lnTo>
                    <a:lnTo>
                      <a:pt x="448" y="465"/>
                    </a:lnTo>
                    <a:lnTo>
                      <a:pt x="448" y="463"/>
                    </a:lnTo>
                    <a:lnTo>
                      <a:pt x="448" y="462"/>
                    </a:lnTo>
                    <a:lnTo>
                      <a:pt x="446" y="460"/>
                    </a:lnTo>
                    <a:lnTo>
                      <a:pt x="448" y="460"/>
                    </a:lnTo>
                    <a:lnTo>
                      <a:pt x="448" y="459"/>
                    </a:lnTo>
                    <a:lnTo>
                      <a:pt x="448" y="457"/>
                    </a:lnTo>
                    <a:lnTo>
                      <a:pt x="448" y="457"/>
                    </a:lnTo>
                    <a:lnTo>
                      <a:pt x="448" y="456"/>
                    </a:lnTo>
                    <a:lnTo>
                      <a:pt x="449" y="456"/>
                    </a:lnTo>
                    <a:close/>
                    <a:moveTo>
                      <a:pt x="467" y="437"/>
                    </a:moveTo>
                    <a:lnTo>
                      <a:pt x="468" y="437"/>
                    </a:lnTo>
                    <a:lnTo>
                      <a:pt x="468" y="437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65" y="438"/>
                    </a:lnTo>
                    <a:lnTo>
                      <a:pt x="467" y="437"/>
                    </a:lnTo>
                    <a:close/>
                    <a:moveTo>
                      <a:pt x="470" y="433"/>
                    </a:moveTo>
                    <a:lnTo>
                      <a:pt x="472" y="435"/>
                    </a:lnTo>
                    <a:lnTo>
                      <a:pt x="468" y="437"/>
                    </a:lnTo>
                    <a:lnTo>
                      <a:pt x="468" y="435"/>
                    </a:lnTo>
                    <a:lnTo>
                      <a:pt x="468" y="435"/>
                    </a:lnTo>
                    <a:lnTo>
                      <a:pt x="468" y="433"/>
                    </a:lnTo>
                    <a:lnTo>
                      <a:pt x="470" y="433"/>
                    </a:lnTo>
                    <a:close/>
                    <a:moveTo>
                      <a:pt x="353" y="389"/>
                    </a:moveTo>
                    <a:lnTo>
                      <a:pt x="356" y="389"/>
                    </a:lnTo>
                    <a:lnTo>
                      <a:pt x="356" y="389"/>
                    </a:lnTo>
                    <a:lnTo>
                      <a:pt x="358" y="389"/>
                    </a:lnTo>
                    <a:lnTo>
                      <a:pt x="356" y="391"/>
                    </a:lnTo>
                    <a:lnTo>
                      <a:pt x="356" y="391"/>
                    </a:lnTo>
                    <a:lnTo>
                      <a:pt x="360" y="392"/>
                    </a:lnTo>
                    <a:lnTo>
                      <a:pt x="361" y="391"/>
                    </a:lnTo>
                    <a:lnTo>
                      <a:pt x="363" y="391"/>
                    </a:lnTo>
                    <a:lnTo>
                      <a:pt x="364" y="392"/>
                    </a:lnTo>
                    <a:lnTo>
                      <a:pt x="364" y="394"/>
                    </a:lnTo>
                    <a:lnTo>
                      <a:pt x="363" y="394"/>
                    </a:lnTo>
                    <a:lnTo>
                      <a:pt x="360" y="394"/>
                    </a:lnTo>
                    <a:lnTo>
                      <a:pt x="358" y="394"/>
                    </a:lnTo>
                    <a:lnTo>
                      <a:pt x="356" y="394"/>
                    </a:lnTo>
                    <a:lnTo>
                      <a:pt x="356" y="396"/>
                    </a:lnTo>
                    <a:lnTo>
                      <a:pt x="355" y="397"/>
                    </a:lnTo>
                    <a:lnTo>
                      <a:pt x="353" y="396"/>
                    </a:lnTo>
                    <a:lnTo>
                      <a:pt x="352" y="396"/>
                    </a:lnTo>
                    <a:lnTo>
                      <a:pt x="350" y="396"/>
                    </a:lnTo>
                    <a:lnTo>
                      <a:pt x="349" y="396"/>
                    </a:lnTo>
                    <a:lnTo>
                      <a:pt x="347" y="397"/>
                    </a:lnTo>
                    <a:lnTo>
                      <a:pt x="345" y="396"/>
                    </a:lnTo>
                    <a:lnTo>
                      <a:pt x="342" y="394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2" y="391"/>
                    </a:lnTo>
                    <a:lnTo>
                      <a:pt x="350" y="391"/>
                    </a:lnTo>
                    <a:lnTo>
                      <a:pt x="353" y="389"/>
                    </a:lnTo>
                    <a:close/>
                    <a:moveTo>
                      <a:pt x="585" y="259"/>
                    </a:moveTo>
                    <a:lnTo>
                      <a:pt x="587" y="259"/>
                    </a:lnTo>
                    <a:lnTo>
                      <a:pt x="587" y="259"/>
                    </a:lnTo>
                    <a:lnTo>
                      <a:pt x="587" y="263"/>
                    </a:lnTo>
                    <a:lnTo>
                      <a:pt x="585" y="263"/>
                    </a:lnTo>
                    <a:lnTo>
                      <a:pt x="585" y="263"/>
                    </a:lnTo>
                    <a:lnTo>
                      <a:pt x="585" y="260"/>
                    </a:lnTo>
                    <a:lnTo>
                      <a:pt x="585" y="259"/>
                    </a:lnTo>
                    <a:close/>
                    <a:moveTo>
                      <a:pt x="585" y="252"/>
                    </a:moveTo>
                    <a:lnTo>
                      <a:pt x="587" y="254"/>
                    </a:lnTo>
                    <a:lnTo>
                      <a:pt x="585" y="255"/>
                    </a:lnTo>
                    <a:lnTo>
                      <a:pt x="585" y="257"/>
                    </a:lnTo>
                    <a:lnTo>
                      <a:pt x="585" y="257"/>
                    </a:lnTo>
                    <a:lnTo>
                      <a:pt x="585" y="255"/>
                    </a:lnTo>
                    <a:lnTo>
                      <a:pt x="585" y="254"/>
                    </a:lnTo>
                    <a:lnTo>
                      <a:pt x="585" y="254"/>
                    </a:lnTo>
                    <a:lnTo>
                      <a:pt x="585" y="252"/>
                    </a:lnTo>
                    <a:close/>
                    <a:moveTo>
                      <a:pt x="2" y="230"/>
                    </a:moveTo>
                    <a:lnTo>
                      <a:pt x="3" y="235"/>
                    </a:lnTo>
                    <a:lnTo>
                      <a:pt x="3" y="235"/>
                    </a:lnTo>
                    <a:lnTo>
                      <a:pt x="3" y="237"/>
                    </a:lnTo>
                    <a:lnTo>
                      <a:pt x="3" y="237"/>
                    </a:lnTo>
                    <a:lnTo>
                      <a:pt x="3" y="238"/>
                    </a:lnTo>
                    <a:lnTo>
                      <a:pt x="3" y="238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2" y="230"/>
                    </a:lnTo>
                    <a:close/>
                    <a:moveTo>
                      <a:pt x="584" y="218"/>
                    </a:moveTo>
                    <a:lnTo>
                      <a:pt x="584" y="218"/>
                    </a:lnTo>
                    <a:lnTo>
                      <a:pt x="584" y="221"/>
                    </a:lnTo>
                    <a:lnTo>
                      <a:pt x="585" y="221"/>
                    </a:lnTo>
                    <a:lnTo>
                      <a:pt x="585" y="222"/>
                    </a:lnTo>
                    <a:lnTo>
                      <a:pt x="582" y="230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0" y="233"/>
                    </a:lnTo>
                    <a:lnTo>
                      <a:pt x="580" y="233"/>
                    </a:lnTo>
                    <a:lnTo>
                      <a:pt x="579" y="230"/>
                    </a:lnTo>
                    <a:lnTo>
                      <a:pt x="579" y="229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4"/>
                    </a:lnTo>
                    <a:lnTo>
                      <a:pt x="582" y="222"/>
                    </a:lnTo>
                    <a:lnTo>
                      <a:pt x="584" y="222"/>
                    </a:lnTo>
                    <a:lnTo>
                      <a:pt x="584" y="221"/>
                    </a:lnTo>
                    <a:lnTo>
                      <a:pt x="582" y="219"/>
                    </a:lnTo>
                    <a:lnTo>
                      <a:pt x="582" y="219"/>
                    </a:lnTo>
                    <a:lnTo>
                      <a:pt x="582" y="218"/>
                    </a:lnTo>
                    <a:lnTo>
                      <a:pt x="582" y="218"/>
                    </a:lnTo>
                    <a:lnTo>
                      <a:pt x="584" y="218"/>
                    </a:lnTo>
                    <a:close/>
                    <a:moveTo>
                      <a:pt x="552" y="199"/>
                    </a:move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199"/>
                    </a:lnTo>
                    <a:lnTo>
                      <a:pt x="554" y="199"/>
                    </a:lnTo>
                    <a:lnTo>
                      <a:pt x="554" y="200"/>
                    </a:lnTo>
                    <a:lnTo>
                      <a:pt x="555" y="202"/>
                    </a:lnTo>
                    <a:lnTo>
                      <a:pt x="555" y="202"/>
                    </a:lnTo>
                    <a:lnTo>
                      <a:pt x="555" y="203"/>
                    </a:lnTo>
                    <a:lnTo>
                      <a:pt x="554" y="203"/>
                    </a:lnTo>
                    <a:lnTo>
                      <a:pt x="554" y="202"/>
                    </a:lnTo>
                    <a:lnTo>
                      <a:pt x="550" y="199"/>
                    </a:lnTo>
                    <a:lnTo>
                      <a:pt x="552" y="199"/>
                    </a:lnTo>
                    <a:close/>
                    <a:moveTo>
                      <a:pt x="543" y="180"/>
                    </a:moveTo>
                    <a:lnTo>
                      <a:pt x="544" y="180"/>
                    </a:lnTo>
                    <a:lnTo>
                      <a:pt x="544" y="181"/>
                    </a:lnTo>
                    <a:lnTo>
                      <a:pt x="544" y="181"/>
                    </a:lnTo>
                    <a:lnTo>
                      <a:pt x="543" y="181"/>
                    </a:lnTo>
                    <a:lnTo>
                      <a:pt x="543" y="181"/>
                    </a:lnTo>
                    <a:lnTo>
                      <a:pt x="543" y="180"/>
                    </a:lnTo>
                    <a:lnTo>
                      <a:pt x="543" y="180"/>
                    </a:lnTo>
                    <a:close/>
                    <a:moveTo>
                      <a:pt x="535" y="177"/>
                    </a:moveTo>
                    <a:lnTo>
                      <a:pt x="535" y="178"/>
                    </a:lnTo>
                    <a:lnTo>
                      <a:pt x="535" y="180"/>
                    </a:lnTo>
                    <a:lnTo>
                      <a:pt x="535" y="180"/>
                    </a:lnTo>
                    <a:lnTo>
                      <a:pt x="535" y="178"/>
                    </a:lnTo>
                    <a:lnTo>
                      <a:pt x="535" y="177"/>
                    </a:lnTo>
                    <a:lnTo>
                      <a:pt x="535" y="177"/>
                    </a:lnTo>
                    <a:close/>
                    <a:moveTo>
                      <a:pt x="36" y="156"/>
                    </a:move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9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5" y="158"/>
                    </a:lnTo>
                    <a:lnTo>
                      <a:pt x="36" y="156"/>
                    </a:lnTo>
                    <a:close/>
                    <a:moveTo>
                      <a:pt x="522" y="148"/>
                    </a:moveTo>
                    <a:lnTo>
                      <a:pt x="522" y="150"/>
                    </a:lnTo>
                    <a:lnTo>
                      <a:pt x="522" y="150"/>
                    </a:lnTo>
                    <a:lnTo>
                      <a:pt x="522" y="150"/>
                    </a:lnTo>
                    <a:lnTo>
                      <a:pt x="522" y="151"/>
                    </a:lnTo>
                    <a:lnTo>
                      <a:pt x="522" y="151"/>
                    </a:lnTo>
                    <a:lnTo>
                      <a:pt x="520" y="150"/>
                    </a:lnTo>
                    <a:lnTo>
                      <a:pt x="522" y="148"/>
                    </a:lnTo>
                    <a:close/>
                    <a:moveTo>
                      <a:pt x="520" y="147"/>
                    </a:move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8"/>
                    </a:lnTo>
                    <a:lnTo>
                      <a:pt x="520" y="147"/>
                    </a:lnTo>
                    <a:lnTo>
                      <a:pt x="520" y="147"/>
                    </a:lnTo>
                    <a:close/>
                    <a:moveTo>
                      <a:pt x="483" y="120"/>
                    </a:moveTo>
                    <a:lnTo>
                      <a:pt x="483" y="120"/>
                    </a:lnTo>
                    <a:lnTo>
                      <a:pt x="483" y="122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1" y="123"/>
                    </a:lnTo>
                    <a:lnTo>
                      <a:pt x="481" y="122"/>
                    </a:lnTo>
                    <a:lnTo>
                      <a:pt x="479" y="122"/>
                    </a:lnTo>
                    <a:lnTo>
                      <a:pt x="479" y="120"/>
                    </a:lnTo>
                    <a:lnTo>
                      <a:pt x="481" y="120"/>
                    </a:lnTo>
                    <a:lnTo>
                      <a:pt x="481" y="120"/>
                    </a:lnTo>
                    <a:lnTo>
                      <a:pt x="483" y="120"/>
                    </a:lnTo>
                    <a:close/>
                    <a:moveTo>
                      <a:pt x="385" y="101"/>
                    </a:moveTo>
                    <a:lnTo>
                      <a:pt x="385" y="103"/>
                    </a:lnTo>
                    <a:lnTo>
                      <a:pt x="385" y="103"/>
                    </a:lnTo>
                    <a:lnTo>
                      <a:pt x="383" y="103"/>
                    </a:lnTo>
                    <a:lnTo>
                      <a:pt x="383" y="104"/>
                    </a:lnTo>
                    <a:lnTo>
                      <a:pt x="383" y="103"/>
                    </a:lnTo>
                    <a:lnTo>
                      <a:pt x="383" y="103"/>
                    </a:lnTo>
                    <a:lnTo>
                      <a:pt x="385" y="101"/>
                    </a:lnTo>
                    <a:close/>
                    <a:moveTo>
                      <a:pt x="385" y="93"/>
                    </a:moveTo>
                    <a:lnTo>
                      <a:pt x="386" y="93"/>
                    </a:lnTo>
                    <a:lnTo>
                      <a:pt x="386" y="95"/>
                    </a:lnTo>
                    <a:lnTo>
                      <a:pt x="385" y="95"/>
                    </a:lnTo>
                    <a:lnTo>
                      <a:pt x="385" y="95"/>
                    </a:lnTo>
                    <a:lnTo>
                      <a:pt x="383" y="96"/>
                    </a:lnTo>
                    <a:lnTo>
                      <a:pt x="383" y="96"/>
                    </a:lnTo>
                    <a:lnTo>
                      <a:pt x="382" y="98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79" y="98"/>
                    </a:lnTo>
                    <a:lnTo>
                      <a:pt x="380" y="96"/>
                    </a:lnTo>
                    <a:lnTo>
                      <a:pt x="380" y="95"/>
                    </a:lnTo>
                    <a:lnTo>
                      <a:pt x="382" y="93"/>
                    </a:lnTo>
                    <a:lnTo>
                      <a:pt x="383" y="93"/>
                    </a:lnTo>
                    <a:lnTo>
                      <a:pt x="385" y="93"/>
                    </a:lnTo>
                    <a:close/>
                    <a:moveTo>
                      <a:pt x="349" y="81"/>
                    </a:moveTo>
                    <a:lnTo>
                      <a:pt x="349" y="82"/>
                    </a:lnTo>
                    <a:lnTo>
                      <a:pt x="349" y="84"/>
                    </a:lnTo>
                    <a:lnTo>
                      <a:pt x="350" y="84"/>
                    </a:lnTo>
                    <a:lnTo>
                      <a:pt x="349" y="84"/>
                    </a:lnTo>
                    <a:lnTo>
                      <a:pt x="349" y="84"/>
                    </a:lnTo>
                    <a:lnTo>
                      <a:pt x="349" y="82"/>
                    </a:lnTo>
                    <a:lnTo>
                      <a:pt x="347" y="82"/>
                    </a:lnTo>
                    <a:lnTo>
                      <a:pt x="347" y="82"/>
                    </a:lnTo>
                    <a:lnTo>
                      <a:pt x="349" y="82"/>
                    </a:lnTo>
                    <a:lnTo>
                      <a:pt x="349" y="81"/>
                    </a:lnTo>
                    <a:close/>
                    <a:moveTo>
                      <a:pt x="342" y="81"/>
                    </a:moveTo>
                    <a:lnTo>
                      <a:pt x="342" y="81"/>
                    </a:lnTo>
                    <a:lnTo>
                      <a:pt x="342" y="82"/>
                    </a:lnTo>
                    <a:lnTo>
                      <a:pt x="341" y="82"/>
                    </a:lnTo>
                    <a:lnTo>
                      <a:pt x="341" y="82"/>
                    </a:lnTo>
                    <a:lnTo>
                      <a:pt x="341" y="81"/>
                    </a:lnTo>
                    <a:lnTo>
                      <a:pt x="341" y="81"/>
                    </a:lnTo>
                    <a:lnTo>
                      <a:pt x="342" y="81"/>
                    </a:lnTo>
                    <a:close/>
                    <a:moveTo>
                      <a:pt x="347" y="79"/>
                    </a:moveTo>
                    <a:lnTo>
                      <a:pt x="347" y="81"/>
                    </a:lnTo>
                    <a:lnTo>
                      <a:pt x="347" y="81"/>
                    </a:lnTo>
                    <a:lnTo>
                      <a:pt x="345" y="82"/>
                    </a:lnTo>
                    <a:lnTo>
                      <a:pt x="345" y="81"/>
                    </a:lnTo>
                    <a:lnTo>
                      <a:pt x="347" y="79"/>
                    </a:lnTo>
                    <a:close/>
                    <a:moveTo>
                      <a:pt x="167" y="76"/>
                    </a:moveTo>
                    <a:lnTo>
                      <a:pt x="169" y="76"/>
                    </a:lnTo>
                    <a:lnTo>
                      <a:pt x="169" y="77"/>
                    </a:lnTo>
                    <a:lnTo>
                      <a:pt x="169" y="77"/>
                    </a:lnTo>
                    <a:lnTo>
                      <a:pt x="169" y="77"/>
                    </a:lnTo>
                    <a:lnTo>
                      <a:pt x="169" y="79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6"/>
                    </a:lnTo>
                    <a:lnTo>
                      <a:pt x="167" y="76"/>
                    </a:lnTo>
                    <a:close/>
                    <a:moveTo>
                      <a:pt x="177" y="65"/>
                    </a:moveTo>
                    <a:lnTo>
                      <a:pt x="178" y="65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6"/>
                    </a:lnTo>
                    <a:lnTo>
                      <a:pt x="177" y="65"/>
                    </a:lnTo>
                    <a:lnTo>
                      <a:pt x="177" y="65"/>
                    </a:lnTo>
                    <a:close/>
                    <a:moveTo>
                      <a:pt x="344" y="52"/>
                    </a:moveTo>
                    <a:lnTo>
                      <a:pt x="344" y="52"/>
                    </a:lnTo>
                    <a:lnTo>
                      <a:pt x="344" y="54"/>
                    </a:lnTo>
                    <a:lnTo>
                      <a:pt x="344" y="55"/>
                    </a:lnTo>
                    <a:lnTo>
                      <a:pt x="345" y="55"/>
                    </a:lnTo>
                    <a:lnTo>
                      <a:pt x="345" y="55"/>
                    </a:lnTo>
                    <a:lnTo>
                      <a:pt x="345" y="54"/>
                    </a:lnTo>
                    <a:lnTo>
                      <a:pt x="347" y="54"/>
                    </a:lnTo>
                    <a:lnTo>
                      <a:pt x="347" y="54"/>
                    </a:lnTo>
                    <a:lnTo>
                      <a:pt x="347" y="55"/>
                    </a:lnTo>
                    <a:lnTo>
                      <a:pt x="345" y="55"/>
                    </a:lnTo>
                    <a:lnTo>
                      <a:pt x="345" y="57"/>
                    </a:lnTo>
                    <a:lnTo>
                      <a:pt x="345" y="57"/>
                    </a:lnTo>
                    <a:lnTo>
                      <a:pt x="344" y="58"/>
                    </a:lnTo>
                    <a:lnTo>
                      <a:pt x="344" y="58"/>
                    </a:lnTo>
                    <a:lnTo>
                      <a:pt x="345" y="60"/>
                    </a:lnTo>
                    <a:lnTo>
                      <a:pt x="347" y="60"/>
                    </a:lnTo>
                    <a:lnTo>
                      <a:pt x="347" y="60"/>
                    </a:lnTo>
                    <a:lnTo>
                      <a:pt x="347" y="60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1" y="62"/>
                    </a:lnTo>
                    <a:lnTo>
                      <a:pt x="339" y="62"/>
                    </a:lnTo>
                    <a:lnTo>
                      <a:pt x="339" y="60"/>
                    </a:lnTo>
                    <a:lnTo>
                      <a:pt x="339" y="60"/>
                    </a:lnTo>
                    <a:lnTo>
                      <a:pt x="341" y="60"/>
                    </a:lnTo>
                    <a:lnTo>
                      <a:pt x="339" y="57"/>
                    </a:lnTo>
                    <a:lnTo>
                      <a:pt x="339" y="55"/>
                    </a:lnTo>
                    <a:lnTo>
                      <a:pt x="341" y="54"/>
                    </a:lnTo>
                    <a:lnTo>
                      <a:pt x="342" y="54"/>
                    </a:lnTo>
                    <a:lnTo>
                      <a:pt x="344" y="52"/>
                    </a:lnTo>
                    <a:close/>
                    <a:moveTo>
                      <a:pt x="338" y="52"/>
                    </a:moveTo>
                    <a:lnTo>
                      <a:pt x="338" y="54"/>
                    </a:lnTo>
                    <a:lnTo>
                      <a:pt x="338" y="54"/>
                    </a:lnTo>
                    <a:lnTo>
                      <a:pt x="338" y="55"/>
                    </a:ln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8" y="52"/>
                    </a:lnTo>
                    <a:close/>
                    <a:moveTo>
                      <a:pt x="341" y="21"/>
                    </a:moveTo>
                    <a:lnTo>
                      <a:pt x="341" y="21"/>
                    </a:lnTo>
                    <a:lnTo>
                      <a:pt x="339" y="22"/>
                    </a:lnTo>
                    <a:lnTo>
                      <a:pt x="339" y="22"/>
                    </a:lnTo>
                    <a:lnTo>
                      <a:pt x="336" y="24"/>
                    </a:lnTo>
                    <a:lnTo>
                      <a:pt x="338" y="22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251" y="19"/>
                    </a:move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4" y="2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6" y="25"/>
                    </a:lnTo>
                    <a:lnTo>
                      <a:pt x="256" y="25"/>
                    </a:lnTo>
                    <a:lnTo>
                      <a:pt x="254" y="25"/>
                    </a:lnTo>
                    <a:lnTo>
                      <a:pt x="251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49" y="24"/>
                    </a:lnTo>
                    <a:lnTo>
                      <a:pt x="249" y="22"/>
                    </a:lnTo>
                    <a:lnTo>
                      <a:pt x="249" y="21"/>
                    </a:lnTo>
                    <a:lnTo>
                      <a:pt x="251" y="19"/>
                    </a:lnTo>
                    <a:lnTo>
                      <a:pt x="251" y="19"/>
                    </a:lnTo>
                    <a:close/>
                    <a:moveTo>
                      <a:pt x="252" y="16"/>
                    </a:moveTo>
                    <a:lnTo>
                      <a:pt x="252" y="16"/>
                    </a:lnTo>
                    <a:lnTo>
                      <a:pt x="254" y="18"/>
                    </a:lnTo>
                    <a:lnTo>
                      <a:pt x="256" y="18"/>
                    </a:lnTo>
                    <a:lnTo>
                      <a:pt x="256" y="19"/>
                    </a:lnTo>
                    <a:lnTo>
                      <a:pt x="257" y="19"/>
                    </a:lnTo>
                    <a:lnTo>
                      <a:pt x="260" y="18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3" y="18"/>
                    </a:lnTo>
                    <a:lnTo>
                      <a:pt x="265" y="18"/>
                    </a:lnTo>
                    <a:lnTo>
                      <a:pt x="265" y="16"/>
                    </a:lnTo>
                    <a:lnTo>
                      <a:pt x="267" y="18"/>
                    </a:lnTo>
                    <a:lnTo>
                      <a:pt x="268" y="19"/>
                    </a:lnTo>
                    <a:lnTo>
                      <a:pt x="268" y="19"/>
                    </a:lnTo>
                    <a:lnTo>
                      <a:pt x="270" y="19"/>
                    </a:lnTo>
                    <a:lnTo>
                      <a:pt x="270" y="21"/>
                    </a:lnTo>
                    <a:lnTo>
                      <a:pt x="268" y="21"/>
                    </a:lnTo>
                    <a:lnTo>
                      <a:pt x="268" y="22"/>
                    </a:lnTo>
                    <a:lnTo>
                      <a:pt x="267" y="22"/>
                    </a:lnTo>
                    <a:lnTo>
                      <a:pt x="265" y="24"/>
                    </a:lnTo>
                    <a:lnTo>
                      <a:pt x="260" y="27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1"/>
                    </a:lnTo>
                    <a:lnTo>
                      <a:pt x="252" y="18"/>
                    </a:lnTo>
                    <a:lnTo>
                      <a:pt x="252" y="18"/>
                    </a:lnTo>
                    <a:lnTo>
                      <a:pt x="252" y="16"/>
                    </a:lnTo>
                    <a:lnTo>
                      <a:pt x="252" y="16"/>
                    </a:lnTo>
                    <a:close/>
                    <a:moveTo>
                      <a:pt x="345" y="14"/>
                    </a:moveTo>
                    <a:lnTo>
                      <a:pt x="344" y="16"/>
                    </a:lnTo>
                    <a:lnTo>
                      <a:pt x="342" y="19"/>
                    </a:lnTo>
                    <a:lnTo>
                      <a:pt x="341" y="21"/>
                    </a:lnTo>
                    <a:lnTo>
                      <a:pt x="341" y="19"/>
                    </a:lnTo>
                    <a:lnTo>
                      <a:pt x="342" y="19"/>
                    </a:lnTo>
                    <a:lnTo>
                      <a:pt x="344" y="18"/>
                    </a:lnTo>
                    <a:lnTo>
                      <a:pt x="344" y="16"/>
                    </a:lnTo>
                    <a:lnTo>
                      <a:pt x="344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5" y="14"/>
                    </a:lnTo>
                    <a:close/>
                    <a:moveTo>
                      <a:pt x="284" y="13"/>
                    </a:moveTo>
                    <a:lnTo>
                      <a:pt x="284" y="14"/>
                    </a:lnTo>
                    <a:lnTo>
                      <a:pt x="284" y="16"/>
                    </a:lnTo>
                    <a:lnTo>
                      <a:pt x="286" y="16"/>
                    </a:lnTo>
                    <a:lnTo>
                      <a:pt x="284" y="18"/>
                    </a:lnTo>
                    <a:lnTo>
                      <a:pt x="284" y="19"/>
                    </a:lnTo>
                    <a:lnTo>
                      <a:pt x="282" y="16"/>
                    </a:lnTo>
                    <a:lnTo>
                      <a:pt x="284" y="16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4" y="13"/>
                    </a:lnTo>
                    <a:close/>
                    <a:moveTo>
                      <a:pt x="427" y="10"/>
                    </a:moveTo>
                    <a:lnTo>
                      <a:pt x="429" y="10"/>
                    </a:lnTo>
                    <a:lnTo>
                      <a:pt x="429" y="10"/>
                    </a:lnTo>
                    <a:lnTo>
                      <a:pt x="429" y="11"/>
                    </a:lnTo>
                    <a:lnTo>
                      <a:pt x="429" y="11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2" y="18"/>
                    </a:lnTo>
                    <a:lnTo>
                      <a:pt x="432" y="18"/>
                    </a:lnTo>
                    <a:lnTo>
                      <a:pt x="432" y="21"/>
                    </a:lnTo>
                    <a:lnTo>
                      <a:pt x="432" y="22"/>
                    </a:lnTo>
                    <a:lnTo>
                      <a:pt x="434" y="25"/>
                    </a:lnTo>
                    <a:lnTo>
                      <a:pt x="434" y="27"/>
                    </a:lnTo>
                    <a:lnTo>
                      <a:pt x="435" y="27"/>
                    </a:lnTo>
                    <a:lnTo>
                      <a:pt x="435" y="27"/>
                    </a:lnTo>
                    <a:lnTo>
                      <a:pt x="437" y="27"/>
                    </a:lnTo>
                    <a:lnTo>
                      <a:pt x="437" y="30"/>
                    </a:lnTo>
                    <a:lnTo>
                      <a:pt x="437" y="30"/>
                    </a:lnTo>
                    <a:lnTo>
                      <a:pt x="437" y="32"/>
                    </a:lnTo>
                    <a:lnTo>
                      <a:pt x="437" y="33"/>
                    </a:lnTo>
                    <a:lnTo>
                      <a:pt x="438" y="33"/>
                    </a:lnTo>
                    <a:lnTo>
                      <a:pt x="438" y="35"/>
                    </a:lnTo>
                    <a:lnTo>
                      <a:pt x="438" y="35"/>
                    </a:lnTo>
                    <a:lnTo>
                      <a:pt x="440" y="38"/>
                    </a:lnTo>
                    <a:lnTo>
                      <a:pt x="440" y="40"/>
                    </a:lnTo>
                    <a:lnTo>
                      <a:pt x="442" y="41"/>
                    </a:lnTo>
                    <a:lnTo>
                      <a:pt x="442" y="44"/>
                    </a:lnTo>
                    <a:lnTo>
                      <a:pt x="443" y="47"/>
                    </a:lnTo>
                    <a:lnTo>
                      <a:pt x="443" y="49"/>
                    </a:lnTo>
                    <a:lnTo>
                      <a:pt x="443" y="54"/>
                    </a:lnTo>
                    <a:lnTo>
                      <a:pt x="443" y="55"/>
                    </a:lnTo>
                    <a:lnTo>
                      <a:pt x="445" y="57"/>
                    </a:lnTo>
                    <a:lnTo>
                      <a:pt x="445" y="60"/>
                    </a:lnTo>
                    <a:lnTo>
                      <a:pt x="446" y="63"/>
                    </a:lnTo>
                    <a:lnTo>
                      <a:pt x="446" y="63"/>
                    </a:lnTo>
                    <a:lnTo>
                      <a:pt x="449" y="65"/>
                    </a:lnTo>
                    <a:lnTo>
                      <a:pt x="451" y="63"/>
                    </a:lnTo>
                    <a:lnTo>
                      <a:pt x="453" y="62"/>
                    </a:lnTo>
                    <a:lnTo>
                      <a:pt x="454" y="62"/>
                    </a:lnTo>
                    <a:lnTo>
                      <a:pt x="456" y="62"/>
                    </a:lnTo>
                    <a:lnTo>
                      <a:pt x="457" y="63"/>
                    </a:lnTo>
                    <a:lnTo>
                      <a:pt x="459" y="65"/>
                    </a:lnTo>
                    <a:lnTo>
                      <a:pt x="462" y="68"/>
                    </a:lnTo>
                    <a:lnTo>
                      <a:pt x="465" y="70"/>
                    </a:lnTo>
                    <a:lnTo>
                      <a:pt x="467" y="70"/>
                    </a:lnTo>
                    <a:lnTo>
                      <a:pt x="468" y="71"/>
                    </a:lnTo>
                    <a:lnTo>
                      <a:pt x="468" y="73"/>
                    </a:lnTo>
                    <a:lnTo>
                      <a:pt x="467" y="74"/>
                    </a:lnTo>
                    <a:lnTo>
                      <a:pt x="468" y="76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68" y="82"/>
                    </a:lnTo>
                    <a:lnTo>
                      <a:pt x="470" y="85"/>
                    </a:lnTo>
                    <a:lnTo>
                      <a:pt x="470" y="88"/>
                    </a:lnTo>
                    <a:lnTo>
                      <a:pt x="470" y="90"/>
                    </a:lnTo>
                    <a:lnTo>
                      <a:pt x="470" y="92"/>
                    </a:lnTo>
                    <a:lnTo>
                      <a:pt x="470" y="93"/>
                    </a:lnTo>
                    <a:lnTo>
                      <a:pt x="472" y="95"/>
                    </a:lnTo>
                    <a:lnTo>
                      <a:pt x="472" y="96"/>
                    </a:lnTo>
                    <a:lnTo>
                      <a:pt x="473" y="98"/>
                    </a:lnTo>
                    <a:lnTo>
                      <a:pt x="475" y="99"/>
                    </a:lnTo>
                    <a:lnTo>
                      <a:pt x="476" y="101"/>
                    </a:lnTo>
                    <a:lnTo>
                      <a:pt x="476" y="101"/>
                    </a:lnTo>
                    <a:lnTo>
                      <a:pt x="476" y="103"/>
                    </a:lnTo>
                    <a:lnTo>
                      <a:pt x="479" y="107"/>
                    </a:lnTo>
                    <a:lnTo>
                      <a:pt x="479" y="110"/>
                    </a:lnTo>
                    <a:lnTo>
                      <a:pt x="479" y="117"/>
                    </a:lnTo>
                    <a:lnTo>
                      <a:pt x="478" y="118"/>
                    </a:lnTo>
                    <a:lnTo>
                      <a:pt x="479" y="120"/>
                    </a:lnTo>
                    <a:lnTo>
                      <a:pt x="481" y="125"/>
                    </a:lnTo>
                    <a:lnTo>
                      <a:pt x="483" y="125"/>
                    </a:lnTo>
                    <a:lnTo>
                      <a:pt x="483" y="126"/>
                    </a:lnTo>
                    <a:lnTo>
                      <a:pt x="483" y="129"/>
                    </a:lnTo>
                    <a:lnTo>
                      <a:pt x="484" y="131"/>
                    </a:lnTo>
                    <a:lnTo>
                      <a:pt x="486" y="133"/>
                    </a:lnTo>
                    <a:lnTo>
                      <a:pt x="487" y="134"/>
                    </a:lnTo>
                    <a:lnTo>
                      <a:pt x="489" y="134"/>
                    </a:lnTo>
                    <a:lnTo>
                      <a:pt x="490" y="134"/>
                    </a:lnTo>
                    <a:lnTo>
                      <a:pt x="492" y="136"/>
                    </a:lnTo>
                    <a:lnTo>
                      <a:pt x="494" y="136"/>
                    </a:lnTo>
                    <a:lnTo>
                      <a:pt x="495" y="137"/>
                    </a:lnTo>
                    <a:lnTo>
                      <a:pt x="497" y="137"/>
                    </a:lnTo>
                    <a:lnTo>
                      <a:pt x="498" y="137"/>
                    </a:lnTo>
                    <a:lnTo>
                      <a:pt x="498" y="137"/>
                    </a:lnTo>
                    <a:lnTo>
                      <a:pt x="500" y="137"/>
                    </a:lnTo>
                    <a:lnTo>
                      <a:pt x="500" y="139"/>
                    </a:lnTo>
                    <a:lnTo>
                      <a:pt x="502" y="140"/>
                    </a:lnTo>
                    <a:lnTo>
                      <a:pt x="503" y="142"/>
                    </a:lnTo>
                    <a:lnTo>
                      <a:pt x="505" y="144"/>
                    </a:lnTo>
                    <a:lnTo>
                      <a:pt x="506" y="144"/>
                    </a:lnTo>
                    <a:lnTo>
                      <a:pt x="508" y="145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3" y="147"/>
                    </a:lnTo>
                    <a:lnTo>
                      <a:pt x="514" y="148"/>
                    </a:lnTo>
                    <a:lnTo>
                      <a:pt x="516" y="148"/>
                    </a:lnTo>
                    <a:lnTo>
                      <a:pt x="519" y="150"/>
                    </a:lnTo>
                    <a:lnTo>
                      <a:pt x="519" y="151"/>
                    </a:lnTo>
                    <a:lnTo>
                      <a:pt x="520" y="153"/>
                    </a:lnTo>
                    <a:lnTo>
                      <a:pt x="519" y="153"/>
                    </a:lnTo>
                    <a:lnTo>
                      <a:pt x="517" y="153"/>
                    </a:lnTo>
                    <a:lnTo>
                      <a:pt x="517" y="155"/>
                    </a:lnTo>
                    <a:lnTo>
                      <a:pt x="519" y="158"/>
                    </a:lnTo>
                    <a:lnTo>
                      <a:pt x="520" y="159"/>
                    </a:lnTo>
                    <a:lnTo>
                      <a:pt x="522" y="161"/>
                    </a:lnTo>
                    <a:lnTo>
                      <a:pt x="525" y="162"/>
                    </a:lnTo>
                    <a:lnTo>
                      <a:pt x="525" y="166"/>
                    </a:lnTo>
                    <a:lnTo>
                      <a:pt x="525" y="166"/>
                    </a:lnTo>
                    <a:lnTo>
                      <a:pt x="527" y="169"/>
                    </a:lnTo>
                    <a:lnTo>
                      <a:pt x="528" y="170"/>
                    </a:lnTo>
                    <a:lnTo>
                      <a:pt x="528" y="172"/>
                    </a:lnTo>
                    <a:lnTo>
                      <a:pt x="530" y="177"/>
                    </a:lnTo>
                    <a:lnTo>
                      <a:pt x="530" y="180"/>
                    </a:lnTo>
                    <a:lnTo>
                      <a:pt x="531" y="181"/>
                    </a:lnTo>
                    <a:lnTo>
                      <a:pt x="531" y="183"/>
                    </a:lnTo>
                    <a:lnTo>
                      <a:pt x="533" y="183"/>
                    </a:lnTo>
                    <a:lnTo>
                      <a:pt x="533" y="181"/>
                    </a:lnTo>
                    <a:lnTo>
                      <a:pt x="535" y="185"/>
                    </a:lnTo>
                    <a:lnTo>
                      <a:pt x="536" y="185"/>
                    </a:lnTo>
                    <a:lnTo>
                      <a:pt x="536" y="185"/>
                    </a:lnTo>
                    <a:lnTo>
                      <a:pt x="535" y="181"/>
                    </a:lnTo>
                    <a:lnTo>
                      <a:pt x="536" y="178"/>
                    </a:lnTo>
                    <a:lnTo>
                      <a:pt x="536" y="178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9" y="181"/>
                    </a:lnTo>
                    <a:lnTo>
                      <a:pt x="543" y="183"/>
                    </a:lnTo>
                    <a:lnTo>
                      <a:pt x="544" y="185"/>
                    </a:lnTo>
                    <a:lnTo>
                      <a:pt x="544" y="185"/>
                    </a:lnTo>
                    <a:lnTo>
                      <a:pt x="544" y="183"/>
                    </a:lnTo>
                    <a:lnTo>
                      <a:pt x="544" y="181"/>
                    </a:lnTo>
                    <a:lnTo>
                      <a:pt x="546" y="181"/>
                    </a:lnTo>
                    <a:lnTo>
                      <a:pt x="546" y="183"/>
                    </a:lnTo>
                    <a:lnTo>
                      <a:pt x="547" y="185"/>
                    </a:lnTo>
                    <a:lnTo>
                      <a:pt x="547" y="189"/>
                    </a:lnTo>
                    <a:lnTo>
                      <a:pt x="547" y="194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50" y="200"/>
                    </a:lnTo>
                    <a:lnTo>
                      <a:pt x="552" y="202"/>
                    </a:lnTo>
                    <a:lnTo>
                      <a:pt x="554" y="203"/>
                    </a:lnTo>
                    <a:lnTo>
                      <a:pt x="554" y="203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60" y="207"/>
                    </a:lnTo>
                    <a:lnTo>
                      <a:pt x="563" y="208"/>
                    </a:lnTo>
                    <a:lnTo>
                      <a:pt x="563" y="210"/>
                    </a:lnTo>
                    <a:lnTo>
                      <a:pt x="566" y="214"/>
                    </a:lnTo>
                    <a:lnTo>
                      <a:pt x="566" y="216"/>
                    </a:lnTo>
                    <a:lnTo>
                      <a:pt x="569" y="218"/>
                    </a:lnTo>
                    <a:lnTo>
                      <a:pt x="571" y="218"/>
                    </a:lnTo>
                    <a:lnTo>
                      <a:pt x="571" y="219"/>
                    </a:lnTo>
                    <a:lnTo>
                      <a:pt x="572" y="221"/>
                    </a:lnTo>
                    <a:lnTo>
                      <a:pt x="572" y="221"/>
                    </a:lnTo>
                    <a:lnTo>
                      <a:pt x="572" y="222"/>
                    </a:lnTo>
                    <a:lnTo>
                      <a:pt x="574" y="225"/>
                    </a:lnTo>
                    <a:lnTo>
                      <a:pt x="577" y="225"/>
                    </a:lnTo>
                    <a:lnTo>
                      <a:pt x="579" y="229"/>
                    </a:lnTo>
                    <a:lnTo>
                      <a:pt x="579" y="232"/>
                    </a:lnTo>
                    <a:lnTo>
                      <a:pt x="579" y="235"/>
                    </a:lnTo>
                    <a:lnTo>
                      <a:pt x="580" y="235"/>
                    </a:lnTo>
                    <a:lnTo>
                      <a:pt x="582" y="237"/>
                    </a:lnTo>
                    <a:lnTo>
                      <a:pt x="582" y="237"/>
                    </a:lnTo>
                    <a:lnTo>
                      <a:pt x="580" y="241"/>
                    </a:lnTo>
                    <a:lnTo>
                      <a:pt x="582" y="252"/>
                    </a:lnTo>
                    <a:lnTo>
                      <a:pt x="582" y="255"/>
                    </a:lnTo>
                    <a:lnTo>
                      <a:pt x="582" y="259"/>
                    </a:lnTo>
                    <a:lnTo>
                      <a:pt x="585" y="265"/>
                    </a:lnTo>
                    <a:lnTo>
                      <a:pt x="585" y="266"/>
                    </a:lnTo>
                    <a:lnTo>
                      <a:pt x="587" y="268"/>
                    </a:lnTo>
                    <a:lnTo>
                      <a:pt x="588" y="271"/>
                    </a:lnTo>
                    <a:lnTo>
                      <a:pt x="588" y="276"/>
                    </a:lnTo>
                    <a:lnTo>
                      <a:pt x="588" y="279"/>
                    </a:lnTo>
                    <a:lnTo>
                      <a:pt x="588" y="281"/>
                    </a:lnTo>
                    <a:lnTo>
                      <a:pt x="587" y="284"/>
                    </a:lnTo>
                    <a:lnTo>
                      <a:pt x="585" y="289"/>
                    </a:lnTo>
                    <a:lnTo>
                      <a:pt x="585" y="292"/>
                    </a:lnTo>
                    <a:lnTo>
                      <a:pt x="584" y="298"/>
                    </a:lnTo>
                    <a:lnTo>
                      <a:pt x="582" y="300"/>
                    </a:lnTo>
                    <a:lnTo>
                      <a:pt x="582" y="301"/>
                    </a:lnTo>
                    <a:lnTo>
                      <a:pt x="580" y="307"/>
                    </a:lnTo>
                    <a:lnTo>
                      <a:pt x="580" y="311"/>
                    </a:lnTo>
                    <a:lnTo>
                      <a:pt x="580" y="314"/>
                    </a:lnTo>
                    <a:lnTo>
                      <a:pt x="580" y="317"/>
                    </a:lnTo>
                    <a:lnTo>
                      <a:pt x="579" y="318"/>
                    </a:lnTo>
                    <a:lnTo>
                      <a:pt x="579" y="322"/>
                    </a:lnTo>
                    <a:lnTo>
                      <a:pt x="576" y="328"/>
                    </a:lnTo>
                    <a:lnTo>
                      <a:pt x="572" y="331"/>
                    </a:lnTo>
                    <a:lnTo>
                      <a:pt x="572" y="334"/>
                    </a:lnTo>
                    <a:lnTo>
                      <a:pt x="572" y="336"/>
                    </a:lnTo>
                    <a:lnTo>
                      <a:pt x="572" y="337"/>
                    </a:lnTo>
                    <a:lnTo>
                      <a:pt x="569" y="341"/>
                    </a:lnTo>
                    <a:lnTo>
                      <a:pt x="569" y="341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2"/>
                    </a:lnTo>
                    <a:lnTo>
                      <a:pt x="568" y="344"/>
                    </a:lnTo>
                    <a:lnTo>
                      <a:pt x="565" y="344"/>
                    </a:lnTo>
                    <a:lnTo>
                      <a:pt x="563" y="345"/>
                    </a:lnTo>
                    <a:lnTo>
                      <a:pt x="560" y="348"/>
                    </a:lnTo>
                    <a:lnTo>
                      <a:pt x="560" y="350"/>
                    </a:lnTo>
                    <a:lnTo>
                      <a:pt x="558" y="352"/>
                    </a:lnTo>
                    <a:lnTo>
                      <a:pt x="558" y="353"/>
                    </a:lnTo>
                    <a:lnTo>
                      <a:pt x="557" y="353"/>
                    </a:lnTo>
                    <a:lnTo>
                      <a:pt x="557" y="355"/>
                    </a:lnTo>
                    <a:lnTo>
                      <a:pt x="555" y="356"/>
                    </a:lnTo>
                    <a:lnTo>
                      <a:pt x="555" y="356"/>
                    </a:lnTo>
                    <a:lnTo>
                      <a:pt x="555" y="358"/>
                    </a:lnTo>
                    <a:lnTo>
                      <a:pt x="555" y="361"/>
                    </a:lnTo>
                    <a:lnTo>
                      <a:pt x="555" y="363"/>
                    </a:lnTo>
                    <a:lnTo>
                      <a:pt x="554" y="363"/>
                    </a:lnTo>
                    <a:lnTo>
                      <a:pt x="554" y="363"/>
                    </a:lnTo>
                    <a:lnTo>
                      <a:pt x="554" y="363"/>
                    </a:lnTo>
                    <a:lnTo>
                      <a:pt x="552" y="363"/>
                    </a:lnTo>
                    <a:lnTo>
                      <a:pt x="554" y="363"/>
                    </a:lnTo>
                    <a:lnTo>
                      <a:pt x="554" y="364"/>
                    </a:lnTo>
                    <a:lnTo>
                      <a:pt x="552" y="366"/>
                    </a:lnTo>
                    <a:lnTo>
                      <a:pt x="550" y="367"/>
                    </a:lnTo>
                    <a:lnTo>
                      <a:pt x="549" y="369"/>
                    </a:lnTo>
                    <a:lnTo>
                      <a:pt x="549" y="370"/>
                    </a:lnTo>
                    <a:lnTo>
                      <a:pt x="547" y="375"/>
                    </a:lnTo>
                    <a:lnTo>
                      <a:pt x="547" y="378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7" y="380"/>
                    </a:lnTo>
                    <a:lnTo>
                      <a:pt x="546" y="380"/>
                    </a:lnTo>
                    <a:lnTo>
                      <a:pt x="546" y="380"/>
                    </a:lnTo>
                    <a:lnTo>
                      <a:pt x="546" y="381"/>
                    </a:lnTo>
                    <a:lnTo>
                      <a:pt x="547" y="381"/>
                    </a:lnTo>
                    <a:lnTo>
                      <a:pt x="546" y="381"/>
                    </a:lnTo>
                    <a:lnTo>
                      <a:pt x="546" y="381"/>
                    </a:lnTo>
                    <a:lnTo>
                      <a:pt x="546" y="381"/>
                    </a:lnTo>
                    <a:lnTo>
                      <a:pt x="544" y="383"/>
                    </a:lnTo>
                    <a:lnTo>
                      <a:pt x="541" y="389"/>
                    </a:lnTo>
                    <a:lnTo>
                      <a:pt x="541" y="391"/>
                    </a:lnTo>
                    <a:lnTo>
                      <a:pt x="539" y="392"/>
                    </a:lnTo>
                    <a:lnTo>
                      <a:pt x="538" y="396"/>
                    </a:lnTo>
                    <a:lnTo>
                      <a:pt x="538" y="397"/>
                    </a:lnTo>
                    <a:lnTo>
                      <a:pt x="538" y="402"/>
                    </a:lnTo>
                    <a:lnTo>
                      <a:pt x="538" y="405"/>
                    </a:lnTo>
                    <a:lnTo>
                      <a:pt x="536" y="408"/>
                    </a:lnTo>
                    <a:lnTo>
                      <a:pt x="536" y="410"/>
                    </a:lnTo>
                    <a:lnTo>
                      <a:pt x="535" y="413"/>
                    </a:lnTo>
                    <a:lnTo>
                      <a:pt x="536" y="416"/>
                    </a:lnTo>
                    <a:lnTo>
                      <a:pt x="536" y="418"/>
                    </a:lnTo>
                    <a:lnTo>
                      <a:pt x="536" y="419"/>
                    </a:lnTo>
                    <a:lnTo>
                      <a:pt x="535" y="421"/>
                    </a:lnTo>
                    <a:lnTo>
                      <a:pt x="533" y="421"/>
                    </a:lnTo>
                    <a:lnTo>
                      <a:pt x="531" y="422"/>
                    </a:lnTo>
                    <a:lnTo>
                      <a:pt x="530" y="424"/>
                    </a:lnTo>
                    <a:lnTo>
                      <a:pt x="528" y="426"/>
                    </a:lnTo>
                    <a:lnTo>
                      <a:pt x="527" y="426"/>
                    </a:lnTo>
                    <a:lnTo>
                      <a:pt x="520" y="426"/>
                    </a:lnTo>
                    <a:lnTo>
                      <a:pt x="511" y="426"/>
                    </a:lnTo>
                    <a:lnTo>
                      <a:pt x="509" y="427"/>
                    </a:lnTo>
                    <a:lnTo>
                      <a:pt x="505" y="427"/>
                    </a:lnTo>
                    <a:lnTo>
                      <a:pt x="502" y="430"/>
                    </a:lnTo>
                    <a:lnTo>
                      <a:pt x="498" y="432"/>
                    </a:lnTo>
                    <a:lnTo>
                      <a:pt x="490" y="440"/>
                    </a:lnTo>
                    <a:lnTo>
                      <a:pt x="484" y="441"/>
                    </a:lnTo>
                    <a:lnTo>
                      <a:pt x="484" y="441"/>
                    </a:lnTo>
                    <a:lnTo>
                      <a:pt x="483" y="440"/>
                    </a:lnTo>
                    <a:lnTo>
                      <a:pt x="481" y="441"/>
                    </a:lnTo>
                    <a:lnTo>
                      <a:pt x="481" y="441"/>
                    </a:lnTo>
                    <a:lnTo>
                      <a:pt x="483" y="443"/>
                    </a:lnTo>
                    <a:lnTo>
                      <a:pt x="483" y="444"/>
                    </a:lnTo>
                    <a:lnTo>
                      <a:pt x="484" y="443"/>
                    </a:lnTo>
                    <a:lnTo>
                      <a:pt x="486" y="443"/>
                    </a:lnTo>
                    <a:lnTo>
                      <a:pt x="486" y="444"/>
                    </a:lnTo>
                    <a:lnTo>
                      <a:pt x="486" y="446"/>
                    </a:lnTo>
                    <a:lnTo>
                      <a:pt x="484" y="448"/>
                    </a:lnTo>
                    <a:lnTo>
                      <a:pt x="484" y="448"/>
                    </a:lnTo>
                    <a:lnTo>
                      <a:pt x="483" y="448"/>
                    </a:lnTo>
                    <a:lnTo>
                      <a:pt x="483" y="448"/>
                    </a:lnTo>
                    <a:lnTo>
                      <a:pt x="483" y="444"/>
                    </a:lnTo>
                    <a:lnTo>
                      <a:pt x="481" y="443"/>
                    </a:lnTo>
                    <a:lnTo>
                      <a:pt x="479" y="443"/>
                    </a:lnTo>
                    <a:lnTo>
                      <a:pt x="478" y="443"/>
                    </a:lnTo>
                    <a:lnTo>
                      <a:pt x="478" y="444"/>
                    </a:lnTo>
                    <a:lnTo>
                      <a:pt x="476" y="441"/>
                    </a:lnTo>
                    <a:lnTo>
                      <a:pt x="475" y="440"/>
                    </a:lnTo>
                    <a:lnTo>
                      <a:pt x="473" y="440"/>
                    </a:lnTo>
                    <a:lnTo>
                      <a:pt x="473" y="440"/>
                    </a:lnTo>
                    <a:lnTo>
                      <a:pt x="472" y="440"/>
                    </a:lnTo>
                    <a:lnTo>
                      <a:pt x="470" y="438"/>
                    </a:lnTo>
                    <a:lnTo>
                      <a:pt x="470" y="437"/>
                    </a:lnTo>
                    <a:lnTo>
                      <a:pt x="470" y="435"/>
                    </a:lnTo>
                    <a:lnTo>
                      <a:pt x="472" y="435"/>
                    </a:lnTo>
                    <a:lnTo>
                      <a:pt x="472" y="433"/>
                    </a:lnTo>
                    <a:lnTo>
                      <a:pt x="470" y="433"/>
                    </a:lnTo>
                    <a:lnTo>
                      <a:pt x="468" y="432"/>
                    </a:lnTo>
                    <a:lnTo>
                      <a:pt x="468" y="433"/>
                    </a:lnTo>
                    <a:lnTo>
                      <a:pt x="467" y="433"/>
                    </a:lnTo>
                    <a:lnTo>
                      <a:pt x="467" y="435"/>
                    </a:lnTo>
                    <a:lnTo>
                      <a:pt x="464" y="437"/>
                    </a:lnTo>
                    <a:lnTo>
                      <a:pt x="462" y="437"/>
                    </a:lnTo>
                    <a:lnTo>
                      <a:pt x="461" y="435"/>
                    </a:lnTo>
                    <a:lnTo>
                      <a:pt x="461" y="435"/>
                    </a:lnTo>
                    <a:lnTo>
                      <a:pt x="462" y="435"/>
                    </a:lnTo>
                    <a:lnTo>
                      <a:pt x="464" y="433"/>
                    </a:lnTo>
                    <a:lnTo>
                      <a:pt x="465" y="432"/>
                    </a:lnTo>
                    <a:lnTo>
                      <a:pt x="465" y="430"/>
                    </a:lnTo>
                    <a:lnTo>
                      <a:pt x="465" y="429"/>
                    </a:lnTo>
                    <a:lnTo>
                      <a:pt x="464" y="429"/>
                    </a:lnTo>
                    <a:lnTo>
                      <a:pt x="462" y="427"/>
                    </a:lnTo>
                    <a:lnTo>
                      <a:pt x="457" y="430"/>
                    </a:lnTo>
                    <a:lnTo>
                      <a:pt x="456" y="430"/>
                    </a:lnTo>
                    <a:lnTo>
                      <a:pt x="456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9" y="432"/>
                    </a:lnTo>
                    <a:lnTo>
                      <a:pt x="457" y="433"/>
                    </a:lnTo>
                    <a:lnTo>
                      <a:pt x="456" y="433"/>
                    </a:lnTo>
                    <a:lnTo>
                      <a:pt x="454" y="435"/>
                    </a:lnTo>
                    <a:lnTo>
                      <a:pt x="451" y="437"/>
                    </a:lnTo>
                    <a:lnTo>
                      <a:pt x="446" y="440"/>
                    </a:lnTo>
                    <a:lnTo>
                      <a:pt x="445" y="441"/>
                    </a:lnTo>
                    <a:lnTo>
                      <a:pt x="443" y="443"/>
                    </a:lnTo>
                    <a:lnTo>
                      <a:pt x="440" y="441"/>
                    </a:lnTo>
                    <a:lnTo>
                      <a:pt x="438" y="441"/>
                    </a:lnTo>
                    <a:lnTo>
                      <a:pt x="437" y="440"/>
                    </a:lnTo>
                    <a:lnTo>
                      <a:pt x="432" y="438"/>
                    </a:lnTo>
                    <a:lnTo>
                      <a:pt x="429" y="437"/>
                    </a:lnTo>
                    <a:lnTo>
                      <a:pt x="427" y="435"/>
                    </a:lnTo>
                    <a:lnTo>
                      <a:pt x="426" y="435"/>
                    </a:lnTo>
                    <a:lnTo>
                      <a:pt x="423" y="435"/>
                    </a:lnTo>
                    <a:lnTo>
                      <a:pt x="420" y="433"/>
                    </a:lnTo>
                    <a:lnTo>
                      <a:pt x="416" y="433"/>
                    </a:lnTo>
                    <a:lnTo>
                      <a:pt x="415" y="435"/>
                    </a:lnTo>
                    <a:lnTo>
                      <a:pt x="413" y="435"/>
                    </a:lnTo>
                    <a:lnTo>
                      <a:pt x="412" y="435"/>
                    </a:lnTo>
                    <a:lnTo>
                      <a:pt x="408" y="432"/>
                    </a:lnTo>
                    <a:lnTo>
                      <a:pt x="407" y="430"/>
                    </a:lnTo>
                    <a:lnTo>
                      <a:pt x="401" y="429"/>
                    </a:lnTo>
                    <a:lnTo>
                      <a:pt x="397" y="427"/>
                    </a:lnTo>
                    <a:lnTo>
                      <a:pt x="394" y="422"/>
                    </a:lnTo>
                    <a:lnTo>
                      <a:pt x="390" y="418"/>
                    </a:lnTo>
                    <a:lnTo>
                      <a:pt x="388" y="416"/>
                    </a:lnTo>
                    <a:lnTo>
                      <a:pt x="388" y="415"/>
                    </a:lnTo>
                    <a:lnTo>
                      <a:pt x="388" y="413"/>
                    </a:lnTo>
                    <a:lnTo>
                      <a:pt x="388" y="410"/>
                    </a:lnTo>
                    <a:lnTo>
                      <a:pt x="390" y="408"/>
                    </a:lnTo>
                    <a:lnTo>
                      <a:pt x="390" y="407"/>
                    </a:lnTo>
                    <a:lnTo>
                      <a:pt x="388" y="402"/>
                    </a:lnTo>
                    <a:lnTo>
                      <a:pt x="385" y="397"/>
                    </a:lnTo>
                    <a:lnTo>
                      <a:pt x="383" y="396"/>
                    </a:lnTo>
                    <a:lnTo>
                      <a:pt x="380" y="392"/>
                    </a:lnTo>
                    <a:lnTo>
                      <a:pt x="377" y="391"/>
                    </a:lnTo>
                    <a:lnTo>
                      <a:pt x="377" y="389"/>
                    </a:lnTo>
                    <a:lnTo>
                      <a:pt x="377" y="389"/>
                    </a:lnTo>
                    <a:lnTo>
                      <a:pt x="379" y="389"/>
                    </a:lnTo>
                    <a:lnTo>
                      <a:pt x="379" y="388"/>
                    </a:lnTo>
                    <a:lnTo>
                      <a:pt x="380" y="388"/>
                    </a:lnTo>
                    <a:lnTo>
                      <a:pt x="380" y="389"/>
                    </a:lnTo>
                    <a:lnTo>
                      <a:pt x="382" y="389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6"/>
                    </a:lnTo>
                    <a:lnTo>
                      <a:pt x="382" y="386"/>
                    </a:lnTo>
                    <a:lnTo>
                      <a:pt x="380" y="385"/>
                    </a:lnTo>
                    <a:lnTo>
                      <a:pt x="379" y="386"/>
                    </a:lnTo>
                    <a:lnTo>
                      <a:pt x="377" y="386"/>
                    </a:lnTo>
                    <a:lnTo>
                      <a:pt x="375" y="388"/>
                    </a:lnTo>
                    <a:lnTo>
                      <a:pt x="375" y="388"/>
                    </a:lnTo>
                    <a:lnTo>
                      <a:pt x="374" y="388"/>
                    </a:lnTo>
                    <a:lnTo>
                      <a:pt x="374" y="388"/>
                    </a:lnTo>
                    <a:lnTo>
                      <a:pt x="371" y="389"/>
                    </a:lnTo>
                    <a:lnTo>
                      <a:pt x="368" y="389"/>
                    </a:lnTo>
                    <a:lnTo>
                      <a:pt x="366" y="389"/>
                    </a:lnTo>
                    <a:lnTo>
                      <a:pt x="366" y="388"/>
                    </a:lnTo>
                    <a:lnTo>
                      <a:pt x="368" y="386"/>
                    </a:lnTo>
                    <a:lnTo>
                      <a:pt x="369" y="385"/>
                    </a:lnTo>
                    <a:lnTo>
                      <a:pt x="371" y="380"/>
                    </a:lnTo>
                    <a:lnTo>
                      <a:pt x="369" y="375"/>
                    </a:lnTo>
                    <a:lnTo>
                      <a:pt x="369" y="374"/>
                    </a:lnTo>
                    <a:lnTo>
                      <a:pt x="366" y="370"/>
                    </a:lnTo>
                    <a:lnTo>
                      <a:pt x="366" y="367"/>
                    </a:lnTo>
                    <a:lnTo>
                      <a:pt x="364" y="366"/>
                    </a:lnTo>
                    <a:lnTo>
                      <a:pt x="363" y="367"/>
                    </a:lnTo>
                    <a:lnTo>
                      <a:pt x="363" y="369"/>
                    </a:lnTo>
                    <a:lnTo>
                      <a:pt x="361" y="370"/>
                    </a:lnTo>
                    <a:lnTo>
                      <a:pt x="361" y="375"/>
                    </a:lnTo>
                    <a:lnTo>
                      <a:pt x="358" y="381"/>
                    </a:lnTo>
                    <a:lnTo>
                      <a:pt x="356" y="381"/>
                    </a:lnTo>
                    <a:lnTo>
                      <a:pt x="355" y="381"/>
                    </a:lnTo>
                    <a:lnTo>
                      <a:pt x="352" y="381"/>
                    </a:lnTo>
                    <a:lnTo>
                      <a:pt x="350" y="383"/>
                    </a:lnTo>
                    <a:lnTo>
                      <a:pt x="349" y="383"/>
                    </a:lnTo>
                    <a:lnTo>
                      <a:pt x="347" y="383"/>
                    </a:lnTo>
                    <a:lnTo>
                      <a:pt x="347" y="383"/>
                    </a:lnTo>
                    <a:lnTo>
                      <a:pt x="349" y="378"/>
                    </a:lnTo>
                    <a:lnTo>
                      <a:pt x="350" y="378"/>
                    </a:lnTo>
                    <a:lnTo>
                      <a:pt x="352" y="378"/>
                    </a:lnTo>
                    <a:lnTo>
                      <a:pt x="353" y="378"/>
                    </a:lnTo>
                    <a:lnTo>
                      <a:pt x="353" y="378"/>
                    </a:lnTo>
                    <a:lnTo>
                      <a:pt x="355" y="375"/>
                    </a:lnTo>
                    <a:lnTo>
                      <a:pt x="355" y="372"/>
                    </a:lnTo>
                    <a:lnTo>
                      <a:pt x="355" y="370"/>
                    </a:lnTo>
                    <a:lnTo>
                      <a:pt x="355" y="369"/>
                    </a:lnTo>
                    <a:lnTo>
                      <a:pt x="355" y="367"/>
                    </a:lnTo>
                    <a:lnTo>
                      <a:pt x="355" y="366"/>
                    </a:lnTo>
                    <a:lnTo>
                      <a:pt x="358" y="361"/>
                    </a:lnTo>
                    <a:lnTo>
                      <a:pt x="360" y="358"/>
                    </a:lnTo>
                    <a:lnTo>
                      <a:pt x="361" y="356"/>
                    </a:lnTo>
                    <a:lnTo>
                      <a:pt x="361" y="355"/>
                    </a:lnTo>
                    <a:lnTo>
                      <a:pt x="361" y="352"/>
                    </a:lnTo>
                    <a:lnTo>
                      <a:pt x="361" y="350"/>
                    </a:lnTo>
                    <a:lnTo>
                      <a:pt x="361" y="350"/>
                    </a:lnTo>
                    <a:lnTo>
                      <a:pt x="363" y="348"/>
                    </a:lnTo>
                    <a:lnTo>
                      <a:pt x="361" y="344"/>
                    </a:lnTo>
                    <a:lnTo>
                      <a:pt x="361" y="342"/>
                    </a:lnTo>
                    <a:lnTo>
                      <a:pt x="360" y="341"/>
                    </a:lnTo>
                    <a:lnTo>
                      <a:pt x="360" y="342"/>
                    </a:lnTo>
                    <a:lnTo>
                      <a:pt x="360" y="344"/>
                    </a:lnTo>
                    <a:lnTo>
                      <a:pt x="358" y="347"/>
                    </a:lnTo>
                    <a:lnTo>
                      <a:pt x="356" y="348"/>
                    </a:lnTo>
                    <a:lnTo>
                      <a:pt x="355" y="350"/>
                    </a:lnTo>
                    <a:lnTo>
                      <a:pt x="353" y="353"/>
                    </a:lnTo>
                    <a:lnTo>
                      <a:pt x="352" y="358"/>
                    </a:lnTo>
                    <a:lnTo>
                      <a:pt x="350" y="358"/>
                    </a:lnTo>
                    <a:lnTo>
                      <a:pt x="349" y="358"/>
                    </a:lnTo>
                    <a:lnTo>
                      <a:pt x="347" y="359"/>
                    </a:lnTo>
                    <a:lnTo>
                      <a:pt x="345" y="361"/>
                    </a:lnTo>
                    <a:lnTo>
                      <a:pt x="342" y="361"/>
                    </a:lnTo>
                    <a:lnTo>
                      <a:pt x="341" y="363"/>
                    </a:lnTo>
                    <a:lnTo>
                      <a:pt x="341" y="364"/>
                    </a:lnTo>
                    <a:lnTo>
                      <a:pt x="336" y="370"/>
                    </a:lnTo>
                    <a:lnTo>
                      <a:pt x="333" y="372"/>
                    </a:lnTo>
                    <a:lnTo>
                      <a:pt x="333" y="374"/>
                    </a:lnTo>
                    <a:lnTo>
                      <a:pt x="333" y="374"/>
                    </a:lnTo>
                    <a:lnTo>
                      <a:pt x="333" y="375"/>
                    </a:lnTo>
                    <a:lnTo>
                      <a:pt x="333" y="375"/>
                    </a:lnTo>
                    <a:lnTo>
                      <a:pt x="334" y="378"/>
                    </a:lnTo>
                    <a:lnTo>
                      <a:pt x="333" y="378"/>
                    </a:lnTo>
                    <a:lnTo>
                      <a:pt x="333" y="378"/>
                    </a:lnTo>
                    <a:lnTo>
                      <a:pt x="331" y="377"/>
                    </a:lnTo>
                    <a:lnTo>
                      <a:pt x="330" y="378"/>
                    </a:lnTo>
                    <a:lnTo>
                      <a:pt x="328" y="378"/>
                    </a:lnTo>
                    <a:lnTo>
                      <a:pt x="327" y="375"/>
                    </a:lnTo>
                    <a:lnTo>
                      <a:pt x="325" y="375"/>
                    </a:lnTo>
                    <a:lnTo>
                      <a:pt x="323" y="374"/>
                    </a:lnTo>
                    <a:lnTo>
                      <a:pt x="323" y="372"/>
                    </a:lnTo>
                    <a:lnTo>
                      <a:pt x="322" y="372"/>
                    </a:lnTo>
                    <a:lnTo>
                      <a:pt x="322" y="372"/>
                    </a:lnTo>
                    <a:lnTo>
                      <a:pt x="322" y="372"/>
                    </a:lnTo>
                    <a:lnTo>
                      <a:pt x="322" y="370"/>
                    </a:lnTo>
                    <a:lnTo>
                      <a:pt x="322" y="370"/>
                    </a:lnTo>
                    <a:lnTo>
                      <a:pt x="323" y="372"/>
                    </a:lnTo>
                    <a:lnTo>
                      <a:pt x="325" y="372"/>
                    </a:lnTo>
                    <a:lnTo>
                      <a:pt x="325" y="374"/>
                    </a:lnTo>
                    <a:lnTo>
                      <a:pt x="327" y="372"/>
                    </a:lnTo>
                    <a:lnTo>
                      <a:pt x="325" y="369"/>
                    </a:lnTo>
                    <a:lnTo>
                      <a:pt x="323" y="366"/>
                    </a:lnTo>
                    <a:lnTo>
                      <a:pt x="323" y="366"/>
                    </a:lnTo>
                    <a:lnTo>
                      <a:pt x="322" y="363"/>
                    </a:lnTo>
                    <a:lnTo>
                      <a:pt x="322" y="361"/>
                    </a:lnTo>
                    <a:lnTo>
                      <a:pt x="320" y="359"/>
                    </a:lnTo>
                    <a:lnTo>
                      <a:pt x="317" y="358"/>
                    </a:lnTo>
                    <a:lnTo>
                      <a:pt x="317" y="355"/>
                    </a:lnTo>
                    <a:lnTo>
                      <a:pt x="317" y="352"/>
                    </a:lnTo>
                    <a:lnTo>
                      <a:pt x="315" y="352"/>
                    </a:lnTo>
                    <a:lnTo>
                      <a:pt x="314" y="350"/>
                    </a:lnTo>
                    <a:lnTo>
                      <a:pt x="309" y="350"/>
                    </a:lnTo>
                    <a:lnTo>
                      <a:pt x="308" y="347"/>
                    </a:lnTo>
                    <a:lnTo>
                      <a:pt x="306" y="344"/>
                    </a:lnTo>
                    <a:lnTo>
                      <a:pt x="308" y="342"/>
                    </a:lnTo>
                    <a:lnTo>
                      <a:pt x="308" y="342"/>
                    </a:lnTo>
                    <a:lnTo>
                      <a:pt x="309" y="342"/>
                    </a:lnTo>
                    <a:lnTo>
                      <a:pt x="308" y="341"/>
                    </a:lnTo>
                    <a:lnTo>
                      <a:pt x="304" y="337"/>
                    </a:lnTo>
                    <a:lnTo>
                      <a:pt x="301" y="336"/>
                    </a:lnTo>
                    <a:lnTo>
                      <a:pt x="300" y="334"/>
                    </a:lnTo>
                    <a:lnTo>
                      <a:pt x="298" y="334"/>
                    </a:lnTo>
                    <a:lnTo>
                      <a:pt x="297" y="334"/>
                    </a:lnTo>
                    <a:lnTo>
                      <a:pt x="293" y="334"/>
                    </a:lnTo>
                    <a:lnTo>
                      <a:pt x="287" y="331"/>
                    </a:lnTo>
                    <a:lnTo>
                      <a:pt x="286" y="329"/>
                    </a:lnTo>
                    <a:lnTo>
                      <a:pt x="281" y="331"/>
                    </a:lnTo>
                    <a:lnTo>
                      <a:pt x="279" y="331"/>
                    </a:lnTo>
                    <a:lnTo>
                      <a:pt x="271" y="326"/>
                    </a:lnTo>
                    <a:lnTo>
                      <a:pt x="267" y="323"/>
                    </a:lnTo>
                    <a:lnTo>
                      <a:pt x="265" y="323"/>
                    </a:lnTo>
                    <a:lnTo>
                      <a:pt x="263" y="323"/>
                    </a:lnTo>
                    <a:lnTo>
                      <a:pt x="262" y="323"/>
                    </a:lnTo>
                    <a:lnTo>
                      <a:pt x="260" y="325"/>
                    </a:lnTo>
                    <a:lnTo>
                      <a:pt x="259" y="325"/>
                    </a:lnTo>
                    <a:lnTo>
                      <a:pt x="249" y="325"/>
                    </a:lnTo>
                    <a:lnTo>
                      <a:pt x="241" y="325"/>
                    </a:lnTo>
                    <a:lnTo>
                      <a:pt x="235" y="326"/>
                    </a:lnTo>
                    <a:lnTo>
                      <a:pt x="232" y="326"/>
                    </a:lnTo>
                    <a:lnTo>
                      <a:pt x="226" y="329"/>
                    </a:lnTo>
                    <a:lnTo>
                      <a:pt x="219" y="333"/>
                    </a:lnTo>
                    <a:lnTo>
                      <a:pt x="213" y="333"/>
                    </a:lnTo>
                    <a:lnTo>
                      <a:pt x="208" y="336"/>
                    </a:lnTo>
                    <a:lnTo>
                      <a:pt x="205" y="336"/>
                    </a:lnTo>
                    <a:lnTo>
                      <a:pt x="200" y="336"/>
                    </a:lnTo>
                    <a:lnTo>
                      <a:pt x="191" y="336"/>
                    </a:lnTo>
                    <a:lnTo>
                      <a:pt x="188" y="336"/>
                    </a:lnTo>
                    <a:lnTo>
                      <a:pt x="183" y="339"/>
                    </a:lnTo>
                    <a:lnTo>
                      <a:pt x="181" y="341"/>
                    </a:lnTo>
                    <a:lnTo>
                      <a:pt x="178" y="341"/>
                    </a:lnTo>
                    <a:lnTo>
                      <a:pt x="172" y="345"/>
                    </a:lnTo>
                    <a:lnTo>
                      <a:pt x="167" y="345"/>
                    </a:lnTo>
                    <a:lnTo>
                      <a:pt x="166" y="347"/>
                    </a:lnTo>
                    <a:lnTo>
                      <a:pt x="164" y="347"/>
                    </a:lnTo>
                    <a:lnTo>
                      <a:pt x="163" y="348"/>
                    </a:lnTo>
                    <a:lnTo>
                      <a:pt x="159" y="355"/>
                    </a:lnTo>
                    <a:lnTo>
                      <a:pt x="158" y="356"/>
                    </a:lnTo>
                    <a:lnTo>
                      <a:pt x="155" y="361"/>
                    </a:lnTo>
                    <a:lnTo>
                      <a:pt x="153" y="361"/>
                    </a:lnTo>
                    <a:lnTo>
                      <a:pt x="151" y="361"/>
                    </a:lnTo>
                    <a:lnTo>
                      <a:pt x="148" y="363"/>
                    </a:lnTo>
                    <a:lnTo>
                      <a:pt x="147" y="361"/>
                    </a:lnTo>
                    <a:lnTo>
                      <a:pt x="145" y="361"/>
                    </a:lnTo>
                    <a:lnTo>
                      <a:pt x="142" y="361"/>
                    </a:lnTo>
                    <a:lnTo>
                      <a:pt x="134" y="363"/>
                    </a:lnTo>
                    <a:lnTo>
                      <a:pt x="133" y="361"/>
                    </a:lnTo>
                    <a:lnTo>
                      <a:pt x="131" y="361"/>
                    </a:lnTo>
                    <a:lnTo>
                      <a:pt x="128" y="361"/>
                    </a:lnTo>
                    <a:lnTo>
                      <a:pt x="123" y="361"/>
                    </a:lnTo>
                    <a:lnTo>
                      <a:pt x="114" y="361"/>
                    </a:lnTo>
                    <a:lnTo>
                      <a:pt x="110" y="363"/>
                    </a:lnTo>
                    <a:lnTo>
                      <a:pt x="109" y="363"/>
                    </a:lnTo>
                    <a:lnTo>
                      <a:pt x="106" y="363"/>
                    </a:lnTo>
                    <a:lnTo>
                      <a:pt x="101" y="363"/>
                    </a:lnTo>
                    <a:lnTo>
                      <a:pt x="98" y="364"/>
                    </a:lnTo>
                    <a:lnTo>
                      <a:pt x="98" y="364"/>
                    </a:lnTo>
                    <a:lnTo>
                      <a:pt x="95" y="369"/>
                    </a:lnTo>
                    <a:lnTo>
                      <a:pt x="92" y="370"/>
                    </a:lnTo>
                    <a:lnTo>
                      <a:pt x="88" y="370"/>
                    </a:lnTo>
                    <a:lnTo>
                      <a:pt x="87" y="370"/>
                    </a:lnTo>
                    <a:lnTo>
                      <a:pt x="81" y="375"/>
                    </a:lnTo>
                    <a:lnTo>
                      <a:pt x="76" y="380"/>
                    </a:lnTo>
                    <a:lnTo>
                      <a:pt x="74" y="380"/>
                    </a:lnTo>
                    <a:lnTo>
                      <a:pt x="71" y="380"/>
                    </a:lnTo>
                    <a:lnTo>
                      <a:pt x="69" y="380"/>
                    </a:lnTo>
                    <a:lnTo>
                      <a:pt x="68" y="381"/>
                    </a:lnTo>
                    <a:lnTo>
                      <a:pt x="62" y="380"/>
                    </a:lnTo>
                    <a:lnTo>
                      <a:pt x="57" y="380"/>
                    </a:lnTo>
                    <a:lnTo>
                      <a:pt x="52" y="380"/>
                    </a:lnTo>
                    <a:lnTo>
                      <a:pt x="47" y="377"/>
                    </a:lnTo>
                    <a:lnTo>
                      <a:pt x="44" y="377"/>
                    </a:lnTo>
                    <a:lnTo>
                      <a:pt x="41" y="372"/>
                    </a:lnTo>
                    <a:lnTo>
                      <a:pt x="38" y="370"/>
                    </a:lnTo>
                    <a:lnTo>
                      <a:pt x="35" y="367"/>
                    </a:lnTo>
                    <a:lnTo>
                      <a:pt x="33" y="369"/>
                    </a:lnTo>
                    <a:lnTo>
                      <a:pt x="32" y="369"/>
                    </a:lnTo>
                    <a:lnTo>
                      <a:pt x="30" y="367"/>
                    </a:lnTo>
                    <a:lnTo>
                      <a:pt x="30" y="366"/>
                    </a:lnTo>
                    <a:lnTo>
                      <a:pt x="30" y="364"/>
                    </a:lnTo>
                    <a:lnTo>
                      <a:pt x="30" y="359"/>
                    </a:lnTo>
                    <a:lnTo>
                      <a:pt x="30" y="355"/>
                    </a:lnTo>
                    <a:lnTo>
                      <a:pt x="32" y="356"/>
                    </a:lnTo>
                    <a:lnTo>
                      <a:pt x="33" y="358"/>
                    </a:lnTo>
                    <a:lnTo>
                      <a:pt x="35" y="358"/>
                    </a:lnTo>
                    <a:lnTo>
                      <a:pt x="38" y="356"/>
                    </a:lnTo>
                    <a:lnTo>
                      <a:pt x="40" y="353"/>
                    </a:lnTo>
                    <a:lnTo>
                      <a:pt x="40" y="350"/>
                    </a:lnTo>
                    <a:lnTo>
                      <a:pt x="40" y="347"/>
                    </a:lnTo>
                    <a:lnTo>
                      <a:pt x="40" y="342"/>
                    </a:lnTo>
                    <a:lnTo>
                      <a:pt x="40" y="341"/>
                    </a:lnTo>
                    <a:lnTo>
                      <a:pt x="41" y="341"/>
                    </a:lnTo>
                    <a:lnTo>
                      <a:pt x="41" y="337"/>
                    </a:lnTo>
                    <a:lnTo>
                      <a:pt x="41" y="329"/>
                    </a:lnTo>
                    <a:lnTo>
                      <a:pt x="40" y="326"/>
                    </a:lnTo>
                    <a:lnTo>
                      <a:pt x="36" y="320"/>
                    </a:lnTo>
                    <a:lnTo>
                      <a:pt x="35" y="314"/>
                    </a:lnTo>
                    <a:lnTo>
                      <a:pt x="33" y="312"/>
                    </a:lnTo>
                    <a:lnTo>
                      <a:pt x="32" y="307"/>
                    </a:lnTo>
                    <a:lnTo>
                      <a:pt x="30" y="303"/>
                    </a:lnTo>
                    <a:lnTo>
                      <a:pt x="30" y="300"/>
                    </a:lnTo>
                    <a:lnTo>
                      <a:pt x="30" y="295"/>
                    </a:lnTo>
                    <a:lnTo>
                      <a:pt x="30" y="292"/>
                    </a:lnTo>
                    <a:lnTo>
                      <a:pt x="30" y="290"/>
                    </a:lnTo>
                    <a:lnTo>
                      <a:pt x="28" y="285"/>
                    </a:lnTo>
                    <a:lnTo>
                      <a:pt x="25" y="282"/>
                    </a:lnTo>
                    <a:lnTo>
                      <a:pt x="24" y="281"/>
                    </a:lnTo>
                    <a:lnTo>
                      <a:pt x="24" y="279"/>
                    </a:lnTo>
                    <a:lnTo>
                      <a:pt x="24" y="276"/>
                    </a:lnTo>
                    <a:lnTo>
                      <a:pt x="21" y="273"/>
                    </a:lnTo>
                    <a:lnTo>
                      <a:pt x="17" y="270"/>
                    </a:lnTo>
                    <a:lnTo>
                      <a:pt x="17" y="268"/>
                    </a:lnTo>
                    <a:lnTo>
                      <a:pt x="17" y="260"/>
                    </a:lnTo>
                    <a:lnTo>
                      <a:pt x="16" y="259"/>
                    </a:lnTo>
                    <a:lnTo>
                      <a:pt x="11" y="251"/>
                    </a:lnTo>
                    <a:lnTo>
                      <a:pt x="6" y="243"/>
                    </a:lnTo>
                    <a:lnTo>
                      <a:pt x="5" y="241"/>
                    </a:lnTo>
                    <a:lnTo>
                      <a:pt x="3" y="240"/>
                    </a:lnTo>
                    <a:lnTo>
                      <a:pt x="5" y="240"/>
                    </a:lnTo>
                    <a:lnTo>
                      <a:pt x="5" y="240"/>
                    </a:lnTo>
                    <a:lnTo>
                      <a:pt x="5" y="241"/>
                    </a:lnTo>
                    <a:lnTo>
                      <a:pt x="6" y="241"/>
                    </a:lnTo>
                    <a:lnTo>
                      <a:pt x="6" y="240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8"/>
                    </a:lnTo>
                    <a:lnTo>
                      <a:pt x="8" y="240"/>
                    </a:lnTo>
                    <a:lnTo>
                      <a:pt x="10" y="244"/>
                    </a:lnTo>
                    <a:lnTo>
                      <a:pt x="10" y="246"/>
                    </a:lnTo>
                    <a:lnTo>
                      <a:pt x="11" y="246"/>
                    </a:lnTo>
                    <a:lnTo>
                      <a:pt x="13" y="246"/>
                    </a:lnTo>
                    <a:lnTo>
                      <a:pt x="13" y="244"/>
                    </a:lnTo>
                    <a:lnTo>
                      <a:pt x="14" y="243"/>
                    </a:lnTo>
                    <a:lnTo>
                      <a:pt x="13" y="241"/>
                    </a:lnTo>
                    <a:lnTo>
                      <a:pt x="11" y="241"/>
                    </a:lnTo>
                    <a:lnTo>
                      <a:pt x="10" y="238"/>
                    </a:lnTo>
                    <a:lnTo>
                      <a:pt x="8" y="235"/>
                    </a:lnTo>
                    <a:lnTo>
                      <a:pt x="6" y="233"/>
                    </a:lnTo>
                    <a:lnTo>
                      <a:pt x="6" y="232"/>
                    </a:lnTo>
                    <a:lnTo>
                      <a:pt x="8" y="230"/>
                    </a:lnTo>
                    <a:lnTo>
                      <a:pt x="10" y="232"/>
                    </a:lnTo>
                    <a:lnTo>
                      <a:pt x="10" y="233"/>
                    </a:lnTo>
                    <a:lnTo>
                      <a:pt x="11" y="235"/>
                    </a:lnTo>
                    <a:lnTo>
                      <a:pt x="11" y="237"/>
                    </a:lnTo>
                    <a:lnTo>
                      <a:pt x="11" y="238"/>
                    </a:lnTo>
                    <a:lnTo>
                      <a:pt x="11" y="238"/>
                    </a:lnTo>
                    <a:lnTo>
                      <a:pt x="11" y="240"/>
                    </a:lnTo>
                    <a:lnTo>
                      <a:pt x="13" y="240"/>
                    </a:lnTo>
                    <a:lnTo>
                      <a:pt x="13" y="238"/>
                    </a:lnTo>
                    <a:lnTo>
                      <a:pt x="14" y="237"/>
                    </a:lnTo>
                    <a:lnTo>
                      <a:pt x="14" y="238"/>
                    </a:lnTo>
                    <a:lnTo>
                      <a:pt x="14" y="241"/>
                    </a:lnTo>
                    <a:lnTo>
                      <a:pt x="16" y="241"/>
                    </a:lnTo>
                    <a:lnTo>
                      <a:pt x="17" y="243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19" y="240"/>
                    </a:lnTo>
                    <a:lnTo>
                      <a:pt x="19" y="237"/>
                    </a:lnTo>
                    <a:lnTo>
                      <a:pt x="19" y="235"/>
                    </a:lnTo>
                    <a:lnTo>
                      <a:pt x="16" y="230"/>
                    </a:lnTo>
                    <a:lnTo>
                      <a:pt x="13" y="224"/>
                    </a:lnTo>
                    <a:lnTo>
                      <a:pt x="11" y="221"/>
                    </a:lnTo>
                    <a:lnTo>
                      <a:pt x="10" y="218"/>
                    </a:lnTo>
                    <a:lnTo>
                      <a:pt x="8" y="216"/>
                    </a:lnTo>
                    <a:lnTo>
                      <a:pt x="8" y="213"/>
                    </a:lnTo>
                    <a:lnTo>
                      <a:pt x="8" y="210"/>
                    </a:lnTo>
                    <a:lnTo>
                      <a:pt x="8" y="208"/>
                    </a:lnTo>
                    <a:lnTo>
                      <a:pt x="8" y="205"/>
                    </a:lnTo>
                    <a:lnTo>
                      <a:pt x="10" y="202"/>
                    </a:lnTo>
                    <a:lnTo>
                      <a:pt x="13" y="197"/>
                    </a:lnTo>
                    <a:lnTo>
                      <a:pt x="13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3" y="189"/>
                    </a:lnTo>
                    <a:lnTo>
                      <a:pt x="13" y="189"/>
                    </a:lnTo>
                    <a:lnTo>
                      <a:pt x="11" y="186"/>
                    </a:lnTo>
                    <a:lnTo>
                      <a:pt x="13" y="181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7" y="173"/>
                    </a:lnTo>
                    <a:lnTo>
                      <a:pt x="17" y="175"/>
                    </a:lnTo>
                    <a:lnTo>
                      <a:pt x="17" y="178"/>
                    </a:lnTo>
                    <a:lnTo>
                      <a:pt x="17" y="181"/>
                    </a:lnTo>
                    <a:lnTo>
                      <a:pt x="17" y="183"/>
                    </a:lnTo>
                    <a:lnTo>
                      <a:pt x="19" y="183"/>
                    </a:lnTo>
                    <a:lnTo>
                      <a:pt x="21" y="183"/>
                    </a:lnTo>
                    <a:lnTo>
                      <a:pt x="21" y="181"/>
                    </a:lnTo>
                    <a:lnTo>
                      <a:pt x="22" y="180"/>
                    </a:lnTo>
                    <a:lnTo>
                      <a:pt x="24" y="175"/>
                    </a:lnTo>
                    <a:lnTo>
                      <a:pt x="25" y="173"/>
                    </a:lnTo>
                    <a:lnTo>
                      <a:pt x="28" y="172"/>
                    </a:lnTo>
                    <a:lnTo>
                      <a:pt x="33" y="170"/>
                    </a:lnTo>
                    <a:lnTo>
                      <a:pt x="36" y="169"/>
                    </a:lnTo>
                    <a:lnTo>
                      <a:pt x="40" y="167"/>
                    </a:lnTo>
                    <a:lnTo>
                      <a:pt x="41" y="164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54" y="156"/>
                    </a:lnTo>
                    <a:lnTo>
                      <a:pt x="55" y="156"/>
                    </a:lnTo>
                    <a:lnTo>
                      <a:pt x="57" y="156"/>
                    </a:lnTo>
                    <a:lnTo>
                      <a:pt x="58" y="156"/>
                    </a:lnTo>
                    <a:lnTo>
                      <a:pt x="62" y="156"/>
                    </a:lnTo>
                    <a:lnTo>
                      <a:pt x="63" y="156"/>
                    </a:lnTo>
                    <a:lnTo>
                      <a:pt x="65" y="158"/>
                    </a:lnTo>
                    <a:lnTo>
                      <a:pt x="69" y="156"/>
                    </a:lnTo>
                    <a:lnTo>
                      <a:pt x="71" y="155"/>
                    </a:lnTo>
                    <a:lnTo>
                      <a:pt x="74" y="153"/>
                    </a:lnTo>
                    <a:lnTo>
                      <a:pt x="76" y="151"/>
                    </a:lnTo>
                    <a:lnTo>
                      <a:pt x="81" y="151"/>
                    </a:lnTo>
                    <a:lnTo>
                      <a:pt x="84" y="150"/>
                    </a:lnTo>
                    <a:lnTo>
                      <a:pt x="90" y="147"/>
                    </a:lnTo>
                    <a:lnTo>
                      <a:pt x="93" y="147"/>
                    </a:lnTo>
                    <a:lnTo>
                      <a:pt x="96" y="147"/>
                    </a:lnTo>
                    <a:lnTo>
                      <a:pt x="99" y="145"/>
                    </a:lnTo>
                    <a:lnTo>
                      <a:pt x="106" y="145"/>
                    </a:lnTo>
                    <a:lnTo>
                      <a:pt x="109" y="144"/>
                    </a:lnTo>
                    <a:lnTo>
                      <a:pt x="115" y="140"/>
                    </a:lnTo>
                    <a:lnTo>
                      <a:pt x="117" y="140"/>
                    </a:lnTo>
                    <a:lnTo>
                      <a:pt x="120" y="139"/>
                    </a:lnTo>
                    <a:lnTo>
                      <a:pt x="122" y="136"/>
                    </a:lnTo>
                    <a:lnTo>
                      <a:pt x="125" y="133"/>
                    </a:lnTo>
                    <a:lnTo>
                      <a:pt x="125" y="129"/>
                    </a:lnTo>
                    <a:lnTo>
                      <a:pt x="126" y="128"/>
                    </a:lnTo>
                    <a:lnTo>
                      <a:pt x="128" y="126"/>
                    </a:lnTo>
                    <a:lnTo>
                      <a:pt x="128" y="125"/>
                    </a:lnTo>
                    <a:lnTo>
                      <a:pt x="129" y="123"/>
                    </a:lnTo>
                    <a:lnTo>
                      <a:pt x="131" y="122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7" y="117"/>
                    </a:lnTo>
                    <a:lnTo>
                      <a:pt x="136" y="117"/>
                    </a:lnTo>
                    <a:lnTo>
                      <a:pt x="134" y="115"/>
                    </a:lnTo>
                    <a:lnTo>
                      <a:pt x="134" y="112"/>
                    </a:lnTo>
                    <a:lnTo>
                      <a:pt x="134" y="110"/>
                    </a:lnTo>
                    <a:lnTo>
                      <a:pt x="134" y="107"/>
                    </a:lnTo>
                    <a:lnTo>
                      <a:pt x="134" y="106"/>
                    </a:lnTo>
                    <a:lnTo>
                      <a:pt x="136" y="104"/>
                    </a:lnTo>
                    <a:lnTo>
                      <a:pt x="136" y="103"/>
                    </a:lnTo>
                    <a:lnTo>
                      <a:pt x="137" y="101"/>
                    </a:lnTo>
                    <a:lnTo>
                      <a:pt x="139" y="101"/>
                    </a:lnTo>
                    <a:lnTo>
                      <a:pt x="140" y="99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5"/>
                    </a:lnTo>
                    <a:lnTo>
                      <a:pt x="145" y="93"/>
                    </a:lnTo>
                    <a:lnTo>
                      <a:pt x="145" y="93"/>
                    </a:lnTo>
                    <a:lnTo>
                      <a:pt x="147" y="98"/>
                    </a:lnTo>
                    <a:lnTo>
                      <a:pt x="148" y="99"/>
                    </a:lnTo>
                    <a:lnTo>
                      <a:pt x="150" y="103"/>
                    </a:lnTo>
                    <a:lnTo>
                      <a:pt x="151" y="106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5" y="107"/>
                    </a:lnTo>
                    <a:lnTo>
                      <a:pt x="155" y="104"/>
                    </a:lnTo>
                    <a:lnTo>
                      <a:pt x="155" y="103"/>
                    </a:lnTo>
                    <a:lnTo>
                      <a:pt x="155" y="103"/>
                    </a:lnTo>
                    <a:lnTo>
                      <a:pt x="155" y="101"/>
                    </a:lnTo>
                    <a:lnTo>
                      <a:pt x="156" y="103"/>
                    </a:lnTo>
                    <a:lnTo>
                      <a:pt x="156" y="103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6" y="99"/>
                    </a:lnTo>
                    <a:lnTo>
                      <a:pt x="156" y="98"/>
                    </a:lnTo>
                    <a:lnTo>
                      <a:pt x="155" y="96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2"/>
                    </a:lnTo>
                    <a:lnTo>
                      <a:pt x="155" y="90"/>
                    </a:lnTo>
                    <a:lnTo>
                      <a:pt x="155" y="90"/>
                    </a:lnTo>
                    <a:lnTo>
                      <a:pt x="156" y="90"/>
                    </a:lnTo>
                    <a:lnTo>
                      <a:pt x="158" y="93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61" y="90"/>
                    </a:lnTo>
                    <a:lnTo>
                      <a:pt x="163" y="92"/>
                    </a:lnTo>
                    <a:lnTo>
                      <a:pt x="163" y="92"/>
                    </a:lnTo>
                    <a:lnTo>
                      <a:pt x="164" y="93"/>
                    </a:lnTo>
                    <a:lnTo>
                      <a:pt x="167" y="93"/>
                    </a:lnTo>
                    <a:lnTo>
                      <a:pt x="167" y="93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3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7" y="92"/>
                    </a:lnTo>
                    <a:lnTo>
                      <a:pt x="166" y="92"/>
                    </a:lnTo>
                    <a:lnTo>
                      <a:pt x="166" y="90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7" y="88"/>
                    </a:lnTo>
                    <a:lnTo>
                      <a:pt x="169" y="88"/>
                    </a:lnTo>
                    <a:lnTo>
                      <a:pt x="169" y="87"/>
                    </a:lnTo>
                    <a:lnTo>
                      <a:pt x="169" y="85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69" y="84"/>
                    </a:lnTo>
                    <a:lnTo>
                      <a:pt x="167" y="87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6" y="82"/>
                    </a:lnTo>
                    <a:lnTo>
                      <a:pt x="167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70" y="77"/>
                    </a:lnTo>
                    <a:lnTo>
                      <a:pt x="170" y="77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4" y="77"/>
                    </a:lnTo>
                    <a:lnTo>
                      <a:pt x="175" y="79"/>
                    </a:lnTo>
                    <a:lnTo>
                      <a:pt x="175" y="79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4" y="77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2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7" y="73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3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7" y="70"/>
                    </a:lnTo>
                    <a:lnTo>
                      <a:pt x="177" y="68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80" y="66"/>
                    </a:lnTo>
                    <a:lnTo>
                      <a:pt x="181" y="66"/>
                    </a:lnTo>
                    <a:lnTo>
                      <a:pt x="181" y="65"/>
                    </a:lnTo>
                    <a:lnTo>
                      <a:pt x="183" y="65"/>
                    </a:lnTo>
                    <a:lnTo>
                      <a:pt x="183" y="63"/>
                    </a:lnTo>
                    <a:lnTo>
                      <a:pt x="183" y="62"/>
                    </a:lnTo>
                    <a:lnTo>
                      <a:pt x="185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5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88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2"/>
                    </a:lnTo>
                    <a:lnTo>
                      <a:pt x="189" y="60"/>
                    </a:lnTo>
                    <a:lnTo>
                      <a:pt x="191" y="60"/>
                    </a:lnTo>
                    <a:lnTo>
                      <a:pt x="191" y="58"/>
                    </a:lnTo>
                    <a:lnTo>
                      <a:pt x="191" y="58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2" y="57"/>
                    </a:lnTo>
                    <a:lnTo>
                      <a:pt x="192" y="58"/>
                    </a:lnTo>
                    <a:lnTo>
                      <a:pt x="192" y="60"/>
                    </a:lnTo>
                    <a:lnTo>
                      <a:pt x="194" y="60"/>
                    </a:lnTo>
                    <a:lnTo>
                      <a:pt x="194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7" y="60"/>
                    </a:lnTo>
                    <a:lnTo>
                      <a:pt x="199" y="58"/>
                    </a:lnTo>
                    <a:lnTo>
                      <a:pt x="200" y="57"/>
                    </a:lnTo>
                    <a:lnTo>
                      <a:pt x="200" y="55"/>
                    </a:lnTo>
                    <a:lnTo>
                      <a:pt x="200" y="54"/>
                    </a:lnTo>
                    <a:lnTo>
                      <a:pt x="202" y="54"/>
                    </a:lnTo>
                    <a:lnTo>
                      <a:pt x="204" y="54"/>
                    </a:lnTo>
                    <a:lnTo>
                      <a:pt x="205" y="55"/>
                    </a:lnTo>
                    <a:lnTo>
                      <a:pt x="208" y="57"/>
                    </a:lnTo>
                    <a:lnTo>
                      <a:pt x="210" y="58"/>
                    </a:lnTo>
                    <a:lnTo>
                      <a:pt x="211" y="58"/>
                    </a:lnTo>
                    <a:lnTo>
                      <a:pt x="213" y="60"/>
                    </a:lnTo>
                    <a:lnTo>
                      <a:pt x="215" y="62"/>
                    </a:lnTo>
                    <a:lnTo>
                      <a:pt x="216" y="65"/>
                    </a:lnTo>
                    <a:lnTo>
                      <a:pt x="221" y="68"/>
                    </a:lnTo>
                    <a:lnTo>
                      <a:pt x="221" y="68"/>
                    </a:lnTo>
                    <a:lnTo>
                      <a:pt x="221" y="70"/>
                    </a:lnTo>
                    <a:lnTo>
                      <a:pt x="219" y="71"/>
                    </a:lnTo>
                    <a:lnTo>
                      <a:pt x="219" y="74"/>
                    </a:lnTo>
                    <a:lnTo>
                      <a:pt x="219" y="77"/>
                    </a:lnTo>
                    <a:lnTo>
                      <a:pt x="219" y="77"/>
                    </a:lnTo>
                    <a:lnTo>
                      <a:pt x="221" y="76"/>
                    </a:lnTo>
                    <a:lnTo>
                      <a:pt x="221" y="76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1" y="76"/>
                    </a:lnTo>
                    <a:lnTo>
                      <a:pt x="221" y="74"/>
                    </a:lnTo>
                    <a:lnTo>
                      <a:pt x="221" y="73"/>
                    </a:lnTo>
                    <a:lnTo>
                      <a:pt x="221" y="73"/>
                    </a:lnTo>
                    <a:lnTo>
                      <a:pt x="222" y="71"/>
                    </a:lnTo>
                    <a:lnTo>
                      <a:pt x="224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70"/>
                    </a:lnTo>
                    <a:lnTo>
                      <a:pt x="227" y="70"/>
                    </a:lnTo>
                    <a:lnTo>
                      <a:pt x="227" y="70"/>
                    </a:lnTo>
                    <a:lnTo>
                      <a:pt x="233" y="71"/>
                    </a:lnTo>
                    <a:lnTo>
                      <a:pt x="235" y="73"/>
                    </a:lnTo>
                    <a:lnTo>
                      <a:pt x="235" y="74"/>
                    </a:lnTo>
                    <a:lnTo>
                      <a:pt x="235" y="74"/>
                    </a:lnTo>
                    <a:lnTo>
                      <a:pt x="237" y="73"/>
                    </a:lnTo>
                    <a:lnTo>
                      <a:pt x="237" y="71"/>
                    </a:lnTo>
                    <a:lnTo>
                      <a:pt x="237" y="70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1" y="73"/>
                    </a:lnTo>
                    <a:lnTo>
                      <a:pt x="241" y="74"/>
                    </a:lnTo>
                    <a:lnTo>
                      <a:pt x="241" y="74"/>
                    </a:lnTo>
                    <a:lnTo>
                      <a:pt x="241" y="74"/>
                    </a:lnTo>
                    <a:lnTo>
                      <a:pt x="241" y="73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5" y="70"/>
                    </a:lnTo>
                    <a:lnTo>
                      <a:pt x="245" y="70"/>
                    </a:lnTo>
                    <a:lnTo>
                      <a:pt x="243" y="70"/>
                    </a:lnTo>
                    <a:lnTo>
                      <a:pt x="241" y="68"/>
                    </a:lnTo>
                    <a:lnTo>
                      <a:pt x="241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0" y="65"/>
                    </a:lnTo>
                    <a:lnTo>
                      <a:pt x="238" y="63"/>
                    </a:lnTo>
                    <a:lnTo>
                      <a:pt x="240" y="60"/>
                    </a:lnTo>
                    <a:lnTo>
                      <a:pt x="241" y="58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5" y="54"/>
                    </a:lnTo>
                    <a:lnTo>
                      <a:pt x="245" y="52"/>
                    </a:lnTo>
                    <a:lnTo>
                      <a:pt x="245" y="51"/>
                    </a:lnTo>
                    <a:lnTo>
                      <a:pt x="246" y="51"/>
                    </a:lnTo>
                    <a:lnTo>
                      <a:pt x="248" y="51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51" y="47"/>
                    </a:lnTo>
                    <a:lnTo>
                      <a:pt x="249" y="44"/>
                    </a:lnTo>
                    <a:lnTo>
                      <a:pt x="249" y="44"/>
                    </a:lnTo>
                    <a:lnTo>
                      <a:pt x="249" y="43"/>
                    </a:lnTo>
                    <a:lnTo>
                      <a:pt x="252" y="41"/>
                    </a:lnTo>
                    <a:lnTo>
                      <a:pt x="252" y="38"/>
                    </a:lnTo>
                    <a:lnTo>
                      <a:pt x="254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5"/>
                    </a:lnTo>
                    <a:lnTo>
                      <a:pt x="256" y="35"/>
                    </a:lnTo>
                    <a:lnTo>
                      <a:pt x="257" y="35"/>
                    </a:lnTo>
                    <a:lnTo>
                      <a:pt x="257" y="35"/>
                    </a:lnTo>
                    <a:lnTo>
                      <a:pt x="259" y="35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5"/>
                    </a:lnTo>
                    <a:lnTo>
                      <a:pt x="260" y="33"/>
                    </a:lnTo>
                    <a:lnTo>
                      <a:pt x="260" y="33"/>
                    </a:lnTo>
                    <a:lnTo>
                      <a:pt x="262" y="33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5" y="32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7" y="30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1" y="32"/>
                    </a:lnTo>
                    <a:lnTo>
                      <a:pt x="274" y="32"/>
                    </a:lnTo>
                    <a:lnTo>
                      <a:pt x="276" y="32"/>
                    </a:lnTo>
                    <a:lnTo>
                      <a:pt x="278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81" y="32"/>
                    </a:lnTo>
                    <a:lnTo>
                      <a:pt x="282" y="33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30"/>
                    </a:lnTo>
                    <a:lnTo>
                      <a:pt x="286" y="29"/>
                    </a:lnTo>
                    <a:lnTo>
                      <a:pt x="286" y="27"/>
                    </a:lnTo>
                    <a:lnTo>
                      <a:pt x="286" y="25"/>
                    </a:lnTo>
                    <a:lnTo>
                      <a:pt x="286" y="24"/>
                    </a:lnTo>
                    <a:lnTo>
                      <a:pt x="286" y="24"/>
                    </a:lnTo>
                    <a:lnTo>
                      <a:pt x="282" y="21"/>
                    </a:lnTo>
                    <a:lnTo>
                      <a:pt x="279" y="21"/>
                    </a:lnTo>
                    <a:lnTo>
                      <a:pt x="278" y="21"/>
                    </a:lnTo>
                    <a:lnTo>
                      <a:pt x="278" y="21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3" y="18"/>
                    </a:lnTo>
                    <a:lnTo>
                      <a:pt x="276" y="16"/>
                    </a:lnTo>
                    <a:lnTo>
                      <a:pt x="276" y="16"/>
                    </a:lnTo>
                    <a:lnTo>
                      <a:pt x="278" y="18"/>
                    </a:lnTo>
                    <a:lnTo>
                      <a:pt x="278" y="19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79" y="18"/>
                    </a:lnTo>
                    <a:lnTo>
                      <a:pt x="281" y="18"/>
                    </a:lnTo>
                    <a:lnTo>
                      <a:pt x="284" y="19"/>
                    </a:lnTo>
                    <a:lnTo>
                      <a:pt x="286" y="21"/>
                    </a:lnTo>
                    <a:lnTo>
                      <a:pt x="287" y="21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0" y="21"/>
                    </a:lnTo>
                    <a:lnTo>
                      <a:pt x="292" y="22"/>
                    </a:lnTo>
                    <a:lnTo>
                      <a:pt x="293" y="24"/>
                    </a:lnTo>
                    <a:lnTo>
                      <a:pt x="295" y="24"/>
                    </a:lnTo>
                    <a:lnTo>
                      <a:pt x="297" y="25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3" y="25"/>
                    </a:lnTo>
                    <a:lnTo>
                      <a:pt x="308" y="27"/>
                    </a:lnTo>
                    <a:lnTo>
                      <a:pt x="308" y="29"/>
                    </a:lnTo>
                    <a:lnTo>
                      <a:pt x="309" y="29"/>
                    </a:lnTo>
                    <a:lnTo>
                      <a:pt x="311" y="29"/>
                    </a:lnTo>
                    <a:lnTo>
                      <a:pt x="312" y="29"/>
                    </a:lnTo>
                    <a:lnTo>
                      <a:pt x="315" y="29"/>
                    </a:lnTo>
                    <a:lnTo>
                      <a:pt x="317" y="29"/>
                    </a:lnTo>
                    <a:lnTo>
                      <a:pt x="317" y="30"/>
                    </a:lnTo>
                    <a:lnTo>
                      <a:pt x="320" y="32"/>
                    </a:lnTo>
                    <a:lnTo>
                      <a:pt x="322" y="32"/>
                    </a:lnTo>
                    <a:lnTo>
                      <a:pt x="325" y="30"/>
                    </a:lnTo>
                    <a:lnTo>
                      <a:pt x="327" y="29"/>
                    </a:lnTo>
                    <a:lnTo>
                      <a:pt x="330" y="27"/>
                    </a:lnTo>
                    <a:lnTo>
                      <a:pt x="331" y="27"/>
                    </a:lnTo>
                    <a:lnTo>
                      <a:pt x="333" y="25"/>
                    </a:lnTo>
                    <a:lnTo>
                      <a:pt x="333" y="25"/>
                    </a:lnTo>
                    <a:lnTo>
                      <a:pt x="331" y="27"/>
                    </a:lnTo>
                    <a:lnTo>
                      <a:pt x="331" y="27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31" y="29"/>
                    </a:lnTo>
                    <a:lnTo>
                      <a:pt x="330" y="30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31" y="32"/>
                    </a:lnTo>
                    <a:lnTo>
                      <a:pt x="331" y="32"/>
                    </a:lnTo>
                    <a:lnTo>
                      <a:pt x="333" y="30"/>
                    </a:lnTo>
                    <a:lnTo>
                      <a:pt x="334" y="32"/>
                    </a:lnTo>
                    <a:lnTo>
                      <a:pt x="334" y="33"/>
                    </a:lnTo>
                    <a:lnTo>
                      <a:pt x="334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39" y="33"/>
                    </a:lnTo>
                    <a:lnTo>
                      <a:pt x="338" y="32"/>
                    </a:lnTo>
                    <a:lnTo>
                      <a:pt x="338" y="30"/>
                    </a:lnTo>
                    <a:lnTo>
                      <a:pt x="338" y="30"/>
                    </a:lnTo>
                    <a:lnTo>
                      <a:pt x="341" y="27"/>
                    </a:lnTo>
                    <a:lnTo>
                      <a:pt x="342" y="27"/>
                    </a:lnTo>
                    <a:lnTo>
                      <a:pt x="342" y="30"/>
                    </a:lnTo>
                    <a:lnTo>
                      <a:pt x="344" y="32"/>
                    </a:lnTo>
                    <a:lnTo>
                      <a:pt x="345" y="32"/>
                    </a:lnTo>
                    <a:lnTo>
                      <a:pt x="347" y="32"/>
                    </a:lnTo>
                    <a:lnTo>
                      <a:pt x="347" y="33"/>
                    </a:lnTo>
                    <a:lnTo>
                      <a:pt x="342" y="40"/>
                    </a:lnTo>
                    <a:lnTo>
                      <a:pt x="341" y="41"/>
                    </a:lnTo>
                    <a:lnTo>
                      <a:pt x="342" y="41"/>
                    </a:lnTo>
                    <a:lnTo>
                      <a:pt x="342" y="43"/>
                    </a:lnTo>
                    <a:lnTo>
                      <a:pt x="341" y="46"/>
                    </a:lnTo>
                    <a:lnTo>
                      <a:pt x="339" y="46"/>
                    </a:lnTo>
                    <a:lnTo>
                      <a:pt x="339" y="46"/>
                    </a:lnTo>
                    <a:lnTo>
                      <a:pt x="338" y="44"/>
                    </a:lnTo>
                    <a:lnTo>
                      <a:pt x="338" y="46"/>
                    </a:lnTo>
                    <a:lnTo>
                      <a:pt x="336" y="46"/>
                    </a:lnTo>
                    <a:lnTo>
                      <a:pt x="333" y="47"/>
                    </a:lnTo>
                    <a:lnTo>
                      <a:pt x="333" y="52"/>
                    </a:lnTo>
                    <a:lnTo>
                      <a:pt x="333" y="55"/>
                    </a:lnTo>
                    <a:lnTo>
                      <a:pt x="333" y="57"/>
                    </a:lnTo>
                    <a:lnTo>
                      <a:pt x="333" y="60"/>
                    </a:lnTo>
                    <a:lnTo>
                      <a:pt x="331" y="62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25" y="68"/>
                    </a:lnTo>
                    <a:lnTo>
                      <a:pt x="325" y="70"/>
                    </a:lnTo>
                    <a:lnTo>
                      <a:pt x="327" y="71"/>
                    </a:lnTo>
                    <a:lnTo>
                      <a:pt x="327" y="73"/>
                    </a:lnTo>
                    <a:lnTo>
                      <a:pt x="331" y="74"/>
                    </a:lnTo>
                    <a:lnTo>
                      <a:pt x="333" y="76"/>
                    </a:lnTo>
                    <a:lnTo>
                      <a:pt x="336" y="77"/>
                    </a:lnTo>
                    <a:lnTo>
                      <a:pt x="338" y="79"/>
                    </a:lnTo>
                    <a:lnTo>
                      <a:pt x="338" y="81"/>
                    </a:lnTo>
                    <a:lnTo>
                      <a:pt x="341" y="82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5" y="85"/>
                    </a:lnTo>
                    <a:lnTo>
                      <a:pt x="347" y="85"/>
                    </a:lnTo>
                    <a:lnTo>
                      <a:pt x="349" y="85"/>
                    </a:lnTo>
                    <a:lnTo>
                      <a:pt x="350" y="85"/>
                    </a:lnTo>
                    <a:lnTo>
                      <a:pt x="350" y="87"/>
                    </a:lnTo>
                    <a:lnTo>
                      <a:pt x="353" y="88"/>
                    </a:lnTo>
                    <a:lnTo>
                      <a:pt x="356" y="90"/>
                    </a:lnTo>
                    <a:lnTo>
                      <a:pt x="358" y="90"/>
                    </a:lnTo>
                    <a:lnTo>
                      <a:pt x="361" y="93"/>
                    </a:lnTo>
                    <a:lnTo>
                      <a:pt x="364" y="96"/>
                    </a:lnTo>
                    <a:lnTo>
                      <a:pt x="366" y="98"/>
                    </a:lnTo>
                    <a:lnTo>
                      <a:pt x="371" y="98"/>
                    </a:lnTo>
                    <a:lnTo>
                      <a:pt x="372" y="98"/>
                    </a:lnTo>
                    <a:lnTo>
                      <a:pt x="374" y="99"/>
                    </a:lnTo>
                    <a:lnTo>
                      <a:pt x="377" y="99"/>
                    </a:lnTo>
                    <a:lnTo>
                      <a:pt x="379" y="103"/>
                    </a:lnTo>
                    <a:lnTo>
                      <a:pt x="379" y="103"/>
                    </a:lnTo>
                    <a:lnTo>
                      <a:pt x="380" y="104"/>
                    </a:lnTo>
                    <a:lnTo>
                      <a:pt x="380" y="106"/>
                    </a:lnTo>
                    <a:lnTo>
                      <a:pt x="383" y="107"/>
                    </a:lnTo>
                    <a:lnTo>
                      <a:pt x="386" y="109"/>
                    </a:lnTo>
                    <a:lnTo>
                      <a:pt x="390" y="110"/>
                    </a:lnTo>
                    <a:lnTo>
                      <a:pt x="391" y="112"/>
                    </a:lnTo>
                    <a:lnTo>
                      <a:pt x="393" y="112"/>
                    </a:lnTo>
                    <a:lnTo>
                      <a:pt x="394" y="112"/>
                    </a:lnTo>
                    <a:lnTo>
                      <a:pt x="399" y="110"/>
                    </a:lnTo>
                    <a:lnTo>
                      <a:pt x="401" y="109"/>
                    </a:lnTo>
                    <a:lnTo>
                      <a:pt x="404" y="107"/>
                    </a:lnTo>
                    <a:lnTo>
                      <a:pt x="405" y="104"/>
                    </a:lnTo>
                    <a:lnTo>
                      <a:pt x="405" y="103"/>
                    </a:lnTo>
                    <a:lnTo>
                      <a:pt x="408" y="96"/>
                    </a:lnTo>
                    <a:lnTo>
                      <a:pt x="410" y="93"/>
                    </a:lnTo>
                    <a:lnTo>
                      <a:pt x="412" y="90"/>
                    </a:lnTo>
                    <a:lnTo>
                      <a:pt x="412" y="88"/>
                    </a:lnTo>
                    <a:lnTo>
                      <a:pt x="412" y="85"/>
                    </a:lnTo>
                    <a:lnTo>
                      <a:pt x="413" y="81"/>
                    </a:lnTo>
                    <a:lnTo>
                      <a:pt x="415" y="76"/>
                    </a:lnTo>
                    <a:lnTo>
                      <a:pt x="415" y="73"/>
                    </a:lnTo>
                    <a:lnTo>
                      <a:pt x="415" y="70"/>
                    </a:lnTo>
                    <a:lnTo>
                      <a:pt x="413" y="65"/>
                    </a:lnTo>
                    <a:lnTo>
                      <a:pt x="415" y="63"/>
                    </a:lnTo>
                    <a:lnTo>
                      <a:pt x="415" y="60"/>
                    </a:lnTo>
                    <a:lnTo>
                      <a:pt x="413" y="58"/>
                    </a:lnTo>
                    <a:lnTo>
                      <a:pt x="413" y="57"/>
                    </a:lnTo>
                    <a:lnTo>
                      <a:pt x="413" y="55"/>
                    </a:lnTo>
                    <a:lnTo>
                      <a:pt x="413" y="51"/>
                    </a:lnTo>
                    <a:lnTo>
                      <a:pt x="415" y="49"/>
                    </a:lnTo>
                    <a:lnTo>
                      <a:pt x="415" y="47"/>
                    </a:lnTo>
                    <a:lnTo>
                      <a:pt x="415" y="43"/>
                    </a:lnTo>
                    <a:lnTo>
                      <a:pt x="416" y="41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0" y="38"/>
                    </a:lnTo>
                    <a:lnTo>
                      <a:pt x="418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16" y="36"/>
                    </a:lnTo>
                    <a:lnTo>
                      <a:pt x="416" y="35"/>
                    </a:lnTo>
                    <a:lnTo>
                      <a:pt x="416" y="33"/>
                    </a:lnTo>
                    <a:lnTo>
                      <a:pt x="418" y="30"/>
                    </a:lnTo>
                    <a:lnTo>
                      <a:pt x="418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0" y="27"/>
                    </a:lnTo>
                    <a:lnTo>
                      <a:pt x="421" y="22"/>
                    </a:lnTo>
                    <a:lnTo>
                      <a:pt x="423" y="18"/>
                    </a:lnTo>
                    <a:lnTo>
                      <a:pt x="423" y="13"/>
                    </a:lnTo>
                    <a:lnTo>
                      <a:pt x="426" y="13"/>
                    </a:lnTo>
                    <a:lnTo>
                      <a:pt x="426" y="11"/>
                    </a:lnTo>
                    <a:lnTo>
                      <a:pt x="427" y="10"/>
                    </a:lnTo>
                    <a:close/>
                    <a:moveTo>
                      <a:pt x="423" y="8"/>
                    </a:moveTo>
                    <a:lnTo>
                      <a:pt x="424" y="10"/>
                    </a:lnTo>
                    <a:lnTo>
                      <a:pt x="423" y="10"/>
                    </a:lnTo>
                    <a:lnTo>
                      <a:pt x="423" y="10"/>
                    </a:lnTo>
                    <a:lnTo>
                      <a:pt x="423" y="10"/>
                    </a:lnTo>
                    <a:lnTo>
                      <a:pt x="423" y="8"/>
                    </a:lnTo>
                    <a:lnTo>
                      <a:pt x="423" y="8"/>
                    </a:lnTo>
                    <a:close/>
                    <a:moveTo>
                      <a:pt x="424" y="2"/>
                    </a:moveTo>
                    <a:lnTo>
                      <a:pt x="426" y="2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423" y="2"/>
                    </a:lnTo>
                    <a:lnTo>
                      <a:pt x="424" y="2"/>
                    </a:lnTo>
                    <a:lnTo>
                      <a:pt x="424" y="2"/>
                    </a:lnTo>
                    <a:close/>
                    <a:moveTo>
                      <a:pt x="423" y="0"/>
                    </a:moveTo>
                    <a:lnTo>
                      <a:pt x="423" y="0"/>
                    </a:lnTo>
                    <a:lnTo>
                      <a:pt x="423" y="2"/>
                    </a:lnTo>
                    <a:lnTo>
                      <a:pt x="423" y="2"/>
                    </a:lnTo>
                    <a:lnTo>
                      <a:pt x="421" y="2"/>
                    </a:lnTo>
                    <a:lnTo>
                      <a:pt x="42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6" name="Freeform 339">
                <a:extLst>
                  <a:ext uri="{FF2B5EF4-FFF2-40B4-BE49-F238E27FC236}">
                    <a16:creationId xmlns:a16="http://schemas.microsoft.com/office/drawing/2014/main" id="{AAEFD476-5C3F-2B4D-96EF-B43D8D639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504" y="3039807"/>
                <a:ext cx="246121" cy="108648"/>
              </a:xfrm>
              <a:custGeom>
                <a:avLst/>
                <a:gdLst>
                  <a:gd name="T0" fmla="*/ 82 w 111"/>
                  <a:gd name="T1" fmla="*/ 2 h 49"/>
                  <a:gd name="T2" fmla="*/ 90 w 111"/>
                  <a:gd name="T3" fmla="*/ 3 h 49"/>
                  <a:gd name="T4" fmla="*/ 100 w 111"/>
                  <a:gd name="T5" fmla="*/ 5 h 49"/>
                  <a:gd name="T6" fmla="*/ 104 w 111"/>
                  <a:gd name="T7" fmla="*/ 5 h 49"/>
                  <a:gd name="T8" fmla="*/ 107 w 111"/>
                  <a:gd name="T9" fmla="*/ 8 h 49"/>
                  <a:gd name="T10" fmla="*/ 106 w 111"/>
                  <a:gd name="T11" fmla="*/ 13 h 49"/>
                  <a:gd name="T12" fmla="*/ 109 w 111"/>
                  <a:gd name="T13" fmla="*/ 19 h 49"/>
                  <a:gd name="T14" fmla="*/ 109 w 111"/>
                  <a:gd name="T15" fmla="*/ 24 h 49"/>
                  <a:gd name="T16" fmla="*/ 106 w 111"/>
                  <a:gd name="T17" fmla="*/ 25 h 49"/>
                  <a:gd name="T18" fmla="*/ 101 w 111"/>
                  <a:gd name="T19" fmla="*/ 24 h 49"/>
                  <a:gd name="T20" fmla="*/ 104 w 111"/>
                  <a:gd name="T21" fmla="*/ 27 h 49"/>
                  <a:gd name="T22" fmla="*/ 101 w 111"/>
                  <a:gd name="T23" fmla="*/ 30 h 49"/>
                  <a:gd name="T24" fmla="*/ 100 w 111"/>
                  <a:gd name="T25" fmla="*/ 35 h 49"/>
                  <a:gd name="T26" fmla="*/ 101 w 111"/>
                  <a:gd name="T27" fmla="*/ 36 h 49"/>
                  <a:gd name="T28" fmla="*/ 95 w 111"/>
                  <a:gd name="T29" fmla="*/ 39 h 49"/>
                  <a:gd name="T30" fmla="*/ 93 w 111"/>
                  <a:gd name="T31" fmla="*/ 43 h 49"/>
                  <a:gd name="T32" fmla="*/ 85 w 111"/>
                  <a:gd name="T33" fmla="*/ 44 h 49"/>
                  <a:gd name="T34" fmla="*/ 78 w 111"/>
                  <a:gd name="T35" fmla="*/ 44 h 49"/>
                  <a:gd name="T36" fmla="*/ 73 w 111"/>
                  <a:gd name="T37" fmla="*/ 47 h 49"/>
                  <a:gd name="T38" fmla="*/ 70 w 111"/>
                  <a:gd name="T39" fmla="*/ 47 h 49"/>
                  <a:gd name="T40" fmla="*/ 62 w 111"/>
                  <a:gd name="T41" fmla="*/ 46 h 49"/>
                  <a:gd name="T42" fmla="*/ 48 w 111"/>
                  <a:gd name="T43" fmla="*/ 44 h 49"/>
                  <a:gd name="T44" fmla="*/ 41 w 111"/>
                  <a:gd name="T45" fmla="*/ 41 h 49"/>
                  <a:gd name="T46" fmla="*/ 40 w 111"/>
                  <a:gd name="T47" fmla="*/ 36 h 49"/>
                  <a:gd name="T48" fmla="*/ 32 w 111"/>
                  <a:gd name="T49" fmla="*/ 38 h 49"/>
                  <a:gd name="T50" fmla="*/ 24 w 111"/>
                  <a:gd name="T51" fmla="*/ 38 h 49"/>
                  <a:gd name="T52" fmla="*/ 19 w 111"/>
                  <a:gd name="T53" fmla="*/ 41 h 49"/>
                  <a:gd name="T54" fmla="*/ 14 w 111"/>
                  <a:gd name="T55" fmla="*/ 39 h 49"/>
                  <a:gd name="T56" fmla="*/ 10 w 111"/>
                  <a:gd name="T57" fmla="*/ 39 h 49"/>
                  <a:gd name="T58" fmla="*/ 3 w 111"/>
                  <a:gd name="T59" fmla="*/ 36 h 49"/>
                  <a:gd name="T60" fmla="*/ 2 w 111"/>
                  <a:gd name="T61" fmla="*/ 35 h 49"/>
                  <a:gd name="T62" fmla="*/ 0 w 111"/>
                  <a:gd name="T63" fmla="*/ 33 h 49"/>
                  <a:gd name="T64" fmla="*/ 3 w 111"/>
                  <a:gd name="T65" fmla="*/ 28 h 49"/>
                  <a:gd name="T66" fmla="*/ 3 w 111"/>
                  <a:gd name="T67" fmla="*/ 27 h 49"/>
                  <a:gd name="T68" fmla="*/ 8 w 111"/>
                  <a:gd name="T69" fmla="*/ 30 h 49"/>
                  <a:gd name="T70" fmla="*/ 10 w 111"/>
                  <a:gd name="T71" fmla="*/ 31 h 49"/>
                  <a:gd name="T72" fmla="*/ 13 w 111"/>
                  <a:gd name="T73" fmla="*/ 30 h 49"/>
                  <a:gd name="T74" fmla="*/ 18 w 111"/>
                  <a:gd name="T75" fmla="*/ 28 h 49"/>
                  <a:gd name="T76" fmla="*/ 21 w 111"/>
                  <a:gd name="T77" fmla="*/ 30 h 49"/>
                  <a:gd name="T78" fmla="*/ 25 w 111"/>
                  <a:gd name="T79" fmla="*/ 30 h 49"/>
                  <a:gd name="T80" fmla="*/ 32 w 111"/>
                  <a:gd name="T81" fmla="*/ 27 h 49"/>
                  <a:gd name="T82" fmla="*/ 40 w 111"/>
                  <a:gd name="T83" fmla="*/ 25 h 49"/>
                  <a:gd name="T84" fmla="*/ 44 w 111"/>
                  <a:gd name="T85" fmla="*/ 25 h 49"/>
                  <a:gd name="T86" fmla="*/ 48 w 111"/>
                  <a:gd name="T87" fmla="*/ 27 h 49"/>
                  <a:gd name="T88" fmla="*/ 51 w 111"/>
                  <a:gd name="T89" fmla="*/ 28 h 49"/>
                  <a:gd name="T90" fmla="*/ 49 w 111"/>
                  <a:gd name="T91" fmla="*/ 24 h 49"/>
                  <a:gd name="T92" fmla="*/ 49 w 111"/>
                  <a:gd name="T93" fmla="*/ 19 h 49"/>
                  <a:gd name="T94" fmla="*/ 52 w 111"/>
                  <a:gd name="T95" fmla="*/ 14 h 49"/>
                  <a:gd name="T96" fmla="*/ 57 w 111"/>
                  <a:gd name="T97" fmla="*/ 11 h 49"/>
                  <a:gd name="T98" fmla="*/ 60 w 111"/>
                  <a:gd name="T99" fmla="*/ 9 h 49"/>
                  <a:gd name="T100" fmla="*/ 62 w 111"/>
                  <a:gd name="T101" fmla="*/ 5 h 49"/>
                  <a:gd name="T102" fmla="*/ 66 w 111"/>
                  <a:gd name="T103" fmla="*/ 8 h 49"/>
                  <a:gd name="T104" fmla="*/ 73 w 111"/>
                  <a:gd name="T105" fmla="*/ 8 h 49"/>
                  <a:gd name="T106" fmla="*/ 79 w 111"/>
                  <a:gd name="T10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1" h="49">
                    <a:moveTo>
                      <a:pt x="79" y="0"/>
                    </a:moveTo>
                    <a:lnTo>
                      <a:pt x="81" y="0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7" y="16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09" y="24"/>
                    </a:lnTo>
                    <a:lnTo>
                      <a:pt x="109" y="24"/>
                    </a:lnTo>
                    <a:lnTo>
                      <a:pt x="107" y="25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4" y="25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100" y="25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0" y="30"/>
                    </a:lnTo>
                    <a:lnTo>
                      <a:pt x="101" y="33"/>
                    </a:lnTo>
                    <a:lnTo>
                      <a:pt x="101" y="33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3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2" y="44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3" y="47"/>
                    </a:lnTo>
                    <a:lnTo>
                      <a:pt x="73" y="49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7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7" name="Freeform 340">
                <a:extLst>
                  <a:ext uri="{FF2B5EF4-FFF2-40B4-BE49-F238E27FC236}">
                    <a16:creationId xmlns:a16="http://schemas.microsoft.com/office/drawing/2014/main" id="{003A79B9-0D5A-4741-9A38-3059B424C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9835" y="5199457"/>
                <a:ext cx="6652" cy="2218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8" name="Freeform 341">
                <a:extLst>
                  <a:ext uri="{FF2B5EF4-FFF2-40B4-BE49-F238E27FC236}">
                    <a16:creationId xmlns:a16="http://schemas.microsoft.com/office/drawing/2014/main" id="{A2ADB546-693A-2B4A-8CA2-C9843FB00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8527" y="5445578"/>
                <a:ext cx="638583" cy="1254992"/>
              </a:xfrm>
              <a:custGeom>
                <a:avLst/>
                <a:gdLst>
                  <a:gd name="T0" fmla="*/ 127 w 288"/>
                  <a:gd name="T1" fmla="*/ 561 h 566"/>
                  <a:gd name="T2" fmla="*/ 79 w 288"/>
                  <a:gd name="T3" fmla="*/ 531 h 566"/>
                  <a:gd name="T4" fmla="*/ 121 w 288"/>
                  <a:gd name="T5" fmla="*/ 558 h 566"/>
                  <a:gd name="T6" fmla="*/ 80 w 288"/>
                  <a:gd name="T7" fmla="*/ 561 h 566"/>
                  <a:gd name="T8" fmla="*/ 170 w 288"/>
                  <a:gd name="T9" fmla="*/ 276 h 566"/>
                  <a:gd name="T10" fmla="*/ 126 w 288"/>
                  <a:gd name="T11" fmla="*/ 5 h 566"/>
                  <a:gd name="T12" fmla="*/ 142 w 288"/>
                  <a:gd name="T13" fmla="*/ 4 h 566"/>
                  <a:gd name="T14" fmla="*/ 170 w 288"/>
                  <a:gd name="T15" fmla="*/ 21 h 566"/>
                  <a:gd name="T16" fmla="*/ 208 w 288"/>
                  <a:gd name="T17" fmla="*/ 41 h 566"/>
                  <a:gd name="T18" fmla="*/ 228 w 288"/>
                  <a:gd name="T19" fmla="*/ 60 h 566"/>
                  <a:gd name="T20" fmla="*/ 222 w 288"/>
                  <a:gd name="T21" fmla="*/ 75 h 566"/>
                  <a:gd name="T22" fmla="*/ 238 w 288"/>
                  <a:gd name="T23" fmla="*/ 87 h 566"/>
                  <a:gd name="T24" fmla="*/ 260 w 288"/>
                  <a:gd name="T25" fmla="*/ 86 h 566"/>
                  <a:gd name="T26" fmla="*/ 272 w 288"/>
                  <a:gd name="T27" fmla="*/ 73 h 566"/>
                  <a:gd name="T28" fmla="*/ 285 w 288"/>
                  <a:gd name="T29" fmla="*/ 60 h 566"/>
                  <a:gd name="T30" fmla="*/ 280 w 288"/>
                  <a:gd name="T31" fmla="*/ 84 h 566"/>
                  <a:gd name="T32" fmla="*/ 268 w 288"/>
                  <a:gd name="T33" fmla="*/ 92 h 566"/>
                  <a:gd name="T34" fmla="*/ 255 w 288"/>
                  <a:gd name="T35" fmla="*/ 101 h 566"/>
                  <a:gd name="T36" fmla="*/ 236 w 288"/>
                  <a:gd name="T37" fmla="*/ 123 h 566"/>
                  <a:gd name="T38" fmla="*/ 227 w 288"/>
                  <a:gd name="T39" fmla="*/ 144 h 566"/>
                  <a:gd name="T40" fmla="*/ 224 w 288"/>
                  <a:gd name="T41" fmla="*/ 161 h 566"/>
                  <a:gd name="T42" fmla="*/ 219 w 288"/>
                  <a:gd name="T43" fmla="*/ 194 h 566"/>
                  <a:gd name="T44" fmla="*/ 244 w 288"/>
                  <a:gd name="T45" fmla="*/ 229 h 566"/>
                  <a:gd name="T46" fmla="*/ 176 w 288"/>
                  <a:gd name="T47" fmla="*/ 271 h 566"/>
                  <a:gd name="T48" fmla="*/ 165 w 288"/>
                  <a:gd name="T49" fmla="*/ 287 h 566"/>
                  <a:gd name="T50" fmla="*/ 129 w 288"/>
                  <a:gd name="T51" fmla="*/ 305 h 566"/>
                  <a:gd name="T52" fmla="*/ 129 w 288"/>
                  <a:gd name="T53" fmla="*/ 328 h 566"/>
                  <a:gd name="T54" fmla="*/ 143 w 288"/>
                  <a:gd name="T55" fmla="*/ 327 h 566"/>
                  <a:gd name="T56" fmla="*/ 129 w 288"/>
                  <a:gd name="T57" fmla="*/ 339 h 566"/>
                  <a:gd name="T58" fmla="*/ 120 w 288"/>
                  <a:gd name="T59" fmla="*/ 368 h 566"/>
                  <a:gd name="T60" fmla="*/ 86 w 288"/>
                  <a:gd name="T61" fmla="*/ 396 h 566"/>
                  <a:gd name="T62" fmla="*/ 107 w 288"/>
                  <a:gd name="T63" fmla="*/ 427 h 566"/>
                  <a:gd name="T64" fmla="*/ 85 w 288"/>
                  <a:gd name="T65" fmla="*/ 456 h 566"/>
                  <a:gd name="T66" fmla="*/ 74 w 288"/>
                  <a:gd name="T67" fmla="*/ 468 h 566"/>
                  <a:gd name="T68" fmla="*/ 66 w 288"/>
                  <a:gd name="T69" fmla="*/ 492 h 566"/>
                  <a:gd name="T70" fmla="*/ 74 w 288"/>
                  <a:gd name="T71" fmla="*/ 511 h 566"/>
                  <a:gd name="T72" fmla="*/ 19 w 288"/>
                  <a:gd name="T73" fmla="*/ 500 h 566"/>
                  <a:gd name="T74" fmla="*/ 11 w 288"/>
                  <a:gd name="T75" fmla="*/ 479 h 566"/>
                  <a:gd name="T76" fmla="*/ 0 w 288"/>
                  <a:gd name="T77" fmla="*/ 457 h 566"/>
                  <a:gd name="T78" fmla="*/ 17 w 288"/>
                  <a:gd name="T79" fmla="*/ 437 h 566"/>
                  <a:gd name="T80" fmla="*/ 23 w 288"/>
                  <a:gd name="T81" fmla="*/ 413 h 566"/>
                  <a:gd name="T82" fmla="*/ 27 w 288"/>
                  <a:gd name="T83" fmla="*/ 390 h 566"/>
                  <a:gd name="T84" fmla="*/ 30 w 288"/>
                  <a:gd name="T85" fmla="*/ 372 h 566"/>
                  <a:gd name="T86" fmla="*/ 27 w 288"/>
                  <a:gd name="T87" fmla="*/ 357 h 566"/>
                  <a:gd name="T88" fmla="*/ 22 w 288"/>
                  <a:gd name="T89" fmla="*/ 335 h 566"/>
                  <a:gd name="T90" fmla="*/ 25 w 288"/>
                  <a:gd name="T91" fmla="*/ 317 h 566"/>
                  <a:gd name="T92" fmla="*/ 27 w 288"/>
                  <a:gd name="T93" fmla="*/ 292 h 566"/>
                  <a:gd name="T94" fmla="*/ 31 w 288"/>
                  <a:gd name="T95" fmla="*/ 278 h 566"/>
                  <a:gd name="T96" fmla="*/ 36 w 288"/>
                  <a:gd name="T97" fmla="*/ 254 h 566"/>
                  <a:gd name="T98" fmla="*/ 38 w 288"/>
                  <a:gd name="T99" fmla="*/ 231 h 566"/>
                  <a:gd name="T100" fmla="*/ 45 w 288"/>
                  <a:gd name="T101" fmla="*/ 213 h 566"/>
                  <a:gd name="T102" fmla="*/ 52 w 288"/>
                  <a:gd name="T103" fmla="*/ 194 h 566"/>
                  <a:gd name="T104" fmla="*/ 50 w 288"/>
                  <a:gd name="T105" fmla="*/ 175 h 566"/>
                  <a:gd name="T106" fmla="*/ 47 w 288"/>
                  <a:gd name="T107" fmla="*/ 156 h 566"/>
                  <a:gd name="T108" fmla="*/ 47 w 288"/>
                  <a:gd name="T109" fmla="*/ 139 h 566"/>
                  <a:gd name="T110" fmla="*/ 52 w 288"/>
                  <a:gd name="T111" fmla="*/ 119 h 566"/>
                  <a:gd name="T112" fmla="*/ 64 w 288"/>
                  <a:gd name="T113" fmla="*/ 92 h 566"/>
                  <a:gd name="T114" fmla="*/ 74 w 288"/>
                  <a:gd name="T115" fmla="*/ 75 h 566"/>
                  <a:gd name="T116" fmla="*/ 74 w 288"/>
                  <a:gd name="T117" fmla="*/ 49 h 566"/>
                  <a:gd name="T118" fmla="*/ 91 w 288"/>
                  <a:gd name="T119" fmla="*/ 32 h 566"/>
                  <a:gd name="T120" fmla="*/ 105 w 288"/>
                  <a:gd name="T121" fmla="*/ 2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566">
                    <a:moveTo>
                      <a:pt x="131" y="560"/>
                    </a:moveTo>
                    <a:lnTo>
                      <a:pt x="132" y="560"/>
                    </a:lnTo>
                    <a:lnTo>
                      <a:pt x="135" y="560"/>
                    </a:lnTo>
                    <a:lnTo>
                      <a:pt x="137" y="560"/>
                    </a:lnTo>
                    <a:lnTo>
                      <a:pt x="138" y="560"/>
                    </a:lnTo>
                    <a:lnTo>
                      <a:pt x="138" y="560"/>
                    </a:lnTo>
                    <a:lnTo>
                      <a:pt x="140" y="560"/>
                    </a:lnTo>
                    <a:lnTo>
                      <a:pt x="142" y="560"/>
                    </a:lnTo>
                    <a:lnTo>
                      <a:pt x="142" y="560"/>
                    </a:lnTo>
                    <a:lnTo>
                      <a:pt x="138" y="561"/>
                    </a:lnTo>
                    <a:lnTo>
                      <a:pt x="138" y="561"/>
                    </a:lnTo>
                    <a:lnTo>
                      <a:pt x="134" y="561"/>
                    </a:lnTo>
                    <a:lnTo>
                      <a:pt x="132" y="561"/>
                    </a:lnTo>
                    <a:lnTo>
                      <a:pt x="131" y="561"/>
                    </a:lnTo>
                    <a:lnTo>
                      <a:pt x="129" y="563"/>
                    </a:lnTo>
                    <a:lnTo>
                      <a:pt x="127" y="563"/>
                    </a:lnTo>
                    <a:lnTo>
                      <a:pt x="127" y="561"/>
                    </a:lnTo>
                    <a:lnTo>
                      <a:pt x="129" y="561"/>
                    </a:lnTo>
                    <a:lnTo>
                      <a:pt x="129" y="561"/>
                    </a:lnTo>
                    <a:lnTo>
                      <a:pt x="131" y="560"/>
                    </a:lnTo>
                    <a:lnTo>
                      <a:pt x="131" y="560"/>
                    </a:lnTo>
                    <a:close/>
                    <a:moveTo>
                      <a:pt x="72" y="519"/>
                    </a:moveTo>
                    <a:lnTo>
                      <a:pt x="72" y="519"/>
                    </a:lnTo>
                    <a:lnTo>
                      <a:pt x="75" y="524"/>
                    </a:lnTo>
                    <a:lnTo>
                      <a:pt x="77" y="525"/>
                    </a:lnTo>
                    <a:lnTo>
                      <a:pt x="77" y="527"/>
                    </a:lnTo>
                    <a:lnTo>
                      <a:pt x="75" y="525"/>
                    </a:lnTo>
                    <a:lnTo>
                      <a:pt x="74" y="527"/>
                    </a:lnTo>
                    <a:lnTo>
                      <a:pt x="74" y="528"/>
                    </a:lnTo>
                    <a:lnTo>
                      <a:pt x="74" y="528"/>
                    </a:lnTo>
                    <a:lnTo>
                      <a:pt x="74" y="530"/>
                    </a:lnTo>
                    <a:lnTo>
                      <a:pt x="74" y="530"/>
                    </a:lnTo>
                    <a:lnTo>
                      <a:pt x="75" y="531"/>
                    </a:lnTo>
                    <a:lnTo>
                      <a:pt x="79" y="531"/>
                    </a:lnTo>
                    <a:lnTo>
                      <a:pt x="79" y="531"/>
                    </a:lnTo>
                    <a:lnTo>
                      <a:pt x="80" y="536"/>
                    </a:lnTo>
                    <a:lnTo>
                      <a:pt x="82" y="538"/>
                    </a:lnTo>
                    <a:lnTo>
                      <a:pt x="83" y="538"/>
                    </a:lnTo>
                    <a:lnTo>
                      <a:pt x="85" y="541"/>
                    </a:lnTo>
                    <a:lnTo>
                      <a:pt x="88" y="544"/>
                    </a:lnTo>
                    <a:lnTo>
                      <a:pt x="91" y="546"/>
                    </a:lnTo>
                    <a:lnTo>
                      <a:pt x="94" y="549"/>
                    </a:lnTo>
                    <a:lnTo>
                      <a:pt x="97" y="550"/>
                    </a:lnTo>
                    <a:lnTo>
                      <a:pt x="101" y="552"/>
                    </a:lnTo>
                    <a:lnTo>
                      <a:pt x="102" y="553"/>
                    </a:lnTo>
                    <a:lnTo>
                      <a:pt x="107" y="555"/>
                    </a:lnTo>
                    <a:lnTo>
                      <a:pt x="110" y="557"/>
                    </a:lnTo>
                    <a:lnTo>
                      <a:pt x="113" y="558"/>
                    </a:lnTo>
                    <a:lnTo>
                      <a:pt x="120" y="558"/>
                    </a:lnTo>
                    <a:lnTo>
                      <a:pt x="121" y="558"/>
                    </a:lnTo>
                    <a:lnTo>
                      <a:pt x="121" y="558"/>
                    </a:lnTo>
                    <a:lnTo>
                      <a:pt x="121" y="561"/>
                    </a:lnTo>
                    <a:lnTo>
                      <a:pt x="120" y="563"/>
                    </a:lnTo>
                    <a:lnTo>
                      <a:pt x="118" y="563"/>
                    </a:lnTo>
                    <a:lnTo>
                      <a:pt x="115" y="563"/>
                    </a:lnTo>
                    <a:lnTo>
                      <a:pt x="113" y="563"/>
                    </a:lnTo>
                    <a:lnTo>
                      <a:pt x="112" y="563"/>
                    </a:lnTo>
                    <a:lnTo>
                      <a:pt x="110" y="563"/>
                    </a:lnTo>
                    <a:lnTo>
                      <a:pt x="109" y="565"/>
                    </a:lnTo>
                    <a:lnTo>
                      <a:pt x="107" y="565"/>
                    </a:lnTo>
                    <a:lnTo>
                      <a:pt x="105" y="565"/>
                    </a:lnTo>
                    <a:lnTo>
                      <a:pt x="104" y="566"/>
                    </a:lnTo>
                    <a:lnTo>
                      <a:pt x="102" y="566"/>
                    </a:lnTo>
                    <a:lnTo>
                      <a:pt x="101" y="566"/>
                    </a:lnTo>
                    <a:lnTo>
                      <a:pt x="96" y="563"/>
                    </a:lnTo>
                    <a:lnTo>
                      <a:pt x="93" y="563"/>
                    </a:lnTo>
                    <a:lnTo>
                      <a:pt x="83" y="563"/>
                    </a:lnTo>
                    <a:lnTo>
                      <a:pt x="80" y="561"/>
                    </a:lnTo>
                    <a:lnTo>
                      <a:pt x="77" y="561"/>
                    </a:lnTo>
                    <a:lnTo>
                      <a:pt x="75" y="561"/>
                    </a:lnTo>
                    <a:lnTo>
                      <a:pt x="74" y="561"/>
                    </a:lnTo>
                    <a:lnTo>
                      <a:pt x="72" y="561"/>
                    </a:lnTo>
                    <a:lnTo>
                      <a:pt x="71" y="563"/>
                    </a:lnTo>
                    <a:lnTo>
                      <a:pt x="71" y="558"/>
                    </a:lnTo>
                    <a:lnTo>
                      <a:pt x="72" y="552"/>
                    </a:lnTo>
                    <a:lnTo>
                      <a:pt x="72" y="546"/>
                    </a:lnTo>
                    <a:lnTo>
                      <a:pt x="72" y="541"/>
                    </a:lnTo>
                    <a:lnTo>
                      <a:pt x="72" y="536"/>
                    </a:lnTo>
                    <a:lnTo>
                      <a:pt x="72" y="530"/>
                    </a:lnTo>
                    <a:lnTo>
                      <a:pt x="72" y="525"/>
                    </a:lnTo>
                    <a:lnTo>
                      <a:pt x="72" y="519"/>
                    </a:lnTo>
                    <a:close/>
                    <a:moveTo>
                      <a:pt x="167" y="275"/>
                    </a:moveTo>
                    <a:lnTo>
                      <a:pt x="168" y="275"/>
                    </a:lnTo>
                    <a:lnTo>
                      <a:pt x="168" y="275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6"/>
                    </a:lnTo>
                    <a:lnTo>
                      <a:pt x="167" y="275"/>
                    </a:lnTo>
                    <a:lnTo>
                      <a:pt x="167" y="275"/>
                    </a:lnTo>
                    <a:lnTo>
                      <a:pt x="167" y="275"/>
                    </a:lnTo>
                    <a:close/>
                    <a:moveTo>
                      <a:pt x="107" y="0"/>
                    </a:moveTo>
                    <a:lnTo>
                      <a:pt x="107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12" y="4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23" y="5"/>
                    </a:lnTo>
                    <a:lnTo>
                      <a:pt x="124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2" y="10"/>
                    </a:lnTo>
                    <a:lnTo>
                      <a:pt x="132" y="12"/>
                    </a:lnTo>
                    <a:lnTo>
                      <a:pt x="134" y="15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5" y="12"/>
                    </a:lnTo>
                    <a:lnTo>
                      <a:pt x="135" y="10"/>
                    </a:lnTo>
                    <a:lnTo>
                      <a:pt x="137" y="8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3" y="4"/>
                    </a:lnTo>
                    <a:lnTo>
                      <a:pt x="143" y="4"/>
                    </a:lnTo>
                    <a:lnTo>
                      <a:pt x="149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7" y="5"/>
                    </a:lnTo>
                    <a:lnTo>
                      <a:pt x="157" y="7"/>
                    </a:lnTo>
                    <a:lnTo>
                      <a:pt x="157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8"/>
                    </a:lnTo>
                    <a:lnTo>
                      <a:pt x="162" y="10"/>
                    </a:lnTo>
                    <a:lnTo>
                      <a:pt x="164" y="13"/>
                    </a:lnTo>
                    <a:lnTo>
                      <a:pt x="167" y="16"/>
                    </a:lnTo>
                    <a:lnTo>
                      <a:pt x="168" y="19"/>
                    </a:lnTo>
                    <a:lnTo>
                      <a:pt x="170" y="21"/>
                    </a:lnTo>
                    <a:lnTo>
                      <a:pt x="172" y="23"/>
                    </a:lnTo>
                    <a:lnTo>
                      <a:pt x="173" y="23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6" y="26"/>
                    </a:lnTo>
                    <a:lnTo>
                      <a:pt x="179" y="27"/>
                    </a:lnTo>
                    <a:lnTo>
                      <a:pt x="181" y="29"/>
                    </a:lnTo>
                    <a:lnTo>
                      <a:pt x="181" y="30"/>
                    </a:lnTo>
                    <a:lnTo>
                      <a:pt x="184" y="32"/>
                    </a:lnTo>
                    <a:lnTo>
                      <a:pt x="189" y="34"/>
                    </a:lnTo>
                    <a:lnTo>
                      <a:pt x="192" y="34"/>
                    </a:lnTo>
                    <a:lnTo>
                      <a:pt x="195" y="34"/>
                    </a:lnTo>
                    <a:lnTo>
                      <a:pt x="198" y="35"/>
                    </a:lnTo>
                    <a:lnTo>
                      <a:pt x="202" y="38"/>
                    </a:lnTo>
                    <a:lnTo>
                      <a:pt x="205" y="40"/>
                    </a:lnTo>
                    <a:lnTo>
                      <a:pt x="205" y="40"/>
                    </a:lnTo>
                    <a:lnTo>
                      <a:pt x="208" y="41"/>
                    </a:lnTo>
                    <a:lnTo>
                      <a:pt x="214" y="46"/>
                    </a:lnTo>
                    <a:lnTo>
                      <a:pt x="217" y="46"/>
                    </a:lnTo>
                    <a:lnTo>
                      <a:pt x="219" y="48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2" y="48"/>
                    </a:lnTo>
                    <a:lnTo>
                      <a:pt x="224" y="48"/>
                    </a:lnTo>
                    <a:lnTo>
                      <a:pt x="225" y="49"/>
                    </a:lnTo>
                    <a:lnTo>
                      <a:pt x="228" y="51"/>
                    </a:lnTo>
                    <a:lnTo>
                      <a:pt x="230" y="54"/>
                    </a:lnTo>
                    <a:lnTo>
                      <a:pt x="231" y="56"/>
                    </a:lnTo>
                    <a:lnTo>
                      <a:pt x="231" y="56"/>
                    </a:lnTo>
                    <a:lnTo>
                      <a:pt x="231" y="57"/>
                    </a:lnTo>
                    <a:lnTo>
                      <a:pt x="231" y="57"/>
                    </a:lnTo>
                    <a:lnTo>
                      <a:pt x="230" y="59"/>
                    </a:lnTo>
                    <a:lnTo>
                      <a:pt x="228" y="59"/>
                    </a:lnTo>
                    <a:lnTo>
                      <a:pt x="228" y="60"/>
                    </a:lnTo>
                    <a:lnTo>
                      <a:pt x="228" y="60"/>
                    </a:lnTo>
                    <a:lnTo>
                      <a:pt x="227" y="62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7" y="65"/>
                    </a:lnTo>
                    <a:lnTo>
                      <a:pt x="224" y="67"/>
                    </a:lnTo>
                    <a:lnTo>
                      <a:pt x="224" y="6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2" y="68"/>
                    </a:lnTo>
                    <a:lnTo>
                      <a:pt x="222" y="70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5"/>
                    </a:lnTo>
                    <a:lnTo>
                      <a:pt x="222" y="76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20" y="78"/>
                    </a:lnTo>
                    <a:lnTo>
                      <a:pt x="220" y="78"/>
                    </a:lnTo>
                    <a:lnTo>
                      <a:pt x="219" y="78"/>
                    </a:lnTo>
                    <a:lnTo>
                      <a:pt x="219" y="79"/>
                    </a:lnTo>
                    <a:lnTo>
                      <a:pt x="217" y="79"/>
                    </a:lnTo>
                    <a:lnTo>
                      <a:pt x="217" y="81"/>
                    </a:lnTo>
                    <a:lnTo>
                      <a:pt x="216" y="81"/>
                    </a:lnTo>
                    <a:lnTo>
                      <a:pt x="216" y="82"/>
                    </a:lnTo>
                    <a:lnTo>
                      <a:pt x="217" y="84"/>
                    </a:lnTo>
                    <a:lnTo>
                      <a:pt x="224" y="84"/>
                    </a:lnTo>
                    <a:lnTo>
                      <a:pt x="228" y="84"/>
                    </a:lnTo>
                    <a:lnTo>
                      <a:pt x="235" y="86"/>
                    </a:lnTo>
                    <a:lnTo>
                      <a:pt x="238" y="87"/>
                    </a:lnTo>
                    <a:lnTo>
                      <a:pt x="239" y="86"/>
                    </a:lnTo>
                    <a:lnTo>
                      <a:pt x="241" y="86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6" y="87"/>
                    </a:lnTo>
                    <a:lnTo>
                      <a:pt x="247" y="87"/>
                    </a:lnTo>
                    <a:lnTo>
                      <a:pt x="247" y="89"/>
                    </a:lnTo>
                    <a:lnTo>
                      <a:pt x="249" y="87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52" y="84"/>
                    </a:lnTo>
                    <a:lnTo>
                      <a:pt x="254" y="84"/>
                    </a:lnTo>
                    <a:lnTo>
                      <a:pt x="255" y="84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8" y="86"/>
                    </a:lnTo>
                    <a:lnTo>
                      <a:pt x="260" y="86"/>
                    </a:lnTo>
                    <a:lnTo>
                      <a:pt x="260" y="84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1" y="81"/>
                    </a:lnTo>
                    <a:lnTo>
                      <a:pt x="261" y="81"/>
                    </a:lnTo>
                    <a:lnTo>
                      <a:pt x="263" y="79"/>
                    </a:lnTo>
                    <a:lnTo>
                      <a:pt x="263" y="79"/>
                    </a:lnTo>
                    <a:lnTo>
                      <a:pt x="266" y="79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8" y="76"/>
                    </a:lnTo>
                    <a:lnTo>
                      <a:pt x="269" y="76"/>
                    </a:lnTo>
                    <a:lnTo>
                      <a:pt x="269" y="75"/>
                    </a:lnTo>
                    <a:lnTo>
                      <a:pt x="271" y="75"/>
                    </a:lnTo>
                    <a:lnTo>
                      <a:pt x="271" y="75"/>
                    </a:lnTo>
                    <a:lnTo>
                      <a:pt x="272" y="73"/>
                    </a:lnTo>
                    <a:lnTo>
                      <a:pt x="274" y="68"/>
                    </a:lnTo>
                    <a:lnTo>
                      <a:pt x="274" y="64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6" y="59"/>
                    </a:lnTo>
                    <a:lnTo>
                      <a:pt x="277" y="59"/>
                    </a:lnTo>
                    <a:lnTo>
                      <a:pt x="277" y="57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84" y="57"/>
                    </a:lnTo>
                    <a:lnTo>
                      <a:pt x="284" y="59"/>
                    </a:lnTo>
                    <a:lnTo>
                      <a:pt x="285" y="59"/>
                    </a:lnTo>
                    <a:lnTo>
                      <a:pt x="285" y="60"/>
                    </a:lnTo>
                    <a:lnTo>
                      <a:pt x="285" y="64"/>
                    </a:lnTo>
                    <a:lnTo>
                      <a:pt x="287" y="65"/>
                    </a:lnTo>
                    <a:lnTo>
                      <a:pt x="288" y="68"/>
                    </a:lnTo>
                    <a:lnTo>
                      <a:pt x="288" y="68"/>
                    </a:lnTo>
                    <a:lnTo>
                      <a:pt x="287" y="70"/>
                    </a:lnTo>
                    <a:lnTo>
                      <a:pt x="287" y="71"/>
                    </a:lnTo>
                    <a:lnTo>
                      <a:pt x="287" y="75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8"/>
                    </a:lnTo>
                    <a:lnTo>
                      <a:pt x="287" y="79"/>
                    </a:lnTo>
                    <a:lnTo>
                      <a:pt x="285" y="81"/>
                    </a:lnTo>
                    <a:lnTo>
                      <a:pt x="285" y="82"/>
                    </a:lnTo>
                    <a:lnTo>
                      <a:pt x="284" y="82"/>
                    </a:lnTo>
                    <a:lnTo>
                      <a:pt x="282" y="84"/>
                    </a:lnTo>
                    <a:lnTo>
                      <a:pt x="282" y="84"/>
                    </a:lnTo>
                    <a:lnTo>
                      <a:pt x="280" y="84"/>
                    </a:lnTo>
                    <a:lnTo>
                      <a:pt x="280" y="84"/>
                    </a:lnTo>
                    <a:lnTo>
                      <a:pt x="279" y="86"/>
                    </a:lnTo>
                    <a:lnTo>
                      <a:pt x="279" y="86"/>
                    </a:lnTo>
                    <a:lnTo>
                      <a:pt x="277" y="87"/>
                    </a:lnTo>
                    <a:lnTo>
                      <a:pt x="276" y="87"/>
                    </a:lnTo>
                    <a:lnTo>
                      <a:pt x="276" y="87"/>
                    </a:lnTo>
                    <a:lnTo>
                      <a:pt x="274" y="87"/>
                    </a:lnTo>
                    <a:lnTo>
                      <a:pt x="274" y="87"/>
                    </a:lnTo>
                    <a:lnTo>
                      <a:pt x="272" y="87"/>
                    </a:lnTo>
                    <a:lnTo>
                      <a:pt x="272" y="87"/>
                    </a:lnTo>
                    <a:lnTo>
                      <a:pt x="271" y="89"/>
                    </a:lnTo>
                    <a:lnTo>
                      <a:pt x="271" y="89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8" y="93"/>
                    </a:lnTo>
                    <a:lnTo>
                      <a:pt x="265" y="93"/>
                    </a:lnTo>
                    <a:lnTo>
                      <a:pt x="263" y="95"/>
                    </a:lnTo>
                    <a:lnTo>
                      <a:pt x="263" y="95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8" y="98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58" y="101"/>
                    </a:lnTo>
                    <a:lnTo>
                      <a:pt x="258" y="101"/>
                    </a:lnTo>
                    <a:lnTo>
                      <a:pt x="257" y="101"/>
                    </a:lnTo>
                    <a:lnTo>
                      <a:pt x="257" y="100"/>
                    </a:lnTo>
                    <a:lnTo>
                      <a:pt x="255" y="101"/>
                    </a:lnTo>
                    <a:lnTo>
                      <a:pt x="255" y="101"/>
                    </a:lnTo>
                    <a:lnTo>
                      <a:pt x="255" y="101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4" y="103"/>
                    </a:lnTo>
                    <a:lnTo>
                      <a:pt x="254" y="104"/>
                    </a:lnTo>
                    <a:lnTo>
                      <a:pt x="252" y="104"/>
                    </a:lnTo>
                    <a:lnTo>
                      <a:pt x="250" y="106"/>
                    </a:lnTo>
                    <a:lnTo>
                      <a:pt x="249" y="108"/>
                    </a:lnTo>
                    <a:lnTo>
                      <a:pt x="249" y="111"/>
                    </a:lnTo>
                    <a:lnTo>
                      <a:pt x="247" y="112"/>
                    </a:lnTo>
                    <a:lnTo>
                      <a:pt x="246" y="112"/>
                    </a:lnTo>
                    <a:lnTo>
                      <a:pt x="246" y="114"/>
                    </a:lnTo>
                    <a:lnTo>
                      <a:pt x="244" y="116"/>
                    </a:lnTo>
                    <a:lnTo>
                      <a:pt x="243" y="117"/>
                    </a:lnTo>
                    <a:lnTo>
                      <a:pt x="241" y="120"/>
                    </a:lnTo>
                    <a:lnTo>
                      <a:pt x="238" y="122"/>
                    </a:lnTo>
                    <a:lnTo>
                      <a:pt x="236" y="123"/>
                    </a:lnTo>
                    <a:lnTo>
                      <a:pt x="235" y="123"/>
                    </a:lnTo>
                    <a:lnTo>
                      <a:pt x="235" y="125"/>
                    </a:lnTo>
                    <a:lnTo>
                      <a:pt x="235" y="127"/>
                    </a:lnTo>
                    <a:lnTo>
                      <a:pt x="231" y="128"/>
                    </a:lnTo>
                    <a:lnTo>
                      <a:pt x="231" y="130"/>
                    </a:lnTo>
                    <a:lnTo>
                      <a:pt x="230" y="130"/>
                    </a:lnTo>
                    <a:lnTo>
                      <a:pt x="230" y="131"/>
                    </a:lnTo>
                    <a:lnTo>
                      <a:pt x="230" y="133"/>
                    </a:lnTo>
                    <a:lnTo>
                      <a:pt x="228" y="134"/>
                    </a:lnTo>
                    <a:lnTo>
                      <a:pt x="227" y="136"/>
                    </a:lnTo>
                    <a:lnTo>
                      <a:pt x="228" y="138"/>
                    </a:lnTo>
                    <a:lnTo>
                      <a:pt x="228" y="139"/>
                    </a:lnTo>
                    <a:lnTo>
                      <a:pt x="228" y="141"/>
                    </a:lnTo>
                    <a:lnTo>
                      <a:pt x="227" y="141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5" y="149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5" y="153"/>
                    </a:lnTo>
                    <a:lnTo>
                      <a:pt x="225" y="155"/>
                    </a:lnTo>
                    <a:lnTo>
                      <a:pt x="224" y="155"/>
                    </a:lnTo>
                    <a:lnTo>
                      <a:pt x="224" y="156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4" y="158"/>
                    </a:lnTo>
                    <a:lnTo>
                      <a:pt x="222" y="160"/>
                    </a:lnTo>
                    <a:lnTo>
                      <a:pt x="224" y="161"/>
                    </a:lnTo>
                    <a:lnTo>
                      <a:pt x="224" y="161"/>
                    </a:lnTo>
                    <a:lnTo>
                      <a:pt x="224" y="163"/>
                    </a:lnTo>
                    <a:lnTo>
                      <a:pt x="222" y="166"/>
                    </a:lnTo>
                    <a:lnTo>
                      <a:pt x="222" y="168"/>
                    </a:lnTo>
                    <a:lnTo>
                      <a:pt x="224" y="174"/>
                    </a:lnTo>
                    <a:lnTo>
                      <a:pt x="222" y="174"/>
                    </a:lnTo>
                    <a:lnTo>
                      <a:pt x="222" y="175"/>
                    </a:lnTo>
                    <a:lnTo>
                      <a:pt x="220" y="175"/>
                    </a:lnTo>
                    <a:lnTo>
                      <a:pt x="220" y="175"/>
                    </a:lnTo>
                    <a:lnTo>
                      <a:pt x="219" y="175"/>
                    </a:lnTo>
                    <a:lnTo>
                      <a:pt x="219" y="179"/>
                    </a:lnTo>
                    <a:lnTo>
                      <a:pt x="217" y="185"/>
                    </a:lnTo>
                    <a:lnTo>
                      <a:pt x="217" y="186"/>
                    </a:lnTo>
                    <a:lnTo>
                      <a:pt x="219" y="188"/>
                    </a:lnTo>
                    <a:lnTo>
                      <a:pt x="219" y="190"/>
                    </a:lnTo>
                    <a:lnTo>
                      <a:pt x="219" y="191"/>
                    </a:lnTo>
                    <a:lnTo>
                      <a:pt x="219" y="193"/>
                    </a:lnTo>
                    <a:lnTo>
                      <a:pt x="219" y="194"/>
                    </a:lnTo>
                    <a:lnTo>
                      <a:pt x="219" y="194"/>
                    </a:lnTo>
                    <a:lnTo>
                      <a:pt x="217" y="194"/>
                    </a:lnTo>
                    <a:lnTo>
                      <a:pt x="219" y="197"/>
                    </a:lnTo>
                    <a:lnTo>
                      <a:pt x="219" y="199"/>
                    </a:lnTo>
                    <a:lnTo>
                      <a:pt x="220" y="201"/>
                    </a:lnTo>
                    <a:lnTo>
                      <a:pt x="228" y="205"/>
                    </a:lnTo>
                    <a:lnTo>
                      <a:pt x="231" y="207"/>
                    </a:lnTo>
                    <a:lnTo>
                      <a:pt x="235" y="210"/>
                    </a:lnTo>
                    <a:lnTo>
                      <a:pt x="238" y="212"/>
                    </a:lnTo>
                    <a:lnTo>
                      <a:pt x="238" y="215"/>
                    </a:lnTo>
                    <a:lnTo>
                      <a:pt x="235" y="218"/>
                    </a:lnTo>
                    <a:lnTo>
                      <a:pt x="235" y="221"/>
                    </a:lnTo>
                    <a:lnTo>
                      <a:pt x="235" y="223"/>
                    </a:lnTo>
                    <a:lnTo>
                      <a:pt x="236" y="226"/>
                    </a:lnTo>
                    <a:lnTo>
                      <a:pt x="239" y="227"/>
                    </a:lnTo>
                    <a:lnTo>
                      <a:pt x="241" y="229"/>
                    </a:lnTo>
                    <a:lnTo>
                      <a:pt x="244" y="229"/>
                    </a:lnTo>
                    <a:lnTo>
                      <a:pt x="244" y="229"/>
                    </a:lnTo>
                    <a:lnTo>
                      <a:pt x="244" y="229"/>
                    </a:lnTo>
                    <a:lnTo>
                      <a:pt x="244" y="235"/>
                    </a:lnTo>
                    <a:lnTo>
                      <a:pt x="244" y="237"/>
                    </a:lnTo>
                    <a:lnTo>
                      <a:pt x="244" y="238"/>
                    </a:lnTo>
                    <a:lnTo>
                      <a:pt x="238" y="246"/>
                    </a:lnTo>
                    <a:lnTo>
                      <a:pt x="235" y="251"/>
                    </a:lnTo>
                    <a:lnTo>
                      <a:pt x="233" y="254"/>
                    </a:lnTo>
                    <a:lnTo>
                      <a:pt x="231" y="257"/>
                    </a:lnTo>
                    <a:lnTo>
                      <a:pt x="230" y="259"/>
                    </a:lnTo>
                    <a:lnTo>
                      <a:pt x="222" y="264"/>
                    </a:lnTo>
                    <a:lnTo>
                      <a:pt x="211" y="267"/>
                    </a:lnTo>
                    <a:lnTo>
                      <a:pt x="202" y="270"/>
                    </a:lnTo>
                    <a:lnTo>
                      <a:pt x="198" y="270"/>
                    </a:lnTo>
                    <a:lnTo>
                      <a:pt x="183" y="271"/>
                    </a:lnTo>
                    <a:lnTo>
                      <a:pt x="181" y="273"/>
                    </a:lnTo>
                    <a:lnTo>
                      <a:pt x="176" y="271"/>
                    </a:lnTo>
                    <a:lnTo>
                      <a:pt x="173" y="273"/>
                    </a:lnTo>
                    <a:lnTo>
                      <a:pt x="170" y="271"/>
                    </a:lnTo>
                    <a:lnTo>
                      <a:pt x="167" y="271"/>
                    </a:lnTo>
                    <a:lnTo>
                      <a:pt x="165" y="270"/>
                    </a:lnTo>
                    <a:lnTo>
                      <a:pt x="162" y="270"/>
                    </a:lnTo>
                    <a:lnTo>
                      <a:pt x="162" y="270"/>
                    </a:lnTo>
                    <a:lnTo>
                      <a:pt x="164" y="273"/>
                    </a:lnTo>
                    <a:lnTo>
                      <a:pt x="162" y="275"/>
                    </a:lnTo>
                    <a:lnTo>
                      <a:pt x="164" y="276"/>
                    </a:lnTo>
                    <a:lnTo>
                      <a:pt x="164" y="276"/>
                    </a:lnTo>
                    <a:lnTo>
                      <a:pt x="165" y="278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9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7"/>
                    </a:lnTo>
                    <a:lnTo>
                      <a:pt x="162" y="289"/>
                    </a:lnTo>
                    <a:lnTo>
                      <a:pt x="162" y="294"/>
                    </a:lnTo>
                    <a:lnTo>
                      <a:pt x="161" y="295"/>
                    </a:lnTo>
                    <a:lnTo>
                      <a:pt x="162" y="297"/>
                    </a:lnTo>
                    <a:lnTo>
                      <a:pt x="164" y="301"/>
                    </a:lnTo>
                    <a:lnTo>
                      <a:pt x="164" y="303"/>
                    </a:lnTo>
                    <a:lnTo>
                      <a:pt x="162" y="305"/>
                    </a:lnTo>
                    <a:lnTo>
                      <a:pt x="156" y="308"/>
                    </a:lnTo>
                    <a:lnTo>
                      <a:pt x="154" y="308"/>
                    </a:lnTo>
                    <a:lnTo>
                      <a:pt x="149" y="309"/>
                    </a:lnTo>
                    <a:lnTo>
                      <a:pt x="145" y="309"/>
                    </a:lnTo>
                    <a:lnTo>
                      <a:pt x="142" y="309"/>
                    </a:lnTo>
                    <a:lnTo>
                      <a:pt x="137" y="306"/>
                    </a:lnTo>
                    <a:lnTo>
                      <a:pt x="134" y="305"/>
                    </a:lnTo>
                    <a:lnTo>
                      <a:pt x="129" y="305"/>
                    </a:lnTo>
                    <a:lnTo>
                      <a:pt x="126" y="303"/>
                    </a:lnTo>
                    <a:lnTo>
                      <a:pt x="127" y="303"/>
                    </a:lnTo>
                    <a:lnTo>
                      <a:pt x="127" y="303"/>
                    </a:lnTo>
                    <a:lnTo>
                      <a:pt x="126" y="301"/>
                    </a:lnTo>
                    <a:lnTo>
                      <a:pt x="126" y="301"/>
                    </a:lnTo>
                    <a:lnTo>
                      <a:pt x="123" y="303"/>
                    </a:lnTo>
                    <a:lnTo>
                      <a:pt x="123" y="305"/>
                    </a:lnTo>
                    <a:lnTo>
                      <a:pt x="123" y="306"/>
                    </a:lnTo>
                    <a:lnTo>
                      <a:pt x="121" y="308"/>
                    </a:lnTo>
                    <a:lnTo>
                      <a:pt x="123" y="311"/>
                    </a:lnTo>
                    <a:lnTo>
                      <a:pt x="124" y="316"/>
                    </a:lnTo>
                    <a:lnTo>
                      <a:pt x="124" y="319"/>
                    </a:lnTo>
                    <a:lnTo>
                      <a:pt x="123" y="323"/>
                    </a:lnTo>
                    <a:lnTo>
                      <a:pt x="124" y="325"/>
                    </a:lnTo>
                    <a:lnTo>
                      <a:pt x="126" y="327"/>
                    </a:lnTo>
                    <a:lnTo>
                      <a:pt x="129" y="328"/>
                    </a:lnTo>
                    <a:lnTo>
                      <a:pt x="129" y="328"/>
                    </a:lnTo>
                    <a:lnTo>
                      <a:pt x="131" y="328"/>
                    </a:lnTo>
                    <a:lnTo>
                      <a:pt x="131" y="328"/>
                    </a:lnTo>
                    <a:lnTo>
                      <a:pt x="131" y="328"/>
                    </a:lnTo>
                    <a:lnTo>
                      <a:pt x="131" y="330"/>
                    </a:lnTo>
                    <a:lnTo>
                      <a:pt x="131" y="331"/>
                    </a:lnTo>
                    <a:lnTo>
                      <a:pt x="132" y="331"/>
                    </a:lnTo>
                    <a:lnTo>
                      <a:pt x="135" y="331"/>
                    </a:lnTo>
                    <a:lnTo>
                      <a:pt x="137" y="331"/>
                    </a:lnTo>
                    <a:lnTo>
                      <a:pt x="137" y="330"/>
                    </a:lnTo>
                    <a:lnTo>
                      <a:pt x="138" y="328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7" y="327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3" y="327"/>
                    </a:lnTo>
                    <a:lnTo>
                      <a:pt x="143" y="327"/>
                    </a:lnTo>
                    <a:lnTo>
                      <a:pt x="143" y="328"/>
                    </a:lnTo>
                    <a:lnTo>
                      <a:pt x="145" y="331"/>
                    </a:lnTo>
                    <a:lnTo>
                      <a:pt x="145" y="333"/>
                    </a:lnTo>
                    <a:lnTo>
                      <a:pt x="145" y="336"/>
                    </a:lnTo>
                    <a:lnTo>
                      <a:pt x="143" y="336"/>
                    </a:lnTo>
                    <a:lnTo>
                      <a:pt x="143" y="338"/>
                    </a:lnTo>
                    <a:lnTo>
                      <a:pt x="138" y="339"/>
                    </a:lnTo>
                    <a:lnTo>
                      <a:pt x="137" y="339"/>
                    </a:lnTo>
                    <a:lnTo>
                      <a:pt x="135" y="338"/>
                    </a:lnTo>
                    <a:lnTo>
                      <a:pt x="135" y="335"/>
                    </a:lnTo>
                    <a:lnTo>
                      <a:pt x="134" y="333"/>
                    </a:lnTo>
                    <a:lnTo>
                      <a:pt x="132" y="333"/>
                    </a:lnTo>
                    <a:lnTo>
                      <a:pt x="129" y="333"/>
                    </a:lnTo>
                    <a:lnTo>
                      <a:pt x="127" y="335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9" y="339"/>
                    </a:lnTo>
                    <a:lnTo>
                      <a:pt x="132" y="341"/>
                    </a:lnTo>
                    <a:lnTo>
                      <a:pt x="134" y="341"/>
                    </a:lnTo>
                    <a:lnTo>
                      <a:pt x="134" y="341"/>
                    </a:lnTo>
                    <a:lnTo>
                      <a:pt x="134" y="341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6" y="344"/>
                    </a:lnTo>
                    <a:lnTo>
                      <a:pt x="124" y="346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20" y="352"/>
                    </a:lnTo>
                    <a:lnTo>
                      <a:pt x="120" y="355"/>
                    </a:lnTo>
                    <a:lnTo>
                      <a:pt x="121" y="360"/>
                    </a:lnTo>
                    <a:lnTo>
                      <a:pt x="120" y="361"/>
                    </a:lnTo>
                    <a:lnTo>
                      <a:pt x="120" y="363"/>
                    </a:lnTo>
                    <a:lnTo>
                      <a:pt x="120" y="364"/>
                    </a:lnTo>
                    <a:lnTo>
                      <a:pt x="120" y="368"/>
                    </a:lnTo>
                    <a:lnTo>
                      <a:pt x="115" y="371"/>
                    </a:lnTo>
                    <a:lnTo>
                      <a:pt x="113" y="372"/>
                    </a:lnTo>
                    <a:lnTo>
                      <a:pt x="115" y="374"/>
                    </a:lnTo>
                    <a:lnTo>
                      <a:pt x="115" y="375"/>
                    </a:lnTo>
                    <a:lnTo>
                      <a:pt x="115" y="377"/>
                    </a:lnTo>
                    <a:lnTo>
                      <a:pt x="113" y="377"/>
                    </a:lnTo>
                    <a:lnTo>
                      <a:pt x="107" y="375"/>
                    </a:lnTo>
                    <a:lnTo>
                      <a:pt x="105" y="377"/>
                    </a:lnTo>
                    <a:lnTo>
                      <a:pt x="102" y="379"/>
                    </a:lnTo>
                    <a:lnTo>
                      <a:pt x="102" y="379"/>
                    </a:lnTo>
                    <a:lnTo>
                      <a:pt x="101" y="380"/>
                    </a:lnTo>
                    <a:lnTo>
                      <a:pt x="97" y="380"/>
                    </a:lnTo>
                    <a:lnTo>
                      <a:pt x="96" y="382"/>
                    </a:lnTo>
                    <a:lnTo>
                      <a:pt x="91" y="386"/>
                    </a:lnTo>
                    <a:lnTo>
                      <a:pt x="90" y="390"/>
                    </a:lnTo>
                    <a:lnTo>
                      <a:pt x="86" y="394"/>
                    </a:lnTo>
                    <a:lnTo>
                      <a:pt x="86" y="396"/>
                    </a:lnTo>
                    <a:lnTo>
                      <a:pt x="86" y="398"/>
                    </a:lnTo>
                    <a:lnTo>
                      <a:pt x="86" y="399"/>
                    </a:lnTo>
                    <a:lnTo>
                      <a:pt x="86" y="401"/>
                    </a:lnTo>
                    <a:lnTo>
                      <a:pt x="88" y="402"/>
                    </a:lnTo>
                    <a:lnTo>
                      <a:pt x="90" y="404"/>
                    </a:lnTo>
                    <a:lnTo>
                      <a:pt x="99" y="413"/>
                    </a:lnTo>
                    <a:lnTo>
                      <a:pt x="101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3" y="416"/>
                    </a:lnTo>
                    <a:lnTo>
                      <a:pt x="113" y="418"/>
                    </a:lnTo>
                    <a:lnTo>
                      <a:pt x="113" y="423"/>
                    </a:lnTo>
                    <a:lnTo>
                      <a:pt x="112" y="424"/>
                    </a:lnTo>
                    <a:lnTo>
                      <a:pt x="112" y="426"/>
                    </a:lnTo>
                    <a:lnTo>
                      <a:pt x="109" y="427"/>
                    </a:lnTo>
                    <a:lnTo>
                      <a:pt x="107" y="427"/>
                    </a:lnTo>
                    <a:lnTo>
                      <a:pt x="107" y="427"/>
                    </a:lnTo>
                    <a:lnTo>
                      <a:pt x="109" y="427"/>
                    </a:lnTo>
                    <a:lnTo>
                      <a:pt x="110" y="427"/>
                    </a:lnTo>
                    <a:lnTo>
                      <a:pt x="112" y="427"/>
                    </a:lnTo>
                    <a:lnTo>
                      <a:pt x="112" y="429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10" y="432"/>
                    </a:lnTo>
                    <a:lnTo>
                      <a:pt x="104" y="437"/>
                    </a:lnTo>
                    <a:lnTo>
                      <a:pt x="101" y="438"/>
                    </a:lnTo>
                    <a:lnTo>
                      <a:pt x="99" y="440"/>
                    </a:lnTo>
                    <a:lnTo>
                      <a:pt x="94" y="442"/>
                    </a:lnTo>
                    <a:lnTo>
                      <a:pt x="93" y="443"/>
                    </a:lnTo>
                    <a:lnTo>
                      <a:pt x="91" y="446"/>
                    </a:lnTo>
                    <a:lnTo>
                      <a:pt x="88" y="448"/>
                    </a:lnTo>
                    <a:lnTo>
                      <a:pt x="85" y="454"/>
                    </a:lnTo>
                    <a:lnTo>
                      <a:pt x="85" y="454"/>
                    </a:lnTo>
                    <a:lnTo>
                      <a:pt x="85" y="456"/>
                    </a:lnTo>
                    <a:lnTo>
                      <a:pt x="83" y="465"/>
                    </a:lnTo>
                    <a:lnTo>
                      <a:pt x="83" y="467"/>
                    </a:lnTo>
                    <a:lnTo>
                      <a:pt x="82" y="468"/>
                    </a:lnTo>
                    <a:lnTo>
                      <a:pt x="79" y="470"/>
                    </a:lnTo>
                    <a:lnTo>
                      <a:pt x="77" y="470"/>
                    </a:lnTo>
                    <a:lnTo>
                      <a:pt x="75" y="468"/>
                    </a:lnTo>
                    <a:lnTo>
                      <a:pt x="74" y="467"/>
                    </a:lnTo>
                    <a:lnTo>
                      <a:pt x="72" y="465"/>
                    </a:lnTo>
                    <a:lnTo>
                      <a:pt x="71" y="464"/>
                    </a:lnTo>
                    <a:lnTo>
                      <a:pt x="71" y="464"/>
                    </a:lnTo>
                    <a:lnTo>
                      <a:pt x="72" y="465"/>
                    </a:lnTo>
                    <a:lnTo>
                      <a:pt x="71" y="467"/>
                    </a:lnTo>
                    <a:lnTo>
                      <a:pt x="68" y="467"/>
                    </a:lnTo>
                    <a:lnTo>
                      <a:pt x="66" y="468"/>
                    </a:lnTo>
                    <a:lnTo>
                      <a:pt x="71" y="468"/>
                    </a:lnTo>
                    <a:lnTo>
                      <a:pt x="72" y="468"/>
                    </a:lnTo>
                    <a:lnTo>
                      <a:pt x="74" y="468"/>
                    </a:lnTo>
                    <a:lnTo>
                      <a:pt x="74" y="470"/>
                    </a:lnTo>
                    <a:lnTo>
                      <a:pt x="75" y="472"/>
                    </a:lnTo>
                    <a:lnTo>
                      <a:pt x="74" y="472"/>
                    </a:lnTo>
                    <a:lnTo>
                      <a:pt x="72" y="472"/>
                    </a:lnTo>
                    <a:lnTo>
                      <a:pt x="71" y="473"/>
                    </a:lnTo>
                    <a:lnTo>
                      <a:pt x="68" y="475"/>
                    </a:lnTo>
                    <a:lnTo>
                      <a:pt x="66" y="478"/>
                    </a:lnTo>
                    <a:lnTo>
                      <a:pt x="64" y="479"/>
                    </a:lnTo>
                    <a:lnTo>
                      <a:pt x="64" y="483"/>
                    </a:lnTo>
                    <a:lnTo>
                      <a:pt x="64" y="484"/>
                    </a:lnTo>
                    <a:lnTo>
                      <a:pt x="63" y="486"/>
                    </a:lnTo>
                    <a:lnTo>
                      <a:pt x="61" y="487"/>
                    </a:lnTo>
                    <a:lnTo>
                      <a:pt x="61" y="487"/>
                    </a:lnTo>
                    <a:lnTo>
                      <a:pt x="63" y="487"/>
                    </a:lnTo>
                    <a:lnTo>
                      <a:pt x="63" y="487"/>
                    </a:lnTo>
                    <a:lnTo>
                      <a:pt x="64" y="489"/>
                    </a:lnTo>
                    <a:lnTo>
                      <a:pt x="66" y="492"/>
                    </a:lnTo>
                    <a:lnTo>
                      <a:pt x="66" y="495"/>
                    </a:lnTo>
                    <a:lnTo>
                      <a:pt x="66" y="497"/>
                    </a:lnTo>
                    <a:lnTo>
                      <a:pt x="66" y="497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60" y="498"/>
                    </a:lnTo>
                    <a:lnTo>
                      <a:pt x="60" y="498"/>
                    </a:lnTo>
                    <a:lnTo>
                      <a:pt x="61" y="498"/>
                    </a:lnTo>
                    <a:lnTo>
                      <a:pt x="64" y="500"/>
                    </a:lnTo>
                    <a:lnTo>
                      <a:pt x="66" y="498"/>
                    </a:lnTo>
                    <a:lnTo>
                      <a:pt x="68" y="500"/>
                    </a:lnTo>
                    <a:lnTo>
                      <a:pt x="68" y="500"/>
                    </a:lnTo>
                    <a:lnTo>
                      <a:pt x="71" y="506"/>
                    </a:lnTo>
                    <a:lnTo>
                      <a:pt x="74" y="509"/>
                    </a:lnTo>
                    <a:lnTo>
                      <a:pt x="75" y="513"/>
                    </a:lnTo>
                    <a:lnTo>
                      <a:pt x="74" y="513"/>
                    </a:lnTo>
                    <a:lnTo>
                      <a:pt x="74" y="511"/>
                    </a:lnTo>
                    <a:lnTo>
                      <a:pt x="72" y="511"/>
                    </a:lnTo>
                    <a:lnTo>
                      <a:pt x="71" y="511"/>
                    </a:lnTo>
                    <a:lnTo>
                      <a:pt x="68" y="509"/>
                    </a:lnTo>
                    <a:lnTo>
                      <a:pt x="63" y="509"/>
                    </a:lnTo>
                    <a:lnTo>
                      <a:pt x="60" y="509"/>
                    </a:lnTo>
                    <a:lnTo>
                      <a:pt x="56" y="508"/>
                    </a:lnTo>
                    <a:lnTo>
                      <a:pt x="52" y="506"/>
                    </a:lnTo>
                    <a:lnTo>
                      <a:pt x="45" y="506"/>
                    </a:lnTo>
                    <a:lnTo>
                      <a:pt x="38" y="506"/>
                    </a:lnTo>
                    <a:lnTo>
                      <a:pt x="31" y="506"/>
                    </a:lnTo>
                    <a:lnTo>
                      <a:pt x="27" y="506"/>
                    </a:lnTo>
                    <a:lnTo>
                      <a:pt x="23" y="506"/>
                    </a:lnTo>
                    <a:lnTo>
                      <a:pt x="23" y="505"/>
                    </a:lnTo>
                    <a:lnTo>
                      <a:pt x="23" y="503"/>
                    </a:lnTo>
                    <a:lnTo>
                      <a:pt x="22" y="503"/>
                    </a:lnTo>
                    <a:lnTo>
                      <a:pt x="20" y="502"/>
                    </a:lnTo>
                    <a:lnTo>
                      <a:pt x="19" y="500"/>
                    </a:lnTo>
                    <a:lnTo>
                      <a:pt x="19" y="498"/>
                    </a:lnTo>
                    <a:lnTo>
                      <a:pt x="17" y="497"/>
                    </a:lnTo>
                    <a:lnTo>
                      <a:pt x="17" y="495"/>
                    </a:lnTo>
                    <a:lnTo>
                      <a:pt x="19" y="492"/>
                    </a:lnTo>
                    <a:lnTo>
                      <a:pt x="19" y="490"/>
                    </a:lnTo>
                    <a:lnTo>
                      <a:pt x="17" y="490"/>
                    </a:lnTo>
                    <a:lnTo>
                      <a:pt x="17" y="489"/>
                    </a:lnTo>
                    <a:lnTo>
                      <a:pt x="17" y="487"/>
                    </a:lnTo>
                    <a:lnTo>
                      <a:pt x="19" y="487"/>
                    </a:lnTo>
                    <a:lnTo>
                      <a:pt x="19" y="486"/>
                    </a:lnTo>
                    <a:lnTo>
                      <a:pt x="19" y="483"/>
                    </a:lnTo>
                    <a:lnTo>
                      <a:pt x="19" y="481"/>
                    </a:lnTo>
                    <a:lnTo>
                      <a:pt x="17" y="479"/>
                    </a:lnTo>
                    <a:lnTo>
                      <a:pt x="17" y="479"/>
                    </a:lnTo>
                    <a:lnTo>
                      <a:pt x="15" y="479"/>
                    </a:lnTo>
                    <a:lnTo>
                      <a:pt x="14" y="479"/>
                    </a:lnTo>
                    <a:lnTo>
                      <a:pt x="11" y="479"/>
                    </a:lnTo>
                    <a:lnTo>
                      <a:pt x="11" y="481"/>
                    </a:lnTo>
                    <a:lnTo>
                      <a:pt x="9" y="481"/>
                    </a:lnTo>
                    <a:lnTo>
                      <a:pt x="8" y="483"/>
                    </a:lnTo>
                    <a:lnTo>
                      <a:pt x="6" y="483"/>
                    </a:lnTo>
                    <a:lnTo>
                      <a:pt x="6" y="481"/>
                    </a:lnTo>
                    <a:lnTo>
                      <a:pt x="6" y="479"/>
                    </a:lnTo>
                    <a:lnTo>
                      <a:pt x="4" y="478"/>
                    </a:lnTo>
                    <a:lnTo>
                      <a:pt x="4" y="476"/>
                    </a:lnTo>
                    <a:lnTo>
                      <a:pt x="4" y="475"/>
                    </a:lnTo>
                    <a:lnTo>
                      <a:pt x="3" y="472"/>
                    </a:lnTo>
                    <a:lnTo>
                      <a:pt x="1" y="470"/>
                    </a:lnTo>
                    <a:lnTo>
                      <a:pt x="1" y="468"/>
                    </a:lnTo>
                    <a:lnTo>
                      <a:pt x="1" y="467"/>
                    </a:lnTo>
                    <a:lnTo>
                      <a:pt x="1" y="464"/>
                    </a:lnTo>
                    <a:lnTo>
                      <a:pt x="1" y="462"/>
                    </a:lnTo>
                    <a:lnTo>
                      <a:pt x="0" y="461"/>
                    </a:lnTo>
                    <a:lnTo>
                      <a:pt x="0" y="457"/>
                    </a:lnTo>
                    <a:lnTo>
                      <a:pt x="1" y="457"/>
                    </a:lnTo>
                    <a:lnTo>
                      <a:pt x="1" y="456"/>
                    </a:lnTo>
                    <a:lnTo>
                      <a:pt x="6" y="454"/>
                    </a:lnTo>
                    <a:lnTo>
                      <a:pt x="6" y="453"/>
                    </a:lnTo>
                    <a:lnTo>
                      <a:pt x="8" y="451"/>
                    </a:lnTo>
                    <a:lnTo>
                      <a:pt x="8" y="450"/>
                    </a:lnTo>
                    <a:lnTo>
                      <a:pt x="9" y="450"/>
                    </a:lnTo>
                    <a:lnTo>
                      <a:pt x="11" y="448"/>
                    </a:lnTo>
                    <a:lnTo>
                      <a:pt x="12" y="448"/>
                    </a:lnTo>
                    <a:lnTo>
                      <a:pt x="14" y="446"/>
                    </a:lnTo>
                    <a:lnTo>
                      <a:pt x="14" y="445"/>
                    </a:lnTo>
                    <a:lnTo>
                      <a:pt x="14" y="445"/>
                    </a:lnTo>
                    <a:lnTo>
                      <a:pt x="14" y="443"/>
                    </a:lnTo>
                    <a:lnTo>
                      <a:pt x="14" y="440"/>
                    </a:lnTo>
                    <a:lnTo>
                      <a:pt x="14" y="440"/>
                    </a:lnTo>
                    <a:lnTo>
                      <a:pt x="15" y="438"/>
                    </a:lnTo>
                    <a:lnTo>
                      <a:pt x="17" y="437"/>
                    </a:lnTo>
                    <a:lnTo>
                      <a:pt x="19" y="435"/>
                    </a:lnTo>
                    <a:lnTo>
                      <a:pt x="19" y="432"/>
                    </a:lnTo>
                    <a:lnTo>
                      <a:pt x="17" y="431"/>
                    </a:lnTo>
                    <a:lnTo>
                      <a:pt x="15" y="431"/>
                    </a:lnTo>
                    <a:lnTo>
                      <a:pt x="15" y="429"/>
                    </a:lnTo>
                    <a:lnTo>
                      <a:pt x="15" y="427"/>
                    </a:lnTo>
                    <a:lnTo>
                      <a:pt x="17" y="424"/>
                    </a:lnTo>
                    <a:lnTo>
                      <a:pt x="19" y="423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2" y="418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5" y="416"/>
                    </a:lnTo>
                    <a:lnTo>
                      <a:pt x="25" y="415"/>
                    </a:lnTo>
                    <a:lnTo>
                      <a:pt x="23" y="413"/>
                    </a:lnTo>
                    <a:lnTo>
                      <a:pt x="23" y="413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5" y="409"/>
                    </a:lnTo>
                    <a:lnTo>
                      <a:pt x="27" y="407"/>
                    </a:lnTo>
                    <a:lnTo>
                      <a:pt x="27" y="405"/>
                    </a:lnTo>
                    <a:lnTo>
                      <a:pt x="28" y="405"/>
                    </a:lnTo>
                    <a:lnTo>
                      <a:pt x="27" y="402"/>
                    </a:lnTo>
                    <a:lnTo>
                      <a:pt x="27" y="401"/>
                    </a:lnTo>
                    <a:lnTo>
                      <a:pt x="27" y="399"/>
                    </a:lnTo>
                    <a:lnTo>
                      <a:pt x="25" y="398"/>
                    </a:lnTo>
                    <a:lnTo>
                      <a:pt x="25" y="398"/>
                    </a:lnTo>
                    <a:lnTo>
                      <a:pt x="25" y="396"/>
                    </a:lnTo>
                    <a:lnTo>
                      <a:pt x="28" y="394"/>
                    </a:lnTo>
                    <a:lnTo>
                      <a:pt x="28" y="393"/>
                    </a:lnTo>
                    <a:lnTo>
                      <a:pt x="28" y="393"/>
                    </a:lnTo>
                    <a:lnTo>
                      <a:pt x="27" y="391"/>
                    </a:lnTo>
                    <a:lnTo>
                      <a:pt x="27" y="390"/>
                    </a:lnTo>
                    <a:lnTo>
                      <a:pt x="27" y="386"/>
                    </a:lnTo>
                    <a:lnTo>
                      <a:pt x="28" y="386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3" y="382"/>
                    </a:lnTo>
                    <a:lnTo>
                      <a:pt x="33" y="380"/>
                    </a:lnTo>
                    <a:lnTo>
                      <a:pt x="31" y="380"/>
                    </a:lnTo>
                    <a:lnTo>
                      <a:pt x="30" y="377"/>
                    </a:lnTo>
                    <a:lnTo>
                      <a:pt x="28" y="375"/>
                    </a:lnTo>
                    <a:lnTo>
                      <a:pt x="25" y="375"/>
                    </a:lnTo>
                    <a:lnTo>
                      <a:pt x="22" y="375"/>
                    </a:lnTo>
                    <a:lnTo>
                      <a:pt x="22" y="374"/>
                    </a:lnTo>
                    <a:lnTo>
                      <a:pt x="22" y="372"/>
                    </a:lnTo>
                    <a:lnTo>
                      <a:pt x="23" y="372"/>
                    </a:lnTo>
                    <a:lnTo>
                      <a:pt x="27" y="372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31" y="372"/>
                    </a:lnTo>
                    <a:lnTo>
                      <a:pt x="33" y="372"/>
                    </a:lnTo>
                    <a:lnTo>
                      <a:pt x="34" y="372"/>
                    </a:lnTo>
                    <a:lnTo>
                      <a:pt x="34" y="369"/>
                    </a:lnTo>
                    <a:lnTo>
                      <a:pt x="34" y="369"/>
                    </a:lnTo>
                    <a:lnTo>
                      <a:pt x="36" y="368"/>
                    </a:lnTo>
                    <a:lnTo>
                      <a:pt x="34" y="366"/>
                    </a:lnTo>
                    <a:lnTo>
                      <a:pt x="33" y="366"/>
                    </a:lnTo>
                    <a:lnTo>
                      <a:pt x="25" y="366"/>
                    </a:lnTo>
                    <a:lnTo>
                      <a:pt x="25" y="364"/>
                    </a:lnTo>
                    <a:lnTo>
                      <a:pt x="25" y="363"/>
                    </a:lnTo>
                    <a:lnTo>
                      <a:pt x="25" y="361"/>
                    </a:lnTo>
                    <a:lnTo>
                      <a:pt x="25" y="361"/>
                    </a:lnTo>
                    <a:lnTo>
                      <a:pt x="27" y="360"/>
                    </a:lnTo>
                    <a:lnTo>
                      <a:pt x="27" y="358"/>
                    </a:lnTo>
                    <a:lnTo>
                      <a:pt x="28" y="358"/>
                    </a:lnTo>
                    <a:lnTo>
                      <a:pt x="27" y="357"/>
                    </a:lnTo>
                    <a:lnTo>
                      <a:pt x="27" y="355"/>
                    </a:lnTo>
                    <a:lnTo>
                      <a:pt x="27" y="353"/>
                    </a:lnTo>
                    <a:lnTo>
                      <a:pt x="27" y="352"/>
                    </a:lnTo>
                    <a:lnTo>
                      <a:pt x="27" y="352"/>
                    </a:lnTo>
                    <a:lnTo>
                      <a:pt x="25" y="350"/>
                    </a:lnTo>
                    <a:lnTo>
                      <a:pt x="25" y="349"/>
                    </a:lnTo>
                    <a:lnTo>
                      <a:pt x="25" y="347"/>
                    </a:lnTo>
                    <a:lnTo>
                      <a:pt x="25" y="347"/>
                    </a:lnTo>
                    <a:lnTo>
                      <a:pt x="27" y="346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5" y="344"/>
                    </a:lnTo>
                    <a:lnTo>
                      <a:pt x="22" y="342"/>
                    </a:lnTo>
                    <a:lnTo>
                      <a:pt x="22" y="342"/>
                    </a:lnTo>
                    <a:lnTo>
                      <a:pt x="20" y="341"/>
                    </a:lnTo>
                    <a:lnTo>
                      <a:pt x="22" y="338"/>
                    </a:lnTo>
                    <a:lnTo>
                      <a:pt x="22" y="335"/>
                    </a:lnTo>
                    <a:lnTo>
                      <a:pt x="20" y="335"/>
                    </a:lnTo>
                    <a:lnTo>
                      <a:pt x="22" y="333"/>
                    </a:lnTo>
                    <a:lnTo>
                      <a:pt x="22" y="331"/>
                    </a:lnTo>
                    <a:lnTo>
                      <a:pt x="22" y="330"/>
                    </a:lnTo>
                    <a:lnTo>
                      <a:pt x="22" y="328"/>
                    </a:lnTo>
                    <a:lnTo>
                      <a:pt x="22" y="328"/>
                    </a:lnTo>
                    <a:lnTo>
                      <a:pt x="22" y="327"/>
                    </a:lnTo>
                    <a:lnTo>
                      <a:pt x="22" y="327"/>
                    </a:lnTo>
                    <a:lnTo>
                      <a:pt x="23" y="327"/>
                    </a:lnTo>
                    <a:lnTo>
                      <a:pt x="23" y="327"/>
                    </a:lnTo>
                    <a:lnTo>
                      <a:pt x="25" y="327"/>
                    </a:lnTo>
                    <a:lnTo>
                      <a:pt x="27" y="325"/>
                    </a:lnTo>
                    <a:lnTo>
                      <a:pt x="27" y="325"/>
                    </a:lnTo>
                    <a:lnTo>
                      <a:pt x="27" y="323"/>
                    </a:lnTo>
                    <a:lnTo>
                      <a:pt x="25" y="320"/>
                    </a:lnTo>
                    <a:lnTo>
                      <a:pt x="25" y="317"/>
                    </a:lnTo>
                    <a:lnTo>
                      <a:pt x="25" y="317"/>
                    </a:lnTo>
                    <a:lnTo>
                      <a:pt x="25" y="316"/>
                    </a:lnTo>
                    <a:lnTo>
                      <a:pt x="25" y="314"/>
                    </a:lnTo>
                    <a:lnTo>
                      <a:pt x="25" y="311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28" y="295"/>
                    </a:lnTo>
                    <a:lnTo>
                      <a:pt x="27" y="295"/>
                    </a:lnTo>
                    <a:lnTo>
                      <a:pt x="27" y="294"/>
                    </a:lnTo>
                    <a:lnTo>
                      <a:pt x="25" y="292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7" y="290"/>
                    </a:lnTo>
                    <a:lnTo>
                      <a:pt x="28" y="290"/>
                    </a:lnTo>
                    <a:lnTo>
                      <a:pt x="28" y="289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28" y="284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8" y="283"/>
                    </a:lnTo>
                    <a:lnTo>
                      <a:pt x="30" y="283"/>
                    </a:lnTo>
                    <a:lnTo>
                      <a:pt x="30" y="283"/>
                    </a:lnTo>
                    <a:lnTo>
                      <a:pt x="30" y="283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1" y="279"/>
                    </a:lnTo>
                    <a:lnTo>
                      <a:pt x="31" y="278"/>
                    </a:lnTo>
                    <a:lnTo>
                      <a:pt x="31" y="276"/>
                    </a:lnTo>
                    <a:lnTo>
                      <a:pt x="31" y="273"/>
                    </a:lnTo>
                    <a:lnTo>
                      <a:pt x="31" y="271"/>
                    </a:lnTo>
                    <a:lnTo>
                      <a:pt x="33" y="271"/>
                    </a:lnTo>
                    <a:lnTo>
                      <a:pt x="33" y="270"/>
                    </a:lnTo>
                    <a:lnTo>
                      <a:pt x="34" y="270"/>
                    </a:lnTo>
                    <a:lnTo>
                      <a:pt x="36" y="268"/>
                    </a:lnTo>
                    <a:lnTo>
                      <a:pt x="38" y="268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9" y="265"/>
                    </a:lnTo>
                    <a:lnTo>
                      <a:pt x="39" y="264"/>
                    </a:lnTo>
                    <a:lnTo>
                      <a:pt x="38" y="264"/>
                    </a:lnTo>
                    <a:lnTo>
                      <a:pt x="38" y="260"/>
                    </a:lnTo>
                    <a:lnTo>
                      <a:pt x="38" y="259"/>
                    </a:lnTo>
                    <a:lnTo>
                      <a:pt x="38" y="256"/>
                    </a:lnTo>
                    <a:lnTo>
                      <a:pt x="36" y="254"/>
                    </a:lnTo>
                    <a:lnTo>
                      <a:pt x="34" y="253"/>
                    </a:lnTo>
                    <a:lnTo>
                      <a:pt x="34" y="249"/>
                    </a:lnTo>
                    <a:lnTo>
                      <a:pt x="34" y="248"/>
                    </a:lnTo>
                    <a:lnTo>
                      <a:pt x="36" y="246"/>
                    </a:lnTo>
                    <a:lnTo>
                      <a:pt x="34" y="246"/>
                    </a:lnTo>
                    <a:lnTo>
                      <a:pt x="34" y="245"/>
                    </a:lnTo>
                    <a:lnTo>
                      <a:pt x="34" y="243"/>
                    </a:lnTo>
                    <a:lnTo>
                      <a:pt x="36" y="242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5"/>
                    </a:lnTo>
                    <a:lnTo>
                      <a:pt x="36" y="234"/>
                    </a:lnTo>
                    <a:lnTo>
                      <a:pt x="36" y="234"/>
                    </a:lnTo>
                    <a:lnTo>
                      <a:pt x="36" y="232"/>
                    </a:lnTo>
                    <a:lnTo>
                      <a:pt x="36" y="231"/>
                    </a:lnTo>
                    <a:lnTo>
                      <a:pt x="38" y="231"/>
                    </a:lnTo>
                    <a:lnTo>
                      <a:pt x="39" y="229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1" y="229"/>
                    </a:lnTo>
                    <a:lnTo>
                      <a:pt x="41" y="229"/>
                    </a:lnTo>
                    <a:lnTo>
                      <a:pt x="41" y="227"/>
                    </a:lnTo>
                    <a:lnTo>
                      <a:pt x="42" y="226"/>
                    </a:lnTo>
                    <a:lnTo>
                      <a:pt x="44" y="226"/>
                    </a:lnTo>
                    <a:lnTo>
                      <a:pt x="45" y="224"/>
                    </a:lnTo>
                    <a:lnTo>
                      <a:pt x="45" y="224"/>
                    </a:lnTo>
                    <a:lnTo>
                      <a:pt x="45" y="223"/>
                    </a:lnTo>
                    <a:lnTo>
                      <a:pt x="45" y="221"/>
                    </a:lnTo>
                    <a:lnTo>
                      <a:pt x="47" y="219"/>
                    </a:lnTo>
                    <a:lnTo>
                      <a:pt x="45" y="216"/>
                    </a:lnTo>
                    <a:lnTo>
                      <a:pt x="45" y="21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2"/>
                    </a:lnTo>
                    <a:lnTo>
                      <a:pt x="44" y="212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5" y="210"/>
                    </a:lnTo>
                    <a:lnTo>
                      <a:pt x="45" y="208"/>
                    </a:lnTo>
                    <a:lnTo>
                      <a:pt x="47" y="205"/>
                    </a:lnTo>
                    <a:lnTo>
                      <a:pt x="47" y="204"/>
                    </a:lnTo>
                    <a:lnTo>
                      <a:pt x="47" y="202"/>
                    </a:lnTo>
                    <a:lnTo>
                      <a:pt x="47" y="202"/>
                    </a:lnTo>
                    <a:lnTo>
                      <a:pt x="49" y="201"/>
                    </a:lnTo>
                    <a:lnTo>
                      <a:pt x="49" y="199"/>
                    </a:lnTo>
                    <a:lnTo>
                      <a:pt x="50" y="197"/>
                    </a:lnTo>
                    <a:lnTo>
                      <a:pt x="50" y="197"/>
                    </a:lnTo>
                    <a:lnTo>
                      <a:pt x="50" y="196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3" y="190"/>
                    </a:lnTo>
                    <a:lnTo>
                      <a:pt x="53" y="186"/>
                    </a:lnTo>
                    <a:lnTo>
                      <a:pt x="53" y="183"/>
                    </a:lnTo>
                    <a:lnTo>
                      <a:pt x="55" y="182"/>
                    </a:lnTo>
                    <a:lnTo>
                      <a:pt x="55" y="180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3" y="179"/>
                    </a:lnTo>
                    <a:lnTo>
                      <a:pt x="52" y="179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2" y="174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50" y="171"/>
                    </a:lnTo>
                    <a:lnTo>
                      <a:pt x="49" y="168"/>
                    </a:lnTo>
                    <a:lnTo>
                      <a:pt x="50" y="166"/>
                    </a:lnTo>
                    <a:lnTo>
                      <a:pt x="49" y="164"/>
                    </a:lnTo>
                    <a:lnTo>
                      <a:pt x="49" y="163"/>
                    </a:lnTo>
                    <a:lnTo>
                      <a:pt x="47" y="163"/>
                    </a:lnTo>
                    <a:lnTo>
                      <a:pt x="47" y="161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4" y="153"/>
                    </a:lnTo>
                    <a:lnTo>
                      <a:pt x="44" y="152"/>
                    </a:lnTo>
                    <a:lnTo>
                      <a:pt x="44" y="149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5" y="144"/>
                    </a:lnTo>
                    <a:lnTo>
                      <a:pt x="45" y="144"/>
                    </a:lnTo>
                    <a:lnTo>
                      <a:pt x="47" y="144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2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7" y="139"/>
                    </a:lnTo>
                    <a:lnTo>
                      <a:pt x="49" y="138"/>
                    </a:lnTo>
                    <a:lnTo>
                      <a:pt x="49" y="134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0" y="133"/>
                    </a:lnTo>
                    <a:lnTo>
                      <a:pt x="52" y="131"/>
                    </a:lnTo>
                    <a:lnTo>
                      <a:pt x="53" y="131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3" y="123"/>
                    </a:lnTo>
                    <a:lnTo>
                      <a:pt x="52" y="119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3" y="112"/>
                    </a:lnTo>
                    <a:lnTo>
                      <a:pt x="55" y="112"/>
                    </a:lnTo>
                    <a:lnTo>
                      <a:pt x="55" y="111"/>
                    </a:lnTo>
                    <a:lnTo>
                      <a:pt x="55" y="108"/>
                    </a:lnTo>
                    <a:lnTo>
                      <a:pt x="55" y="104"/>
                    </a:lnTo>
                    <a:lnTo>
                      <a:pt x="56" y="104"/>
                    </a:lnTo>
                    <a:lnTo>
                      <a:pt x="56" y="101"/>
                    </a:lnTo>
                    <a:lnTo>
                      <a:pt x="58" y="100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1" y="97"/>
                    </a:lnTo>
                    <a:lnTo>
                      <a:pt x="63" y="95"/>
                    </a:lnTo>
                    <a:lnTo>
                      <a:pt x="64" y="93"/>
                    </a:lnTo>
                    <a:lnTo>
                      <a:pt x="64" y="92"/>
                    </a:lnTo>
                    <a:lnTo>
                      <a:pt x="64" y="90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9" y="82"/>
                    </a:lnTo>
                    <a:lnTo>
                      <a:pt x="69" y="81"/>
                    </a:lnTo>
                    <a:lnTo>
                      <a:pt x="71" y="81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2" y="81"/>
                    </a:lnTo>
                    <a:lnTo>
                      <a:pt x="75" y="81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4" y="75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4" y="68"/>
                    </a:lnTo>
                    <a:lnTo>
                      <a:pt x="75" y="67"/>
                    </a:lnTo>
                    <a:lnTo>
                      <a:pt x="74" y="65"/>
                    </a:lnTo>
                    <a:lnTo>
                      <a:pt x="74" y="60"/>
                    </a:lnTo>
                    <a:lnTo>
                      <a:pt x="72" y="59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2" y="52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5" y="5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0" y="38"/>
                    </a:lnTo>
                    <a:lnTo>
                      <a:pt x="82" y="37"/>
                    </a:lnTo>
                    <a:lnTo>
                      <a:pt x="86" y="35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3" y="27"/>
                    </a:lnTo>
                    <a:lnTo>
                      <a:pt x="94" y="23"/>
                    </a:lnTo>
                    <a:lnTo>
                      <a:pt x="94" y="18"/>
                    </a:lnTo>
                    <a:lnTo>
                      <a:pt x="93" y="16"/>
                    </a:lnTo>
                    <a:lnTo>
                      <a:pt x="93" y="15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0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9" name="Freeform 342">
                <a:extLst>
                  <a:ext uri="{FF2B5EF4-FFF2-40B4-BE49-F238E27FC236}">
                    <a16:creationId xmlns:a16="http://schemas.microsoft.com/office/drawing/2014/main" id="{1245F9CE-9B69-4942-8FDA-1F8941EF6C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2458" y="4880166"/>
                <a:ext cx="394679" cy="441244"/>
              </a:xfrm>
              <a:custGeom>
                <a:avLst/>
                <a:gdLst>
                  <a:gd name="T0" fmla="*/ 42 w 178"/>
                  <a:gd name="T1" fmla="*/ 22 h 199"/>
                  <a:gd name="T2" fmla="*/ 66 w 178"/>
                  <a:gd name="T3" fmla="*/ 22 h 199"/>
                  <a:gd name="T4" fmla="*/ 72 w 178"/>
                  <a:gd name="T5" fmla="*/ 25 h 199"/>
                  <a:gd name="T6" fmla="*/ 75 w 178"/>
                  <a:gd name="T7" fmla="*/ 37 h 199"/>
                  <a:gd name="T8" fmla="*/ 79 w 178"/>
                  <a:gd name="T9" fmla="*/ 44 h 199"/>
                  <a:gd name="T10" fmla="*/ 88 w 178"/>
                  <a:gd name="T11" fmla="*/ 54 h 199"/>
                  <a:gd name="T12" fmla="*/ 98 w 178"/>
                  <a:gd name="T13" fmla="*/ 52 h 199"/>
                  <a:gd name="T14" fmla="*/ 110 w 178"/>
                  <a:gd name="T15" fmla="*/ 52 h 199"/>
                  <a:gd name="T16" fmla="*/ 112 w 178"/>
                  <a:gd name="T17" fmla="*/ 41 h 199"/>
                  <a:gd name="T18" fmla="*/ 128 w 178"/>
                  <a:gd name="T19" fmla="*/ 37 h 199"/>
                  <a:gd name="T20" fmla="*/ 129 w 178"/>
                  <a:gd name="T21" fmla="*/ 41 h 199"/>
                  <a:gd name="T22" fmla="*/ 146 w 178"/>
                  <a:gd name="T23" fmla="*/ 43 h 199"/>
                  <a:gd name="T24" fmla="*/ 148 w 178"/>
                  <a:gd name="T25" fmla="*/ 62 h 199"/>
                  <a:gd name="T26" fmla="*/ 150 w 178"/>
                  <a:gd name="T27" fmla="*/ 79 h 199"/>
                  <a:gd name="T28" fmla="*/ 153 w 178"/>
                  <a:gd name="T29" fmla="*/ 92 h 199"/>
                  <a:gd name="T30" fmla="*/ 153 w 178"/>
                  <a:gd name="T31" fmla="*/ 98 h 199"/>
                  <a:gd name="T32" fmla="*/ 159 w 178"/>
                  <a:gd name="T33" fmla="*/ 96 h 199"/>
                  <a:gd name="T34" fmla="*/ 172 w 178"/>
                  <a:gd name="T35" fmla="*/ 95 h 199"/>
                  <a:gd name="T36" fmla="*/ 178 w 178"/>
                  <a:gd name="T37" fmla="*/ 93 h 199"/>
                  <a:gd name="T38" fmla="*/ 178 w 178"/>
                  <a:gd name="T39" fmla="*/ 103 h 199"/>
                  <a:gd name="T40" fmla="*/ 176 w 178"/>
                  <a:gd name="T41" fmla="*/ 111 h 199"/>
                  <a:gd name="T42" fmla="*/ 176 w 178"/>
                  <a:gd name="T43" fmla="*/ 122 h 199"/>
                  <a:gd name="T44" fmla="*/ 148 w 178"/>
                  <a:gd name="T45" fmla="*/ 125 h 199"/>
                  <a:gd name="T46" fmla="*/ 151 w 178"/>
                  <a:gd name="T47" fmla="*/ 178 h 199"/>
                  <a:gd name="T48" fmla="*/ 162 w 178"/>
                  <a:gd name="T49" fmla="*/ 188 h 199"/>
                  <a:gd name="T50" fmla="*/ 148 w 178"/>
                  <a:gd name="T51" fmla="*/ 197 h 199"/>
                  <a:gd name="T52" fmla="*/ 132 w 178"/>
                  <a:gd name="T53" fmla="*/ 199 h 199"/>
                  <a:gd name="T54" fmla="*/ 118 w 178"/>
                  <a:gd name="T55" fmla="*/ 197 h 199"/>
                  <a:gd name="T56" fmla="*/ 102 w 178"/>
                  <a:gd name="T57" fmla="*/ 196 h 199"/>
                  <a:gd name="T58" fmla="*/ 96 w 178"/>
                  <a:gd name="T59" fmla="*/ 189 h 199"/>
                  <a:gd name="T60" fmla="*/ 69 w 178"/>
                  <a:gd name="T61" fmla="*/ 189 h 199"/>
                  <a:gd name="T62" fmla="*/ 39 w 178"/>
                  <a:gd name="T63" fmla="*/ 189 h 199"/>
                  <a:gd name="T64" fmla="*/ 30 w 178"/>
                  <a:gd name="T65" fmla="*/ 188 h 199"/>
                  <a:gd name="T66" fmla="*/ 22 w 178"/>
                  <a:gd name="T67" fmla="*/ 183 h 199"/>
                  <a:gd name="T68" fmla="*/ 12 w 178"/>
                  <a:gd name="T69" fmla="*/ 186 h 199"/>
                  <a:gd name="T70" fmla="*/ 3 w 178"/>
                  <a:gd name="T71" fmla="*/ 188 h 199"/>
                  <a:gd name="T72" fmla="*/ 1 w 178"/>
                  <a:gd name="T73" fmla="*/ 167 h 199"/>
                  <a:gd name="T74" fmla="*/ 5 w 178"/>
                  <a:gd name="T75" fmla="*/ 158 h 199"/>
                  <a:gd name="T76" fmla="*/ 19 w 178"/>
                  <a:gd name="T77" fmla="*/ 122 h 199"/>
                  <a:gd name="T78" fmla="*/ 30 w 178"/>
                  <a:gd name="T79" fmla="*/ 103 h 199"/>
                  <a:gd name="T80" fmla="*/ 27 w 178"/>
                  <a:gd name="T81" fmla="*/ 87 h 199"/>
                  <a:gd name="T82" fmla="*/ 20 w 178"/>
                  <a:gd name="T83" fmla="*/ 73 h 199"/>
                  <a:gd name="T84" fmla="*/ 20 w 178"/>
                  <a:gd name="T85" fmla="*/ 66 h 199"/>
                  <a:gd name="T86" fmla="*/ 23 w 178"/>
                  <a:gd name="T87" fmla="*/ 59 h 199"/>
                  <a:gd name="T88" fmla="*/ 9 w 178"/>
                  <a:gd name="T89" fmla="*/ 29 h 199"/>
                  <a:gd name="T90" fmla="*/ 16 w 178"/>
                  <a:gd name="T91" fmla="*/ 24 h 199"/>
                  <a:gd name="T92" fmla="*/ 23 w 178"/>
                  <a:gd name="T93" fmla="*/ 21 h 199"/>
                  <a:gd name="T94" fmla="*/ 19 w 178"/>
                  <a:gd name="T95" fmla="*/ 3 h 199"/>
                  <a:gd name="T96" fmla="*/ 12 w 178"/>
                  <a:gd name="T97" fmla="*/ 8 h 199"/>
                  <a:gd name="T98" fmla="*/ 12 w 178"/>
                  <a:gd name="T99" fmla="*/ 11 h 199"/>
                  <a:gd name="T100" fmla="*/ 8 w 178"/>
                  <a:gd name="T101" fmla="*/ 21 h 199"/>
                  <a:gd name="T102" fmla="*/ 6 w 178"/>
                  <a:gd name="T103" fmla="*/ 11 h 199"/>
                  <a:gd name="T104" fmla="*/ 9 w 178"/>
                  <a:gd name="T105" fmla="*/ 5 h 199"/>
                  <a:gd name="T106" fmla="*/ 14 w 178"/>
                  <a:gd name="T107" fmla="*/ 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8" h="199">
                    <a:moveTo>
                      <a:pt x="30" y="21"/>
                    </a:move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9" y="22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63" y="22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5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80" y="48"/>
                    </a:lnTo>
                    <a:lnTo>
                      <a:pt x="82" y="51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4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101" y="5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10" y="52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2" y="46"/>
                    </a:lnTo>
                    <a:lnTo>
                      <a:pt x="112" y="44"/>
                    </a:lnTo>
                    <a:lnTo>
                      <a:pt x="112" y="43"/>
                    </a:lnTo>
                    <a:lnTo>
                      <a:pt x="112" y="41"/>
                    </a:lnTo>
                    <a:lnTo>
                      <a:pt x="113" y="40"/>
                    </a:lnTo>
                    <a:lnTo>
                      <a:pt x="115" y="38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3" y="37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7"/>
                    </a:lnTo>
                    <a:lnTo>
                      <a:pt x="128" y="40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1"/>
                    </a:lnTo>
                    <a:lnTo>
                      <a:pt x="134" y="41"/>
                    </a:lnTo>
                    <a:lnTo>
                      <a:pt x="137" y="43"/>
                    </a:lnTo>
                    <a:lnTo>
                      <a:pt x="142" y="43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5" y="51"/>
                    </a:lnTo>
                    <a:lnTo>
                      <a:pt x="146" y="54"/>
                    </a:lnTo>
                    <a:lnTo>
                      <a:pt x="148" y="57"/>
                    </a:lnTo>
                    <a:lnTo>
                      <a:pt x="148" y="62"/>
                    </a:lnTo>
                    <a:lnTo>
                      <a:pt x="146" y="65"/>
                    </a:lnTo>
                    <a:lnTo>
                      <a:pt x="146" y="70"/>
                    </a:lnTo>
                    <a:lnTo>
                      <a:pt x="146" y="74"/>
                    </a:lnTo>
                    <a:lnTo>
                      <a:pt x="146" y="76"/>
                    </a:lnTo>
                    <a:lnTo>
                      <a:pt x="148" y="77"/>
                    </a:lnTo>
                    <a:lnTo>
                      <a:pt x="150" y="79"/>
                    </a:lnTo>
                    <a:lnTo>
                      <a:pt x="151" y="82"/>
                    </a:lnTo>
                    <a:lnTo>
                      <a:pt x="153" y="85"/>
                    </a:lnTo>
                    <a:lnTo>
                      <a:pt x="153" y="87"/>
                    </a:lnTo>
                    <a:lnTo>
                      <a:pt x="153" y="88"/>
                    </a:lnTo>
                    <a:lnTo>
                      <a:pt x="153" y="90"/>
                    </a:lnTo>
                    <a:lnTo>
                      <a:pt x="153" y="92"/>
                    </a:lnTo>
                    <a:lnTo>
                      <a:pt x="153" y="93"/>
                    </a:lnTo>
                    <a:lnTo>
                      <a:pt x="151" y="93"/>
                    </a:lnTo>
                    <a:lnTo>
                      <a:pt x="151" y="95"/>
                    </a:lnTo>
                    <a:lnTo>
                      <a:pt x="151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4" y="98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9" y="96"/>
                    </a:lnTo>
                    <a:lnTo>
                      <a:pt x="161" y="96"/>
                    </a:lnTo>
                    <a:lnTo>
                      <a:pt x="164" y="96"/>
                    </a:lnTo>
                    <a:lnTo>
                      <a:pt x="165" y="96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2" y="95"/>
                    </a:lnTo>
                    <a:lnTo>
                      <a:pt x="173" y="96"/>
                    </a:lnTo>
                    <a:lnTo>
                      <a:pt x="175" y="96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6" y="95"/>
                    </a:lnTo>
                    <a:lnTo>
                      <a:pt x="178" y="93"/>
                    </a:lnTo>
                    <a:lnTo>
                      <a:pt x="178" y="96"/>
                    </a:lnTo>
                    <a:lnTo>
                      <a:pt x="178" y="98"/>
                    </a:lnTo>
                    <a:lnTo>
                      <a:pt x="178" y="101"/>
                    </a:lnTo>
                    <a:lnTo>
                      <a:pt x="178" y="101"/>
                    </a:lnTo>
                    <a:lnTo>
                      <a:pt x="178" y="101"/>
                    </a:lnTo>
                    <a:lnTo>
                      <a:pt x="178" y="103"/>
                    </a:lnTo>
                    <a:lnTo>
                      <a:pt x="178" y="103"/>
                    </a:lnTo>
                    <a:lnTo>
                      <a:pt x="178" y="104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8" y="109"/>
                    </a:lnTo>
                    <a:lnTo>
                      <a:pt x="176" y="111"/>
                    </a:lnTo>
                    <a:lnTo>
                      <a:pt x="176" y="112"/>
                    </a:lnTo>
                    <a:lnTo>
                      <a:pt x="178" y="115"/>
                    </a:lnTo>
                    <a:lnTo>
                      <a:pt x="178" y="117"/>
                    </a:lnTo>
                    <a:lnTo>
                      <a:pt x="176" y="118"/>
                    </a:lnTo>
                    <a:lnTo>
                      <a:pt x="176" y="120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8" y="125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5" y="125"/>
                    </a:lnTo>
                    <a:lnTo>
                      <a:pt x="148" y="125"/>
                    </a:lnTo>
                    <a:lnTo>
                      <a:pt x="148" y="128"/>
                    </a:lnTo>
                    <a:lnTo>
                      <a:pt x="148" y="145"/>
                    </a:lnTo>
                    <a:lnTo>
                      <a:pt x="148" y="150"/>
                    </a:lnTo>
                    <a:lnTo>
                      <a:pt x="148" y="169"/>
                    </a:lnTo>
                    <a:lnTo>
                      <a:pt x="150" y="172"/>
                    </a:lnTo>
                    <a:lnTo>
                      <a:pt x="151" y="178"/>
                    </a:lnTo>
                    <a:lnTo>
                      <a:pt x="151" y="178"/>
                    </a:lnTo>
                    <a:lnTo>
                      <a:pt x="153" y="178"/>
                    </a:lnTo>
                    <a:lnTo>
                      <a:pt x="156" y="181"/>
                    </a:lnTo>
                    <a:lnTo>
                      <a:pt x="156" y="183"/>
                    </a:lnTo>
                    <a:lnTo>
                      <a:pt x="159" y="185"/>
                    </a:lnTo>
                    <a:lnTo>
                      <a:pt x="162" y="188"/>
                    </a:lnTo>
                    <a:lnTo>
                      <a:pt x="165" y="191"/>
                    </a:lnTo>
                    <a:lnTo>
                      <a:pt x="169" y="192"/>
                    </a:lnTo>
                    <a:lnTo>
                      <a:pt x="164" y="194"/>
                    </a:lnTo>
                    <a:lnTo>
                      <a:pt x="157" y="196"/>
                    </a:lnTo>
                    <a:lnTo>
                      <a:pt x="153" y="196"/>
                    </a:lnTo>
                    <a:lnTo>
                      <a:pt x="148" y="197"/>
                    </a:lnTo>
                    <a:lnTo>
                      <a:pt x="145" y="197"/>
                    </a:lnTo>
                    <a:lnTo>
                      <a:pt x="140" y="199"/>
                    </a:lnTo>
                    <a:lnTo>
                      <a:pt x="140" y="199"/>
                    </a:lnTo>
                    <a:lnTo>
                      <a:pt x="139" y="197"/>
                    </a:lnTo>
                    <a:lnTo>
                      <a:pt x="135" y="197"/>
                    </a:lnTo>
                    <a:lnTo>
                      <a:pt x="132" y="199"/>
                    </a:lnTo>
                    <a:lnTo>
                      <a:pt x="131" y="199"/>
                    </a:lnTo>
                    <a:lnTo>
                      <a:pt x="129" y="199"/>
                    </a:lnTo>
                    <a:lnTo>
                      <a:pt x="128" y="197"/>
                    </a:lnTo>
                    <a:lnTo>
                      <a:pt x="126" y="197"/>
                    </a:lnTo>
                    <a:lnTo>
                      <a:pt x="123" y="196"/>
                    </a:lnTo>
                    <a:lnTo>
                      <a:pt x="118" y="197"/>
                    </a:lnTo>
                    <a:lnTo>
                      <a:pt x="115" y="197"/>
                    </a:lnTo>
                    <a:lnTo>
                      <a:pt x="110" y="196"/>
                    </a:lnTo>
                    <a:lnTo>
                      <a:pt x="109" y="196"/>
                    </a:lnTo>
                    <a:lnTo>
                      <a:pt x="107" y="196"/>
                    </a:lnTo>
                    <a:lnTo>
                      <a:pt x="105" y="196"/>
                    </a:lnTo>
                    <a:lnTo>
                      <a:pt x="102" y="196"/>
                    </a:lnTo>
                    <a:lnTo>
                      <a:pt x="101" y="194"/>
                    </a:lnTo>
                    <a:lnTo>
                      <a:pt x="99" y="192"/>
                    </a:lnTo>
                    <a:lnTo>
                      <a:pt x="98" y="191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96" y="189"/>
                    </a:lnTo>
                    <a:lnTo>
                      <a:pt x="93" y="189"/>
                    </a:lnTo>
                    <a:lnTo>
                      <a:pt x="88" y="189"/>
                    </a:lnTo>
                    <a:lnTo>
                      <a:pt x="87" y="189"/>
                    </a:lnTo>
                    <a:lnTo>
                      <a:pt x="80" y="189"/>
                    </a:lnTo>
                    <a:lnTo>
                      <a:pt x="75" y="189"/>
                    </a:lnTo>
                    <a:lnTo>
                      <a:pt x="69" y="189"/>
                    </a:lnTo>
                    <a:lnTo>
                      <a:pt x="64" y="189"/>
                    </a:lnTo>
                    <a:lnTo>
                      <a:pt x="58" y="189"/>
                    </a:lnTo>
                    <a:lnTo>
                      <a:pt x="53" y="189"/>
                    </a:lnTo>
                    <a:lnTo>
                      <a:pt x="47" y="189"/>
                    </a:lnTo>
                    <a:lnTo>
                      <a:pt x="42" y="189"/>
                    </a:lnTo>
                    <a:lnTo>
                      <a:pt x="39" y="189"/>
                    </a:lnTo>
                    <a:lnTo>
                      <a:pt x="36" y="189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1" y="189"/>
                    </a:lnTo>
                    <a:lnTo>
                      <a:pt x="30" y="188"/>
                    </a:lnTo>
                    <a:lnTo>
                      <a:pt x="28" y="188"/>
                    </a:lnTo>
                    <a:lnTo>
                      <a:pt x="27" y="186"/>
                    </a:lnTo>
                    <a:lnTo>
                      <a:pt x="25" y="185"/>
                    </a:lnTo>
                    <a:lnTo>
                      <a:pt x="25" y="183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0" y="183"/>
                    </a:lnTo>
                    <a:lnTo>
                      <a:pt x="19" y="185"/>
                    </a:lnTo>
                    <a:lnTo>
                      <a:pt x="17" y="185"/>
                    </a:lnTo>
                    <a:lnTo>
                      <a:pt x="16" y="185"/>
                    </a:lnTo>
                    <a:lnTo>
                      <a:pt x="14" y="186"/>
                    </a:lnTo>
                    <a:lnTo>
                      <a:pt x="12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8" y="186"/>
                    </a:lnTo>
                    <a:lnTo>
                      <a:pt x="6" y="186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0" y="188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69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8" y="148"/>
                    </a:lnTo>
                    <a:lnTo>
                      <a:pt x="9" y="140"/>
                    </a:lnTo>
                    <a:lnTo>
                      <a:pt x="11" y="136"/>
                    </a:lnTo>
                    <a:lnTo>
                      <a:pt x="12" y="131"/>
                    </a:lnTo>
                    <a:lnTo>
                      <a:pt x="17" y="125"/>
                    </a:lnTo>
                    <a:lnTo>
                      <a:pt x="19" y="122"/>
                    </a:lnTo>
                    <a:lnTo>
                      <a:pt x="20" y="120"/>
                    </a:lnTo>
                    <a:lnTo>
                      <a:pt x="25" y="118"/>
                    </a:lnTo>
                    <a:lnTo>
                      <a:pt x="27" y="115"/>
                    </a:lnTo>
                    <a:lnTo>
                      <a:pt x="28" y="112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30" y="92"/>
                    </a:lnTo>
                    <a:lnTo>
                      <a:pt x="30" y="90"/>
                    </a:lnTo>
                    <a:lnTo>
                      <a:pt x="28" y="88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2" y="77"/>
                    </a:lnTo>
                    <a:lnTo>
                      <a:pt x="22" y="74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0" y="49"/>
                    </a:lnTo>
                    <a:lnTo>
                      <a:pt x="17" y="41"/>
                    </a:lnTo>
                    <a:lnTo>
                      <a:pt x="16" y="37"/>
                    </a:lnTo>
                    <a:lnTo>
                      <a:pt x="12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0" y="21"/>
                    </a:lnTo>
                    <a:close/>
                    <a:moveTo>
                      <a:pt x="17" y="0"/>
                    </a:moveTo>
                    <a:lnTo>
                      <a:pt x="17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0" name="Freeform 343">
                <a:extLst>
                  <a:ext uri="{FF2B5EF4-FFF2-40B4-BE49-F238E27FC236}">
                    <a16:creationId xmlns:a16="http://schemas.microsoft.com/office/drawing/2014/main" id="{EC5C8438-B0C2-6145-814D-C4B7531AEC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0200" y="3348012"/>
                <a:ext cx="99780" cy="90910"/>
              </a:xfrm>
              <a:custGeom>
                <a:avLst/>
                <a:gdLst>
                  <a:gd name="T0" fmla="*/ 30 w 45"/>
                  <a:gd name="T1" fmla="*/ 11 h 41"/>
                  <a:gd name="T2" fmla="*/ 30 w 45"/>
                  <a:gd name="T3" fmla="*/ 11 h 41"/>
                  <a:gd name="T4" fmla="*/ 22 w 45"/>
                  <a:gd name="T5" fmla="*/ 3 h 41"/>
                  <a:gd name="T6" fmla="*/ 22 w 45"/>
                  <a:gd name="T7" fmla="*/ 4 h 41"/>
                  <a:gd name="T8" fmla="*/ 23 w 45"/>
                  <a:gd name="T9" fmla="*/ 3 h 41"/>
                  <a:gd name="T10" fmla="*/ 22 w 45"/>
                  <a:gd name="T11" fmla="*/ 0 h 41"/>
                  <a:gd name="T12" fmla="*/ 25 w 45"/>
                  <a:gd name="T13" fmla="*/ 1 h 41"/>
                  <a:gd name="T14" fmla="*/ 23 w 45"/>
                  <a:gd name="T15" fmla="*/ 3 h 41"/>
                  <a:gd name="T16" fmla="*/ 23 w 45"/>
                  <a:gd name="T17" fmla="*/ 3 h 41"/>
                  <a:gd name="T18" fmla="*/ 28 w 45"/>
                  <a:gd name="T19" fmla="*/ 4 h 41"/>
                  <a:gd name="T20" fmla="*/ 31 w 45"/>
                  <a:gd name="T21" fmla="*/ 7 h 41"/>
                  <a:gd name="T22" fmla="*/ 28 w 45"/>
                  <a:gd name="T23" fmla="*/ 9 h 41"/>
                  <a:gd name="T24" fmla="*/ 30 w 45"/>
                  <a:gd name="T25" fmla="*/ 12 h 41"/>
                  <a:gd name="T26" fmla="*/ 36 w 45"/>
                  <a:gd name="T27" fmla="*/ 17 h 41"/>
                  <a:gd name="T28" fmla="*/ 36 w 45"/>
                  <a:gd name="T29" fmla="*/ 20 h 41"/>
                  <a:gd name="T30" fmla="*/ 31 w 45"/>
                  <a:gd name="T31" fmla="*/ 22 h 41"/>
                  <a:gd name="T32" fmla="*/ 31 w 45"/>
                  <a:gd name="T33" fmla="*/ 22 h 41"/>
                  <a:gd name="T34" fmla="*/ 34 w 45"/>
                  <a:gd name="T35" fmla="*/ 25 h 41"/>
                  <a:gd name="T36" fmla="*/ 37 w 45"/>
                  <a:gd name="T37" fmla="*/ 26 h 41"/>
                  <a:gd name="T38" fmla="*/ 44 w 45"/>
                  <a:gd name="T39" fmla="*/ 28 h 41"/>
                  <a:gd name="T40" fmla="*/ 42 w 45"/>
                  <a:gd name="T41" fmla="*/ 31 h 41"/>
                  <a:gd name="T42" fmla="*/ 42 w 45"/>
                  <a:gd name="T43" fmla="*/ 31 h 41"/>
                  <a:gd name="T44" fmla="*/ 45 w 45"/>
                  <a:gd name="T45" fmla="*/ 34 h 41"/>
                  <a:gd name="T46" fmla="*/ 42 w 45"/>
                  <a:gd name="T47" fmla="*/ 34 h 41"/>
                  <a:gd name="T48" fmla="*/ 44 w 45"/>
                  <a:gd name="T49" fmla="*/ 36 h 41"/>
                  <a:gd name="T50" fmla="*/ 44 w 45"/>
                  <a:gd name="T51" fmla="*/ 39 h 41"/>
                  <a:gd name="T52" fmla="*/ 39 w 45"/>
                  <a:gd name="T53" fmla="*/ 41 h 41"/>
                  <a:gd name="T54" fmla="*/ 36 w 45"/>
                  <a:gd name="T55" fmla="*/ 36 h 41"/>
                  <a:gd name="T56" fmla="*/ 34 w 45"/>
                  <a:gd name="T57" fmla="*/ 33 h 41"/>
                  <a:gd name="T58" fmla="*/ 34 w 45"/>
                  <a:gd name="T59" fmla="*/ 30 h 41"/>
                  <a:gd name="T60" fmla="*/ 33 w 45"/>
                  <a:gd name="T61" fmla="*/ 28 h 41"/>
                  <a:gd name="T62" fmla="*/ 28 w 45"/>
                  <a:gd name="T63" fmla="*/ 30 h 41"/>
                  <a:gd name="T64" fmla="*/ 25 w 45"/>
                  <a:gd name="T65" fmla="*/ 28 h 41"/>
                  <a:gd name="T66" fmla="*/ 23 w 45"/>
                  <a:gd name="T67" fmla="*/ 26 h 41"/>
                  <a:gd name="T68" fmla="*/ 20 w 45"/>
                  <a:gd name="T69" fmla="*/ 26 h 41"/>
                  <a:gd name="T70" fmla="*/ 15 w 45"/>
                  <a:gd name="T71" fmla="*/ 23 h 41"/>
                  <a:gd name="T72" fmla="*/ 11 w 45"/>
                  <a:gd name="T73" fmla="*/ 20 h 41"/>
                  <a:gd name="T74" fmla="*/ 4 w 45"/>
                  <a:gd name="T75" fmla="*/ 20 h 41"/>
                  <a:gd name="T76" fmla="*/ 4 w 45"/>
                  <a:gd name="T77" fmla="*/ 19 h 41"/>
                  <a:gd name="T78" fmla="*/ 3 w 45"/>
                  <a:gd name="T79" fmla="*/ 14 h 41"/>
                  <a:gd name="T80" fmla="*/ 3 w 45"/>
                  <a:gd name="T81" fmla="*/ 11 h 41"/>
                  <a:gd name="T82" fmla="*/ 3 w 45"/>
                  <a:gd name="T83" fmla="*/ 7 h 41"/>
                  <a:gd name="T84" fmla="*/ 1 w 45"/>
                  <a:gd name="T85" fmla="*/ 4 h 41"/>
                  <a:gd name="T86" fmla="*/ 1 w 45"/>
                  <a:gd name="T87" fmla="*/ 3 h 41"/>
                  <a:gd name="T88" fmla="*/ 6 w 45"/>
                  <a:gd name="T89" fmla="*/ 1 h 41"/>
                  <a:gd name="T90" fmla="*/ 11 w 45"/>
                  <a:gd name="T91" fmla="*/ 1 h 41"/>
                  <a:gd name="T92" fmla="*/ 20 w 45"/>
                  <a:gd name="T93" fmla="*/ 1 h 41"/>
                  <a:gd name="T94" fmla="*/ 20 w 45"/>
                  <a:gd name="T9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41">
                    <a:moveTo>
                      <a:pt x="30" y="11"/>
                    </a:move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1"/>
                    </a:lnTo>
                    <a:close/>
                    <a:moveTo>
                      <a:pt x="22" y="3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2" y="3"/>
                    </a:lnTo>
                    <a:close/>
                    <a:moveTo>
                      <a:pt x="22" y="0"/>
                    </a:moveTo>
                    <a:lnTo>
                      <a:pt x="23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3" y="15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9" y="28"/>
                    </a:lnTo>
                    <a:lnTo>
                      <a:pt x="41" y="28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1" name="Freeform 344">
                <a:extLst>
                  <a:ext uri="{FF2B5EF4-FFF2-40B4-BE49-F238E27FC236}">
                    <a16:creationId xmlns:a16="http://schemas.microsoft.com/office/drawing/2014/main" id="{A9BE6732-C2A7-3A4D-9372-5BE844FF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361" y="3294797"/>
                <a:ext cx="55433" cy="110865"/>
              </a:xfrm>
              <a:custGeom>
                <a:avLst/>
                <a:gdLst>
                  <a:gd name="T0" fmla="*/ 6 w 25"/>
                  <a:gd name="T1" fmla="*/ 0 h 50"/>
                  <a:gd name="T2" fmla="*/ 6 w 25"/>
                  <a:gd name="T3" fmla="*/ 2 h 50"/>
                  <a:gd name="T4" fmla="*/ 6 w 25"/>
                  <a:gd name="T5" fmla="*/ 3 h 50"/>
                  <a:gd name="T6" fmla="*/ 10 w 25"/>
                  <a:gd name="T7" fmla="*/ 2 h 50"/>
                  <a:gd name="T8" fmla="*/ 11 w 25"/>
                  <a:gd name="T9" fmla="*/ 2 h 50"/>
                  <a:gd name="T10" fmla="*/ 13 w 25"/>
                  <a:gd name="T11" fmla="*/ 3 h 50"/>
                  <a:gd name="T12" fmla="*/ 14 w 25"/>
                  <a:gd name="T13" fmla="*/ 6 h 50"/>
                  <a:gd name="T14" fmla="*/ 18 w 25"/>
                  <a:gd name="T15" fmla="*/ 6 h 50"/>
                  <a:gd name="T16" fmla="*/ 18 w 25"/>
                  <a:gd name="T17" fmla="*/ 11 h 50"/>
                  <a:gd name="T18" fmla="*/ 18 w 25"/>
                  <a:gd name="T19" fmla="*/ 13 h 50"/>
                  <a:gd name="T20" fmla="*/ 18 w 25"/>
                  <a:gd name="T21" fmla="*/ 16 h 50"/>
                  <a:gd name="T22" fmla="*/ 18 w 25"/>
                  <a:gd name="T23" fmla="*/ 19 h 50"/>
                  <a:gd name="T24" fmla="*/ 16 w 25"/>
                  <a:gd name="T25" fmla="*/ 19 h 50"/>
                  <a:gd name="T26" fmla="*/ 18 w 25"/>
                  <a:gd name="T27" fmla="*/ 22 h 50"/>
                  <a:gd name="T28" fmla="*/ 18 w 25"/>
                  <a:gd name="T29" fmla="*/ 25 h 50"/>
                  <a:gd name="T30" fmla="*/ 19 w 25"/>
                  <a:gd name="T31" fmla="*/ 27 h 50"/>
                  <a:gd name="T32" fmla="*/ 21 w 25"/>
                  <a:gd name="T33" fmla="*/ 30 h 50"/>
                  <a:gd name="T34" fmla="*/ 24 w 25"/>
                  <a:gd name="T35" fmla="*/ 30 h 50"/>
                  <a:gd name="T36" fmla="*/ 24 w 25"/>
                  <a:gd name="T37" fmla="*/ 31 h 50"/>
                  <a:gd name="T38" fmla="*/ 24 w 25"/>
                  <a:gd name="T39" fmla="*/ 33 h 50"/>
                  <a:gd name="T40" fmla="*/ 25 w 25"/>
                  <a:gd name="T41" fmla="*/ 35 h 50"/>
                  <a:gd name="T42" fmla="*/ 24 w 25"/>
                  <a:gd name="T43" fmla="*/ 36 h 50"/>
                  <a:gd name="T44" fmla="*/ 22 w 25"/>
                  <a:gd name="T45" fmla="*/ 38 h 50"/>
                  <a:gd name="T46" fmla="*/ 21 w 25"/>
                  <a:gd name="T47" fmla="*/ 39 h 50"/>
                  <a:gd name="T48" fmla="*/ 21 w 25"/>
                  <a:gd name="T49" fmla="*/ 41 h 50"/>
                  <a:gd name="T50" fmla="*/ 19 w 25"/>
                  <a:gd name="T51" fmla="*/ 43 h 50"/>
                  <a:gd name="T52" fmla="*/ 18 w 25"/>
                  <a:gd name="T53" fmla="*/ 44 h 50"/>
                  <a:gd name="T54" fmla="*/ 16 w 25"/>
                  <a:gd name="T55" fmla="*/ 44 h 50"/>
                  <a:gd name="T56" fmla="*/ 14 w 25"/>
                  <a:gd name="T57" fmla="*/ 46 h 50"/>
                  <a:gd name="T58" fmla="*/ 14 w 25"/>
                  <a:gd name="T59" fmla="*/ 46 h 50"/>
                  <a:gd name="T60" fmla="*/ 16 w 25"/>
                  <a:gd name="T61" fmla="*/ 47 h 50"/>
                  <a:gd name="T62" fmla="*/ 14 w 25"/>
                  <a:gd name="T63" fmla="*/ 49 h 50"/>
                  <a:gd name="T64" fmla="*/ 14 w 25"/>
                  <a:gd name="T65" fmla="*/ 49 h 50"/>
                  <a:gd name="T66" fmla="*/ 14 w 25"/>
                  <a:gd name="T67" fmla="*/ 50 h 50"/>
                  <a:gd name="T68" fmla="*/ 13 w 25"/>
                  <a:gd name="T69" fmla="*/ 50 h 50"/>
                  <a:gd name="T70" fmla="*/ 11 w 25"/>
                  <a:gd name="T71" fmla="*/ 50 h 50"/>
                  <a:gd name="T72" fmla="*/ 10 w 25"/>
                  <a:gd name="T73" fmla="*/ 50 h 50"/>
                  <a:gd name="T74" fmla="*/ 10 w 25"/>
                  <a:gd name="T75" fmla="*/ 47 h 50"/>
                  <a:gd name="T76" fmla="*/ 2 w 25"/>
                  <a:gd name="T77" fmla="*/ 41 h 50"/>
                  <a:gd name="T78" fmla="*/ 0 w 25"/>
                  <a:gd name="T79" fmla="*/ 39 h 50"/>
                  <a:gd name="T80" fmla="*/ 0 w 25"/>
                  <a:gd name="T81" fmla="*/ 38 h 50"/>
                  <a:gd name="T82" fmla="*/ 2 w 25"/>
                  <a:gd name="T83" fmla="*/ 39 h 50"/>
                  <a:gd name="T84" fmla="*/ 2 w 25"/>
                  <a:gd name="T85" fmla="*/ 38 h 50"/>
                  <a:gd name="T86" fmla="*/ 0 w 25"/>
                  <a:gd name="T87" fmla="*/ 35 h 50"/>
                  <a:gd name="T88" fmla="*/ 2 w 25"/>
                  <a:gd name="T89" fmla="*/ 30 h 50"/>
                  <a:gd name="T90" fmla="*/ 2 w 25"/>
                  <a:gd name="T91" fmla="*/ 24 h 50"/>
                  <a:gd name="T92" fmla="*/ 2 w 25"/>
                  <a:gd name="T93" fmla="*/ 20 h 50"/>
                  <a:gd name="T94" fmla="*/ 3 w 25"/>
                  <a:gd name="T95" fmla="*/ 17 h 50"/>
                  <a:gd name="T96" fmla="*/ 3 w 25"/>
                  <a:gd name="T97" fmla="*/ 14 h 50"/>
                  <a:gd name="T98" fmla="*/ 0 w 25"/>
                  <a:gd name="T99" fmla="*/ 13 h 50"/>
                  <a:gd name="T100" fmla="*/ 0 w 25"/>
                  <a:gd name="T101" fmla="*/ 11 h 50"/>
                  <a:gd name="T102" fmla="*/ 0 w 25"/>
                  <a:gd name="T103" fmla="*/ 9 h 50"/>
                  <a:gd name="T104" fmla="*/ 2 w 25"/>
                  <a:gd name="T105" fmla="*/ 9 h 50"/>
                  <a:gd name="T106" fmla="*/ 2 w 25"/>
                  <a:gd name="T107" fmla="*/ 9 h 50"/>
                  <a:gd name="T108" fmla="*/ 2 w 25"/>
                  <a:gd name="T109" fmla="*/ 6 h 50"/>
                  <a:gd name="T110" fmla="*/ 0 w 25"/>
                  <a:gd name="T111" fmla="*/ 6 h 50"/>
                  <a:gd name="T112" fmla="*/ 2 w 25"/>
                  <a:gd name="T113" fmla="*/ 3 h 50"/>
                  <a:gd name="T114" fmla="*/ 3 w 25"/>
                  <a:gd name="T115" fmla="*/ 2 h 50"/>
                  <a:gd name="T116" fmla="*/ 5 w 25"/>
                  <a:gd name="T1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" h="50">
                    <a:moveTo>
                      <a:pt x="5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8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2" name="Freeform 345">
                <a:extLst>
                  <a:ext uri="{FF2B5EF4-FFF2-40B4-BE49-F238E27FC236}">
                    <a16:creationId xmlns:a16="http://schemas.microsoft.com/office/drawing/2014/main" id="{57F0A57F-F242-D443-808D-B531E1016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338" y="4155110"/>
                <a:ext cx="4434" cy="221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3" name="Freeform 346">
                <a:extLst>
                  <a:ext uri="{FF2B5EF4-FFF2-40B4-BE49-F238E27FC236}">
                    <a16:creationId xmlns:a16="http://schemas.microsoft.com/office/drawing/2014/main" id="{31802493-E1A8-554E-8633-366743A3A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1033" y="4170630"/>
                <a:ext cx="8869" cy="24391"/>
              </a:xfrm>
              <a:custGeom>
                <a:avLst/>
                <a:gdLst>
                  <a:gd name="T0" fmla="*/ 2 w 4"/>
                  <a:gd name="T1" fmla="*/ 8 h 11"/>
                  <a:gd name="T2" fmla="*/ 4 w 4"/>
                  <a:gd name="T3" fmla="*/ 8 h 11"/>
                  <a:gd name="T4" fmla="*/ 4 w 4"/>
                  <a:gd name="T5" fmla="*/ 10 h 11"/>
                  <a:gd name="T6" fmla="*/ 4 w 4"/>
                  <a:gd name="T7" fmla="*/ 10 h 11"/>
                  <a:gd name="T8" fmla="*/ 4 w 4"/>
                  <a:gd name="T9" fmla="*/ 10 h 11"/>
                  <a:gd name="T10" fmla="*/ 4 w 4"/>
                  <a:gd name="T11" fmla="*/ 10 h 11"/>
                  <a:gd name="T12" fmla="*/ 4 w 4"/>
                  <a:gd name="T13" fmla="*/ 10 h 11"/>
                  <a:gd name="T14" fmla="*/ 4 w 4"/>
                  <a:gd name="T15" fmla="*/ 11 h 11"/>
                  <a:gd name="T16" fmla="*/ 2 w 4"/>
                  <a:gd name="T17" fmla="*/ 11 h 11"/>
                  <a:gd name="T18" fmla="*/ 0 w 4"/>
                  <a:gd name="T19" fmla="*/ 10 h 11"/>
                  <a:gd name="T20" fmla="*/ 0 w 4"/>
                  <a:gd name="T21" fmla="*/ 10 h 11"/>
                  <a:gd name="T22" fmla="*/ 2 w 4"/>
                  <a:gd name="T23" fmla="*/ 8 h 11"/>
                  <a:gd name="T24" fmla="*/ 2 w 4"/>
                  <a:gd name="T25" fmla="*/ 0 h 11"/>
                  <a:gd name="T26" fmla="*/ 2 w 4"/>
                  <a:gd name="T27" fmla="*/ 0 h 11"/>
                  <a:gd name="T28" fmla="*/ 2 w 4"/>
                  <a:gd name="T29" fmla="*/ 0 h 11"/>
                  <a:gd name="T30" fmla="*/ 4 w 4"/>
                  <a:gd name="T31" fmla="*/ 2 h 11"/>
                  <a:gd name="T32" fmla="*/ 4 w 4"/>
                  <a:gd name="T33" fmla="*/ 2 h 11"/>
                  <a:gd name="T34" fmla="*/ 4 w 4"/>
                  <a:gd name="T35" fmla="*/ 4 h 11"/>
                  <a:gd name="T36" fmla="*/ 2 w 4"/>
                  <a:gd name="T37" fmla="*/ 2 h 11"/>
                  <a:gd name="T38" fmla="*/ 2 w 4"/>
                  <a:gd name="T39" fmla="*/ 0 h 11"/>
                  <a:gd name="T40" fmla="*/ 2 w 4"/>
                  <a:gd name="T41" fmla="*/ 0 h 11"/>
                  <a:gd name="T42" fmla="*/ 2 w 4"/>
                  <a:gd name="T4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2" y="8"/>
                    </a:move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4" name="Freeform 347">
                <a:extLst>
                  <a:ext uri="{FF2B5EF4-FFF2-40B4-BE49-F238E27FC236}">
                    <a16:creationId xmlns:a16="http://schemas.microsoft.com/office/drawing/2014/main" id="{B74287DE-EE61-144E-812A-C74313ED0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656" y="3452224"/>
                <a:ext cx="461199" cy="323726"/>
              </a:xfrm>
              <a:custGeom>
                <a:avLst/>
                <a:gdLst>
                  <a:gd name="T0" fmla="*/ 157 w 208"/>
                  <a:gd name="T1" fmla="*/ 9 h 146"/>
                  <a:gd name="T2" fmla="*/ 159 w 208"/>
                  <a:gd name="T3" fmla="*/ 14 h 146"/>
                  <a:gd name="T4" fmla="*/ 162 w 208"/>
                  <a:gd name="T5" fmla="*/ 30 h 146"/>
                  <a:gd name="T6" fmla="*/ 178 w 208"/>
                  <a:gd name="T7" fmla="*/ 22 h 146"/>
                  <a:gd name="T8" fmla="*/ 190 w 208"/>
                  <a:gd name="T9" fmla="*/ 17 h 146"/>
                  <a:gd name="T10" fmla="*/ 192 w 208"/>
                  <a:gd name="T11" fmla="*/ 20 h 146"/>
                  <a:gd name="T12" fmla="*/ 201 w 208"/>
                  <a:gd name="T13" fmla="*/ 17 h 146"/>
                  <a:gd name="T14" fmla="*/ 208 w 208"/>
                  <a:gd name="T15" fmla="*/ 20 h 146"/>
                  <a:gd name="T16" fmla="*/ 201 w 208"/>
                  <a:gd name="T17" fmla="*/ 22 h 146"/>
                  <a:gd name="T18" fmla="*/ 195 w 208"/>
                  <a:gd name="T19" fmla="*/ 27 h 146"/>
                  <a:gd name="T20" fmla="*/ 178 w 208"/>
                  <a:gd name="T21" fmla="*/ 27 h 146"/>
                  <a:gd name="T22" fmla="*/ 168 w 208"/>
                  <a:gd name="T23" fmla="*/ 30 h 146"/>
                  <a:gd name="T24" fmla="*/ 159 w 208"/>
                  <a:gd name="T25" fmla="*/ 36 h 146"/>
                  <a:gd name="T26" fmla="*/ 159 w 208"/>
                  <a:gd name="T27" fmla="*/ 44 h 146"/>
                  <a:gd name="T28" fmla="*/ 160 w 208"/>
                  <a:gd name="T29" fmla="*/ 52 h 146"/>
                  <a:gd name="T30" fmla="*/ 159 w 208"/>
                  <a:gd name="T31" fmla="*/ 57 h 146"/>
                  <a:gd name="T32" fmla="*/ 153 w 208"/>
                  <a:gd name="T33" fmla="*/ 64 h 146"/>
                  <a:gd name="T34" fmla="*/ 154 w 208"/>
                  <a:gd name="T35" fmla="*/ 72 h 146"/>
                  <a:gd name="T36" fmla="*/ 137 w 208"/>
                  <a:gd name="T37" fmla="*/ 72 h 146"/>
                  <a:gd name="T38" fmla="*/ 142 w 208"/>
                  <a:gd name="T39" fmla="*/ 85 h 146"/>
                  <a:gd name="T40" fmla="*/ 129 w 208"/>
                  <a:gd name="T41" fmla="*/ 93 h 146"/>
                  <a:gd name="T42" fmla="*/ 126 w 208"/>
                  <a:gd name="T43" fmla="*/ 109 h 146"/>
                  <a:gd name="T44" fmla="*/ 118 w 208"/>
                  <a:gd name="T45" fmla="*/ 109 h 146"/>
                  <a:gd name="T46" fmla="*/ 108 w 208"/>
                  <a:gd name="T47" fmla="*/ 110 h 146"/>
                  <a:gd name="T48" fmla="*/ 105 w 208"/>
                  <a:gd name="T49" fmla="*/ 116 h 146"/>
                  <a:gd name="T50" fmla="*/ 93 w 208"/>
                  <a:gd name="T51" fmla="*/ 116 h 146"/>
                  <a:gd name="T52" fmla="*/ 85 w 208"/>
                  <a:gd name="T53" fmla="*/ 123 h 146"/>
                  <a:gd name="T54" fmla="*/ 83 w 208"/>
                  <a:gd name="T55" fmla="*/ 137 h 146"/>
                  <a:gd name="T56" fmla="*/ 72 w 208"/>
                  <a:gd name="T57" fmla="*/ 143 h 146"/>
                  <a:gd name="T58" fmla="*/ 56 w 208"/>
                  <a:gd name="T59" fmla="*/ 145 h 146"/>
                  <a:gd name="T60" fmla="*/ 30 w 208"/>
                  <a:gd name="T61" fmla="*/ 146 h 146"/>
                  <a:gd name="T62" fmla="*/ 12 w 208"/>
                  <a:gd name="T63" fmla="*/ 132 h 146"/>
                  <a:gd name="T64" fmla="*/ 12 w 208"/>
                  <a:gd name="T65" fmla="*/ 115 h 146"/>
                  <a:gd name="T66" fmla="*/ 4 w 208"/>
                  <a:gd name="T67" fmla="*/ 105 h 146"/>
                  <a:gd name="T68" fmla="*/ 1 w 208"/>
                  <a:gd name="T69" fmla="*/ 88 h 146"/>
                  <a:gd name="T70" fmla="*/ 3 w 208"/>
                  <a:gd name="T71" fmla="*/ 80 h 146"/>
                  <a:gd name="T72" fmla="*/ 3 w 208"/>
                  <a:gd name="T73" fmla="*/ 69 h 146"/>
                  <a:gd name="T74" fmla="*/ 4 w 208"/>
                  <a:gd name="T75" fmla="*/ 64 h 146"/>
                  <a:gd name="T76" fmla="*/ 9 w 208"/>
                  <a:gd name="T77" fmla="*/ 60 h 146"/>
                  <a:gd name="T78" fmla="*/ 9 w 208"/>
                  <a:gd name="T79" fmla="*/ 53 h 146"/>
                  <a:gd name="T80" fmla="*/ 12 w 208"/>
                  <a:gd name="T81" fmla="*/ 49 h 146"/>
                  <a:gd name="T82" fmla="*/ 19 w 208"/>
                  <a:gd name="T83" fmla="*/ 50 h 146"/>
                  <a:gd name="T84" fmla="*/ 26 w 208"/>
                  <a:gd name="T85" fmla="*/ 55 h 146"/>
                  <a:gd name="T86" fmla="*/ 33 w 208"/>
                  <a:gd name="T87" fmla="*/ 53 h 146"/>
                  <a:gd name="T88" fmla="*/ 39 w 208"/>
                  <a:gd name="T89" fmla="*/ 46 h 146"/>
                  <a:gd name="T90" fmla="*/ 47 w 208"/>
                  <a:gd name="T91" fmla="*/ 41 h 146"/>
                  <a:gd name="T92" fmla="*/ 53 w 208"/>
                  <a:gd name="T93" fmla="*/ 39 h 146"/>
                  <a:gd name="T94" fmla="*/ 63 w 208"/>
                  <a:gd name="T95" fmla="*/ 24 h 146"/>
                  <a:gd name="T96" fmla="*/ 75 w 208"/>
                  <a:gd name="T97" fmla="*/ 17 h 146"/>
                  <a:gd name="T98" fmla="*/ 86 w 208"/>
                  <a:gd name="T99" fmla="*/ 19 h 146"/>
                  <a:gd name="T100" fmla="*/ 102 w 208"/>
                  <a:gd name="T101" fmla="*/ 20 h 146"/>
                  <a:gd name="T102" fmla="*/ 107 w 208"/>
                  <a:gd name="T103" fmla="*/ 24 h 146"/>
                  <a:gd name="T104" fmla="*/ 115 w 208"/>
                  <a:gd name="T105" fmla="*/ 22 h 146"/>
                  <a:gd name="T106" fmla="*/ 121 w 208"/>
                  <a:gd name="T107" fmla="*/ 19 h 146"/>
                  <a:gd name="T108" fmla="*/ 127 w 208"/>
                  <a:gd name="T109" fmla="*/ 22 h 146"/>
                  <a:gd name="T110" fmla="*/ 131 w 208"/>
                  <a:gd name="T111" fmla="*/ 16 h 146"/>
                  <a:gd name="T112" fmla="*/ 140 w 208"/>
                  <a:gd name="T113" fmla="*/ 14 h 146"/>
                  <a:gd name="T114" fmla="*/ 143 w 208"/>
                  <a:gd name="T115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8" h="146">
                    <a:moveTo>
                      <a:pt x="151" y="0"/>
                    </a:moveTo>
                    <a:lnTo>
                      <a:pt x="153" y="1"/>
                    </a:lnTo>
                    <a:lnTo>
                      <a:pt x="156" y="3"/>
                    </a:lnTo>
                    <a:lnTo>
                      <a:pt x="157" y="5"/>
                    </a:lnTo>
                    <a:lnTo>
                      <a:pt x="156" y="8"/>
                    </a:lnTo>
                    <a:lnTo>
                      <a:pt x="156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9" y="9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59" y="14"/>
                    </a:lnTo>
                    <a:lnTo>
                      <a:pt x="159" y="17"/>
                    </a:lnTo>
                    <a:lnTo>
                      <a:pt x="159" y="20"/>
                    </a:lnTo>
                    <a:lnTo>
                      <a:pt x="159" y="22"/>
                    </a:lnTo>
                    <a:lnTo>
                      <a:pt x="159" y="24"/>
                    </a:lnTo>
                    <a:lnTo>
                      <a:pt x="160" y="27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4" y="30"/>
                    </a:lnTo>
                    <a:lnTo>
                      <a:pt x="165" y="28"/>
                    </a:lnTo>
                    <a:lnTo>
                      <a:pt x="168" y="27"/>
                    </a:lnTo>
                    <a:lnTo>
                      <a:pt x="172" y="25"/>
                    </a:lnTo>
                    <a:lnTo>
                      <a:pt x="176" y="24"/>
                    </a:lnTo>
                    <a:lnTo>
                      <a:pt x="178" y="22"/>
                    </a:lnTo>
                    <a:lnTo>
                      <a:pt x="179" y="20"/>
                    </a:lnTo>
                    <a:lnTo>
                      <a:pt x="184" y="17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90" y="17"/>
                    </a:lnTo>
                    <a:lnTo>
                      <a:pt x="190" y="17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2" y="19"/>
                    </a:lnTo>
                    <a:lnTo>
                      <a:pt x="192" y="19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92" y="20"/>
                    </a:lnTo>
                    <a:lnTo>
                      <a:pt x="195" y="20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8" y="19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1" y="17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6" y="19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1" y="22"/>
                    </a:lnTo>
                    <a:lnTo>
                      <a:pt x="201" y="22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1" y="25"/>
                    </a:lnTo>
                    <a:lnTo>
                      <a:pt x="198" y="27"/>
                    </a:lnTo>
                    <a:lnTo>
                      <a:pt x="197" y="27"/>
                    </a:lnTo>
                    <a:lnTo>
                      <a:pt x="195" y="27"/>
                    </a:lnTo>
                    <a:lnTo>
                      <a:pt x="194" y="27"/>
                    </a:lnTo>
                    <a:lnTo>
                      <a:pt x="192" y="27"/>
                    </a:lnTo>
                    <a:lnTo>
                      <a:pt x="192" y="27"/>
                    </a:lnTo>
                    <a:lnTo>
                      <a:pt x="187" y="27"/>
                    </a:lnTo>
                    <a:lnTo>
                      <a:pt x="183" y="27"/>
                    </a:lnTo>
                    <a:lnTo>
                      <a:pt x="181" y="27"/>
                    </a:lnTo>
                    <a:lnTo>
                      <a:pt x="178" y="27"/>
                    </a:lnTo>
                    <a:lnTo>
                      <a:pt x="176" y="27"/>
                    </a:lnTo>
                    <a:lnTo>
                      <a:pt x="175" y="28"/>
                    </a:lnTo>
                    <a:lnTo>
                      <a:pt x="173" y="28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2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59" y="36"/>
                    </a:lnTo>
                    <a:lnTo>
                      <a:pt x="157" y="38"/>
                    </a:lnTo>
                    <a:lnTo>
                      <a:pt x="156" y="39"/>
                    </a:lnTo>
                    <a:lnTo>
                      <a:pt x="154" y="41"/>
                    </a:lnTo>
                    <a:lnTo>
                      <a:pt x="156" y="41"/>
                    </a:lnTo>
                    <a:lnTo>
                      <a:pt x="157" y="42"/>
                    </a:lnTo>
                    <a:lnTo>
                      <a:pt x="157" y="42"/>
                    </a:lnTo>
                    <a:lnTo>
                      <a:pt x="159" y="44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9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5"/>
                    </a:lnTo>
                    <a:lnTo>
                      <a:pt x="160" y="55"/>
                    </a:lnTo>
                    <a:lnTo>
                      <a:pt x="159" y="57"/>
                    </a:lnTo>
                    <a:lnTo>
                      <a:pt x="159" y="58"/>
                    </a:lnTo>
                    <a:lnTo>
                      <a:pt x="157" y="58"/>
                    </a:lnTo>
                    <a:lnTo>
                      <a:pt x="156" y="60"/>
                    </a:lnTo>
                    <a:lnTo>
                      <a:pt x="156" y="61"/>
                    </a:lnTo>
                    <a:lnTo>
                      <a:pt x="154" y="63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1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2"/>
                    </a:lnTo>
                    <a:lnTo>
                      <a:pt x="153" y="72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3" y="74"/>
                    </a:lnTo>
                    <a:lnTo>
                      <a:pt x="143" y="74"/>
                    </a:lnTo>
                    <a:lnTo>
                      <a:pt x="142" y="74"/>
                    </a:lnTo>
                    <a:lnTo>
                      <a:pt x="137" y="72"/>
                    </a:lnTo>
                    <a:lnTo>
                      <a:pt x="137" y="74"/>
                    </a:lnTo>
                    <a:lnTo>
                      <a:pt x="135" y="76"/>
                    </a:lnTo>
                    <a:lnTo>
                      <a:pt x="138" y="79"/>
                    </a:lnTo>
                    <a:lnTo>
                      <a:pt x="140" y="80"/>
                    </a:lnTo>
                    <a:lnTo>
                      <a:pt x="142" y="82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38" y="87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1" y="90"/>
                    </a:lnTo>
                    <a:lnTo>
                      <a:pt x="131" y="93"/>
                    </a:lnTo>
                    <a:lnTo>
                      <a:pt x="129" y="93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7" y="102"/>
                    </a:lnTo>
                    <a:lnTo>
                      <a:pt x="127" y="107"/>
                    </a:lnTo>
                    <a:lnTo>
                      <a:pt x="126" y="109"/>
                    </a:lnTo>
                    <a:lnTo>
                      <a:pt x="124" y="110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5" y="110"/>
                    </a:lnTo>
                    <a:lnTo>
                      <a:pt x="113" y="110"/>
                    </a:lnTo>
                    <a:lnTo>
                      <a:pt x="112" y="109"/>
                    </a:lnTo>
                    <a:lnTo>
                      <a:pt x="112" y="109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5" y="113"/>
                    </a:lnTo>
                    <a:lnTo>
                      <a:pt x="104" y="113"/>
                    </a:lnTo>
                    <a:lnTo>
                      <a:pt x="102" y="113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5" y="115"/>
                    </a:lnTo>
                    <a:lnTo>
                      <a:pt x="105" y="116"/>
                    </a:lnTo>
                    <a:lnTo>
                      <a:pt x="104" y="116"/>
                    </a:lnTo>
                    <a:lnTo>
                      <a:pt x="102" y="116"/>
                    </a:lnTo>
                    <a:lnTo>
                      <a:pt x="101" y="118"/>
                    </a:lnTo>
                    <a:lnTo>
                      <a:pt x="99" y="118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93" y="116"/>
                    </a:lnTo>
                    <a:lnTo>
                      <a:pt x="91" y="118"/>
                    </a:lnTo>
                    <a:lnTo>
                      <a:pt x="91" y="118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6" y="123"/>
                    </a:lnTo>
                    <a:lnTo>
                      <a:pt x="85" y="123"/>
                    </a:lnTo>
                    <a:lnTo>
                      <a:pt x="85" y="124"/>
                    </a:lnTo>
                    <a:lnTo>
                      <a:pt x="83" y="128"/>
                    </a:lnTo>
                    <a:lnTo>
                      <a:pt x="85" y="129"/>
                    </a:lnTo>
                    <a:lnTo>
                      <a:pt x="85" y="132"/>
                    </a:lnTo>
                    <a:lnTo>
                      <a:pt x="83" y="134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85" y="139"/>
                    </a:lnTo>
                    <a:lnTo>
                      <a:pt x="83" y="139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0" y="140"/>
                    </a:lnTo>
                    <a:lnTo>
                      <a:pt x="75" y="142"/>
                    </a:lnTo>
                    <a:lnTo>
                      <a:pt x="72" y="143"/>
                    </a:lnTo>
                    <a:lnTo>
                      <a:pt x="67" y="143"/>
                    </a:lnTo>
                    <a:lnTo>
                      <a:pt x="67" y="145"/>
                    </a:lnTo>
                    <a:lnTo>
                      <a:pt x="64" y="145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58" y="145"/>
                    </a:lnTo>
                    <a:lnTo>
                      <a:pt x="56" y="145"/>
                    </a:lnTo>
                    <a:lnTo>
                      <a:pt x="55" y="145"/>
                    </a:lnTo>
                    <a:lnTo>
                      <a:pt x="53" y="146"/>
                    </a:lnTo>
                    <a:lnTo>
                      <a:pt x="53" y="146"/>
                    </a:lnTo>
                    <a:lnTo>
                      <a:pt x="52" y="146"/>
                    </a:lnTo>
                    <a:lnTo>
                      <a:pt x="50" y="146"/>
                    </a:lnTo>
                    <a:lnTo>
                      <a:pt x="45" y="145"/>
                    </a:lnTo>
                    <a:lnTo>
                      <a:pt x="30" y="146"/>
                    </a:lnTo>
                    <a:lnTo>
                      <a:pt x="28" y="146"/>
                    </a:lnTo>
                    <a:lnTo>
                      <a:pt x="22" y="145"/>
                    </a:lnTo>
                    <a:lnTo>
                      <a:pt x="15" y="143"/>
                    </a:lnTo>
                    <a:lnTo>
                      <a:pt x="11" y="142"/>
                    </a:lnTo>
                    <a:lnTo>
                      <a:pt x="6" y="140"/>
                    </a:lnTo>
                    <a:lnTo>
                      <a:pt x="9" y="135"/>
                    </a:lnTo>
                    <a:lnTo>
                      <a:pt x="12" y="132"/>
                    </a:lnTo>
                    <a:lnTo>
                      <a:pt x="15" y="128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6"/>
                    </a:lnTo>
                    <a:lnTo>
                      <a:pt x="17" y="115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0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3" y="96"/>
                    </a:lnTo>
                    <a:lnTo>
                      <a:pt x="3" y="93"/>
                    </a:lnTo>
                    <a:lnTo>
                      <a:pt x="1" y="90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4" y="80"/>
                    </a:lnTo>
                    <a:lnTo>
                      <a:pt x="3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1" y="71"/>
                    </a:lnTo>
                    <a:lnTo>
                      <a:pt x="3" y="69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4" y="49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6" y="53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0" y="35"/>
                    </a:lnTo>
                    <a:lnTo>
                      <a:pt x="60" y="31"/>
                    </a:lnTo>
                    <a:lnTo>
                      <a:pt x="61" y="28"/>
                    </a:lnTo>
                    <a:lnTo>
                      <a:pt x="61" y="25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4" y="20"/>
                    </a:lnTo>
                    <a:lnTo>
                      <a:pt x="74" y="19"/>
                    </a:lnTo>
                    <a:lnTo>
                      <a:pt x="75" y="17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82" y="17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9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7" y="24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5" y="22"/>
                    </a:lnTo>
                    <a:lnTo>
                      <a:pt x="116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1" y="20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20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9" y="17"/>
                    </a:lnTo>
                    <a:lnTo>
                      <a:pt x="129" y="17"/>
                    </a:lnTo>
                    <a:lnTo>
                      <a:pt x="131" y="16"/>
                    </a:lnTo>
                    <a:lnTo>
                      <a:pt x="132" y="14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42" y="14"/>
                    </a:lnTo>
                    <a:lnTo>
                      <a:pt x="142" y="12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8"/>
                    </a:lnTo>
                    <a:lnTo>
                      <a:pt x="143" y="6"/>
                    </a:lnTo>
                    <a:lnTo>
                      <a:pt x="145" y="5"/>
                    </a:lnTo>
                    <a:lnTo>
                      <a:pt x="146" y="3"/>
                    </a:lnTo>
                    <a:lnTo>
                      <a:pt x="148" y="1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5" name="Freeform 348">
                <a:extLst>
                  <a:ext uri="{FF2B5EF4-FFF2-40B4-BE49-F238E27FC236}">
                    <a16:creationId xmlns:a16="http://schemas.microsoft.com/office/drawing/2014/main" id="{2E26A3F6-5698-5147-9793-D04BEBED50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1841" y="3891250"/>
                <a:ext cx="152995" cy="115300"/>
              </a:xfrm>
              <a:custGeom>
                <a:avLst/>
                <a:gdLst>
                  <a:gd name="T0" fmla="*/ 33 w 69"/>
                  <a:gd name="T1" fmla="*/ 29 h 52"/>
                  <a:gd name="T2" fmla="*/ 31 w 69"/>
                  <a:gd name="T3" fmla="*/ 30 h 52"/>
                  <a:gd name="T4" fmla="*/ 30 w 69"/>
                  <a:gd name="T5" fmla="*/ 29 h 52"/>
                  <a:gd name="T6" fmla="*/ 16 w 69"/>
                  <a:gd name="T7" fmla="*/ 27 h 52"/>
                  <a:gd name="T8" fmla="*/ 14 w 69"/>
                  <a:gd name="T9" fmla="*/ 27 h 52"/>
                  <a:gd name="T10" fmla="*/ 25 w 69"/>
                  <a:gd name="T11" fmla="*/ 26 h 52"/>
                  <a:gd name="T12" fmla="*/ 25 w 69"/>
                  <a:gd name="T13" fmla="*/ 27 h 52"/>
                  <a:gd name="T14" fmla="*/ 22 w 69"/>
                  <a:gd name="T15" fmla="*/ 27 h 52"/>
                  <a:gd name="T16" fmla="*/ 25 w 69"/>
                  <a:gd name="T17" fmla="*/ 26 h 52"/>
                  <a:gd name="T18" fmla="*/ 41 w 69"/>
                  <a:gd name="T19" fmla="*/ 26 h 52"/>
                  <a:gd name="T20" fmla="*/ 39 w 69"/>
                  <a:gd name="T21" fmla="*/ 26 h 52"/>
                  <a:gd name="T22" fmla="*/ 41 w 69"/>
                  <a:gd name="T23" fmla="*/ 24 h 52"/>
                  <a:gd name="T24" fmla="*/ 66 w 69"/>
                  <a:gd name="T25" fmla="*/ 13 h 52"/>
                  <a:gd name="T26" fmla="*/ 68 w 69"/>
                  <a:gd name="T27" fmla="*/ 13 h 52"/>
                  <a:gd name="T28" fmla="*/ 65 w 69"/>
                  <a:gd name="T29" fmla="*/ 0 h 52"/>
                  <a:gd name="T30" fmla="*/ 66 w 69"/>
                  <a:gd name="T31" fmla="*/ 4 h 52"/>
                  <a:gd name="T32" fmla="*/ 66 w 69"/>
                  <a:gd name="T33" fmla="*/ 7 h 52"/>
                  <a:gd name="T34" fmla="*/ 68 w 69"/>
                  <a:gd name="T35" fmla="*/ 7 h 52"/>
                  <a:gd name="T36" fmla="*/ 69 w 69"/>
                  <a:gd name="T37" fmla="*/ 18 h 52"/>
                  <a:gd name="T38" fmla="*/ 68 w 69"/>
                  <a:gd name="T39" fmla="*/ 19 h 52"/>
                  <a:gd name="T40" fmla="*/ 65 w 69"/>
                  <a:gd name="T41" fmla="*/ 21 h 52"/>
                  <a:gd name="T42" fmla="*/ 63 w 69"/>
                  <a:gd name="T43" fmla="*/ 19 h 52"/>
                  <a:gd name="T44" fmla="*/ 63 w 69"/>
                  <a:gd name="T45" fmla="*/ 18 h 52"/>
                  <a:gd name="T46" fmla="*/ 61 w 69"/>
                  <a:gd name="T47" fmla="*/ 18 h 52"/>
                  <a:gd name="T48" fmla="*/ 60 w 69"/>
                  <a:gd name="T49" fmla="*/ 19 h 52"/>
                  <a:gd name="T50" fmla="*/ 60 w 69"/>
                  <a:gd name="T51" fmla="*/ 22 h 52"/>
                  <a:gd name="T52" fmla="*/ 60 w 69"/>
                  <a:gd name="T53" fmla="*/ 26 h 52"/>
                  <a:gd name="T54" fmla="*/ 60 w 69"/>
                  <a:gd name="T55" fmla="*/ 29 h 52"/>
                  <a:gd name="T56" fmla="*/ 63 w 69"/>
                  <a:gd name="T57" fmla="*/ 30 h 52"/>
                  <a:gd name="T58" fmla="*/ 61 w 69"/>
                  <a:gd name="T59" fmla="*/ 32 h 52"/>
                  <a:gd name="T60" fmla="*/ 57 w 69"/>
                  <a:gd name="T61" fmla="*/ 32 h 52"/>
                  <a:gd name="T62" fmla="*/ 57 w 69"/>
                  <a:gd name="T63" fmla="*/ 33 h 52"/>
                  <a:gd name="T64" fmla="*/ 55 w 69"/>
                  <a:gd name="T65" fmla="*/ 37 h 52"/>
                  <a:gd name="T66" fmla="*/ 52 w 69"/>
                  <a:gd name="T67" fmla="*/ 45 h 52"/>
                  <a:gd name="T68" fmla="*/ 52 w 69"/>
                  <a:gd name="T69" fmla="*/ 49 h 52"/>
                  <a:gd name="T70" fmla="*/ 50 w 69"/>
                  <a:gd name="T71" fmla="*/ 52 h 52"/>
                  <a:gd name="T72" fmla="*/ 47 w 69"/>
                  <a:gd name="T73" fmla="*/ 52 h 52"/>
                  <a:gd name="T74" fmla="*/ 41 w 69"/>
                  <a:gd name="T75" fmla="*/ 52 h 52"/>
                  <a:gd name="T76" fmla="*/ 31 w 69"/>
                  <a:gd name="T77" fmla="*/ 51 h 52"/>
                  <a:gd name="T78" fmla="*/ 22 w 69"/>
                  <a:gd name="T79" fmla="*/ 49 h 52"/>
                  <a:gd name="T80" fmla="*/ 16 w 69"/>
                  <a:gd name="T81" fmla="*/ 49 h 52"/>
                  <a:gd name="T82" fmla="*/ 14 w 69"/>
                  <a:gd name="T83" fmla="*/ 48 h 52"/>
                  <a:gd name="T84" fmla="*/ 11 w 69"/>
                  <a:gd name="T85" fmla="*/ 46 h 52"/>
                  <a:gd name="T86" fmla="*/ 9 w 69"/>
                  <a:gd name="T87" fmla="*/ 43 h 52"/>
                  <a:gd name="T88" fmla="*/ 6 w 69"/>
                  <a:gd name="T89" fmla="*/ 40 h 52"/>
                  <a:gd name="T90" fmla="*/ 5 w 69"/>
                  <a:gd name="T91" fmla="*/ 37 h 52"/>
                  <a:gd name="T92" fmla="*/ 1 w 69"/>
                  <a:gd name="T93" fmla="*/ 33 h 52"/>
                  <a:gd name="T94" fmla="*/ 0 w 69"/>
                  <a:gd name="T95" fmla="*/ 30 h 52"/>
                  <a:gd name="T96" fmla="*/ 0 w 69"/>
                  <a:gd name="T97" fmla="*/ 27 h 52"/>
                  <a:gd name="T98" fmla="*/ 0 w 69"/>
                  <a:gd name="T99" fmla="*/ 29 h 52"/>
                  <a:gd name="T100" fmla="*/ 3 w 69"/>
                  <a:gd name="T101" fmla="*/ 30 h 52"/>
                  <a:gd name="T102" fmla="*/ 8 w 69"/>
                  <a:gd name="T103" fmla="*/ 32 h 52"/>
                  <a:gd name="T104" fmla="*/ 14 w 69"/>
                  <a:gd name="T105" fmla="*/ 30 h 52"/>
                  <a:gd name="T106" fmla="*/ 31 w 69"/>
                  <a:gd name="T107" fmla="*/ 32 h 52"/>
                  <a:gd name="T108" fmla="*/ 39 w 69"/>
                  <a:gd name="T109" fmla="*/ 29 h 52"/>
                  <a:gd name="T110" fmla="*/ 41 w 69"/>
                  <a:gd name="T111" fmla="*/ 26 h 52"/>
                  <a:gd name="T112" fmla="*/ 44 w 69"/>
                  <a:gd name="T113" fmla="*/ 22 h 52"/>
                  <a:gd name="T114" fmla="*/ 50 w 69"/>
                  <a:gd name="T115" fmla="*/ 16 h 52"/>
                  <a:gd name="T116" fmla="*/ 55 w 69"/>
                  <a:gd name="T117" fmla="*/ 11 h 52"/>
                  <a:gd name="T118" fmla="*/ 63 w 69"/>
                  <a:gd name="T119" fmla="*/ 4 h 52"/>
                  <a:gd name="T120" fmla="*/ 65 w 69"/>
                  <a:gd name="T12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" h="52">
                    <a:moveTo>
                      <a:pt x="31" y="29"/>
                    </a:move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30" y="29"/>
                    </a:lnTo>
                    <a:lnTo>
                      <a:pt x="31" y="29"/>
                    </a:lnTo>
                    <a:close/>
                    <a:moveTo>
                      <a:pt x="14" y="27"/>
                    </a:moveTo>
                    <a:lnTo>
                      <a:pt x="16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close/>
                    <a:moveTo>
                      <a:pt x="25" y="26"/>
                    </a:moveTo>
                    <a:lnTo>
                      <a:pt x="27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6"/>
                    </a:lnTo>
                    <a:close/>
                    <a:moveTo>
                      <a:pt x="41" y="24"/>
                    </a:move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1" y="24"/>
                    </a:lnTo>
                    <a:close/>
                    <a:moveTo>
                      <a:pt x="66" y="13"/>
                    </a:move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close/>
                    <a:moveTo>
                      <a:pt x="65" y="0"/>
                    </a:move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5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5" y="37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8" y="51"/>
                    </a:lnTo>
                    <a:lnTo>
                      <a:pt x="35" y="51"/>
                    </a:lnTo>
                    <a:lnTo>
                      <a:pt x="31" y="51"/>
                    </a:lnTo>
                    <a:lnTo>
                      <a:pt x="28" y="51"/>
                    </a:lnTo>
                    <a:lnTo>
                      <a:pt x="25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5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6" y="19"/>
                    </a:lnTo>
                    <a:lnTo>
                      <a:pt x="50" y="16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6" name="Freeform 349">
                <a:extLst>
                  <a:ext uri="{FF2B5EF4-FFF2-40B4-BE49-F238E27FC236}">
                    <a16:creationId xmlns:a16="http://schemas.microsoft.com/office/drawing/2014/main" id="{14AF3689-215F-C943-996E-0CB822496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297" y="3294797"/>
                <a:ext cx="8869" cy="665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3 w 4"/>
                  <a:gd name="T5" fmla="*/ 0 h 3"/>
                  <a:gd name="T6" fmla="*/ 4 w 4"/>
                  <a:gd name="T7" fmla="*/ 2 h 3"/>
                  <a:gd name="T8" fmla="*/ 4 w 4"/>
                  <a:gd name="T9" fmla="*/ 2 h 3"/>
                  <a:gd name="T10" fmla="*/ 4 w 4"/>
                  <a:gd name="T11" fmla="*/ 2 h 3"/>
                  <a:gd name="T12" fmla="*/ 3 w 4"/>
                  <a:gd name="T13" fmla="*/ 2 h 3"/>
                  <a:gd name="T14" fmla="*/ 3 w 4"/>
                  <a:gd name="T15" fmla="*/ 2 h 3"/>
                  <a:gd name="T16" fmla="*/ 1 w 4"/>
                  <a:gd name="T17" fmla="*/ 3 h 3"/>
                  <a:gd name="T18" fmla="*/ 1 w 4"/>
                  <a:gd name="T19" fmla="*/ 3 h 3"/>
                  <a:gd name="T20" fmla="*/ 0 w 4"/>
                  <a:gd name="T21" fmla="*/ 3 h 3"/>
                  <a:gd name="T22" fmla="*/ 0 w 4"/>
                  <a:gd name="T23" fmla="*/ 3 h 3"/>
                  <a:gd name="T24" fmla="*/ 0 w 4"/>
                  <a:gd name="T25" fmla="*/ 3 h 3"/>
                  <a:gd name="T26" fmla="*/ 0 w 4"/>
                  <a:gd name="T27" fmla="*/ 2 h 3"/>
                  <a:gd name="T28" fmla="*/ 0 w 4"/>
                  <a:gd name="T29" fmla="*/ 2 h 3"/>
                  <a:gd name="T30" fmla="*/ 0 w 4"/>
                  <a:gd name="T31" fmla="*/ 2 h 3"/>
                  <a:gd name="T32" fmla="*/ 0 w 4"/>
                  <a:gd name="T33" fmla="*/ 0 h 3"/>
                  <a:gd name="T34" fmla="*/ 0 w 4"/>
                  <a:gd name="T35" fmla="*/ 0 h 3"/>
                  <a:gd name="T36" fmla="*/ 1 w 4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7" name="Freeform 350">
                <a:extLst>
                  <a:ext uri="{FF2B5EF4-FFF2-40B4-BE49-F238E27FC236}">
                    <a16:creationId xmlns:a16="http://schemas.microsoft.com/office/drawing/2014/main" id="{B5BC6543-A88E-9F42-AE09-B3C7ACBD82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7396" y="4685044"/>
                <a:ext cx="7993371" cy="1822622"/>
              </a:xfrm>
              <a:custGeom>
                <a:avLst/>
                <a:gdLst>
                  <a:gd name="T0" fmla="*/ 0 w 3605"/>
                  <a:gd name="T1" fmla="*/ 818 h 822"/>
                  <a:gd name="T2" fmla="*/ 7 w 3605"/>
                  <a:gd name="T3" fmla="*/ 805 h 822"/>
                  <a:gd name="T4" fmla="*/ 8 w 3605"/>
                  <a:gd name="T5" fmla="*/ 750 h 822"/>
                  <a:gd name="T6" fmla="*/ 64 w 3605"/>
                  <a:gd name="T7" fmla="*/ 729 h 822"/>
                  <a:gd name="T8" fmla="*/ 3522 w 3605"/>
                  <a:gd name="T9" fmla="*/ 704 h 822"/>
                  <a:gd name="T10" fmla="*/ 8 w 3605"/>
                  <a:gd name="T11" fmla="*/ 651 h 822"/>
                  <a:gd name="T12" fmla="*/ 11 w 3605"/>
                  <a:gd name="T13" fmla="*/ 637 h 822"/>
                  <a:gd name="T14" fmla="*/ 297 w 3605"/>
                  <a:gd name="T15" fmla="*/ 515 h 822"/>
                  <a:gd name="T16" fmla="*/ 284 w 3605"/>
                  <a:gd name="T17" fmla="*/ 518 h 822"/>
                  <a:gd name="T18" fmla="*/ 155 w 3605"/>
                  <a:gd name="T19" fmla="*/ 482 h 822"/>
                  <a:gd name="T20" fmla="*/ 275 w 3605"/>
                  <a:gd name="T21" fmla="*/ 392 h 822"/>
                  <a:gd name="T22" fmla="*/ 270 w 3605"/>
                  <a:gd name="T23" fmla="*/ 392 h 822"/>
                  <a:gd name="T24" fmla="*/ 322 w 3605"/>
                  <a:gd name="T25" fmla="*/ 312 h 822"/>
                  <a:gd name="T26" fmla="*/ 317 w 3605"/>
                  <a:gd name="T27" fmla="*/ 321 h 822"/>
                  <a:gd name="T28" fmla="*/ 407 w 3605"/>
                  <a:gd name="T29" fmla="*/ 298 h 822"/>
                  <a:gd name="T30" fmla="*/ 404 w 3605"/>
                  <a:gd name="T31" fmla="*/ 299 h 822"/>
                  <a:gd name="T32" fmla="*/ 1478 w 3605"/>
                  <a:gd name="T33" fmla="*/ 265 h 822"/>
                  <a:gd name="T34" fmla="*/ 1465 w 3605"/>
                  <a:gd name="T35" fmla="*/ 271 h 822"/>
                  <a:gd name="T36" fmla="*/ 1453 w 3605"/>
                  <a:gd name="T37" fmla="*/ 282 h 822"/>
                  <a:gd name="T38" fmla="*/ 1461 w 3605"/>
                  <a:gd name="T39" fmla="*/ 271 h 822"/>
                  <a:gd name="T40" fmla="*/ 1470 w 3605"/>
                  <a:gd name="T41" fmla="*/ 265 h 822"/>
                  <a:gd name="T42" fmla="*/ 2922 w 3605"/>
                  <a:gd name="T43" fmla="*/ 263 h 822"/>
                  <a:gd name="T44" fmla="*/ 2921 w 3605"/>
                  <a:gd name="T45" fmla="*/ 258 h 822"/>
                  <a:gd name="T46" fmla="*/ 68 w 3605"/>
                  <a:gd name="T47" fmla="*/ 262 h 822"/>
                  <a:gd name="T48" fmla="*/ 64 w 3605"/>
                  <a:gd name="T49" fmla="*/ 260 h 822"/>
                  <a:gd name="T50" fmla="*/ 49 w 3605"/>
                  <a:gd name="T51" fmla="*/ 255 h 822"/>
                  <a:gd name="T52" fmla="*/ 51 w 3605"/>
                  <a:gd name="T53" fmla="*/ 246 h 822"/>
                  <a:gd name="T54" fmla="*/ 1560 w 3605"/>
                  <a:gd name="T55" fmla="*/ 199 h 822"/>
                  <a:gd name="T56" fmla="*/ 440 w 3605"/>
                  <a:gd name="T57" fmla="*/ 186 h 822"/>
                  <a:gd name="T58" fmla="*/ 1563 w 3605"/>
                  <a:gd name="T59" fmla="*/ 189 h 822"/>
                  <a:gd name="T60" fmla="*/ 1566 w 3605"/>
                  <a:gd name="T61" fmla="*/ 224 h 822"/>
                  <a:gd name="T62" fmla="*/ 1562 w 3605"/>
                  <a:gd name="T63" fmla="*/ 230 h 822"/>
                  <a:gd name="T64" fmla="*/ 1554 w 3605"/>
                  <a:gd name="T65" fmla="*/ 203 h 822"/>
                  <a:gd name="T66" fmla="*/ 1552 w 3605"/>
                  <a:gd name="T67" fmla="*/ 170 h 822"/>
                  <a:gd name="T68" fmla="*/ 455 w 3605"/>
                  <a:gd name="T69" fmla="*/ 165 h 822"/>
                  <a:gd name="T70" fmla="*/ 447 w 3605"/>
                  <a:gd name="T71" fmla="*/ 175 h 822"/>
                  <a:gd name="T72" fmla="*/ 442 w 3605"/>
                  <a:gd name="T73" fmla="*/ 178 h 822"/>
                  <a:gd name="T74" fmla="*/ 445 w 3605"/>
                  <a:gd name="T75" fmla="*/ 170 h 822"/>
                  <a:gd name="T76" fmla="*/ 464 w 3605"/>
                  <a:gd name="T77" fmla="*/ 161 h 822"/>
                  <a:gd name="T78" fmla="*/ 1468 w 3605"/>
                  <a:gd name="T79" fmla="*/ 158 h 822"/>
                  <a:gd name="T80" fmla="*/ 346 w 3605"/>
                  <a:gd name="T81" fmla="*/ 91 h 822"/>
                  <a:gd name="T82" fmla="*/ 341 w 3605"/>
                  <a:gd name="T83" fmla="*/ 85 h 822"/>
                  <a:gd name="T84" fmla="*/ 1489 w 3605"/>
                  <a:gd name="T85" fmla="*/ 88 h 822"/>
                  <a:gd name="T86" fmla="*/ 1491 w 3605"/>
                  <a:gd name="T87" fmla="*/ 115 h 822"/>
                  <a:gd name="T88" fmla="*/ 1508 w 3605"/>
                  <a:gd name="T89" fmla="*/ 142 h 822"/>
                  <a:gd name="T90" fmla="*/ 1502 w 3605"/>
                  <a:gd name="T91" fmla="*/ 148 h 822"/>
                  <a:gd name="T92" fmla="*/ 1487 w 3605"/>
                  <a:gd name="T93" fmla="*/ 123 h 822"/>
                  <a:gd name="T94" fmla="*/ 1481 w 3605"/>
                  <a:gd name="T95" fmla="*/ 90 h 822"/>
                  <a:gd name="T96" fmla="*/ 1521 w 3605"/>
                  <a:gd name="T97" fmla="*/ 60 h 822"/>
                  <a:gd name="T98" fmla="*/ 1483 w 3605"/>
                  <a:gd name="T99" fmla="*/ 52 h 822"/>
                  <a:gd name="T100" fmla="*/ 1322 w 3605"/>
                  <a:gd name="T101" fmla="*/ 39 h 822"/>
                  <a:gd name="T102" fmla="*/ 1525 w 3605"/>
                  <a:gd name="T103" fmla="*/ 30 h 822"/>
                  <a:gd name="T104" fmla="*/ 1543 w 3605"/>
                  <a:gd name="T105" fmla="*/ 22 h 822"/>
                  <a:gd name="T106" fmla="*/ 1555 w 3605"/>
                  <a:gd name="T107" fmla="*/ 28 h 822"/>
                  <a:gd name="T108" fmla="*/ 1550 w 3605"/>
                  <a:gd name="T109" fmla="*/ 43 h 822"/>
                  <a:gd name="T110" fmla="*/ 1544 w 3605"/>
                  <a:gd name="T111" fmla="*/ 54 h 822"/>
                  <a:gd name="T112" fmla="*/ 1533 w 3605"/>
                  <a:gd name="T113" fmla="*/ 68 h 822"/>
                  <a:gd name="T114" fmla="*/ 1522 w 3605"/>
                  <a:gd name="T115" fmla="*/ 63 h 822"/>
                  <a:gd name="T116" fmla="*/ 1519 w 3605"/>
                  <a:gd name="T117" fmla="*/ 39 h 822"/>
                  <a:gd name="T118" fmla="*/ 1532 w 3605"/>
                  <a:gd name="T119" fmla="*/ 24 h 822"/>
                  <a:gd name="T120" fmla="*/ 1539 w 3605"/>
                  <a:gd name="T121" fmla="*/ 5 h 822"/>
                  <a:gd name="T122" fmla="*/ 1530 w 3605"/>
                  <a:gd name="T123" fmla="*/ 5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05" h="822">
                    <a:moveTo>
                      <a:pt x="2" y="810"/>
                    </a:moveTo>
                    <a:lnTo>
                      <a:pt x="2" y="811"/>
                    </a:lnTo>
                    <a:lnTo>
                      <a:pt x="4" y="813"/>
                    </a:lnTo>
                    <a:lnTo>
                      <a:pt x="5" y="815"/>
                    </a:lnTo>
                    <a:lnTo>
                      <a:pt x="7" y="815"/>
                    </a:lnTo>
                    <a:lnTo>
                      <a:pt x="8" y="815"/>
                    </a:lnTo>
                    <a:lnTo>
                      <a:pt x="13" y="815"/>
                    </a:lnTo>
                    <a:lnTo>
                      <a:pt x="18" y="813"/>
                    </a:lnTo>
                    <a:lnTo>
                      <a:pt x="18" y="815"/>
                    </a:lnTo>
                    <a:lnTo>
                      <a:pt x="19" y="815"/>
                    </a:lnTo>
                    <a:lnTo>
                      <a:pt x="19" y="816"/>
                    </a:lnTo>
                    <a:lnTo>
                      <a:pt x="18" y="816"/>
                    </a:lnTo>
                    <a:lnTo>
                      <a:pt x="15" y="816"/>
                    </a:lnTo>
                    <a:lnTo>
                      <a:pt x="13" y="816"/>
                    </a:lnTo>
                    <a:lnTo>
                      <a:pt x="10" y="816"/>
                    </a:lnTo>
                    <a:lnTo>
                      <a:pt x="10" y="816"/>
                    </a:lnTo>
                    <a:lnTo>
                      <a:pt x="7" y="816"/>
                    </a:lnTo>
                    <a:lnTo>
                      <a:pt x="5" y="818"/>
                    </a:lnTo>
                    <a:lnTo>
                      <a:pt x="5" y="819"/>
                    </a:lnTo>
                    <a:lnTo>
                      <a:pt x="5" y="819"/>
                    </a:lnTo>
                    <a:lnTo>
                      <a:pt x="7" y="819"/>
                    </a:lnTo>
                    <a:lnTo>
                      <a:pt x="7" y="819"/>
                    </a:lnTo>
                    <a:lnTo>
                      <a:pt x="8" y="821"/>
                    </a:lnTo>
                    <a:lnTo>
                      <a:pt x="7" y="821"/>
                    </a:lnTo>
                    <a:lnTo>
                      <a:pt x="5" y="822"/>
                    </a:lnTo>
                    <a:lnTo>
                      <a:pt x="5" y="822"/>
                    </a:lnTo>
                    <a:lnTo>
                      <a:pt x="4" y="821"/>
                    </a:lnTo>
                    <a:lnTo>
                      <a:pt x="4" y="818"/>
                    </a:lnTo>
                    <a:lnTo>
                      <a:pt x="2" y="818"/>
                    </a:lnTo>
                    <a:lnTo>
                      <a:pt x="2" y="818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2" y="816"/>
                    </a:lnTo>
                    <a:lnTo>
                      <a:pt x="4" y="816"/>
                    </a:lnTo>
                    <a:lnTo>
                      <a:pt x="5" y="816"/>
                    </a:lnTo>
                    <a:lnTo>
                      <a:pt x="5" y="815"/>
                    </a:lnTo>
                    <a:lnTo>
                      <a:pt x="4" y="815"/>
                    </a:lnTo>
                    <a:lnTo>
                      <a:pt x="2" y="813"/>
                    </a:lnTo>
                    <a:lnTo>
                      <a:pt x="0" y="815"/>
                    </a:lnTo>
                    <a:lnTo>
                      <a:pt x="0" y="815"/>
                    </a:lnTo>
                    <a:lnTo>
                      <a:pt x="0" y="815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0" y="811"/>
                    </a:lnTo>
                    <a:lnTo>
                      <a:pt x="2" y="811"/>
                    </a:lnTo>
                    <a:lnTo>
                      <a:pt x="2" y="810"/>
                    </a:lnTo>
                    <a:close/>
                    <a:moveTo>
                      <a:pt x="5" y="800"/>
                    </a:moveTo>
                    <a:lnTo>
                      <a:pt x="7" y="800"/>
                    </a:lnTo>
                    <a:lnTo>
                      <a:pt x="7" y="800"/>
                    </a:lnTo>
                    <a:lnTo>
                      <a:pt x="11" y="802"/>
                    </a:lnTo>
                    <a:lnTo>
                      <a:pt x="15" y="804"/>
                    </a:lnTo>
                    <a:lnTo>
                      <a:pt x="16" y="804"/>
                    </a:lnTo>
                    <a:lnTo>
                      <a:pt x="18" y="805"/>
                    </a:lnTo>
                    <a:lnTo>
                      <a:pt x="18" y="805"/>
                    </a:lnTo>
                    <a:lnTo>
                      <a:pt x="18" y="807"/>
                    </a:lnTo>
                    <a:lnTo>
                      <a:pt x="18" y="807"/>
                    </a:lnTo>
                    <a:lnTo>
                      <a:pt x="16" y="807"/>
                    </a:lnTo>
                    <a:lnTo>
                      <a:pt x="16" y="807"/>
                    </a:lnTo>
                    <a:lnTo>
                      <a:pt x="15" y="807"/>
                    </a:lnTo>
                    <a:lnTo>
                      <a:pt x="11" y="805"/>
                    </a:lnTo>
                    <a:lnTo>
                      <a:pt x="10" y="804"/>
                    </a:lnTo>
                    <a:lnTo>
                      <a:pt x="8" y="804"/>
                    </a:lnTo>
                    <a:lnTo>
                      <a:pt x="8" y="805"/>
                    </a:lnTo>
                    <a:lnTo>
                      <a:pt x="7" y="805"/>
                    </a:lnTo>
                    <a:lnTo>
                      <a:pt x="5" y="805"/>
                    </a:lnTo>
                    <a:lnTo>
                      <a:pt x="4" y="805"/>
                    </a:lnTo>
                    <a:lnTo>
                      <a:pt x="4" y="805"/>
                    </a:lnTo>
                    <a:lnTo>
                      <a:pt x="5" y="804"/>
                    </a:lnTo>
                    <a:lnTo>
                      <a:pt x="5" y="804"/>
                    </a:lnTo>
                    <a:lnTo>
                      <a:pt x="5" y="804"/>
                    </a:lnTo>
                    <a:lnTo>
                      <a:pt x="5" y="802"/>
                    </a:lnTo>
                    <a:lnTo>
                      <a:pt x="4" y="802"/>
                    </a:lnTo>
                    <a:lnTo>
                      <a:pt x="5" y="802"/>
                    </a:lnTo>
                    <a:lnTo>
                      <a:pt x="5" y="800"/>
                    </a:lnTo>
                    <a:close/>
                    <a:moveTo>
                      <a:pt x="24" y="742"/>
                    </a:moveTo>
                    <a:lnTo>
                      <a:pt x="24" y="744"/>
                    </a:lnTo>
                    <a:lnTo>
                      <a:pt x="26" y="744"/>
                    </a:lnTo>
                    <a:lnTo>
                      <a:pt x="27" y="745"/>
                    </a:lnTo>
                    <a:lnTo>
                      <a:pt x="29" y="745"/>
                    </a:lnTo>
                    <a:lnTo>
                      <a:pt x="30" y="745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27" y="748"/>
                    </a:lnTo>
                    <a:lnTo>
                      <a:pt x="24" y="747"/>
                    </a:lnTo>
                    <a:lnTo>
                      <a:pt x="23" y="747"/>
                    </a:lnTo>
                    <a:lnTo>
                      <a:pt x="19" y="747"/>
                    </a:lnTo>
                    <a:lnTo>
                      <a:pt x="15" y="748"/>
                    </a:lnTo>
                    <a:lnTo>
                      <a:pt x="11" y="752"/>
                    </a:lnTo>
                    <a:lnTo>
                      <a:pt x="8" y="753"/>
                    </a:lnTo>
                    <a:lnTo>
                      <a:pt x="7" y="753"/>
                    </a:lnTo>
                    <a:lnTo>
                      <a:pt x="7" y="755"/>
                    </a:lnTo>
                    <a:lnTo>
                      <a:pt x="7" y="755"/>
                    </a:lnTo>
                    <a:lnTo>
                      <a:pt x="5" y="756"/>
                    </a:lnTo>
                    <a:lnTo>
                      <a:pt x="7" y="753"/>
                    </a:lnTo>
                    <a:lnTo>
                      <a:pt x="7" y="752"/>
                    </a:lnTo>
                    <a:lnTo>
                      <a:pt x="8" y="750"/>
                    </a:lnTo>
                    <a:lnTo>
                      <a:pt x="10" y="750"/>
                    </a:lnTo>
                    <a:lnTo>
                      <a:pt x="8" y="748"/>
                    </a:lnTo>
                    <a:lnTo>
                      <a:pt x="8" y="747"/>
                    </a:lnTo>
                    <a:lnTo>
                      <a:pt x="8" y="747"/>
                    </a:lnTo>
                    <a:lnTo>
                      <a:pt x="10" y="747"/>
                    </a:lnTo>
                    <a:lnTo>
                      <a:pt x="10" y="748"/>
                    </a:lnTo>
                    <a:lnTo>
                      <a:pt x="11" y="748"/>
                    </a:lnTo>
                    <a:lnTo>
                      <a:pt x="16" y="747"/>
                    </a:lnTo>
                    <a:lnTo>
                      <a:pt x="19" y="745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1" y="744"/>
                    </a:lnTo>
                    <a:lnTo>
                      <a:pt x="23" y="744"/>
                    </a:lnTo>
                    <a:lnTo>
                      <a:pt x="24" y="742"/>
                    </a:lnTo>
                    <a:close/>
                    <a:moveTo>
                      <a:pt x="64" y="725"/>
                    </a:moveTo>
                    <a:lnTo>
                      <a:pt x="64" y="725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5" y="726"/>
                    </a:lnTo>
                    <a:lnTo>
                      <a:pt x="67" y="726"/>
                    </a:lnTo>
                    <a:lnTo>
                      <a:pt x="67" y="726"/>
                    </a:lnTo>
                    <a:lnTo>
                      <a:pt x="67" y="728"/>
                    </a:lnTo>
                    <a:lnTo>
                      <a:pt x="68" y="728"/>
                    </a:lnTo>
                    <a:lnTo>
                      <a:pt x="68" y="729"/>
                    </a:lnTo>
                    <a:lnTo>
                      <a:pt x="68" y="729"/>
                    </a:lnTo>
                    <a:lnTo>
                      <a:pt x="68" y="729"/>
                    </a:lnTo>
                    <a:lnTo>
                      <a:pt x="68" y="731"/>
                    </a:lnTo>
                    <a:lnTo>
                      <a:pt x="67" y="731"/>
                    </a:lnTo>
                    <a:lnTo>
                      <a:pt x="65" y="731"/>
                    </a:lnTo>
                    <a:lnTo>
                      <a:pt x="64" y="729"/>
                    </a:lnTo>
                    <a:lnTo>
                      <a:pt x="64" y="728"/>
                    </a:lnTo>
                    <a:lnTo>
                      <a:pt x="62" y="725"/>
                    </a:lnTo>
                    <a:lnTo>
                      <a:pt x="64" y="725"/>
                    </a:lnTo>
                    <a:lnTo>
                      <a:pt x="64" y="725"/>
                    </a:lnTo>
                    <a:close/>
                    <a:moveTo>
                      <a:pt x="3515" y="701"/>
                    </a:moveTo>
                    <a:lnTo>
                      <a:pt x="3515" y="701"/>
                    </a:lnTo>
                    <a:lnTo>
                      <a:pt x="3515" y="703"/>
                    </a:lnTo>
                    <a:lnTo>
                      <a:pt x="3515" y="703"/>
                    </a:lnTo>
                    <a:lnTo>
                      <a:pt x="3517" y="701"/>
                    </a:lnTo>
                    <a:lnTo>
                      <a:pt x="3517" y="701"/>
                    </a:lnTo>
                    <a:lnTo>
                      <a:pt x="3517" y="703"/>
                    </a:lnTo>
                    <a:lnTo>
                      <a:pt x="3517" y="703"/>
                    </a:lnTo>
                    <a:lnTo>
                      <a:pt x="3515" y="704"/>
                    </a:lnTo>
                    <a:lnTo>
                      <a:pt x="3517" y="706"/>
                    </a:lnTo>
                    <a:lnTo>
                      <a:pt x="3517" y="706"/>
                    </a:lnTo>
                    <a:lnTo>
                      <a:pt x="3517" y="706"/>
                    </a:lnTo>
                    <a:lnTo>
                      <a:pt x="3517" y="707"/>
                    </a:lnTo>
                    <a:lnTo>
                      <a:pt x="3517" y="707"/>
                    </a:lnTo>
                    <a:lnTo>
                      <a:pt x="3515" y="706"/>
                    </a:lnTo>
                    <a:lnTo>
                      <a:pt x="3515" y="706"/>
                    </a:lnTo>
                    <a:lnTo>
                      <a:pt x="3515" y="706"/>
                    </a:lnTo>
                    <a:lnTo>
                      <a:pt x="3515" y="704"/>
                    </a:lnTo>
                    <a:lnTo>
                      <a:pt x="3515" y="703"/>
                    </a:lnTo>
                    <a:lnTo>
                      <a:pt x="3515" y="701"/>
                    </a:lnTo>
                    <a:lnTo>
                      <a:pt x="3515" y="701"/>
                    </a:lnTo>
                    <a:close/>
                    <a:moveTo>
                      <a:pt x="3520" y="696"/>
                    </a:moveTo>
                    <a:lnTo>
                      <a:pt x="3520" y="696"/>
                    </a:lnTo>
                    <a:lnTo>
                      <a:pt x="3520" y="698"/>
                    </a:lnTo>
                    <a:lnTo>
                      <a:pt x="3520" y="698"/>
                    </a:lnTo>
                    <a:lnTo>
                      <a:pt x="3520" y="701"/>
                    </a:lnTo>
                    <a:lnTo>
                      <a:pt x="3522" y="703"/>
                    </a:lnTo>
                    <a:lnTo>
                      <a:pt x="3522" y="704"/>
                    </a:lnTo>
                    <a:lnTo>
                      <a:pt x="3520" y="704"/>
                    </a:lnTo>
                    <a:lnTo>
                      <a:pt x="3520" y="704"/>
                    </a:lnTo>
                    <a:lnTo>
                      <a:pt x="3520" y="704"/>
                    </a:lnTo>
                    <a:lnTo>
                      <a:pt x="3520" y="703"/>
                    </a:lnTo>
                    <a:lnTo>
                      <a:pt x="3520" y="700"/>
                    </a:lnTo>
                    <a:lnTo>
                      <a:pt x="3518" y="698"/>
                    </a:lnTo>
                    <a:lnTo>
                      <a:pt x="3520" y="698"/>
                    </a:lnTo>
                    <a:lnTo>
                      <a:pt x="3520" y="698"/>
                    </a:lnTo>
                    <a:lnTo>
                      <a:pt x="3520" y="696"/>
                    </a:lnTo>
                    <a:lnTo>
                      <a:pt x="3520" y="696"/>
                    </a:lnTo>
                    <a:close/>
                    <a:moveTo>
                      <a:pt x="3525" y="693"/>
                    </a:moveTo>
                    <a:lnTo>
                      <a:pt x="3525" y="695"/>
                    </a:lnTo>
                    <a:lnTo>
                      <a:pt x="3525" y="696"/>
                    </a:lnTo>
                    <a:lnTo>
                      <a:pt x="3525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696"/>
                    </a:lnTo>
                    <a:lnTo>
                      <a:pt x="3526" y="700"/>
                    </a:lnTo>
                    <a:lnTo>
                      <a:pt x="3526" y="701"/>
                    </a:lnTo>
                    <a:lnTo>
                      <a:pt x="3525" y="701"/>
                    </a:lnTo>
                    <a:lnTo>
                      <a:pt x="3525" y="701"/>
                    </a:lnTo>
                    <a:lnTo>
                      <a:pt x="3525" y="700"/>
                    </a:lnTo>
                    <a:lnTo>
                      <a:pt x="3525" y="700"/>
                    </a:lnTo>
                    <a:lnTo>
                      <a:pt x="3525" y="698"/>
                    </a:lnTo>
                    <a:lnTo>
                      <a:pt x="3525" y="695"/>
                    </a:lnTo>
                    <a:lnTo>
                      <a:pt x="3525" y="693"/>
                    </a:lnTo>
                    <a:close/>
                    <a:moveTo>
                      <a:pt x="7" y="649"/>
                    </a:moveTo>
                    <a:lnTo>
                      <a:pt x="8" y="649"/>
                    </a:lnTo>
                    <a:lnTo>
                      <a:pt x="8" y="651"/>
                    </a:lnTo>
                    <a:lnTo>
                      <a:pt x="10" y="651"/>
                    </a:lnTo>
                    <a:lnTo>
                      <a:pt x="10" y="652"/>
                    </a:lnTo>
                    <a:lnTo>
                      <a:pt x="10" y="654"/>
                    </a:lnTo>
                    <a:lnTo>
                      <a:pt x="8" y="652"/>
                    </a:lnTo>
                    <a:lnTo>
                      <a:pt x="7" y="654"/>
                    </a:lnTo>
                    <a:lnTo>
                      <a:pt x="5" y="654"/>
                    </a:lnTo>
                    <a:lnTo>
                      <a:pt x="5" y="654"/>
                    </a:lnTo>
                    <a:lnTo>
                      <a:pt x="5" y="652"/>
                    </a:lnTo>
                    <a:lnTo>
                      <a:pt x="5" y="651"/>
                    </a:lnTo>
                    <a:lnTo>
                      <a:pt x="5" y="649"/>
                    </a:lnTo>
                    <a:lnTo>
                      <a:pt x="7" y="649"/>
                    </a:lnTo>
                    <a:close/>
                    <a:moveTo>
                      <a:pt x="11" y="643"/>
                    </a:moveTo>
                    <a:lnTo>
                      <a:pt x="13" y="643"/>
                    </a:lnTo>
                    <a:lnTo>
                      <a:pt x="13" y="643"/>
                    </a:lnTo>
                    <a:lnTo>
                      <a:pt x="13" y="644"/>
                    </a:lnTo>
                    <a:lnTo>
                      <a:pt x="11" y="644"/>
                    </a:lnTo>
                    <a:lnTo>
                      <a:pt x="11" y="644"/>
                    </a:lnTo>
                    <a:lnTo>
                      <a:pt x="10" y="644"/>
                    </a:lnTo>
                    <a:lnTo>
                      <a:pt x="11" y="643"/>
                    </a:lnTo>
                    <a:close/>
                    <a:moveTo>
                      <a:pt x="15" y="635"/>
                    </a:moveTo>
                    <a:lnTo>
                      <a:pt x="15" y="635"/>
                    </a:lnTo>
                    <a:lnTo>
                      <a:pt x="15" y="635"/>
                    </a:lnTo>
                    <a:lnTo>
                      <a:pt x="15" y="635"/>
                    </a:lnTo>
                    <a:lnTo>
                      <a:pt x="15" y="637"/>
                    </a:lnTo>
                    <a:lnTo>
                      <a:pt x="15" y="637"/>
                    </a:lnTo>
                    <a:lnTo>
                      <a:pt x="15" y="638"/>
                    </a:lnTo>
                    <a:lnTo>
                      <a:pt x="15" y="638"/>
                    </a:lnTo>
                    <a:lnTo>
                      <a:pt x="15" y="638"/>
                    </a:lnTo>
                    <a:lnTo>
                      <a:pt x="13" y="638"/>
                    </a:lnTo>
                    <a:lnTo>
                      <a:pt x="11" y="637"/>
                    </a:lnTo>
                    <a:lnTo>
                      <a:pt x="11" y="637"/>
                    </a:lnTo>
                    <a:lnTo>
                      <a:pt x="11" y="637"/>
                    </a:lnTo>
                    <a:lnTo>
                      <a:pt x="11" y="635"/>
                    </a:lnTo>
                    <a:lnTo>
                      <a:pt x="13" y="635"/>
                    </a:lnTo>
                    <a:lnTo>
                      <a:pt x="15" y="635"/>
                    </a:lnTo>
                    <a:close/>
                    <a:moveTo>
                      <a:pt x="3602" y="610"/>
                    </a:moveTo>
                    <a:lnTo>
                      <a:pt x="3604" y="610"/>
                    </a:lnTo>
                    <a:lnTo>
                      <a:pt x="3605" y="611"/>
                    </a:lnTo>
                    <a:lnTo>
                      <a:pt x="3605" y="611"/>
                    </a:lnTo>
                    <a:lnTo>
                      <a:pt x="3605" y="613"/>
                    </a:lnTo>
                    <a:lnTo>
                      <a:pt x="3604" y="613"/>
                    </a:lnTo>
                    <a:lnTo>
                      <a:pt x="3604" y="614"/>
                    </a:lnTo>
                    <a:lnTo>
                      <a:pt x="3602" y="614"/>
                    </a:lnTo>
                    <a:lnTo>
                      <a:pt x="3600" y="614"/>
                    </a:lnTo>
                    <a:lnTo>
                      <a:pt x="3600" y="614"/>
                    </a:lnTo>
                    <a:lnTo>
                      <a:pt x="3600" y="613"/>
                    </a:lnTo>
                    <a:lnTo>
                      <a:pt x="3600" y="613"/>
                    </a:lnTo>
                    <a:lnTo>
                      <a:pt x="3600" y="611"/>
                    </a:lnTo>
                    <a:lnTo>
                      <a:pt x="3600" y="611"/>
                    </a:lnTo>
                    <a:lnTo>
                      <a:pt x="3602" y="610"/>
                    </a:lnTo>
                    <a:close/>
                    <a:moveTo>
                      <a:pt x="297" y="504"/>
                    </a:moveTo>
                    <a:lnTo>
                      <a:pt x="298" y="504"/>
                    </a:lnTo>
                    <a:lnTo>
                      <a:pt x="298" y="504"/>
                    </a:lnTo>
                    <a:lnTo>
                      <a:pt x="298" y="506"/>
                    </a:lnTo>
                    <a:lnTo>
                      <a:pt x="298" y="507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0" y="509"/>
                    </a:lnTo>
                    <a:lnTo>
                      <a:pt x="300" y="511"/>
                    </a:lnTo>
                    <a:lnTo>
                      <a:pt x="298" y="511"/>
                    </a:lnTo>
                    <a:lnTo>
                      <a:pt x="298" y="512"/>
                    </a:lnTo>
                    <a:lnTo>
                      <a:pt x="298" y="514"/>
                    </a:lnTo>
                    <a:lnTo>
                      <a:pt x="297" y="514"/>
                    </a:lnTo>
                    <a:lnTo>
                      <a:pt x="297" y="515"/>
                    </a:lnTo>
                    <a:lnTo>
                      <a:pt x="297" y="515"/>
                    </a:lnTo>
                    <a:lnTo>
                      <a:pt x="295" y="515"/>
                    </a:lnTo>
                    <a:lnTo>
                      <a:pt x="295" y="515"/>
                    </a:lnTo>
                    <a:lnTo>
                      <a:pt x="294" y="515"/>
                    </a:lnTo>
                    <a:lnTo>
                      <a:pt x="294" y="514"/>
                    </a:lnTo>
                    <a:lnTo>
                      <a:pt x="294" y="514"/>
                    </a:lnTo>
                    <a:lnTo>
                      <a:pt x="292" y="514"/>
                    </a:lnTo>
                    <a:lnTo>
                      <a:pt x="292" y="515"/>
                    </a:lnTo>
                    <a:lnTo>
                      <a:pt x="291" y="517"/>
                    </a:lnTo>
                    <a:lnTo>
                      <a:pt x="291" y="518"/>
                    </a:lnTo>
                    <a:lnTo>
                      <a:pt x="289" y="518"/>
                    </a:lnTo>
                    <a:lnTo>
                      <a:pt x="289" y="518"/>
                    </a:lnTo>
                    <a:lnTo>
                      <a:pt x="289" y="518"/>
                    </a:lnTo>
                    <a:lnTo>
                      <a:pt x="287" y="518"/>
                    </a:lnTo>
                    <a:lnTo>
                      <a:pt x="287" y="520"/>
                    </a:lnTo>
                    <a:lnTo>
                      <a:pt x="287" y="522"/>
                    </a:lnTo>
                    <a:lnTo>
                      <a:pt x="287" y="523"/>
                    </a:lnTo>
                    <a:lnTo>
                      <a:pt x="287" y="525"/>
                    </a:lnTo>
                    <a:lnTo>
                      <a:pt x="287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6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86" y="523"/>
                    </a:lnTo>
                    <a:lnTo>
                      <a:pt x="286" y="522"/>
                    </a:lnTo>
                    <a:lnTo>
                      <a:pt x="284" y="522"/>
                    </a:lnTo>
                    <a:lnTo>
                      <a:pt x="284" y="520"/>
                    </a:lnTo>
                    <a:lnTo>
                      <a:pt x="284" y="518"/>
                    </a:lnTo>
                    <a:lnTo>
                      <a:pt x="284" y="518"/>
                    </a:lnTo>
                    <a:lnTo>
                      <a:pt x="286" y="517"/>
                    </a:lnTo>
                    <a:lnTo>
                      <a:pt x="287" y="517"/>
                    </a:lnTo>
                    <a:lnTo>
                      <a:pt x="287" y="517"/>
                    </a:lnTo>
                    <a:lnTo>
                      <a:pt x="289" y="515"/>
                    </a:lnTo>
                    <a:lnTo>
                      <a:pt x="289" y="515"/>
                    </a:lnTo>
                    <a:lnTo>
                      <a:pt x="289" y="514"/>
                    </a:lnTo>
                    <a:lnTo>
                      <a:pt x="289" y="514"/>
                    </a:lnTo>
                    <a:lnTo>
                      <a:pt x="289" y="514"/>
                    </a:lnTo>
                    <a:lnTo>
                      <a:pt x="289" y="512"/>
                    </a:lnTo>
                    <a:lnTo>
                      <a:pt x="291" y="512"/>
                    </a:lnTo>
                    <a:lnTo>
                      <a:pt x="291" y="512"/>
                    </a:lnTo>
                    <a:lnTo>
                      <a:pt x="292" y="512"/>
                    </a:lnTo>
                    <a:lnTo>
                      <a:pt x="292" y="511"/>
                    </a:lnTo>
                    <a:lnTo>
                      <a:pt x="294" y="511"/>
                    </a:lnTo>
                    <a:lnTo>
                      <a:pt x="294" y="509"/>
                    </a:lnTo>
                    <a:lnTo>
                      <a:pt x="294" y="509"/>
                    </a:lnTo>
                    <a:lnTo>
                      <a:pt x="295" y="507"/>
                    </a:lnTo>
                    <a:lnTo>
                      <a:pt x="297" y="507"/>
                    </a:lnTo>
                    <a:lnTo>
                      <a:pt x="297" y="506"/>
                    </a:lnTo>
                    <a:lnTo>
                      <a:pt x="297" y="506"/>
                    </a:lnTo>
                    <a:lnTo>
                      <a:pt x="297" y="506"/>
                    </a:lnTo>
                    <a:lnTo>
                      <a:pt x="297" y="504"/>
                    </a:lnTo>
                    <a:lnTo>
                      <a:pt x="297" y="504"/>
                    </a:lnTo>
                    <a:close/>
                    <a:moveTo>
                      <a:pt x="155" y="477"/>
                    </a:moveTo>
                    <a:lnTo>
                      <a:pt x="157" y="477"/>
                    </a:lnTo>
                    <a:lnTo>
                      <a:pt x="158" y="477"/>
                    </a:lnTo>
                    <a:lnTo>
                      <a:pt x="158" y="477"/>
                    </a:lnTo>
                    <a:lnTo>
                      <a:pt x="160" y="479"/>
                    </a:lnTo>
                    <a:lnTo>
                      <a:pt x="160" y="481"/>
                    </a:lnTo>
                    <a:lnTo>
                      <a:pt x="160" y="482"/>
                    </a:lnTo>
                    <a:lnTo>
                      <a:pt x="158" y="482"/>
                    </a:lnTo>
                    <a:lnTo>
                      <a:pt x="155" y="482"/>
                    </a:lnTo>
                    <a:lnTo>
                      <a:pt x="153" y="484"/>
                    </a:lnTo>
                    <a:lnTo>
                      <a:pt x="152" y="482"/>
                    </a:lnTo>
                    <a:lnTo>
                      <a:pt x="152" y="482"/>
                    </a:lnTo>
                    <a:lnTo>
                      <a:pt x="150" y="481"/>
                    </a:lnTo>
                    <a:lnTo>
                      <a:pt x="149" y="481"/>
                    </a:lnTo>
                    <a:lnTo>
                      <a:pt x="150" y="479"/>
                    </a:lnTo>
                    <a:lnTo>
                      <a:pt x="152" y="479"/>
                    </a:lnTo>
                    <a:lnTo>
                      <a:pt x="153" y="479"/>
                    </a:lnTo>
                    <a:lnTo>
                      <a:pt x="153" y="477"/>
                    </a:lnTo>
                    <a:lnTo>
                      <a:pt x="155" y="477"/>
                    </a:lnTo>
                    <a:close/>
                    <a:moveTo>
                      <a:pt x="275" y="378"/>
                    </a:moveTo>
                    <a:lnTo>
                      <a:pt x="275" y="378"/>
                    </a:lnTo>
                    <a:lnTo>
                      <a:pt x="275" y="380"/>
                    </a:lnTo>
                    <a:lnTo>
                      <a:pt x="275" y="381"/>
                    </a:lnTo>
                    <a:lnTo>
                      <a:pt x="275" y="383"/>
                    </a:lnTo>
                    <a:lnTo>
                      <a:pt x="275" y="386"/>
                    </a:lnTo>
                    <a:lnTo>
                      <a:pt x="276" y="388"/>
                    </a:lnTo>
                    <a:lnTo>
                      <a:pt x="276" y="388"/>
                    </a:lnTo>
                    <a:lnTo>
                      <a:pt x="276" y="388"/>
                    </a:lnTo>
                    <a:lnTo>
                      <a:pt x="275" y="388"/>
                    </a:lnTo>
                    <a:lnTo>
                      <a:pt x="275" y="389"/>
                    </a:lnTo>
                    <a:lnTo>
                      <a:pt x="275" y="389"/>
                    </a:lnTo>
                    <a:lnTo>
                      <a:pt x="275" y="389"/>
                    </a:lnTo>
                    <a:lnTo>
                      <a:pt x="276" y="391"/>
                    </a:lnTo>
                    <a:lnTo>
                      <a:pt x="275" y="391"/>
                    </a:lnTo>
                    <a:lnTo>
                      <a:pt x="275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3" y="391"/>
                    </a:lnTo>
                    <a:lnTo>
                      <a:pt x="275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3" y="394"/>
                    </a:lnTo>
                    <a:lnTo>
                      <a:pt x="275" y="395"/>
                    </a:lnTo>
                    <a:lnTo>
                      <a:pt x="276" y="395"/>
                    </a:lnTo>
                    <a:lnTo>
                      <a:pt x="275" y="395"/>
                    </a:lnTo>
                    <a:lnTo>
                      <a:pt x="275" y="395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2" y="397"/>
                    </a:lnTo>
                    <a:lnTo>
                      <a:pt x="272" y="397"/>
                    </a:lnTo>
                    <a:lnTo>
                      <a:pt x="272" y="399"/>
                    </a:lnTo>
                    <a:lnTo>
                      <a:pt x="270" y="399"/>
                    </a:lnTo>
                    <a:lnTo>
                      <a:pt x="270" y="399"/>
                    </a:lnTo>
                    <a:lnTo>
                      <a:pt x="270" y="399"/>
                    </a:lnTo>
                    <a:lnTo>
                      <a:pt x="270" y="397"/>
                    </a:lnTo>
                    <a:lnTo>
                      <a:pt x="270" y="395"/>
                    </a:lnTo>
                    <a:lnTo>
                      <a:pt x="272" y="395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70" y="394"/>
                    </a:lnTo>
                    <a:lnTo>
                      <a:pt x="270" y="394"/>
                    </a:lnTo>
                    <a:lnTo>
                      <a:pt x="270" y="394"/>
                    </a:lnTo>
                    <a:lnTo>
                      <a:pt x="268" y="392"/>
                    </a:lnTo>
                    <a:lnTo>
                      <a:pt x="268" y="392"/>
                    </a:lnTo>
                    <a:lnTo>
                      <a:pt x="268" y="392"/>
                    </a:lnTo>
                    <a:lnTo>
                      <a:pt x="270" y="392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72" y="391"/>
                    </a:lnTo>
                    <a:lnTo>
                      <a:pt x="272" y="391"/>
                    </a:lnTo>
                    <a:lnTo>
                      <a:pt x="270" y="391"/>
                    </a:lnTo>
                    <a:lnTo>
                      <a:pt x="267" y="389"/>
                    </a:lnTo>
                    <a:lnTo>
                      <a:pt x="268" y="389"/>
                    </a:lnTo>
                    <a:lnTo>
                      <a:pt x="268" y="389"/>
                    </a:lnTo>
                    <a:lnTo>
                      <a:pt x="270" y="389"/>
                    </a:lnTo>
                    <a:lnTo>
                      <a:pt x="272" y="389"/>
                    </a:lnTo>
                    <a:lnTo>
                      <a:pt x="272" y="389"/>
                    </a:lnTo>
                    <a:lnTo>
                      <a:pt x="272" y="389"/>
                    </a:lnTo>
                    <a:lnTo>
                      <a:pt x="272" y="388"/>
                    </a:lnTo>
                    <a:lnTo>
                      <a:pt x="272" y="388"/>
                    </a:lnTo>
                    <a:lnTo>
                      <a:pt x="273" y="388"/>
                    </a:lnTo>
                    <a:lnTo>
                      <a:pt x="273" y="386"/>
                    </a:lnTo>
                    <a:lnTo>
                      <a:pt x="273" y="386"/>
                    </a:lnTo>
                    <a:lnTo>
                      <a:pt x="273" y="386"/>
                    </a:lnTo>
                    <a:lnTo>
                      <a:pt x="273" y="384"/>
                    </a:lnTo>
                    <a:lnTo>
                      <a:pt x="273" y="384"/>
                    </a:lnTo>
                    <a:lnTo>
                      <a:pt x="273" y="383"/>
                    </a:lnTo>
                    <a:lnTo>
                      <a:pt x="273" y="383"/>
                    </a:lnTo>
                    <a:lnTo>
                      <a:pt x="275" y="383"/>
                    </a:lnTo>
                    <a:lnTo>
                      <a:pt x="275" y="381"/>
                    </a:lnTo>
                    <a:lnTo>
                      <a:pt x="275" y="381"/>
                    </a:lnTo>
                    <a:lnTo>
                      <a:pt x="275" y="380"/>
                    </a:lnTo>
                    <a:lnTo>
                      <a:pt x="273" y="380"/>
                    </a:lnTo>
                    <a:lnTo>
                      <a:pt x="273" y="380"/>
                    </a:lnTo>
                    <a:lnTo>
                      <a:pt x="275" y="378"/>
                    </a:lnTo>
                    <a:lnTo>
                      <a:pt x="275" y="378"/>
                    </a:lnTo>
                    <a:lnTo>
                      <a:pt x="275" y="378"/>
                    </a:lnTo>
                    <a:close/>
                    <a:moveTo>
                      <a:pt x="322" y="312"/>
                    </a:moveTo>
                    <a:lnTo>
                      <a:pt x="324" y="312"/>
                    </a:lnTo>
                    <a:lnTo>
                      <a:pt x="324" y="315"/>
                    </a:lnTo>
                    <a:lnTo>
                      <a:pt x="324" y="315"/>
                    </a:lnTo>
                    <a:lnTo>
                      <a:pt x="325" y="315"/>
                    </a:lnTo>
                    <a:lnTo>
                      <a:pt x="327" y="314"/>
                    </a:lnTo>
                    <a:lnTo>
                      <a:pt x="328" y="314"/>
                    </a:lnTo>
                    <a:lnTo>
                      <a:pt x="327" y="315"/>
                    </a:lnTo>
                    <a:lnTo>
                      <a:pt x="325" y="317"/>
                    </a:lnTo>
                    <a:lnTo>
                      <a:pt x="325" y="317"/>
                    </a:lnTo>
                    <a:lnTo>
                      <a:pt x="324" y="318"/>
                    </a:lnTo>
                    <a:lnTo>
                      <a:pt x="322" y="318"/>
                    </a:lnTo>
                    <a:lnTo>
                      <a:pt x="322" y="320"/>
                    </a:lnTo>
                    <a:lnTo>
                      <a:pt x="324" y="320"/>
                    </a:lnTo>
                    <a:lnTo>
                      <a:pt x="324" y="321"/>
                    </a:lnTo>
                    <a:lnTo>
                      <a:pt x="322" y="321"/>
                    </a:lnTo>
                    <a:lnTo>
                      <a:pt x="322" y="321"/>
                    </a:lnTo>
                    <a:lnTo>
                      <a:pt x="321" y="321"/>
                    </a:lnTo>
                    <a:lnTo>
                      <a:pt x="321" y="321"/>
                    </a:lnTo>
                    <a:lnTo>
                      <a:pt x="321" y="321"/>
                    </a:lnTo>
                    <a:lnTo>
                      <a:pt x="319" y="321"/>
                    </a:lnTo>
                    <a:lnTo>
                      <a:pt x="319" y="321"/>
                    </a:lnTo>
                    <a:lnTo>
                      <a:pt x="321" y="323"/>
                    </a:lnTo>
                    <a:lnTo>
                      <a:pt x="322" y="325"/>
                    </a:lnTo>
                    <a:lnTo>
                      <a:pt x="322" y="325"/>
                    </a:lnTo>
                    <a:lnTo>
                      <a:pt x="319" y="323"/>
                    </a:lnTo>
                    <a:lnTo>
                      <a:pt x="317" y="323"/>
                    </a:lnTo>
                    <a:lnTo>
                      <a:pt x="317" y="323"/>
                    </a:lnTo>
                    <a:lnTo>
                      <a:pt x="317" y="323"/>
                    </a:lnTo>
                    <a:lnTo>
                      <a:pt x="316" y="323"/>
                    </a:lnTo>
                    <a:lnTo>
                      <a:pt x="316" y="321"/>
                    </a:lnTo>
                    <a:lnTo>
                      <a:pt x="316" y="321"/>
                    </a:lnTo>
                    <a:lnTo>
                      <a:pt x="317" y="321"/>
                    </a:lnTo>
                    <a:lnTo>
                      <a:pt x="316" y="320"/>
                    </a:lnTo>
                    <a:lnTo>
                      <a:pt x="316" y="320"/>
                    </a:lnTo>
                    <a:lnTo>
                      <a:pt x="317" y="320"/>
                    </a:lnTo>
                    <a:lnTo>
                      <a:pt x="317" y="320"/>
                    </a:lnTo>
                    <a:lnTo>
                      <a:pt x="319" y="320"/>
                    </a:lnTo>
                    <a:lnTo>
                      <a:pt x="321" y="320"/>
                    </a:lnTo>
                    <a:lnTo>
                      <a:pt x="321" y="320"/>
                    </a:lnTo>
                    <a:lnTo>
                      <a:pt x="321" y="318"/>
                    </a:lnTo>
                    <a:lnTo>
                      <a:pt x="321" y="318"/>
                    </a:lnTo>
                    <a:lnTo>
                      <a:pt x="321" y="318"/>
                    </a:lnTo>
                    <a:lnTo>
                      <a:pt x="322" y="318"/>
                    </a:lnTo>
                    <a:lnTo>
                      <a:pt x="322" y="318"/>
                    </a:lnTo>
                    <a:lnTo>
                      <a:pt x="322" y="317"/>
                    </a:lnTo>
                    <a:lnTo>
                      <a:pt x="322" y="314"/>
                    </a:lnTo>
                    <a:lnTo>
                      <a:pt x="322" y="312"/>
                    </a:lnTo>
                    <a:lnTo>
                      <a:pt x="322" y="312"/>
                    </a:lnTo>
                    <a:close/>
                    <a:moveTo>
                      <a:pt x="406" y="290"/>
                    </a:moveTo>
                    <a:lnTo>
                      <a:pt x="406" y="290"/>
                    </a:lnTo>
                    <a:lnTo>
                      <a:pt x="406" y="290"/>
                    </a:lnTo>
                    <a:lnTo>
                      <a:pt x="406" y="292"/>
                    </a:lnTo>
                    <a:lnTo>
                      <a:pt x="406" y="293"/>
                    </a:lnTo>
                    <a:lnTo>
                      <a:pt x="406" y="293"/>
                    </a:lnTo>
                    <a:lnTo>
                      <a:pt x="406" y="293"/>
                    </a:lnTo>
                    <a:lnTo>
                      <a:pt x="406" y="295"/>
                    </a:lnTo>
                    <a:lnTo>
                      <a:pt x="407" y="295"/>
                    </a:lnTo>
                    <a:lnTo>
                      <a:pt x="407" y="295"/>
                    </a:lnTo>
                    <a:lnTo>
                      <a:pt x="407" y="295"/>
                    </a:lnTo>
                    <a:lnTo>
                      <a:pt x="407" y="296"/>
                    </a:lnTo>
                    <a:lnTo>
                      <a:pt x="407" y="296"/>
                    </a:lnTo>
                    <a:lnTo>
                      <a:pt x="407" y="296"/>
                    </a:lnTo>
                    <a:lnTo>
                      <a:pt x="407" y="298"/>
                    </a:lnTo>
                    <a:lnTo>
                      <a:pt x="407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410" y="298"/>
                    </a:lnTo>
                    <a:lnTo>
                      <a:pt x="410" y="298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10" y="299"/>
                    </a:lnTo>
                    <a:lnTo>
                      <a:pt x="409" y="299"/>
                    </a:lnTo>
                    <a:lnTo>
                      <a:pt x="407" y="299"/>
                    </a:lnTo>
                    <a:lnTo>
                      <a:pt x="407" y="299"/>
                    </a:lnTo>
                    <a:lnTo>
                      <a:pt x="407" y="299"/>
                    </a:lnTo>
                    <a:lnTo>
                      <a:pt x="409" y="301"/>
                    </a:lnTo>
                    <a:lnTo>
                      <a:pt x="407" y="303"/>
                    </a:lnTo>
                    <a:lnTo>
                      <a:pt x="407" y="301"/>
                    </a:lnTo>
                    <a:lnTo>
                      <a:pt x="407" y="301"/>
                    </a:lnTo>
                    <a:lnTo>
                      <a:pt x="406" y="301"/>
                    </a:lnTo>
                    <a:lnTo>
                      <a:pt x="406" y="301"/>
                    </a:lnTo>
                    <a:lnTo>
                      <a:pt x="404" y="301"/>
                    </a:lnTo>
                    <a:lnTo>
                      <a:pt x="404" y="301"/>
                    </a:lnTo>
                    <a:lnTo>
                      <a:pt x="404" y="301"/>
                    </a:lnTo>
                    <a:lnTo>
                      <a:pt x="404" y="299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6" y="298"/>
                    </a:lnTo>
                    <a:lnTo>
                      <a:pt x="406" y="298"/>
                    </a:lnTo>
                    <a:lnTo>
                      <a:pt x="406" y="299"/>
                    </a:lnTo>
                    <a:lnTo>
                      <a:pt x="406" y="299"/>
                    </a:lnTo>
                    <a:lnTo>
                      <a:pt x="404" y="299"/>
                    </a:lnTo>
                    <a:lnTo>
                      <a:pt x="404" y="298"/>
                    </a:lnTo>
                    <a:lnTo>
                      <a:pt x="406" y="298"/>
                    </a:lnTo>
                    <a:lnTo>
                      <a:pt x="406" y="296"/>
                    </a:lnTo>
                    <a:lnTo>
                      <a:pt x="406" y="296"/>
                    </a:lnTo>
                    <a:lnTo>
                      <a:pt x="406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6"/>
                    </a:lnTo>
                    <a:lnTo>
                      <a:pt x="404" y="295"/>
                    </a:lnTo>
                    <a:lnTo>
                      <a:pt x="406" y="295"/>
                    </a:lnTo>
                    <a:lnTo>
                      <a:pt x="404" y="293"/>
                    </a:lnTo>
                    <a:lnTo>
                      <a:pt x="404" y="293"/>
                    </a:lnTo>
                    <a:lnTo>
                      <a:pt x="404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5"/>
                    </a:lnTo>
                    <a:lnTo>
                      <a:pt x="403" y="293"/>
                    </a:lnTo>
                    <a:lnTo>
                      <a:pt x="403" y="293"/>
                    </a:lnTo>
                    <a:lnTo>
                      <a:pt x="404" y="292"/>
                    </a:lnTo>
                    <a:lnTo>
                      <a:pt x="404" y="292"/>
                    </a:lnTo>
                    <a:lnTo>
                      <a:pt x="404" y="292"/>
                    </a:lnTo>
                    <a:lnTo>
                      <a:pt x="404" y="290"/>
                    </a:lnTo>
                    <a:lnTo>
                      <a:pt x="404" y="290"/>
                    </a:lnTo>
                    <a:lnTo>
                      <a:pt x="404" y="290"/>
                    </a:lnTo>
                    <a:lnTo>
                      <a:pt x="406" y="290"/>
                    </a:lnTo>
                    <a:close/>
                    <a:moveTo>
                      <a:pt x="1473" y="265"/>
                    </a:moveTo>
                    <a:lnTo>
                      <a:pt x="1475" y="265"/>
                    </a:lnTo>
                    <a:lnTo>
                      <a:pt x="1475" y="265"/>
                    </a:lnTo>
                    <a:lnTo>
                      <a:pt x="1476" y="265"/>
                    </a:lnTo>
                    <a:lnTo>
                      <a:pt x="1478" y="265"/>
                    </a:lnTo>
                    <a:lnTo>
                      <a:pt x="1478" y="265"/>
                    </a:lnTo>
                    <a:lnTo>
                      <a:pt x="1478" y="266"/>
                    </a:lnTo>
                    <a:lnTo>
                      <a:pt x="1480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8" y="266"/>
                    </a:lnTo>
                    <a:lnTo>
                      <a:pt x="1476" y="266"/>
                    </a:lnTo>
                    <a:lnTo>
                      <a:pt x="1476" y="268"/>
                    </a:lnTo>
                    <a:lnTo>
                      <a:pt x="1476" y="268"/>
                    </a:lnTo>
                    <a:lnTo>
                      <a:pt x="1476" y="268"/>
                    </a:lnTo>
                    <a:lnTo>
                      <a:pt x="1475" y="269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5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3" y="268"/>
                    </a:lnTo>
                    <a:lnTo>
                      <a:pt x="1472" y="268"/>
                    </a:lnTo>
                    <a:lnTo>
                      <a:pt x="1472" y="268"/>
                    </a:lnTo>
                    <a:lnTo>
                      <a:pt x="1472" y="269"/>
                    </a:lnTo>
                    <a:lnTo>
                      <a:pt x="1472" y="269"/>
                    </a:lnTo>
                    <a:lnTo>
                      <a:pt x="1472" y="269"/>
                    </a:lnTo>
                    <a:lnTo>
                      <a:pt x="1470" y="269"/>
                    </a:lnTo>
                    <a:lnTo>
                      <a:pt x="1470" y="268"/>
                    </a:lnTo>
                    <a:lnTo>
                      <a:pt x="1470" y="268"/>
                    </a:lnTo>
                    <a:lnTo>
                      <a:pt x="1468" y="269"/>
                    </a:lnTo>
                    <a:lnTo>
                      <a:pt x="1467" y="269"/>
                    </a:lnTo>
                    <a:lnTo>
                      <a:pt x="1467" y="269"/>
                    </a:lnTo>
                    <a:lnTo>
                      <a:pt x="1465" y="269"/>
                    </a:lnTo>
                    <a:lnTo>
                      <a:pt x="1465" y="271"/>
                    </a:lnTo>
                    <a:lnTo>
                      <a:pt x="1465" y="271"/>
                    </a:lnTo>
                    <a:lnTo>
                      <a:pt x="1465" y="271"/>
                    </a:lnTo>
                    <a:lnTo>
                      <a:pt x="1465" y="273"/>
                    </a:lnTo>
                    <a:lnTo>
                      <a:pt x="1465" y="273"/>
                    </a:lnTo>
                    <a:lnTo>
                      <a:pt x="1465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4" y="273"/>
                    </a:lnTo>
                    <a:lnTo>
                      <a:pt x="1462" y="273"/>
                    </a:lnTo>
                    <a:lnTo>
                      <a:pt x="1462" y="274"/>
                    </a:lnTo>
                    <a:lnTo>
                      <a:pt x="1462" y="274"/>
                    </a:lnTo>
                    <a:lnTo>
                      <a:pt x="1461" y="274"/>
                    </a:lnTo>
                    <a:lnTo>
                      <a:pt x="1461" y="274"/>
                    </a:lnTo>
                    <a:lnTo>
                      <a:pt x="1461" y="276"/>
                    </a:lnTo>
                    <a:lnTo>
                      <a:pt x="1459" y="276"/>
                    </a:lnTo>
                    <a:lnTo>
                      <a:pt x="1459" y="276"/>
                    </a:lnTo>
                    <a:lnTo>
                      <a:pt x="1459" y="277"/>
                    </a:lnTo>
                    <a:lnTo>
                      <a:pt x="1459" y="279"/>
                    </a:lnTo>
                    <a:lnTo>
                      <a:pt x="1459" y="279"/>
                    </a:lnTo>
                    <a:lnTo>
                      <a:pt x="1457" y="279"/>
                    </a:lnTo>
                    <a:lnTo>
                      <a:pt x="1457" y="279"/>
                    </a:lnTo>
                    <a:lnTo>
                      <a:pt x="1456" y="279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7" y="280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6" y="280"/>
                    </a:lnTo>
                    <a:lnTo>
                      <a:pt x="1454" y="280"/>
                    </a:lnTo>
                    <a:lnTo>
                      <a:pt x="1454" y="282"/>
                    </a:lnTo>
                    <a:lnTo>
                      <a:pt x="1453" y="282"/>
                    </a:lnTo>
                    <a:lnTo>
                      <a:pt x="1453" y="284"/>
                    </a:lnTo>
                    <a:lnTo>
                      <a:pt x="1453" y="284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0" y="285"/>
                    </a:lnTo>
                    <a:lnTo>
                      <a:pt x="1451" y="285"/>
                    </a:lnTo>
                    <a:lnTo>
                      <a:pt x="1451" y="285"/>
                    </a:lnTo>
                    <a:lnTo>
                      <a:pt x="1451" y="284"/>
                    </a:lnTo>
                    <a:lnTo>
                      <a:pt x="1451" y="284"/>
                    </a:lnTo>
                    <a:lnTo>
                      <a:pt x="1451" y="284"/>
                    </a:lnTo>
                    <a:lnTo>
                      <a:pt x="1453" y="282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4" y="280"/>
                    </a:lnTo>
                    <a:lnTo>
                      <a:pt x="1456" y="279"/>
                    </a:lnTo>
                    <a:lnTo>
                      <a:pt x="1456" y="279"/>
                    </a:lnTo>
                    <a:lnTo>
                      <a:pt x="1456" y="279"/>
                    </a:lnTo>
                    <a:lnTo>
                      <a:pt x="1454" y="279"/>
                    </a:lnTo>
                    <a:lnTo>
                      <a:pt x="1456" y="277"/>
                    </a:lnTo>
                    <a:lnTo>
                      <a:pt x="1456" y="276"/>
                    </a:lnTo>
                    <a:lnTo>
                      <a:pt x="1457" y="276"/>
                    </a:lnTo>
                    <a:lnTo>
                      <a:pt x="1457" y="274"/>
                    </a:lnTo>
                    <a:lnTo>
                      <a:pt x="1459" y="273"/>
                    </a:lnTo>
                    <a:lnTo>
                      <a:pt x="1459" y="273"/>
                    </a:lnTo>
                    <a:lnTo>
                      <a:pt x="1459" y="273"/>
                    </a:lnTo>
                    <a:lnTo>
                      <a:pt x="1461" y="273"/>
                    </a:lnTo>
                    <a:lnTo>
                      <a:pt x="1461" y="273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1" y="271"/>
                    </a:lnTo>
                    <a:lnTo>
                      <a:pt x="1462" y="271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2" y="268"/>
                    </a:lnTo>
                    <a:lnTo>
                      <a:pt x="1462" y="268"/>
                    </a:lnTo>
                    <a:lnTo>
                      <a:pt x="1464" y="268"/>
                    </a:lnTo>
                    <a:lnTo>
                      <a:pt x="1464" y="268"/>
                    </a:lnTo>
                    <a:lnTo>
                      <a:pt x="1464" y="268"/>
                    </a:lnTo>
                    <a:lnTo>
                      <a:pt x="1464" y="269"/>
                    </a:lnTo>
                    <a:lnTo>
                      <a:pt x="1465" y="269"/>
                    </a:lnTo>
                    <a:lnTo>
                      <a:pt x="1465" y="269"/>
                    </a:lnTo>
                    <a:lnTo>
                      <a:pt x="1465" y="268"/>
                    </a:lnTo>
                    <a:lnTo>
                      <a:pt x="1465" y="268"/>
                    </a:lnTo>
                    <a:lnTo>
                      <a:pt x="1467" y="268"/>
                    </a:lnTo>
                    <a:lnTo>
                      <a:pt x="1467" y="268"/>
                    </a:lnTo>
                    <a:lnTo>
                      <a:pt x="1467" y="266"/>
                    </a:lnTo>
                    <a:lnTo>
                      <a:pt x="1467" y="266"/>
                    </a:lnTo>
                    <a:lnTo>
                      <a:pt x="1467" y="266"/>
                    </a:lnTo>
                    <a:lnTo>
                      <a:pt x="1468" y="266"/>
                    </a:lnTo>
                    <a:lnTo>
                      <a:pt x="1468" y="266"/>
                    </a:lnTo>
                    <a:lnTo>
                      <a:pt x="1468" y="265"/>
                    </a:lnTo>
                    <a:lnTo>
                      <a:pt x="1468" y="265"/>
                    </a:lnTo>
                    <a:lnTo>
                      <a:pt x="1468" y="265"/>
                    </a:lnTo>
                    <a:lnTo>
                      <a:pt x="1470" y="265"/>
                    </a:lnTo>
                    <a:lnTo>
                      <a:pt x="1470" y="265"/>
                    </a:lnTo>
                    <a:lnTo>
                      <a:pt x="1470" y="265"/>
                    </a:lnTo>
                    <a:lnTo>
                      <a:pt x="1472" y="265"/>
                    </a:lnTo>
                    <a:lnTo>
                      <a:pt x="1472" y="265"/>
                    </a:lnTo>
                    <a:lnTo>
                      <a:pt x="1472" y="265"/>
                    </a:lnTo>
                    <a:lnTo>
                      <a:pt x="1473" y="265"/>
                    </a:lnTo>
                    <a:lnTo>
                      <a:pt x="1473" y="265"/>
                    </a:lnTo>
                    <a:lnTo>
                      <a:pt x="1473" y="265"/>
                    </a:lnTo>
                    <a:lnTo>
                      <a:pt x="1473" y="265"/>
                    </a:lnTo>
                    <a:close/>
                    <a:moveTo>
                      <a:pt x="2922" y="258"/>
                    </a:moveTo>
                    <a:lnTo>
                      <a:pt x="2922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2" y="260"/>
                    </a:lnTo>
                    <a:lnTo>
                      <a:pt x="2922" y="260"/>
                    </a:lnTo>
                    <a:lnTo>
                      <a:pt x="2922" y="260"/>
                    </a:lnTo>
                    <a:lnTo>
                      <a:pt x="2922" y="258"/>
                    </a:lnTo>
                    <a:lnTo>
                      <a:pt x="2924" y="258"/>
                    </a:lnTo>
                    <a:lnTo>
                      <a:pt x="2924" y="258"/>
                    </a:lnTo>
                    <a:lnTo>
                      <a:pt x="2925" y="258"/>
                    </a:lnTo>
                    <a:lnTo>
                      <a:pt x="2925" y="258"/>
                    </a:lnTo>
                    <a:lnTo>
                      <a:pt x="2925" y="260"/>
                    </a:lnTo>
                    <a:lnTo>
                      <a:pt x="2924" y="260"/>
                    </a:lnTo>
                    <a:lnTo>
                      <a:pt x="2924" y="260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2"/>
                    </a:lnTo>
                    <a:lnTo>
                      <a:pt x="2924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3"/>
                    </a:lnTo>
                    <a:lnTo>
                      <a:pt x="2922" y="265"/>
                    </a:lnTo>
                    <a:lnTo>
                      <a:pt x="2922" y="265"/>
                    </a:lnTo>
                    <a:lnTo>
                      <a:pt x="2922" y="266"/>
                    </a:lnTo>
                    <a:lnTo>
                      <a:pt x="2921" y="266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21" y="268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6"/>
                    </a:lnTo>
                    <a:lnTo>
                      <a:pt x="2919" y="265"/>
                    </a:lnTo>
                    <a:lnTo>
                      <a:pt x="2919" y="265"/>
                    </a:lnTo>
                    <a:lnTo>
                      <a:pt x="2918" y="265"/>
                    </a:lnTo>
                    <a:lnTo>
                      <a:pt x="2918" y="265"/>
                    </a:lnTo>
                    <a:lnTo>
                      <a:pt x="2918" y="263"/>
                    </a:lnTo>
                    <a:lnTo>
                      <a:pt x="2919" y="262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60"/>
                    </a:lnTo>
                    <a:lnTo>
                      <a:pt x="2919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1" y="258"/>
                    </a:lnTo>
                    <a:lnTo>
                      <a:pt x="2922" y="258"/>
                    </a:lnTo>
                    <a:close/>
                    <a:moveTo>
                      <a:pt x="52" y="246"/>
                    </a:moveTo>
                    <a:lnTo>
                      <a:pt x="52" y="247"/>
                    </a:lnTo>
                    <a:lnTo>
                      <a:pt x="54" y="247"/>
                    </a:lnTo>
                    <a:lnTo>
                      <a:pt x="56" y="249"/>
                    </a:lnTo>
                    <a:lnTo>
                      <a:pt x="57" y="249"/>
                    </a:lnTo>
                    <a:lnTo>
                      <a:pt x="57" y="249"/>
                    </a:lnTo>
                    <a:lnTo>
                      <a:pt x="57" y="251"/>
                    </a:lnTo>
                    <a:lnTo>
                      <a:pt x="59" y="252"/>
                    </a:lnTo>
                    <a:lnTo>
                      <a:pt x="59" y="252"/>
                    </a:lnTo>
                    <a:lnTo>
                      <a:pt x="59" y="252"/>
                    </a:lnTo>
                    <a:lnTo>
                      <a:pt x="60" y="252"/>
                    </a:lnTo>
                    <a:lnTo>
                      <a:pt x="60" y="252"/>
                    </a:lnTo>
                    <a:lnTo>
                      <a:pt x="60" y="254"/>
                    </a:lnTo>
                    <a:lnTo>
                      <a:pt x="62" y="254"/>
                    </a:lnTo>
                    <a:lnTo>
                      <a:pt x="62" y="255"/>
                    </a:lnTo>
                    <a:lnTo>
                      <a:pt x="62" y="255"/>
                    </a:lnTo>
                    <a:lnTo>
                      <a:pt x="62" y="255"/>
                    </a:lnTo>
                    <a:lnTo>
                      <a:pt x="64" y="255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5" y="260"/>
                    </a:lnTo>
                    <a:lnTo>
                      <a:pt x="65" y="260"/>
                    </a:lnTo>
                    <a:lnTo>
                      <a:pt x="67" y="260"/>
                    </a:lnTo>
                    <a:lnTo>
                      <a:pt x="68" y="260"/>
                    </a:lnTo>
                    <a:lnTo>
                      <a:pt x="68" y="260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2"/>
                    </a:lnTo>
                    <a:lnTo>
                      <a:pt x="67" y="263"/>
                    </a:lnTo>
                    <a:lnTo>
                      <a:pt x="65" y="263"/>
                    </a:lnTo>
                    <a:lnTo>
                      <a:pt x="65" y="263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5"/>
                    </a:lnTo>
                    <a:lnTo>
                      <a:pt x="65" y="265"/>
                    </a:lnTo>
                    <a:lnTo>
                      <a:pt x="65" y="265"/>
                    </a:lnTo>
                    <a:lnTo>
                      <a:pt x="64" y="265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4" y="265"/>
                    </a:lnTo>
                    <a:lnTo>
                      <a:pt x="62" y="265"/>
                    </a:lnTo>
                    <a:lnTo>
                      <a:pt x="62" y="265"/>
                    </a:lnTo>
                    <a:lnTo>
                      <a:pt x="62" y="265"/>
                    </a:lnTo>
                    <a:lnTo>
                      <a:pt x="60" y="265"/>
                    </a:lnTo>
                    <a:lnTo>
                      <a:pt x="62" y="263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2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59" y="260"/>
                    </a:lnTo>
                    <a:lnTo>
                      <a:pt x="59" y="260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7"/>
                    </a:lnTo>
                    <a:lnTo>
                      <a:pt x="56" y="257"/>
                    </a:lnTo>
                    <a:lnTo>
                      <a:pt x="54" y="257"/>
                    </a:lnTo>
                    <a:lnTo>
                      <a:pt x="52" y="257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51" y="254"/>
                    </a:lnTo>
                    <a:lnTo>
                      <a:pt x="51" y="254"/>
                    </a:lnTo>
                    <a:lnTo>
                      <a:pt x="49" y="254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51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9" y="255"/>
                    </a:lnTo>
                    <a:lnTo>
                      <a:pt x="48" y="255"/>
                    </a:lnTo>
                    <a:lnTo>
                      <a:pt x="48" y="255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9" y="252"/>
                    </a:lnTo>
                    <a:lnTo>
                      <a:pt x="49" y="252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51" y="252"/>
                    </a:lnTo>
                    <a:lnTo>
                      <a:pt x="49" y="251"/>
                    </a:lnTo>
                    <a:lnTo>
                      <a:pt x="49" y="249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51" y="247"/>
                    </a:lnTo>
                    <a:lnTo>
                      <a:pt x="51" y="246"/>
                    </a:lnTo>
                    <a:lnTo>
                      <a:pt x="51" y="246"/>
                    </a:lnTo>
                    <a:lnTo>
                      <a:pt x="51" y="246"/>
                    </a:lnTo>
                    <a:lnTo>
                      <a:pt x="52" y="246"/>
                    </a:lnTo>
                    <a:close/>
                    <a:moveTo>
                      <a:pt x="1569" y="235"/>
                    </a:moveTo>
                    <a:lnTo>
                      <a:pt x="1569" y="235"/>
                    </a:lnTo>
                    <a:lnTo>
                      <a:pt x="1569" y="236"/>
                    </a:lnTo>
                    <a:lnTo>
                      <a:pt x="1571" y="236"/>
                    </a:lnTo>
                    <a:lnTo>
                      <a:pt x="1569" y="238"/>
                    </a:lnTo>
                    <a:lnTo>
                      <a:pt x="1569" y="238"/>
                    </a:lnTo>
                    <a:lnTo>
                      <a:pt x="1569" y="238"/>
                    </a:lnTo>
                    <a:lnTo>
                      <a:pt x="1568" y="238"/>
                    </a:lnTo>
                    <a:lnTo>
                      <a:pt x="1568" y="236"/>
                    </a:lnTo>
                    <a:lnTo>
                      <a:pt x="1569" y="235"/>
                    </a:lnTo>
                    <a:lnTo>
                      <a:pt x="1569" y="235"/>
                    </a:lnTo>
                    <a:close/>
                    <a:moveTo>
                      <a:pt x="1562" y="199"/>
                    </a:move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200"/>
                    </a:ln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199"/>
                    </a:lnTo>
                    <a:lnTo>
                      <a:pt x="1562" y="199"/>
                    </a:lnTo>
                    <a:close/>
                    <a:moveTo>
                      <a:pt x="1560" y="199"/>
                    </a:moveTo>
                    <a:lnTo>
                      <a:pt x="1560" y="199"/>
                    </a:lnTo>
                    <a:lnTo>
                      <a:pt x="1558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lnTo>
                      <a:pt x="1560" y="199"/>
                    </a:lnTo>
                    <a:close/>
                    <a:moveTo>
                      <a:pt x="1492" y="183"/>
                    </a:moveTo>
                    <a:lnTo>
                      <a:pt x="1494" y="183"/>
                    </a:lnTo>
                    <a:lnTo>
                      <a:pt x="1494" y="184"/>
                    </a:lnTo>
                    <a:lnTo>
                      <a:pt x="1494" y="184"/>
                    </a:lnTo>
                    <a:lnTo>
                      <a:pt x="1492" y="188"/>
                    </a:lnTo>
                    <a:lnTo>
                      <a:pt x="1492" y="188"/>
                    </a:lnTo>
                    <a:lnTo>
                      <a:pt x="1491" y="189"/>
                    </a:lnTo>
                    <a:lnTo>
                      <a:pt x="1491" y="189"/>
                    </a:lnTo>
                    <a:lnTo>
                      <a:pt x="1489" y="189"/>
                    </a:lnTo>
                    <a:lnTo>
                      <a:pt x="1487" y="189"/>
                    </a:lnTo>
                    <a:lnTo>
                      <a:pt x="1487" y="188"/>
                    </a:lnTo>
                    <a:lnTo>
                      <a:pt x="1487" y="188"/>
                    </a:lnTo>
                    <a:lnTo>
                      <a:pt x="1486" y="188"/>
                    </a:lnTo>
                    <a:lnTo>
                      <a:pt x="1486" y="186"/>
                    </a:lnTo>
                    <a:lnTo>
                      <a:pt x="1486" y="186"/>
                    </a:lnTo>
                    <a:lnTo>
                      <a:pt x="1487" y="186"/>
                    </a:lnTo>
                    <a:lnTo>
                      <a:pt x="1489" y="183"/>
                    </a:lnTo>
                    <a:lnTo>
                      <a:pt x="1491" y="183"/>
                    </a:lnTo>
                    <a:lnTo>
                      <a:pt x="1491" y="183"/>
                    </a:lnTo>
                    <a:lnTo>
                      <a:pt x="1492" y="183"/>
                    </a:lnTo>
                    <a:close/>
                    <a:moveTo>
                      <a:pt x="442" y="181"/>
                    </a:moveTo>
                    <a:lnTo>
                      <a:pt x="440" y="181"/>
                    </a:lnTo>
                    <a:lnTo>
                      <a:pt x="440" y="183"/>
                    </a:lnTo>
                    <a:lnTo>
                      <a:pt x="439" y="183"/>
                    </a:lnTo>
                    <a:lnTo>
                      <a:pt x="439" y="183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39" y="184"/>
                    </a:lnTo>
                    <a:lnTo>
                      <a:pt x="439" y="184"/>
                    </a:lnTo>
                    <a:lnTo>
                      <a:pt x="439" y="186"/>
                    </a:lnTo>
                    <a:lnTo>
                      <a:pt x="440" y="186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0" y="181"/>
                    </a:lnTo>
                    <a:lnTo>
                      <a:pt x="442" y="181"/>
                    </a:lnTo>
                    <a:lnTo>
                      <a:pt x="442" y="181"/>
                    </a:lnTo>
                    <a:close/>
                    <a:moveTo>
                      <a:pt x="1550" y="162"/>
                    </a:moveTo>
                    <a:lnTo>
                      <a:pt x="1552" y="162"/>
                    </a:lnTo>
                    <a:lnTo>
                      <a:pt x="1555" y="165"/>
                    </a:lnTo>
                    <a:lnTo>
                      <a:pt x="1557" y="165"/>
                    </a:lnTo>
                    <a:lnTo>
                      <a:pt x="1558" y="169"/>
                    </a:lnTo>
                    <a:lnTo>
                      <a:pt x="1558" y="170"/>
                    </a:lnTo>
                    <a:lnTo>
                      <a:pt x="1558" y="170"/>
                    </a:lnTo>
                    <a:lnTo>
                      <a:pt x="1560" y="173"/>
                    </a:lnTo>
                    <a:lnTo>
                      <a:pt x="1560" y="173"/>
                    </a:lnTo>
                    <a:lnTo>
                      <a:pt x="1560" y="175"/>
                    </a:lnTo>
                    <a:lnTo>
                      <a:pt x="1560" y="175"/>
                    </a:lnTo>
                    <a:lnTo>
                      <a:pt x="1560" y="176"/>
                    </a:lnTo>
                    <a:lnTo>
                      <a:pt x="1560" y="176"/>
                    </a:lnTo>
                    <a:lnTo>
                      <a:pt x="1560" y="178"/>
                    </a:lnTo>
                    <a:lnTo>
                      <a:pt x="1562" y="180"/>
                    </a:lnTo>
                    <a:lnTo>
                      <a:pt x="1562" y="181"/>
                    </a:lnTo>
                    <a:lnTo>
                      <a:pt x="1560" y="181"/>
                    </a:lnTo>
                    <a:lnTo>
                      <a:pt x="1560" y="184"/>
                    </a:lnTo>
                    <a:lnTo>
                      <a:pt x="1560" y="184"/>
                    </a:lnTo>
                    <a:lnTo>
                      <a:pt x="1560" y="184"/>
                    </a:lnTo>
                    <a:lnTo>
                      <a:pt x="1560" y="186"/>
                    </a:lnTo>
                    <a:lnTo>
                      <a:pt x="1562" y="186"/>
                    </a:lnTo>
                    <a:lnTo>
                      <a:pt x="1562" y="188"/>
                    </a:lnTo>
                    <a:lnTo>
                      <a:pt x="1562" y="188"/>
                    </a:lnTo>
                    <a:lnTo>
                      <a:pt x="1563" y="189"/>
                    </a:lnTo>
                    <a:lnTo>
                      <a:pt x="1563" y="189"/>
                    </a:lnTo>
                    <a:lnTo>
                      <a:pt x="1563" y="189"/>
                    </a:lnTo>
                    <a:lnTo>
                      <a:pt x="1565" y="189"/>
                    </a:lnTo>
                    <a:lnTo>
                      <a:pt x="1565" y="191"/>
                    </a:lnTo>
                    <a:lnTo>
                      <a:pt x="1565" y="192"/>
                    </a:lnTo>
                    <a:lnTo>
                      <a:pt x="1565" y="194"/>
                    </a:lnTo>
                    <a:lnTo>
                      <a:pt x="1565" y="197"/>
                    </a:lnTo>
                    <a:lnTo>
                      <a:pt x="1565" y="199"/>
                    </a:lnTo>
                    <a:lnTo>
                      <a:pt x="1563" y="199"/>
                    </a:lnTo>
                    <a:lnTo>
                      <a:pt x="1563" y="199"/>
                    </a:lnTo>
                    <a:lnTo>
                      <a:pt x="1563" y="200"/>
                    </a:lnTo>
                    <a:lnTo>
                      <a:pt x="1562" y="200"/>
                    </a:lnTo>
                    <a:lnTo>
                      <a:pt x="1562" y="202"/>
                    </a:lnTo>
                    <a:lnTo>
                      <a:pt x="1562" y="202"/>
                    </a:lnTo>
                    <a:lnTo>
                      <a:pt x="1562" y="202"/>
                    </a:lnTo>
                    <a:lnTo>
                      <a:pt x="1562" y="203"/>
                    </a:lnTo>
                    <a:lnTo>
                      <a:pt x="1562" y="205"/>
                    </a:lnTo>
                    <a:lnTo>
                      <a:pt x="1562" y="205"/>
                    </a:lnTo>
                    <a:lnTo>
                      <a:pt x="1563" y="208"/>
                    </a:lnTo>
                    <a:lnTo>
                      <a:pt x="1563" y="210"/>
                    </a:lnTo>
                    <a:lnTo>
                      <a:pt x="1563" y="211"/>
                    </a:lnTo>
                    <a:lnTo>
                      <a:pt x="1563" y="213"/>
                    </a:lnTo>
                    <a:lnTo>
                      <a:pt x="1563" y="214"/>
                    </a:lnTo>
                    <a:lnTo>
                      <a:pt x="1563" y="214"/>
                    </a:lnTo>
                    <a:lnTo>
                      <a:pt x="1563" y="217"/>
                    </a:lnTo>
                    <a:lnTo>
                      <a:pt x="1563" y="217"/>
                    </a:lnTo>
                    <a:lnTo>
                      <a:pt x="1563" y="219"/>
                    </a:lnTo>
                    <a:lnTo>
                      <a:pt x="1563" y="219"/>
                    </a:lnTo>
                    <a:lnTo>
                      <a:pt x="1563" y="222"/>
                    </a:lnTo>
                    <a:lnTo>
                      <a:pt x="1563" y="224"/>
                    </a:lnTo>
                    <a:lnTo>
                      <a:pt x="1565" y="224"/>
                    </a:lnTo>
                    <a:lnTo>
                      <a:pt x="1566" y="224"/>
                    </a:lnTo>
                    <a:lnTo>
                      <a:pt x="1566" y="224"/>
                    </a:lnTo>
                    <a:lnTo>
                      <a:pt x="1568" y="225"/>
                    </a:lnTo>
                    <a:lnTo>
                      <a:pt x="1568" y="228"/>
                    </a:lnTo>
                    <a:lnTo>
                      <a:pt x="1568" y="228"/>
                    </a:lnTo>
                    <a:lnTo>
                      <a:pt x="1569" y="232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9" y="233"/>
                    </a:lnTo>
                    <a:lnTo>
                      <a:pt x="1568" y="233"/>
                    </a:lnTo>
                    <a:lnTo>
                      <a:pt x="1568" y="232"/>
                    </a:lnTo>
                    <a:lnTo>
                      <a:pt x="1566" y="230"/>
                    </a:lnTo>
                    <a:lnTo>
                      <a:pt x="1566" y="230"/>
                    </a:lnTo>
                    <a:lnTo>
                      <a:pt x="1565" y="230"/>
                    </a:lnTo>
                    <a:lnTo>
                      <a:pt x="1565" y="230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5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28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0"/>
                    </a:lnTo>
                    <a:lnTo>
                      <a:pt x="1563" y="232"/>
                    </a:lnTo>
                    <a:lnTo>
                      <a:pt x="1562" y="232"/>
                    </a:lnTo>
                    <a:lnTo>
                      <a:pt x="1562" y="232"/>
                    </a:lnTo>
                    <a:lnTo>
                      <a:pt x="1562" y="232"/>
                    </a:lnTo>
                    <a:lnTo>
                      <a:pt x="1562" y="230"/>
                    </a:lnTo>
                    <a:lnTo>
                      <a:pt x="1560" y="230"/>
                    </a:lnTo>
                    <a:lnTo>
                      <a:pt x="1560" y="230"/>
                    </a:lnTo>
                    <a:lnTo>
                      <a:pt x="1560" y="228"/>
                    </a:lnTo>
                    <a:lnTo>
                      <a:pt x="1560" y="228"/>
                    </a:lnTo>
                    <a:lnTo>
                      <a:pt x="1558" y="227"/>
                    </a:lnTo>
                    <a:lnTo>
                      <a:pt x="1560" y="227"/>
                    </a:lnTo>
                    <a:lnTo>
                      <a:pt x="1560" y="227"/>
                    </a:lnTo>
                    <a:lnTo>
                      <a:pt x="1560" y="225"/>
                    </a:lnTo>
                    <a:lnTo>
                      <a:pt x="1560" y="224"/>
                    </a:lnTo>
                    <a:lnTo>
                      <a:pt x="1560" y="222"/>
                    </a:lnTo>
                    <a:lnTo>
                      <a:pt x="1560" y="222"/>
                    </a:lnTo>
                    <a:lnTo>
                      <a:pt x="1558" y="221"/>
                    </a:lnTo>
                    <a:lnTo>
                      <a:pt x="1558" y="221"/>
                    </a:lnTo>
                    <a:lnTo>
                      <a:pt x="1557" y="221"/>
                    </a:lnTo>
                    <a:lnTo>
                      <a:pt x="1555" y="219"/>
                    </a:lnTo>
                    <a:lnTo>
                      <a:pt x="1555" y="217"/>
                    </a:lnTo>
                    <a:lnTo>
                      <a:pt x="1555" y="217"/>
                    </a:lnTo>
                    <a:lnTo>
                      <a:pt x="1557" y="217"/>
                    </a:lnTo>
                    <a:lnTo>
                      <a:pt x="1557" y="216"/>
                    </a:lnTo>
                    <a:lnTo>
                      <a:pt x="1557" y="213"/>
                    </a:lnTo>
                    <a:lnTo>
                      <a:pt x="1555" y="211"/>
                    </a:lnTo>
                    <a:lnTo>
                      <a:pt x="1555" y="211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10"/>
                    </a:lnTo>
                    <a:lnTo>
                      <a:pt x="1555" y="208"/>
                    </a:lnTo>
                    <a:lnTo>
                      <a:pt x="1554" y="208"/>
                    </a:lnTo>
                    <a:lnTo>
                      <a:pt x="1554" y="208"/>
                    </a:lnTo>
                    <a:lnTo>
                      <a:pt x="1554" y="205"/>
                    </a:lnTo>
                    <a:lnTo>
                      <a:pt x="1554" y="205"/>
                    </a:lnTo>
                    <a:lnTo>
                      <a:pt x="1554" y="203"/>
                    </a:lnTo>
                    <a:lnTo>
                      <a:pt x="1552" y="203"/>
                    </a:lnTo>
                    <a:lnTo>
                      <a:pt x="1552" y="203"/>
                    </a:lnTo>
                    <a:lnTo>
                      <a:pt x="1552" y="202"/>
                    </a:lnTo>
                    <a:lnTo>
                      <a:pt x="1552" y="202"/>
                    </a:lnTo>
                    <a:lnTo>
                      <a:pt x="1552" y="199"/>
                    </a:lnTo>
                    <a:lnTo>
                      <a:pt x="1552" y="199"/>
                    </a:lnTo>
                    <a:lnTo>
                      <a:pt x="1554" y="197"/>
                    </a:lnTo>
                    <a:lnTo>
                      <a:pt x="1554" y="197"/>
                    </a:lnTo>
                    <a:lnTo>
                      <a:pt x="1554" y="195"/>
                    </a:lnTo>
                    <a:lnTo>
                      <a:pt x="1555" y="195"/>
                    </a:lnTo>
                    <a:lnTo>
                      <a:pt x="1555" y="194"/>
                    </a:lnTo>
                    <a:lnTo>
                      <a:pt x="1555" y="194"/>
                    </a:lnTo>
                    <a:lnTo>
                      <a:pt x="1555" y="191"/>
                    </a:lnTo>
                    <a:lnTo>
                      <a:pt x="1555" y="189"/>
                    </a:lnTo>
                    <a:lnTo>
                      <a:pt x="1555" y="188"/>
                    </a:lnTo>
                    <a:lnTo>
                      <a:pt x="1555" y="186"/>
                    </a:lnTo>
                    <a:lnTo>
                      <a:pt x="1555" y="186"/>
                    </a:lnTo>
                    <a:lnTo>
                      <a:pt x="1555" y="186"/>
                    </a:lnTo>
                    <a:lnTo>
                      <a:pt x="1555" y="184"/>
                    </a:lnTo>
                    <a:lnTo>
                      <a:pt x="1554" y="178"/>
                    </a:lnTo>
                    <a:lnTo>
                      <a:pt x="1554" y="178"/>
                    </a:lnTo>
                    <a:lnTo>
                      <a:pt x="1554" y="178"/>
                    </a:lnTo>
                    <a:lnTo>
                      <a:pt x="1554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6"/>
                    </a:lnTo>
                    <a:lnTo>
                      <a:pt x="1555" y="175"/>
                    </a:lnTo>
                    <a:lnTo>
                      <a:pt x="1554" y="173"/>
                    </a:lnTo>
                    <a:lnTo>
                      <a:pt x="1554" y="173"/>
                    </a:lnTo>
                    <a:lnTo>
                      <a:pt x="1552" y="172"/>
                    </a:lnTo>
                    <a:lnTo>
                      <a:pt x="1552" y="170"/>
                    </a:lnTo>
                    <a:lnTo>
                      <a:pt x="1550" y="170"/>
                    </a:lnTo>
                    <a:lnTo>
                      <a:pt x="1550" y="167"/>
                    </a:lnTo>
                    <a:lnTo>
                      <a:pt x="1550" y="167"/>
                    </a:lnTo>
                    <a:lnTo>
                      <a:pt x="1550" y="167"/>
                    </a:lnTo>
                    <a:lnTo>
                      <a:pt x="1550" y="165"/>
                    </a:lnTo>
                    <a:lnTo>
                      <a:pt x="1550" y="165"/>
                    </a:lnTo>
                    <a:lnTo>
                      <a:pt x="1550" y="164"/>
                    </a:lnTo>
                    <a:lnTo>
                      <a:pt x="1550" y="164"/>
                    </a:lnTo>
                    <a:lnTo>
                      <a:pt x="1550" y="162"/>
                    </a:lnTo>
                    <a:lnTo>
                      <a:pt x="1550" y="162"/>
                    </a:lnTo>
                    <a:lnTo>
                      <a:pt x="1550" y="162"/>
                    </a:lnTo>
                    <a:close/>
                    <a:moveTo>
                      <a:pt x="467" y="154"/>
                    </a:moveTo>
                    <a:lnTo>
                      <a:pt x="467" y="154"/>
                    </a:lnTo>
                    <a:lnTo>
                      <a:pt x="467" y="156"/>
                    </a:lnTo>
                    <a:lnTo>
                      <a:pt x="469" y="156"/>
                    </a:lnTo>
                    <a:lnTo>
                      <a:pt x="467" y="158"/>
                    </a:lnTo>
                    <a:lnTo>
                      <a:pt x="469" y="159"/>
                    </a:lnTo>
                    <a:lnTo>
                      <a:pt x="470" y="161"/>
                    </a:lnTo>
                    <a:lnTo>
                      <a:pt x="470" y="161"/>
                    </a:lnTo>
                    <a:lnTo>
                      <a:pt x="469" y="161"/>
                    </a:lnTo>
                    <a:lnTo>
                      <a:pt x="466" y="162"/>
                    </a:lnTo>
                    <a:lnTo>
                      <a:pt x="466" y="164"/>
                    </a:lnTo>
                    <a:lnTo>
                      <a:pt x="466" y="164"/>
                    </a:lnTo>
                    <a:lnTo>
                      <a:pt x="464" y="165"/>
                    </a:lnTo>
                    <a:lnTo>
                      <a:pt x="462" y="165"/>
                    </a:lnTo>
                    <a:lnTo>
                      <a:pt x="462" y="165"/>
                    </a:lnTo>
                    <a:lnTo>
                      <a:pt x="461" y="167"/>
                    </a:lnTo>
                    <a:lnTo>
                      <a:pt x="459" y="167"/>
                    </a:lnTo>
                    <a:lnTo>
                      <a:pt x="459" y="165"/>
                    </a:lnTo>
                    <a:lnTo>
                      <a:pt x="458" y="167"/>
                    </a:lnTo>
                    <a:lnTo>
                      <a:pt x="455" y="167"/>
                    </a:lnTo>
                    <a:lnTo>
                      <a:pt x="455" y="165"/>
                    </a:lnTo>
                    <a:lnTo>
                      <a:pt x="453" y="165"/>
                    </a:lnTo>
                    <a:lnTo>
                      <a:pt x="453" y="167"/>
                    </a:lnTo>
                    <a:lnTo>
                      <a:pt x="451" y="167"/>
                    </a:lnTo>
                    <a:lnTo>
                      <a:pt x="450" y="170"/>
                    </a:lnTo>
                    <a:lnTo>
                      <a:pt x="450" y="170"/>
                    </a:lnTo>
                    <a:lnTo>
                      <a:pt x="451" y="170"/>
                    </a:lnTo>
                    <a:lnTo>
                      <a:pt x="453" y="172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3" y="173"/>
                    </a:lnTo>
                    <a:lnTo>
                      <a:pt x="453" y="172"/>
                    </a:lnTo>
                    <a:lnTo>
                      <a:pt x="451" y="172"/>
                    </a:lnTo>
                    <a:lnTo>
                      <a:pt x="450" y="172"/>
                    </a:lnTo>
                    <a:lnTo>
                      <a:pt x="450" y="170"/>
                    </a:lnTo>
                    <a:lnTo>
                      <a:pt x="448" y="170"/>
                    </a:lnTo>
                    <a:lnTo>
                      <a:pt x="448" y="170"/>
                    </a:lnTo>
                    <a:lnTo>
                      <a:pt x="447" y="172"/>
                    </a:lnTo>
                    <a:lnTo>
                      <a:pt x="448" y="176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0" y="183"/>
                    </a:lnTo>
                    <a:lnTo>
                      <a:pt x="448" y="183"/>
                    </a:lnTo>
                    <a:lnTo>
                      <a:pt x="448" y="183"/>
                    </a:lnTo>
                    <a:lnTo>
                      <a:pt x="448" y="184"/>
                    </a:lnTo>
                    <a:lnTo>
                      <a:pt x="448" y="184"/>
                    </a:lnTo>
                    <a:lnTo>
                      <a:pt x="448" y="181"/>
                    </a:lnTo>
                    <a:lnTo>
                      <a:pt x="450" y="180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7" y="175"/>
                    </a:lnTo>
                    <a:lnTo>
                      <a:pt x="447" y="175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4" y="180"/>
                    </a:lnTo>
                    <a:lnTo>
                      <a:pt x="442" y="181"/>
                    </a:lnTo>
                    <a:lnTo>
                      <a:pt x="442" y="181"/>
                    </a:lnTo>
                    <a:lnTo>
                      <a:pt x="442" y="184"/>
                    </a:lnTo>
                    <a:lnTo>
                      <a:pt x="442" y="186"/>
                    </a:lnTo>
                    <a:lnTo>
                      <a:pt x="440" y="186"/>
                    </a:lnTo>
                    <a:lnTo>
                      <a:pt x="440" y="188"/>
                    </a:lnTo>
                    <a:lnTo>
                      <a:pt x="440" y="188"/>
                    </a:lnTo>
                    <a:lnTo>
                      <a:pt x="439" y="188"/>
                    </a:lnTo>
                    <a:lnTo>
                      <a:pt x="439" y="188"/>
                    </a:lnTo>
                    <a:lnTo>
                      <a:pt x="439" y="186"/>
                    </a:lnTo>
                    <a:lnTo>
                      <a:pt x="437" y="186"/>
                    </a:lnTo>
                    <a:lnTo>
                      <a:pt x="437" y="186"/>
                    </a:lnTo>
                    <a:lnTo>
                      <a:pt x="436" y="186"/>
                    </a:lnTo>
                    <a:lnTo>
                      <a:pt x="436" y="186"/>
                    </a:lnTo>
                    <a:lnTo>
                      <a:pt x="437" y="184"/>
                    </a:lnTo>
                    <a:lnTo>
                      <a:pt x="437" y="183"/>
                    </a:lnTo>
                    <a:lnTo>
                      <a:pt x="437" y="183"/>
                    </a:lnTo>
                    <a:lnTo>
                      <a:pt x="439" y="181"/>
                    </a:lnTo>
                    <a:lnTo>
                      <a:pt x="440" y="181"/>
                    </a:lnTo>
                    <a:lnTo>
                      <a:pt x="439" y="180"/>
                    </a:lnTo>
                    <a:lnTo>
                      <a:pt x="439" y="180"/>
                    </a:lnTo>
                    <a:lnTo>
                      <a:pt x="439" y="180"/>
                    </a:lnTo>
                    <a:lnTo>
                      <a:pt x="439" y="178"/>
                    </a:lnTo>
                    <a:lnTo>
                      <a:pt x="439" y="178"/>
                    </a:lnTo>
                    <a:lnTo>
                      <a:pt x="439" y="178"/>
                    </a:lnTo>
                    <a:lnTo>
                      <a:pt x="440" y="180"/>
                    </a:lnTo>
                    <a:lnTo>
                      <a:pt x="442" y="180"/>
                    </a:lnTo>
                    <a:lnTo>
                      <a:pt x="442" y="180"/>
                    </a:lnTo>
                    <a:lnTo>
                      <a:pt x="442" y="178"/>
                    </a:lnTo>
                    <a:lnTo>
                      <a:pt x="442" y="178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2" y="176"/>
                    </a:lnTo>
                    <a:lnTo>
                      <a:pt x="444" y="176"/>
                    </a:lnTo>
                    <a:lnTo>
                      <a:pt x="444" y="176"/>
                    </a:lnTo>
                    <a:lnTo>
                      <a:pt x="444" y="176"/>
                    </a:lnTo>
                    <a:lnTo>
                      <a:pt x="444" y="175"/>
                    </a:lnTo>
                    <a:lnTo>
                      <a:pt x="442" y="175"/>
                    </a:lnTo>
                    <a:lnTo>
                      <a:pt x="444" y="173"/>
                    </a:lnTo>
                    <a:lnTo>
                      <a:pt x="444" y="173"/>
                    </a:lnTo>
                    <a:lnTo>
                      <a:pt x="445" y="175"/>
                    </a:lnTo>
                    <a:lnTo>
                      <a:pt x="445" y="173"/>
                    </a:lnTo>
                    <a:lnTo>
                      <a:pt x="445" y="173"/>
                    </a:lnTo>
                    <a:lnTo>
                      <a:pt x="445" y="172"/>
                    </a:lnTo>
                    <a:lnTo>
                      <a:pt x="444" y="170"/>
                    </a:lnTo>
                    <a:lnTo>
                      <a:pt x="442" y="169"/>
                    </a:lnTo>
                    <a:lnTo>
                      <a:pt x="440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2" y="169"/>
                    </a:lnTo>
                    <a:lnTo>
                      <a:pt x="444" y="169"/>
                    </a:lnTo>
                    <a:lnTo>
                      <a:pt x="444" y="169"/>
                    </a:lnTo>
                    <a:lnTo>
                      <a:pt x="444" y="169"/>
                    </a:lnTo>
                    <a:lnTo>
                      <a:pt x="444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70"/>
                    </a:lnTo>
                    <a:lnTo>
                      <a:pt x="445" y="169"/>
                    </a:lnTo>
                    <a:lnTo>
                      <a:pt x="445" y="169"/>
                    </a:lnTo>
                    <a:lnTo>
                      <a:pt x="445" y="169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8" y="169"/>
                    </a:lnTo>
                    <a:lnTo>
                      <a:pt x="448" y="169"/>
                    </a:lnTo>
                    <a:lnTo>
                      <a:pt x="448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8" y="165"/>
                    </a:lnTo>
                    <a:lnTo>
                      <a:pt x="448" y="165"/>
                    </a:lnTo>
                    <a:lnTo>
                      <a:pt x="450" y="165"/>
                    </a:lnTo>
                    <a:lnTo>
                      <a:pt x="450" y="164"/>
                    </a:lnTo>
                    <a:lnTo>
                      <a:pt x="450" y="164"/>
                    </a:lnTo>
                    <a:lnTo>
                      <a:pt x="451" y="164"/>
                    </a:lnTo>
                    <a:lnTo>
                      <a:pt x="451" y="162"/>
                    </a:lnTo>
                    <a:lnTo>
                      <a:pt x="451" y="162"/>
                    </a:lnTo>
                    <a:lnTo>
                      <a:pt x="453" y="162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6" y="162"/>
                    </a:lnTo>
                    <a:lnTo>
                      <a:pt x="458" y="164"/>
                    </a:lnTo>
                    <a:lnTo>
                      <a:pt x="459" y="164"/>
                    </a:lnTo>
                    <a:lnTo>
                      <a:pt x="461" y="164"/>
                    </a:lnTo>
                    <a:lnTo>
                      <a:pt x="461" y="164"/>
                    </a:lnTo>
                    <a:lnTo>
                      <a:pt x="462" y="164"/>
                    </a:lnTo>
                    <a:lnTo>
                      <a:pt x="462" y="164"/>
                    </a:lnTo>
                    <a:lnTo>
                      <a:pt x="462" y="164"/>
                    </a:lnTo>
                    <a:lnTo>
                      <a:pt x="464" y="164"/>
                    </a:lnTo>
                    <a:lnTo>
                      <a:pt x="464" y="162"/>
                    </a:lnTo>
                    <a:lnTo>
                      <a:pt x="464" y="161"/>
                    </a:lnTo>
                    <a:lnTo>
                      <a:pt x="464" y="161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59"/>
                    </a:lnTo>
                    <a:lnTo>
                      <a:pt x="464" y="159"/>
                    </a:lnTo>
                    <a:lnTo>
                      <a:pt x="464" y="159"/>
                    </a:lnTo>
                    <a:lnTo>
                      <a:pt x="466" y="159"/>
                    </a:lnTo>
                    <a:lnTo>
                      <a:pt x="466" y="159"/>
                    </a:lnTo>
                    <a:lnTo>
                      <a:pt x="467" y="158"/>
                    </a:lnTo>
                    <a:lnTo>
                      <a:pt x="467" y="158"/>
                    </a:lnTo>
                    <a:lnTo>
                      <a:pt x="466" y="158"/>
                    </a:lnTo>
                    <a:lnTo>
                      <a:pt x="467" y="156"/>
                    </a:lnTo>
                    <a:lnTo>
                      <a:pt x="467" y="156"/>
                    </a:lnTo>
                    <a:lnTo>
                      <a:pt x="467" y="154"/>
                    </a:lnTo>
                    <a:close/>
                    <a:moveTo>
                      <a:pt x="1476" y="148"/>
                    </a:moveTo>
                    <a:lnTo>
                      <a:pt x="1478" y="148"/>
                    </a:lnTo>
                    <a:lnTo>
                      <a:pt x="1480" y="150"/>
                    </a:lnTo>
                    <a:lnTo>
                      <a:pt x="1481" y="150"/>
                    </a:lnTo>
                    <a:lnTo>
                      <a:pt x="1481" y="151"/>
                    </a:lnTo>
                    <a:lnTo>
                      <a:pt x="1480" y="154"/>
                    </a:lnTo>
                    <a:lnTo>
                      <a:pt x="1478" y="156"/>
                    </a:lnTo>
                    <a:lnTo>
                      <a:pt x="1476" y="159"/>
                    </a:lnTo>
                    <a:lnTo>
                      <a:pt x="1475" y="161"/>
                    </a:lnTo>
                    <a:lnTo>
                      <a:pt x="1473" y="161"/>
                    </a:lnTo>
                    <a:lnTo>
                      <a:pt x="1472" y="161"/>
                    </a:lnTo>
                    <a:lnTo>
                      <a:pt x="1472" y="161"/>
                    </a:lnTo>
                    <a:lnTo>
                      <a:pt x="1472" y="162"/>
                    </a:lnTo>
                    <a:lnTo>
                      <a:pt x="1472" y="162"/>
                    </a:lnTo>
                    <a:lnTo>
                      <a:pt x="1470" y="162"/>
                    </a:lnTo>
                    <a:lnTo>
                      <a:pt x="1470" y="161"/>
                    </a:lnTo>
                    <a:lnTo>
                      <a:pt x="1468" y="161"/>
                    </a:lnTo>
                    <a:lnTo>
                      <a:pt x="1468" y="158"/>
                    </a:lnTo>
                    <a:lnTo>
                      <a:pt x="1470" y="156"/>
                    </a:lnTo>
                    <a:lnTo>
                      <a:pt x="1473" y="151"/>
                    </a:lnTo>
                    <a:lnTo>
                      <a:pt x="1476" y="148"/>
                    </a:lnTo>
                    <a:close/>
                    <a:moveTo>
                      <a:pt x="1521" y="134"/>
                    </a:moveTo>
                    <a:lnTo>
                      <a:pt x="1522" y="136"/>
                    </a:lnTo>
                    <a:lnTo>
                      <a:pt x="1525" y="137"/>
                    </a:lnTo>
                    <a:lnTo>
                      <a:pt x="1528" y="140"/>
                    </a:lnTo>
                    <a:lnTo>
                      <a:pt x="1530" y="140"/>
                    </a:lnTo>
                    <a:lnTo>
                      <a:pt x="1530" y="142"/>
                    </a:lnTo>
                    <a:lnTo>
                      <a:pt x="1530" y="142"/>
                    </a:lnTo>
                    <a:lnTo>
                      <a:pt x="1527" y="140"/>
                    </a:lnTo>
                    <a:lnTo>
                      <a:pt x="1525" y="140"/>
                    </a:lnTo>
                    <a:lnTo>
                      <a:pt x="1524" y="140"/>
                    </a:lnTo>
                    <a:lnTo>
                      <a:pt x="1522" y="140"/>
                    </a:lnTo>
                    <a:lnTo>
                      <a:pt x="1521" y="140"/>
                    </a:lnTo>
                    <a:lnTo>
                      <a:pt x="1521" y="139"/>
                    </a:lnTo>
                    <a:lnTo>
                      <a:pt x="1521" y="137"/>
                    </a:lnTo>
                    <a:lnTo>
                      <a:pt x="1519" y="136"/>
                    </a:lnTo>
                    <a:lnTo>
                      <a:pt x="1519" y="136"/>
                    </a:lnTo>
                    <a:lnTo>
                      <a:pt x="1521" y="136"/>
                    </a:lnTo>
                    <a:lnTo>
                      <a:pt x="1521" y="134"/>
                    </a:lnTo>
                    <a:close/>
                    <a:moveTo>
                      <a:pt x="341" y="80"/>
                    </a:moveTo>
                    <a:lnTo>
                      <a:pt x="343" y="80"/>
                    </a:lnTo>
                    <a:lnTo>
                      <a:pt x="343" y="82"/>
                    </a:lnTo>
                    <a:lnTo>
                      <a:pt x="344" y="85"/>
                    </a:lnTo>
                    <a:lnTo>
                      <a:pt x="344" y="87"/>
                    </a:lnTo>
                    <a:lnTo>
                      <a:pt x="344" y="87"/>
                    </a:lnTo>
                    <a:lnTo>
                      <a:pt x="344" y="87"/>
                    </a:ln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0"/>
                    </a:lnTo>
                    <a:lnTo>
                      <a:pt x="346" y="91"/>
                    </a:lnTo>
                    <a:lnTo>
                      <a:pt x="347" y="93"/>
                    </a:lnTo>
                    <a:lnTo>
                      <a:pt x="347" y="93"/>
                    </a:lnTo>
                    <a:lnTo>
                      <a:pt x="347" y="95"/>
                    </a:lnTo>
                    <a:lnTo>
                      <a:pt x="347" y="95"/>
                    </a:lnTo>
                    <a:lnTo>
                      <a:pt x="346" y="96"/>
                    </a:lnTo>
                    <a:lnTo>
                      <a:pt x="346" y="96"/>
                    </a:lnTo>
                    <a:lnTo>
                      <a:pt x="347" y="99"/>
                    </a:lnTo>
                    <a:lnTo>
                      <a:pt x="349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52" y="102"/>
                    </a:lnTo>
                    <a:lnTo>
                      <a:pt x="349" y="102"/>
                    </a:lnTo>
                    <a:lnTo>
                      <a:pt x="347" y="101"/>
                    </a:lnTo>
                    <a:lnTo>
                      <a:pt x="346" y="99"/>
                    </a:lnTo>
                    <a:lnTo>
                      <a:pt x="346" y="98"/>
                    </a:lnTo>
                    <a:lnTo>
                      <a:pt x="344" y="95"/>
                    </a:lnTo>
                    <a:lnTo>
                      <a:pt x="344" y="93"/>
                    </a:lnTo>
                    <a:lnTo>
                      <a:pt x="343" y="91"/>
                    </a:lnTo>
                    <a:lnTo>
                      <a:pt x="341" y="91"/>
                    </a:lnTo>
                    <a:lnTo>
                      <a:pt x="341" y="91"/>
                    </a:lnTo>
                    <a:lnTo>
                      <a:pt x="341" y="90"/>
                    </a:lnTo>
                    <a:lnTo>
                      <a:pt x="343" y="90"/>
                    </a:lnTo>
                    <a:lnTo>
                      <a:pt x="341" y="88"/>
                    </a:lnTo>
                    <a:lnTo>
                      <a:pt x="341" y="88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87"/>
                    </a:lnTo>
                    <a:lnTo>
                      <a:pt x="339" y="87"/>
                    </a:lnTo>
                    <a:lnTo>
                      <a:pt x="339" y="87"/>
                    </a:lnTo>
                    <a:lnTo>
                      <a:pt x="339" y="85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1" y="82"/>
                    </a:lnTo>
                    <a:lnTo>
                      <a:pt x="341" y="80"/>
                    </a:lnTo>
                    <a:lnTo>
                      <a:pt x="341" y="80"/>
                    </a:lnTo>
                    <a:close/>
                    <a:moveTo>
                      <a:pt x="1577" y="74"/>
                    </a:moveTo>
                    <a:lnTo>
                      <a:pt x="1579" y="74"/>
                    </a:lnTo>
                    <a:lnTo>
                      <a:pt x="1579" y="76"/>
                    </a:lnTo>
                    <a:lnTo>
                      <a:pt x="1579" y="77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7" y="79"/>
                    </a:lnTo>
                    <a:lnTo>
                      <a:pt x="1576" y="79"/>
                    </a:lnTo>
                    <a:lnTo>
                      <a:pt x="1576" y="77"/>
                    </a:lnTo>
                    <a:lnTo>
                      <a:pt x="1577" y="76"/>
                    </a:lnTo>
                    <a:lnTo>
                      <a:pt x="1577" y="76"/>
                    </a:lnTo>
                    <a:lnTo>
                      <a:pt x="1577" y="74"/>
                    </a:lnTo>
                    <a:lnTo>
                      <a:pt x="1577" y="74"/>
                    </a:lnTo>
                    <a:close/>
                    <a:moveTo>
                      <a:pt x="1481" y="73"/>
                    </a:moveTo>
                    <a:lnTo>
                      <a:pt x="1483" y="74"/>
                    </a:lnTo>
                    <a:lnTo>
                      <a:pt x="1484" y="74"/>
                    </a:lnTo>
                    <a:lnTo>
                      <a:pt x="1484" y="76"/>
                    </a:lnTo>
                    <a:lnTo>
                      <a:pt x="1484" y="77"/>
                    </a:lnTo>
                    <a:lnTo>
                      <a:pt x="1484" y="80"/>
                    </a:lnTo>
                    <a:lnTo>
                      <a:pt x="1484" y="80"/>
                    </a:lnTo>
                    <a:lnTo>
                      <a:pt x="1486" y="82"/>
                    </a:lnTo>
                    <a:lnTo>
                      <a:pt x="1486" y="84"/>
                    </a:lnTo>
                    <a:lnTo>
                      <a:pt x="1486" y="85"/>
                    </a:lnTo>
                    <a:lnTo>
                      <a:pt x="1487" y="87"/>
                    </a:lnTo>
                    <a:lnTo>
                      <a:pt x="1487" y="88"/>
                    </a:lnTo>
                    <a:lnTo>
                      <a:pt x="1489" y="88"/>
                    </a:lnTo>
                    <a:lnTo>
                      <a:pt x="1489" y="90"/>
                    </a:lnTo>
                    <a:lnTo>
                      <a:pt x="1487" y="95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7" y="96"/>
                    </a:lnTo>
                    <a:lnTo>
                      <a:pt x="1489" y="96"/>
                    </a:lnTo>
                    <a:lnTo>
                      <a:pt x="1491" y="96"/>
                    </a:lnTo>
                    <a:lnTo>
                      <a:pt x="1491" y="98"/>
                    </a:lnTo>
                    <a:lnTo>
                      <a:pt x="1491" y="99"/>
                    </a:lnTo>
                    <a:lnTo>
                      <a:pt x="1491" y="99"/>
                    </a:lnTo>
                    <a:lnTo>
                      <a:pt x="1491" y="99"/>
                    </a:lnTo>
                    <a:lnTo>
                      <a:pt x="1491" y="101"/>
                    </a:lnTo>
                    <a:lnTo>
                      <a:pt x="1491" y="101"/>
                    </a:lnTo>
                    <a:lnTo>
                      <a:pt x="1491" y="102"/>
                    </a:lnTo>
                    <a:lnTo>
                      <a:pt x="1491" y="102"/>
                    </a:lnTo>
                    <a:lnTo>
                      <a:pt x="1491" y="104"/>
                    </a:lnTo>
                    <a:lnTo>
                      <a:pt x="1491" y="104"/>
                    </a:lnTo>
                    <a:lnTo>
                      <a:pt x="1492" y="106"/>
                    </a:lnTo>
                    <a:lnTo>
                      <a:pt x="1492" y="109"/>
                    </a:lnTo>
                    <a:lnTo>
                      <a:pt x="1492" y="109"/>
                    </a:lnTo>
                    <a:lnTo>
                      <a:pt x="1492" y="110"/>
                    </a:lnTo>
                    <a:lnTo>
                      <a:pt x="1492" y="110"/>
                    </a:lnTo>
                    <a:lnTo>
                      <a:pt x="1492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91" y="112"/>
                    </a:lnTo>
                    <a:lnTo>
                      <a:pt x="1489" y="113"/>
                    </a:lnTo>
                    <a:lnTo>
                      <a:pt x="1489" y="115"/>
                    </a:lnTo>
                    <a:lnTo>
                      <a:pt x="1489" y="115"/>
                    </a:lnTo>
                    <a:lnTo>
                      <a:pt x="1491" y="115"/>
                    </a:lnTo>
                    <a:lnTo>
                      <a:pt x="1491" y="117"/>
                    </a:lnTo>
                    <a:lnTo>
                      <a:pt x="1492" y="118"/>
                    </a:lnTo>
                    <a:lnTo>
                      <a:pt x="1492" y="118"/>
                    </a:lnTo>
                    <a:lnTo>
                      <a:pt x="1494" y="118"/>
                    </a:lnTo>
                    <a:lnTo>
                      <a:pt x="1494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5" y="118"/>
                    </a:lnTo>
                    <a:lnTo>
                      <a:pt x="1498" y="120"/>
                    </a:lnTo>
                    <a:lnTo>
                      <a:pt x="1498" y="121"/>
                    </a:lnTo>
                    <a:lnTo>
                      <a:pt x="1498" y="123"/>
                    </a:lnTo>
                    <a:lnTo>
                      <a:pt x="1500" y="125"/>
                    </a:lnTo>
                    <a:lnTo>
                      <a:pt x="1502" y="125"/>
                    </a:lnTo>
                    <a:lnTo>
                      <a:pt x="1502" y="126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8"/>
                    </a:lnTo>
                    <a:lnTo>
                      <a:pt x="1502" y="129"/>
                    </a:lnTo>
                    <a:lnTo>
                      <a:pt x="1502" y="131"/>
                    </a:lnTo>
                    <a:lnTo>
                      <a:pt x="1502" y="132"/>
                    </a:lnTo>
                    <a:lnTo>
                      <a:pt x="1502" y="134"/>
                    </a:lnTo>
                    <a:lnTo>
                      <a:pt x="1503" y="134"/>
                    </a:lnTo>
                    <a:lnTo>
                      <a:pt x="1503" y="136"/>
                    </a:lnTo>
                    <a:lnTo>
                      <a:pt x="1505" y="139"/>
                    </a:lnTo>
                    <a:lnTo>
                      <a:pt x="1506" y="140"/>
                    </a:lnTo>
                    <a:lnTo>
                      <a:pt x="1506" y="142"/>
                    </a:lnTo>
                    <a:lnTo>
                      <a:pt x="1506" y="142"/>
                    </a:lnTo>
                    <a:lnTo>
                      <a:pt x="1508" y="142"/>
                    </a:lnTo>
                    <a:lnTo>
                      <a:pt x="1508" y="142"/>
                    </a:lnTo>
                    <a:lnTo>
                      <a:pt x="1508" y="143"/>
                    </a:lnTo>
                    <a:lnTo>
                      <a:pt x="1508" y="143"/>
                    </a:lnTo>
                    <a:lnTo>
                      <a:pt x="1508" y="143"/>
                    </a:lnTo>
                    <a:lnTo>
                      <a:pt x="1508" y="145"/>
                    </a:lnTo>
                    <a:lnTo>
                      <a:pt x="1509" y="147"/>
                    </a:lnTo>
                    <a:lnTo>
                      <a:pt x="1509" y="147"/>
                    </a:lnTo>
                    <a:lnTo>
                      <a:pt x="1509" y="148"/>
                    </a:lnTo>
                    <a:lnTo>
                      <a:pt x="1509" y="148"/>
                    </a:lnTo>
                    <a:lnTo>
                      <a:pt x="1511" y="150"/>
                    </a:lnTo>
                    <a:lnTo>
                      <a:pt x="1511" y="150"/>
                    </a:lnTo>
                    <a:lnTo>
                      <a:pt x="1511" y="151"/>
                    </a:lnTo>
                    <a:lnTo>
                      <a:pt x="1511" y="151"/>
                    </a:lnTo>
                    <a:lnTo>
                      <a:pt x="1511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9" y="151"/>
                    </a:lnTo>
                    <a:lnTo>
                      <a:pt x="1508" y="151"/>
                    </a:lnTo>
                    <a:lnTo>
                      <a:pt x="1508" y="151"/>
                    </a:lnTo>
                    <a:lnTo>
                      <a:pt x="1508" y="151"/>
                    </a:lnTo>
                    <a:lnTo>
                      <a:pt x="1505" y="148"/>
                    </a:lnTo>
                    <a:lnTo>
                      <a:pt x="1505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3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2" y="148"/>
                    </a:lnTo>
                    <a:lnTo>
                      <a:pt x="1500" y="148"/>
                    </a:lnTo>
                    <a:lnTo>
                      <a:pt x="1500" y="148"/>
                    </a:lnTo>
                    <a:lnTo>
                      <a:pt x="1500" y="147"/>
                    </a:lnTo>
                    <a:lnTo>
                      <a:pt x="1500" y="147"/>
                    </a:lnTo>
                    <a:lnTo>
                      <a:pt x="1500" y="145"/>
                    </a:lnTo>
                    <a:lnTo>
                      <a:pt x="1500" y="145"/>
                    </a:lnTo>
                    <a:lnTo>
                      <a:pt x="1502" y="145"/>
                    </a:lnTo>
                    <a:lnTo>
                      <a:pt x="1502" y="143"/>
                    </a:lnTo>
                    <a:lnTo>
                      <a:pt x="1502" y="143"/>
                    </a:lnTo>
                    <a:lnTo>
                      <a:pt x="1502" y="142"/>
                    </a:lnTo>
                    <a:lnTo>
                      <a:pt x="1502" y="142"/>
                    </a:lnTo>
                    <a:lnTo>
                      <a:pt x="1500" y="140"/>
                    </a:lnTo>
                    <a:lnTo>
                      <a:pt x="1500" y="140"/>
                    </a:lnTo>
                    <a:lnTo>
                      <a:pt x="1500" y="140"/>
                    </a:lnTo>
                    <a:lnTo>
                      <a:pt x="1498" y="139"/>
                    </a:lnTo>
                    <a:lnTo>
                      <a:pt x="1498" y="139"/>
                    </a:lnTo>
                    <a:lnTo>
                      <a:pt x="1498" y="139"/>
                    </a:lnTo>
                    <a:lnTo>
                      <a:pt x="1497" y="139"/>
                    </a:lnTo>
                    <a:lnTo>
                      <a:pt x="1497" y="137"/>
                    </a:lnTo>
                    <a:lnTo>
                      <a:pt x="1497" y="136"/>
                    </a:lnTo>
                    <a:lnTo>
                      <a:pt x="1497" y="134"/>
                    </a:lnTo>
                    <a:lnTo>
                      <a:pt x="1497" y="134"/>
                    </a:lnTo>
                    <a:lnTo>
                      <a:pt x="1497" y="132"/>
                    </a:lnTo>
                    <a:lnTo>
                      <a:pt x="1495" y="131"/>
                    </a:lnTo>
                    <a:lnTo>
                      <a:pt x="1495" y="129"/>
                    </a:lnTo>
                    <a:lnTo>
                      <a:pt x="1494" y="128"/>
                    </a:lnTo>
                    <a:lnTo>
                      <a:pt x="1492" y="128"/>
                    </a:lnTo>
                    <a:lnTo>
                      <a:pt x="1491" y="126"/>
                    </a:lnTo>
                    <a:lnTo>
                      <a:pt x="1491" y="126"/>
                    </a:lnTo>
                    <a:lnTo>
                      <a:pt x="1487" y="123"/>
                    </a:lnTo>
                    <a:lnTo>
                      <a:pt x="1487" y="123"/>
                    </a:lnTo>
                    <a:lnTo>
                      <a:pt x="1486" y="121"/>
                    </a:lnTo>
                    <a:lnTo>
                      <a:pt x="1486" y="121"/>
                    </a:lnTo>
                    <a:lnTo>
                      <a:pt x="1486" y="120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6" y="118"/>
                    </a:lnTo>
                    <a:lnTo>
                      <a:pt x="1484" y="115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3" y="113"/>
                    </a:lnTo>
                    <a:lnTo>
                      <a:pt x="1481" y="112"/>
                    </a:lnTo>
                    <a:lnTo>
                      <a:pt x="1481" y="110"/>
                    </a:lnTo>
                    <a:lnTo>
                      <a:pt x="1481" y="110"/>
                    </a:lnTo>
                    <a:lnTo>
                      <a:pt x="1483" y="110"/>
                    </a:lnTo>
                    <a:lnTo>
                      <a:pt x="1484" y="109"/>
                    </a:lnTo>
                    <a:lnTo>
                      <a:pt x="1484" y="109"/>
                    </a:lnTo>
                    <a:lnTo>
                      <a:pt x="1484" y="107"/>
                    </a:lnTo>
                    <a:lnTo>
                      <a:pt x="1484" y="107"/>
                    </a:lnTo>
                    <a:lnTo>
                      <a:pt x="1484" y="106"/>
                    </a:lnTo>
                    <a:lnTo>
                      <a:pt x="1484" y="106"/>
                    </a:lnTo>
                    <a:lnTo>
                      <a:pt x="1484" y="106"/>
                    </a:lnTo>
                    <a:lnTo>
                      <a:pt x="1483" y="102"/>
                    </a:lnTo>
                    <a:lnTo>
                      <a:pt x="1481" y="101"/>
                    </a:lnTo>
                    <a:lnTo>
                      <a:pt x="1481" y="99"/>
                    </a:lnTo>
                    <a:lnTo>
                      <a:pt x="1481" y="98"/>
                    </a:lnTo>
                    <a:lnTo>
                      <a:pt x="1481" y="98"/>
                    </a:lnTo>
                    <a:lnTo>
                      <a:pt x="1481" y="93"/>
                    </a:lnTo>
                    <a:lnTo>
                      <a:pt x="1481" y="91"/>
                    </a:lnTo>
                    <a:lnTo>
                      <a:pt x="1481" y="90"/>
                    </a:lnTo>
                    <a:lnTo>
                      <a:pt x="1481" y="90"/>
                    </a:lnTo>
                    <a:lnTo>
                      <a:pt x="1483" y="90"/>
                    </a:lnTo>
                    <a:lnTo>
                      <a:pt x="1483" y="88"/>
                    </a:lnTo>
                    <a:lnTo>
                      <a:pt x="1483" y="84"/>
                    </a:lnTo>
                    <a:lnTo>
                      <a:pt x="1483" y="84"/>
                    </a:lnTo>
                    <a:lnTo>
                      <a:pt x="1483" y="84"/>
                    </a:lnTo>
                    <a:lnTo>
                      <a:pt x="1483" y="85"/>
                    </a:lnTo>
                    <a:lnTo>
                      <a:pt x="1481" y="88"/>
                    </a:lnTo>
                    <a:lnTo>
                      <a:pt x="1481" y="88"/>
                    </a:lnTo>
                    <a:lnTo>
                      <a:pt x="1480" y="87"/>
                    </a:lnTo>
                    <a:lnTo>
                      <a:pt x="1480" y="87"/>
                    </a:lnTo>
                    <a:lnTo>
                      <a:pt x="1480" y="87"/>
                    </a:lnTo>
                    <a:lnTo>
                      <a:pt x="1481" y="85"/>
                    </a:lnTo>
                    <a:lnTo>
                      <a:pt x="1480" y="85"/>
                    </a:lnTo>
                    <a:lnTo>
                      <a:pt x="1480" y="84"/>
                    </a:lnTo>
                    <a:lnTo>
                      <a:pt x="1481" y="82"/>
                    </a:lnTo>
                    <a:lnTo>
                      <a:pt x="1481" y="80"/>
                    </a:lnTo>
                    <a:lnTo>
                      <a:pt x="1481" y="80"/>
                    </a:lnTo>
                    <a:lnTo>
                      <a:pt x="1481" y="80"/>
                    </a:lnTo>
                    <a:lnTo>
                      <a:pt x="1481" y="79"/>
                    </a:lnTo>
                    <a:lnTo>
                      <a:pt x="1481" y="79"/>
                    </a:lnTo>
                    <a:lnTo>
                      <a:pt x="1481" y="77"/>
                    </a:lnTo>
                    <a:lnTo>
                      <a:pt x="1481" y="76"/>
                    </a:lnTo>
                    <a:lnTo>
                      <a:pt x="1481" y="74"/>
                    </a:lnTo>
                    <a:lnTo>
                      <a:pt x="1481" y="74"/>
                    </a:lnTo>
                    <a:lnTo>
                      <a:pt x="1481" y="74"/>
                    </a:lnTo>
                    <a:lnTo>
                      <a:pt x="1481" y="73"/>
                    </a:lnTo>
                    <a:close/>
                    <a:moveTo>
                      <a:pt x="1519" y="57"/>
                    </a:moveTo>
                    <a:lnTo>
                      <a:pt x="1519" y="57"/>
                    </a:lnTo>
                    <a:lnTo>
                      <a:pt x="1519" y="58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1" y="60"/>
                    </a:lnTo>
                    <a:lnTo>
                      <a:pt x="1522" y="60"/>
                    </a:lnTo>
                    <a:lnTo>
                      <a:pt x="1524" y="58"/>
                    </a:lnTo>
                    <a:lnTo>
                      <a:pt x="1524" y="58"/>
                    </a:lnTo>
                    <a:lnTo>
                      <a:pt x="1524" y="58"/>
                    </a:lnTo>
                    <a:lnTo>
                      <a:pt x="1524" y="57"/>
                    </a:lnTo>
                    <a:lnTo>
                      <a:pt x="1522" y="58"/>
                    </a:lnTo>
                    <a:lnTo>
                      <a:pt x="1521" y="58"/>
                    </a:lnTo>
                    <a:lnTo>
                      <a:pt x="1521" y="58"/>
                    </a:lnTo>
                    <a:lnTo>
                      <a:pt x="1521" y="57"/>
                    </a:lnTo>
                    <a:lnTo>
                      <a:pt x="1519" y="57"/>
                    </a:lnTo>
                    <a:close/>
                    <a:moveTo>
                      <a:pt x="1536" y="52"/>
                    </a:moveTo>
                    <a:lnTo>
                      <a:pt x="1535" y="52"/>
                    </a:lnTo>
                    <a:lnTo>
                      <a:pt x="1535" y="54"/>
                    </a:lnTo>
                    <a:lnTo>
                      <a:pt x="1535" y="54"/>
                    </a:lnTo>
                    <a:lnTo>
                      <a:pt x="1535" y="55"/>
                    </a:lnTo>
                    <a:lnTo>
                      <a:pt x="1535" y="55"/>
                    </a:lnTo>
                    <a:lnTo>
                      <a:pt x="1536" y="55"/>
                    </a:lnTo>
                    <a:lnTo>
                      <a:pt x="1538" y="57"/>
                    </a:lnTo>
                    <a:lnTo>
                      <a:pt x="1538" y="57"/>
                    </a:lnTo>
                    <a:lnTo>
                      <a:pt x="1539" y="57"/>
                    </a:lnTo>
                    <a:lnTo>
                      <a:pt x="1539" y="55"/>
                    </a:lnTo>
                    <a:lnTo>
                      <a:pt x="1539" y="55"/>
                    </a:lnTo>
                    <a:lnTo>
                      <a:pt x="1538" y="54"/>
                    </a:lnTo>
                    <a:lnTo>
                      <a:pt x="1538" y="54"/>
                    </a:lnTo>
                    <a:lnTo>
                      <a:pt x="1538" y="54"/>
                    </a:lnTo>
                    <a:lnTo>
                      <a:pt x="1536" y="54"/>
                    </a:lnTo>
                    <a:lnTo>
                      <a:pt x="1536" y="52"/>
                    </a:lnTo>
                    <a:close/>
                    <a:moveTo>
                      <a:pt x="1480" y="49"/>
                    </a:moveTo>
                    <a:lnTo>
                      <a:pt x="1481" y="49"/>
                    </a:lnTo>
                    <a:lnTo>
                      <a:pt x="1483" y="50"/>
                    </a:lnTo>
                    <a:lnTo>
                      <a:pt x="1483" y="52"/>
                    </a:lnTo>
                    <a:lnTo>
                      <a:pt x="1484" y="54"/>
                    </a:lnTo>
                    <a:lnTo>
                      <a:pt x="1484" y="55"/>
                    </a:lnTo>
                    <a:lnTo>
                      <a:pt x="1483" y="55"/>
                    </a:lnTo>
                    <a:lnTo>
                      <a:pt x="1483" y="55"/>
                    </a:lnTo>
                    <a:lnTo>
                      <a:pt x="1483" y="57"/>
                    </a:lnTo>
                    <a:lnTo>
                      <a:pt x="1481" y="58"/>
                    </a:lnTo>
                    <a:lnTo>
                      <a:pt x="1481" y="58"/>
                    </a:lnTo>
                    <a:lnTo>
                      <a:pt x="1480" y="58"/>
                    </a:lnTo>
                    <a:lnTo>
                      <a:pt x="1480" y="60"/>
                    </a:lnTo>
                    <a:lnTo>
                      <a:pt x="1480" y="60"/>
                    </a:lnTo>
                    <a:lnTo>
                      <a:pt x="1478" y="60"/>
                    </a:lnTo>
                    <a:lnTo>
                      <a:pt x="1476" y="60"/>
                    </a:lnTo>
                    <a:lnTo>
                      <a:pt x="1476" y="60"/>
                    </a:lnTo>
                    <a:lnTo>
                      <a:pt x="1478" y="58"/>
                    </a:lnTo>
                    <a:lnTo>
                      <a:pt x="1478" y="57"/>
                    </a:lnTo>
                    <a:lnTo>
                      <a:pt x="1478" y="57"/>
                    </a:lnTo>
                    <a:lnTo>
                      <a:pt x="1476" y="57"/>
                    </a:lnTo>
                    <a:lnTo>
                      <a:pt x="1478" y="57"/>
                    </a:lnTo>
                    <a:lnTo>
                      <a:pt x="1478" y="55"/>
                    </a:lnTo>
                    <a:lnTo>
                      <a:pt x="1478" y="54"/>
                    </a:lnTo>
                    <a:lnTo>
                      <a:pt x="1480" y="52"/>
                    </a:lnTo>
                    <a:lnTo>
                      <a:pt x="1480" y="49"/>
                    </a:lnTo>
                    <a:lnTo>
                      <a:pt x="1480" y="49"/>
                    </a:lnTo>
                    <a:close/>
                    <a:moveTo>
                      <a:pt x="1320" y="35"/>
                    </a:moveTo>
                    <a:lnTo>
                      <a:pt x="1320" y="35"/>
                    </a:lnTo>
                    <a:lnTo>
                      <a:pt x="1322" y="35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6"/>
                    </a:lnTo>
                    <a:lnTo>
                      <a:pt x="1322" y="38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2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0" y="39"/>
                    </a:lnTo>
                    <a:lnTo>
                      <a:pt x="1320" y="38"/>
                    </a:lnTo>
                    <a:lnTo>
                      <a:pt x="1319" y="38"/>
                    </a:lnTo>
                    <a:lnTo>
                      <a:pt x="1319" y="36"/>
                    </a:lnTo>
                    <a:lnTo>
                      <a:pt x="1319" y="36"/>
                    </a:lnTo>
                    <a:lnTo>
                      <a:pt x="1319" y="36"/>
                    </a:lnTo>
                    <a:lnTo>
                      <a:pt x="1317" y="36"/>
                    </a:lnTo>
                    <a:lnTo>
                      <a:pt x="1317" y="35"/>
                    </a:lnTo>
                    <a:lnTo>
                      <a:pt x="1317" y="35"/>
                    </a:lnTo>
                    <a:lnTo>
                      <a:pt x="1317" y="35"/>
                    </a:lnTo>
                    <a:lnTo>
                      <a:pt x="1319" y="35"/>
                    </a:lnTo>
                    <a:lnTo>
                      <a:pt x="1320" y="35"/>
                    </a:lnTo>
                    <a:close/>
                    <a:moveTo>
                      <a:pt x="1524" y="28"/>
                    </a:moveTo>
                    <a:lnTo>
                      <a:pt x="1524" y="28"/>
                    </a:lnTo>
                    <a:lnTo>
                      <a:pt x="1524" y="30"/>
                    </a:lnTo>
                    <a:lnTo>
                      <a:pt x="1524" y="30"/>
                    </a:lnTo>
                    <a:lnTo>
                      <a:pt x="1524" y="30"/>
                    </a:lnTo>
                    <a:lnTo>
                      <a:pt x="1525" y="30"/>
                    </a:lnTo>
                    <a:lnTo>
                      <a:pt x="1525" y="32"/>
                    </a:lnTo>
                    <a:lnTo>
                      <a:pt x="1525" y="32"/>
                    </a:lnTo>
                    <a:lnTo>
                      <a:pt x="1524" y="32"/>
                    </a:lnTo>
                    <a:lnTo>
                      <a:pt x="1524" y="33"/>
                    </a:lnTo>
                    <a:lnTo>
                      <a:pt x="1527" y="32"/>
                    </a:lnTo>
                    <a:lnTo>
                      <a:pt x="1527" y="32"/>
                    </a:lnTo>
                    <a:lnTo>
                      <a:pt x="1527" y="30"/>
                    </a:lnTo>
                    <a:lnTo>
                      <a:pt x="1527" y="30"/>
                    </a:lnTo>
                    <a:lnTo>
                      <a:pt x="1525" y="30"/>
                    </a:lnTo>
                    <a:lnTo>
                      <a:pt x="1525" y="30"/>
                    </a:lnTo>
                    <a:lnTo>
                      <a:pt x="1525" y="28"/>
                    </a:lnTo>
                    <a:lnTo>
                      <a:pt x="1525" y="28"/>
                    </a:lnTo>
                    <a:lnTo>
                      <a:pt x="1524" y="28"/>
                    </a:lnTo>
                    <a:close/>
                    <a:moveTo>
                      <a:pt x="1489" y="27"/>
                    </a:moveTo>
                    <a:lnTo>
                      <a:pt x="1491" y="27"/>
                    </a:lnTo>
                    <a:lnTo>
                      <a:pt x="1492" y="28"/>
                    </a:lnTo>
                    <a:lnTo>
                      <a:pt x="1492" y="30"/>
                    </a:lnTo>
                    <a:lnTo>
                      <a:pt x="1489" y="33"/>
                    </a:lnTo>
                    <a:lnTo>
                      <a:pt x="1486" y="35"/>
                    </a:lnTo>
                    <a:lnTo>
                      <a:pt x="1486" y="35"/>
                    </a:lnTo>
                    <a:lnTo>
                      <a:pt x="1484" y="35"/>
                    </a:lnTo>
                    <a:lnTo>
                      <a:pt x="1484" y="35"/>
                    </a:lnTo>
                    <a:lnTo>
                      <a:pt x="1484" y="33"/>
                    </a:lnTo>
                    <a:lnTo>
                      <a:pt x="1484" y="33"/>
                    </a:lnTo>
                    <a:lnTo>
                      <a:pt x="1484" y="32"/>
                    </a:lnTo>
                    <a:lnTo>
                      <a:pt x="1484" y="30"/>
                    </a:lnTo>
                    <a:lnTo>
                      <a:pt x="1486" y="28"/>
                    </a:lnTo>
                    <a:lnTo>
                      <a:pt x="1487" y="27"/>
                    </a:lnTo>
                    <a:lnTo>
                      <a:pt x="1489" y="27"/>
                    </a:lnTo>
                    <a:close/>
                    <a:moveTo>
                      <a:pt x="1541" y="21"/>
                    </a:move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2"/>
                    </a:lnTo>
                    <a:lnTo>
                      <a:pt x="1539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4"/>
                    </a:lnTo>
                    <a:lnTo>
                      <a:pt x="1541" y="22"/>
                    </a:lnTo>
                    <a:lnTo>
                      <a:pt x="1543" y="22"/>
                    </a:lnTo>
                    <a:lnTo>
                      <a:pt x="1543" y="22"/>
                    </a:lnTo>
                    <a:lnTo>
                      <a:pt x="1541" y="21"/>
                    </a:lnTo>
                    <a:close/>
                    <a:moveTo>
                      <a:pt x="1543" y="19"/>
                    </a:moveTo>
                    <a:lnTo>
                      <a:pt x="1543" y="19"/>
                    </a:lnTo>
                    <a:lnTo>
                      <a:pt x="1541" y="21"/>
                    </a:lnTo>
                    <a:lnTo>
                      <a:pt x="1543" y="21"/>
                    </a:lnTo>
                    <a:lnTo>
                      <a:pt x="1544" y="21"/>
                    </a:lnTo>
                    <a:lnTo>
                      <a:pt x="1544" y="21"/>
                    </a:lnTo>
                    <a:lnTo>
                      <a:pt x="1544" y="21"/>
                    </a:lnTo>
                    <a:lnTo>
                      <a:pt x="1543" y="22"/>
                    </a:lnTo>
                    <a:lnTo>
                      <a:pt x="1543" y="22"/>
                    </a:lnTo>
                    <a:lnTo>
                      <a:pt x="1544" y="22"/>
                    </a:lnTo>
                    <a:lnTo>
                      <a:pt x="1544" y="22"/>
                    </a:lnTo>
                    <a:lnTo>
                      <a:pt x="1546" y="22"/>
                    </a:lnTo>
                    <a:lnTo>
                      <a:pt x="1546" y="21"/>
                    </a:lnTo>
                    <a:lnTo>
                      <a:pt x="1547" y="21"/>
                    </a:lnTo>
                    <a:lnTo>
                      <a:pt x="1547" y="21"/>
                    </a:lnTo>
                    <a:lnTo>
                      <a:pt x="1547" y="22"/>
                    </a:lnTo>
                    <a:lnTo>
                      <a:pt x="1547" y="22"/>
                    </a:lnTo>
                    <a:lnTo>
                      <a:pt x="1549" y="22"/>
                    </a:lnTo>
                    <a:lnTo>
                      <a:pt x="1550" y="22"/>
                    </a:lnTo>
                    <a:lnTo>
                      <a:pt x="1550" y="22"/>
                    </a:lnTo>
                    <a:lnTo>
                      <a:pt x="1550" y="24"/>
                    </a:lnTo>
                    <a:lnTo>
                      <a:pt x="1550" y="25"/>
                    </a:lnTo>
                    <a:lnTo>
                      <a:pt x="1552" y="25"/>
                    </a:lnTo>
                    <a:lnTo>
                      <a:pt x="1552" y="27"/>
                    </a:lnTo>
                    <a:lnTo>
                      <a:pt x="1552" y="27"/>
                    </a:lnTo>
                    <a:lnTo>
                      <a:pt x="1554" y="27"/>
                    </a:lnTo>
                    <a:lnTo>
                      <a:pt x="1554" y="27"/>
                    </a:lnTo>
                    <a:lnTo>
                      <a:pt x="1552" y="27"/>
                    </a:lnTo>
                    <a:lnTo>
                      <a:pt x="1554" y="28"/>
                    </a:lnTo>
                    <a:lnTo>
                      <a:pt x="1555" y="28"/>
                    </a:lnTo>
                    <a:lnTo>
                      <a:pt x="1555" y="30"/>
                    </a:lnTo>
                    <a:lnTo>
                      <a:pt x="1555" y="30"/>
                    </a:lnTo>
                    <a:lnTo>
                      <a:pt x="1557" y="30"/>
                    </a:lnTo>
                    <a:lnTo>
                      <a:pt x="1557" y="30"/>
                    </a:lnTo>
                    <a:lnTo>
                      <a:pt x="1557" y="28"/>
                    </a:lnTo>
                    <a:lnTo>
                      <a:pt x="1557" y="28"/>
                    </a:lnTo>
                    <a:lnTo>
                      <a:pt x="1558" y="27"/>
                    </a:lnTo>
                    <a:lnTo>
                      <a:pt x="1562" y="27"/>
                    </a:lnTo>
                    <a:lnTo>
                      <a:pt x="1563" y="30"/>
                    </a:lnTo>
                    <a:lnTo>
                      <a:pt x="1563" y="30"/>
                    </a:lnTo>
                    <a:lnTo>
                      <a:pt x="1562" y="30"/>
                    </a:lnTo>
                    <a:lnTo>
                      <a:pt x="1560" y="30"/>
                    </a:lnTo>
                    <a:lnTo>
                      <a:pt x="1558" y="30"/>
                    </a:lnTo>
                    <a:lnTo>
                      <a:pt x="1558" y="30"/>
                    </a:lnTo>
                    <a:lnTo>
                      <a:pt x="1558" y="32"/>
                    </a:lnTo>
                    <a:lnTo>
                      <a:pt x="1558" y="33"/>
                    </a:lnTo>
                    <a:lnTo>
                      <a:pt x="1557" y="33"/>
                    </a:lnTo>
                    <a:lnTo>
                      <a:pt x="1557" y="32"/>
                    </a:lnTo>
                    <a:lnTo>
                      <a:pt x="1557" y="32"/>
                    </a:lnTo>
                    <a:lnTo>
                      <a:pt x="1555" y="32"/>
                    </a:lnTo>
                    <a:lnTo>
                      <a:pt x="1554" y="32"/>
                    </a:lnTo>
                    <a:lnTo>
                      <a:pt x="1554" y="32"/>
                    </a:lnTo>
                    <a:lnTo>
                      <a:pt x="1552" y="33"/>
                    </a:lnTo>
                    <a:lnTo>
                      <a:pt x="1552" y="35"/>
                    </a:lnTo>
                    <a:lnTo>
                      <a:pt x="1552" y="36"/>
                    </a:lnTo>
                    <a:lnTo>
                      <a:pt x="1552" y="36"/>
                    </a:lnTo>
                    <a:lnTo>
                      <a:pt x="1554" y="38"/>
                    </a:lnTo>
                    <a:lnTo>
                      <a:pt x="1554" y="39"/>
                    </a:lnTo>
                    <a:lnTo>
                      <a:pt x="1554" y="39"/>
                    </a:lnTo>
                    <a:lnTo>
                      <a:pt x="1552" y="39"/>
                    </a:lnTo>
                    <a:lnTo>
                      <a:pt x="1552" y="39"/>
                    </a:lnTo>
                    <a:lnTo>
                      <a:pt x="1550" y="43"/>
                    </a:lnTo>
                    <a:lnTo>
                      <a:pt x="1550" y="43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9" y="44"/>
                    </a:lnTo>
                    <a:lnTo>
                      <a:pt x="1549" y="44"/>
                    </a:lnTo>
                    <a:lnTo>
                      <a:pt x="1549" y="46"/>
                    </a:lnTo>
                    <a:lnTo>
                      <a:pt x="1549" y="46"/>
                    </a:lnTo>
                    <a:lnTo>
                      <a:pt x="1549" y="46"/>
                    </a:lnTo>
                    <a:lnTo>
                      <a:pt x="1550" y="47"/>
                    </a:lnTo>
                    <a:lnTo>
                      <a:pt x="1550" y="47"/>
                    </a:lnTo>
                    <a:lnTo>
                      <a:pt x="1549" y="47"/>
                    </a:lnTo>
                    <a:lnTo>
                      <a:pt x="1549" y="47"/>
                    </a:lnTo>
                    <a:lnTo>
                      <a:pt x="1547" y="47"/>
                    </a:lnTo>
                    <a:lnTo>
                      <a:pt x="1547" y="47"/>
                    </a:lnTo>
                    <a:lnTo>
                      <a:pt x="1546" y="47"/>
                    </a:lnTo>
                    <a:lnTo>
                      <a:pt x="1546" y="47"/>
                    </a:lnTo>
                    <a:lnTo>
                      <a:pt x="1546" y="49"/>
                    </a:lnTo>
                    <a:lnTo>
                      <a:pt x="1547" y="49"/>
                    </a:lnTo>
                    <a:lnTo>
                      <a:pt x="1546" y="49"/>
                    </a:lnTo>
                    <a:lnTo>
                      <a:pt x="1546" y="50"/>
                    </a:lnTo>
                    <a:lnTo>
                      <a:pt x="1544" y="50"/>
                    </a:lnTo>
                    <a:lnTo>
                      <a:pt x="1544" y="52"/>
                    </a:lnTo>
                    <a:lnTo>
                      <a:pt x="1543" y="52"/>
                    </a:lnTo>
                    <a:lnTo>
                      <a:pt x="1543" y="52"/>
                    </a:lnTo>
                    <a:lnTo>
                      <a:pt x="1541" y="52"/>
                    </a:lnTo>
                    <a:lnTo>
                      <a:pt x="1541" y="54"/>
                    </a:lnTo>
                    <a:lnTo>
                      <a:pt x="1543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4" y="54"/>
                    </a:lnTo>
                    <a:lnTo>
                      <a:pt x="1543" y="54"/>
                    </a:lnTo>
                    <a:lnTo>
                      <a:pt x="1543" y="55"/>
                    </a:lnTo>
                    <a:lnTo>
                      <a:pt x="1541" y="54"/>
                    </a:lnTo>
                    <a:lnTo>
                      <a:pt x="1539" y="55"/>
                    </a:lnTo>
                    <a:lnTo>
                      <a:pt x="1539" y="55"/>
                    </a:lnTo>
                    <a:lnTo>
                      <a:pt x="1541" y="55"/>
                    </a:lnTo>
                    <a:lnTo>
                      <a:pt x="1544" y="57"/>
                    </a:lnTo>
                    <a:lnTo>
                      <a:pt x="1546" y="57"/>
                    </a:lnTo>
                    <a:lnTo>
                      <a:pt x="1547" y="55"/>
                    </a:lnTo>
                    <a:lnTo>
                      <a:pt x="1549" y="55"/>
                    </a:lnTo>
                    <a:lnTo>
                      <a:pt x="1549" y="57"/>
                    </a:lnTo>
                    <a:lnTo>
                      <a:pt x="1549" y="57"/>
                    </a:lnTo>
                    <a:lnTo>
                      <a:pt x="1547" y="57"/>
                    </a:lnTo>
                    <a:lnTo>
                      <a:pt x="1546" y="60"/>
                    </a:lnTo>
                    <a:lnTo>
                      <a:pt x="1544" y="60"/>
                    </a:lnTo>
                    <a:lnTo>
                      <a:pt x="1543" y="60"/>
                    </a:lnTo>
                    <a:lnTo>
                      <a:pt x="1543" y="61"/>
                    </a:lnTo>
                    <a:lnTo>
                      <a:pt x="1543" y="61"/>
                    </a:lnTo>
                    <a:lnTo>
                      <a:pt x="1543" y="61"/>
                    </a:lnTo>
                    <a:lnTo>
                      <a:pt x="1539" y="61"/>
                    </a:lnTo>
                    <a:lnTo>
                      <a:pt x="1538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35" y="60"/>
                    </a:lnTo>
                    <a:lnTo>
                      <a:pt x="1535" y="61"/>
                    </a:lnTo>
                    <a:lnTo>
                      <a:pt x="1535" y="63"/>
                    </a:lnTo>
                    <a:lnTo>
                      <a:pt x="1536" y="66"/>
                    </a:lnTo>
                    <a:lnTo>
                      <a:pt x="1536" y="66"/>
                    </a:lnTo>
                    <a:lnTo>
                      <a:pt x="1535" y="66"/>
                    </a:lnTo>
                    <a:lnTo>
                      <a:pt x="1533" y="68"/>
                    </a:lnTo>
                    <a:lnTo>
                      <a:pt x="1533" y="68"/>
                    </a:lnTo>
                    <a:lnTo>
                      <a:pt x="1533" y="68"/>
                    </a:lnTo>
                    <a:lnTo>
                      <a:pt x="1533" y="66"/>
                    </a:lnTo>
                    <a:lnTo>
                      <a:pt x="1535" y="66"/>
                    </a:lnTo>
                    <a:lnTo>
                      <a:pt x="1535" y="65"/>
                    </a:lnTo>
                    <a:lnTo>
                      <a:pt x="1535" y="63"/>
                    </a:lnTo>
                    <a:lnTo>
                      <a:pt x="1535" y="61"/>
                    </a:lnTo>
                    <a:lnTo>
                      <a:pt x="1535" y="61"/>
                    </a:lnTo>
                    <a:lnTo>
                      <a:pt x="1533" y="61"/>
                    </a:lnTo>
                    <a:lnTo>
                      <a:pt x="1533" y="61"/>
                    </a:lnTo>
                    <a:lnTo>
                      <a:pt x="1532" y="61"/>
                    </a:lnTo>
                    <a:lnTo>
                      <a:pt x="1532" y="60"/>
                    </a:lnTo>
                    <a:lnTo>
                      <a:pt x="1532" y="60"/>
                    </a:lnTo>
                    <a:lnTo>
                      <a:pt x="1530" y="61"/>
                    </a:lnTo>
                    <a:lnTo>
                      <a:pt x="1530" y="61"/>
                    </a:lnTo>
                    <a:lnTo>
                      <a:pt x="1530" y="60"/>
                    </a:lnTo>
                    <a:lnTo>
                      <a:pt x="1530" y="60"/>
                    </a:lnTo>
                    <a:lnTo>
                      <a:pt x="1528" y="60"/>
                    </a:lnTo>
                    <a:lnTo>
                      <a:pt x="1528" y="60"/>
                    </a:lnTo>
                    <a:lnTo>
                      <a:pt x="1527" y="60"/>
                    </a:lnTo>
                    <a:lnTo>
                      <a:pt x="1527" y="58"/>
                    </a:lnTo>
                    <a:lnTo>
                      <a:pt x="1527" y="58"/>
                    </a:lnTo>
                    <a:lnTo>
                      <a:pt x="1525" y="58"/>
                    </a:lnTo>
                    <a:lnTo>
                      <a:pt x="1525" y="58"/>
                    </a:lnTo>
                    <a:lnTo>
                      <a:pt x="1525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24" y="61"/>
                    </a:lnTo>
                    <a:lnTo>
                      <a:pt x="1525" y="61"/>
                    </a:lnTo>
                    <a:lnTo>
                      <a:pt x="1524" y="61"/>
                    </a:lnTo>
                    <a:lnTo>
                      <a:pt x="1522" y="61"/>
                    </a:lnTo>
                    <a:lnTo>
                      <a:pt x="1522" y="61"/>
                    </a:lnTo>
                    <a:lnTo>
                      <a:pt x="1522" y="63"/>
                    </a:lnTo>
                    <a:lnTo>
                      <a:pt x="1522" y="63"/>
                    </a:lnTo>
                    <a:lnTo>
                      <a:pt x="1522" y="65"/>
                    </a:lnTo>
                    <a:lnTo>
                      <a:pt x="1522" y="65"/>
                    </a:lnTo>
                    <a:lnTo>
                      <a:pt x="1521" y="63"/>
                    </a:lnTo>
                    <a:lnTo>
                      <a:pt x="1521" y="63"/>
                    </a:lnTo>
                    <a:lnTo>
                      <a:pt x="1521" y="65"/>
                    </a:lnTo>
                    <a:lnTo>
                      <a:pt x="1521" y="65"/>
                    </a:lnTo>
                    <a:lnTo>
                      <a:pt x="1521" y="66"/>
                    </a:lnTo>
                    <a:lnTo>
                      <a:pt x="1519" y="65"/>
                    </a:lnTo>
                    <a:lnTo>
                      <a:pt x="1519" y="65"/>
                    </a:lnTo>
                    <a:lnTo>
                      <a:pt x="1519" y="65"/>
                    </a:lnTo>
                    <a:lnTo>
                      <a:pt x="1519" y="63"/>
                    </a:lnTo>
                    <a:lnTo>
                      <a:pt x="1519" y="63"/>
                    </a:lnTo>
                    <a:lnTo>
                      <a:pt x="1519" y="61"/>
                    </a:lnTo>
                    <a:lnTo>
                      <a:pt x="1519" y="61"/>
                    </a:lnTo>
                    <a:lnTo>
                      <a:pt x="1519" y="61"/>
                    </a:lnTo>
                    <a:lnTo>
                      <a:pt x="1519" y="60"/>
                    </a:lnTo>
                    <a:lnTo>
                      <a:pt x="1519" y="60"/>
                    </a:lnTo>
                    <a:lnTo>
                      <a:pt x="1519" y="60"/>
                    </a:lnTo>
                    <a:lnTo>
                      <a:pt x="1517" y="58"/>
                    </a:lnTo>
                    <a:lnTo>
                      <a:pt x="1517" y="58"/>
                    </a:lnTo>
                    <a:lnTo>
                      <a:pt x="1517" y="55"/>
                    </a:lnTo>
                    <a:lnTo>
                      <a:pt x="1517" y="54"/>
                    </a:lnTo>
                    <a:lnTo>
                      <a:pt x="1517" y="54"/>
                    </a:lnTo>
                    <a:lnTo>
                      <a:pt x="1519" y="47"/>
                    </a:lnTo>
                    <a:lnTo>
                      <a:pt x="1519" y="46"/>
                    </a:lnTo>
                    <a:lnTo>
                      <a:pt x="1521" y="44"/>
                    </a:lnTo>
                    <a:lnTo>
                      <a:pt x="1521" y="41"/>
                    </a:lnTo>
                    <a:lnTo>
                      <a:pt x="1521" y="41"/>
                    </a:lnTo>
                    <a:lnTo>
                      <a:pt x="1521" y="39"/>
                    </a:lnTo>
                    <a:lnTo>
                      <a:pt x="1521" y="39"/>
                    </a:lnTo>
                    <a:lnTo>
                      <a:pt x="1519" y="39"/>
                    </a:lnTo>
                    <a:lnTo>
                      <a:pt x="1519" y="39"/>
                    </a:lnTo>
                    <a:lnTo>
                      <a:pt x="1519" y="39"/>
                    </a:lnTo>
                    <a:lnTo>
                      <a:pt x="1519" y="38"/>
                    </a:lnTo>
                    <a:lnTo>
                      <a:pt x="1519" y="38"/>
                    </a:lnTo>
                    <a:lnTo>
                      <a:pt x="1519" y="36"/>
                    </a:lnTo>
                    <a:lnTo>
                      <a:pt x="1519" y="33"/>
                    </a:lnTo>
                    <a:lnTo>
                      <a:pt x="1521" y="32"/>
                    </a:lnTo>
                    <a:lnTo>
                      <a:pt x="1522" y="30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8"/>
                    </a:lnTo>
                    <a:lnTo>
                      <a:pt x="1522" y="27"/>
                    </a:lnTo>
                    <a:lnTo>
                      <a:pt x="1522" y="27"/>
                    </a:lnTo>
                    <a:lnTo>
                      <a:pt x="1524" y="27"/>
                    </a:lnTo>
                    <a:lnTo>
                      <a:pt x="1525" y="25"/>
                    </a:lnTo>
                    <a:lnTo>
                      <a:pt x="1525" y="25"/>
                    </a:lnTo>
                    <a:lnTo>
                      <a:pt x="1527" y="25"/>
                    </a:lnTo>
                    <a:lnTo>
                      <a:pt x="1527" y="25"/>
                    </a:lnTo>
                    <a:lnTo>
                      <a:pt x="1527" y="25"/>
                    </a:lnTo>
                    <a:lnTo>
                      <a:pt x="1528" y="24"/>
                    </a:lnTo>
                    <a:lnTo>
                      <a:pt x="1528" y="24"/>
                    </a:lnTo>
                    <a:lnTo>
                      <a:pt x="1528" y="24"/>
                    </a:lnTo>
                    <a:lnTo>
                      <a:pt x="1528" y="25"/>
                    </a:lnTo>
                    <a:lnTo>
                      <a:pt x="1530" y="25"/>
                    </a:lnTo>
                    <a:lnTo>
                      <a:pt x="1530" y="24"/>
                    </a:lnTo>
                    <a:lnTo>
                      <a:pt x="1530" y="24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2" y="22"/>
                    </a:lnTo>
                    <a:lnTo>
                      <a:pt x="1533" y="22"/>
                    </a:lnTo>
                    <a:lnTo>
                      <a:pt x="1532" y="24"/>
                    </a:lnTo>
                    <a:lnTo>
                      <a:pt x="1532" y="24"/>
                    </a:lnTo>
                    <a:lnTo>
                      <a:pt x="1533" y="24"/>
                    </a:lnTo>
                    <a:lnTo>
                      <a:pt x="1533" y="24"/>
                    </a:lnTo>
                    <a:lnTo>
                      <a:pt x="1533" y="24"/>
                    </a:lnTo>
                    <a:lnTo>
                      <a:pt x="1535" y="24"/>
                    </a:lnTo>
                    <a:lnTo>
                      <a:pt x="1535" y="24"/>
                    </a:lnTo>
                    <a:lnTo>
                      <a:pt x="1535" y="24"/>
                    </a:lnTo>
                    <a:lnTo>
                      <a:pt x="1536" y="24"/>
                    </a:lnTo>
                    <a:lnTo>
                      <a:pt x="1536" y="24"/>
                    </a:lnTo>
                    <a:lnTo>
                      <a:pt x="1538" y="24"/>
                    </a:lnTo>
                    <a:lnTo>
                      <a:pt x="1538" y="22"/>
                    </a:lnTo>
                    <a:lnTo>
                      <a:pt x="1538" y="22"/>
                    </a:lnTo>
                    <a:lnTo>
                      <a:pt x="1539" y="22"/>
                    </a:lnTo>
                    <a:lnTo>
                      <a:pt x="1539" y="21"/>
                    </a:lnTo>
                    <a:lnTo>
                      <a:pt x="1539" y="19"/>
                    </a:lnTo>
                    <a:lnTo>
                      <a:pt x="1541" y="19"/>
                    </a:lnTo>
                    <a:lnTo>
                      <a:pt x="1541" y="19"/>
                    </a:lnTo>
                    <a:lnTo>
                      <a:pt x="1541" y="19"/>
                    </a:lnTo>
                    <a:lnTo>
                      <a:pt x="1543" y="19"/>
                    </a:lnTo>
                    <a:close/>
                    <a:moveTo>
                      <a:pt x="1543" y="0"/>
                    </a:moveTo>
                    <a:lnTo>
                      <a:pt x="1543" y="0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4" y="2"/>
                    </a:lnTo>
                    <a:lnTo>
                      <a:pt x="1543" y="2"/>
                    </a:lnTo>
                    <a:lnTo>
                      <a:pt x="1541" y="2"/>
                    </a:lnTo>
                    <a:lnTo>
                      <a:pt x="1539" y="3"/>
                    </a:lnTo>
                    <a:lnTo>
                      <a:pt x="1539" y="3"/>
                    </a:lnTo>
                    <a:lnTo>
                      <a:pt x="1538" y="3"/>
                    </a:lnTo>
                    <a:lnTo>
                      <a:pt x="1539" y="5"/>
                    </a:lnTo>
                    <a:lnTo>
                      <a:pt x="1539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39" y="5"/>
                    </a:lnTo>
                    <a:lnTo>
                      <a:pt x="1539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5"/>
                    </a:lnTo>
                    <a:lnTo>
                      <a:pt x="1541" y="6"/>
                    </a:lnTo>
                    <a:lnTo>
                      <a:pt x="1541" y="6"/>
                    </a:lnTo>
                    <a:lnTo>
                      <a:pt x="1541" y="8"/>
                    </a:lnTo>
                    <a:lnTo>
                      <a:pt x="1541" y="8"/>
                    </a:lnTo>
                    <a:lnTo>
                      <a:pt x="1539" y="8"/>
                    </a:lnTo>
                    <a:lnTo>
                      <a:pt x="1539" y="6"/>
                    </a:lnTo>
                    <a:lnTo>
                      <a:pt x="1538" y="6"/>
                    </a:lnTo>
                    <a:lnTo>
                      <a:pt x="1538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5"/>
                    </a:lnTo>
                    <a:lnTo>
                      <a:pt x="1535" y="6"/>
                    </a:lnTo>
                    <a:lnTo>
                      <a:pt x="1535" y="6"/>
                    </a:lnTo>
                    <a:lnTo>
                      <a:pt x="1535" y="5"/>
                    </a:lnTo>
                    <a:lnTo>
                      <a:pt x="1533" y="5"/>
                    </a:lnTo>
                    <a:lnTo>
                      <a:pt x="1533" y="5"/>
                    </a:lnTo>
                    <a:lnTo>
                      <a:pt x="1533" y="6"/>
                    </a:lnTo>
                    <a:lnTo>
                      <a:pt x="1533" y="6"/>
                    </a:lnTo>
                    <a:lnTo>
                      <a:pt x="1532" y="6"/>
                    </a:lnTo>
                    <a:lnTo>
                      <a:pt x="1530" y="5"/>
                    </a:lnTo>
                    <a:lnTo>
                      <a:pt x="1530" y="5"/>
                    </a:lnTo>
                    <a:lnTo>
                      <a:pt x="1530" y="3"/>
                    </a:lnTo>
                    <a:lnTo>
                      <a:pt x="1530" y="3"/>
                    </a:lnTo>
                    <a:lnTo>
                      <a:pt x="1532" y="3"/>
                    </a:lnTo>
                    <a:lnTo>
                      <a:pt x="1533" y="3"/>
                    </a:lnTo>
                    <a:lnTo>
                      <a:pt x="1535" y="3"/>
                    </a:lnTo>
                    <a:lnTo>
                      <a:pt x="1535" y="3"/>
                    </a:lnTo>
                    <a:lnTo>
                      <a:pt x="1533" y="3"/>
                    </a:lnTo>
                    <a:lnTo>
                      <a:pt x="1535" y="3"/>
                    </a:lnTo>
                    <a:lnTo>
                      <a:pt x="1535" y="3"/>
                    </a:lnTo>
                    <a:lnTo>
                      <a:pt x="1536" y="3"/>
                    </a:lnTo>
                    <a:lnTo>
                      <a:pt x="1536" y="3"/>
                    </a:lnTo>
                    <a:lnTo>
                      <a:pt x="1536" y="3"/>
                    </a:lnTo>
                    <a:lnTo>
                      <a:pt x="1538" y="3"/>
                    </a:lnTo>
                    <a:lnTo>
                      <a:pt x="1538" y="2"/>
                    </a:lnTo>
                    <a:lnTo>
                      <a:pt x="1538" y="2"/>
                    </a:lnTo>
                    <a:lnTo>
                      <a:pt x="1538" y="2"/>
                    </a:lnTo>
                    <a:lnTo>
                      <a:pt x="1539" y="2"/>
                    </a:lnTo>
                    <a:lnTo>
                      <a:pt x="1539" y="2"/>
                    </a:lnTo>
                    <a:lnTo>
                      <a:pt x="1539" y="2"/>
                    </a:lnTo>
                    <a:lnTo>
                      <a:pt x="1541" y="2"/>
                    </a:lnTo>
                    <a:lnTo>
                      <a:pt x="1541" y="2"/>
                    </a:lnTo>
                    <a:lnTo>
                      <a:pt x="1541" y="2"/>
                    </a:lnTo>
                    <a:lnTo>
                      <a:pt x="1543" y="2"/>
                    </a:lnTo>
                    <a:lnTo>
                      <a:pt x="1543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8" name="Freeform 353">
                <a:extLst>
                  <a:ext uri="{FF2B5EF4-FFF2-40B4-BE49-F238E27FC236}">
                    <a16:creationId xmlns:a16="http://schemas.microsoft.com/office/drawing/2014/main" id="{8198255C-5B96-344C-BFD2-E1ED3EA735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762" y="3039807"/>
                <a:ext cx="7643037" cy="292683"/>
              </a:xfrm>
              <a:custGeom>
                <a:avLst/>
                <a:gdLst>
                  <a:gd name="T0" fmla="*/ 527 w 3447"/>
                  <a:gd name="T1" fmla="*/ 49 h 132"/>
                  <a:gd name="T2" fmla="*/ 293 w 3447"/>
                  <a:gd name="T3" fmla="*/ 74 h 132"/>
                  <a:gd name="T4" fmla="*/ 284 w 3447"/>
                  <a:gd name="T5" fmla="*/ 77 h 132"/>
                  <a:gd name="T6" fmla="*/ 292 w 3447"/>
                  <a:gd name="T7" fmla="*/ 60 h 132"/>
                  <a:gd name="T8" fmla="*/ 2618 w 3447"/>
                  <a:gd name="T9" fmla="*/ 58 h 132"/>
                  <a:gd name="T10" fmla="*/ 2610 w 3447"/>
                  <a:gd name="T11" fmla="*/ 87 h 132"/>
                  <a:gd name="T12" fmla="*/ 2596 w 3447"/>
                  <a:gd name="T13" fmla="*/ 61 h 132"/>
                  <a:gd name="T14" fmla="*/ 2586 w 3447"/>
                  <a:gd name="T15" fmla="*/ 83 h 132"/>
                  <a:gd name="T16" fmla="*/ 2602 w 3447"/>
                  <a:gd name="T17" fmla="*/ 61 h 132"/>
                  <a:gd name="T18" fmla="*/ 2622 w 3447"/>
                  <a:gd name="T19" fmla="*/ 49 h 132"/>
                  <a:gd name="T20" fmla="*/ 2849 w 3447"/>
                  <a:gd name="T21" fmla="*/ 44 h 132"/>
                  <a:gd name="T22" fmla="*/ 2886 w 3447"/>
                  <a:gd name="T23" fmla="*/ 41 h 132"/>
                  <a:gd name="T24" fmla="*/ 2862 w 3447"/>
                  <a:gd name="T25" fmla="*/ 46 h 132"/>
                  <a:gd name="T26" fmla="*/ 2829 w 3447"/>
                  <a:gd name="T27" fmla="*/ 47 h 132"/>
                  <a:gd name="T28" fmla="*/ 2813 w 3447"/>
                  <a:gd name="T29" fmla="*/ 72 h 132"/>
                  <a:gd name="T30" fmla="*/ 2821 w 3447"/>
                  <a:gd name="T31" fmla="*/ 44 h 132"/>
                  <a:gd name="T32" fmla="*/ 648 w 3447"/>
                  <a:gd name="T33" fmla="*/ 38 h 132"/>
                  <a:gd name="T34" fmla="*/ 437 w 3447"/>
                  <a:gd name="T35" fmla="*/ 36 h 132"/>
                  <a:gd name="T36" fmla="*/ 462 w 3447"/>
                  <a:gd name="T37" fmla="*/ 35 h 132"/>
                  <a:gd name="T38" fmla="*/ 628 w 3447"/>
                  <a:gd name="T39" fmla="*/ 30 h 132"/>
                  <a:gd name="T40" fmla="*/ 637 w 3447"/>
                  <a:gd name="T41" fmla="*/ 35 h 132"/>
                  <a:gd name="T42" fmla="*/ 1872 w 3447"/>
                  <a:gd name="T43" fmla="*/ 25 h 132"/>
                  <a:gd name="T44" fmla="*/ 2244 w 3447"/>
                  <a:gd name="T45" fmla="*/ 28 h 132"/>
                  <a:gd name="T46" fmla="*/ 2252 w 3447"/>
                  <a:gd name="T47" fmla="*/ 22 h 132"/>
                  <a:gd name="T48" fmla="*/ 207 w 3447"/>
                  <a:gd name="T49" fmla="*/ 24 h 132"/>
                  <a:gd name="T50" fmla="*/ 180 w 3447"/>
                  <a:gd name="T51" fmla="*/ 27 h 132"/>
                  <a:gd name="T52" fmla="*/ 372 w 3447"/>
                  <a:gd name="T53" fmla="*/ 19 h 132"/>
                  <a:gd name="T54" fmla="*/ 454 w 3447"/>
                  <a:gd name="T55" fmla="*/ 22 h 132"/>
                  <a:gd name="T56" fmla="*/ 265 w 3447"/>
                  <a:gd name="T57" fmla="*/ 24 h 132"/>
                  <a:gd name="T58" fmla="*/ 262 w 3447"/>
                  <a:gd name="T59" fmla="*/ 24 h 132"/>
                  <a:gd name="T60" fmla="*/ 371 w 3447"/>
                  <a:gd name="T61" fmla="*/ 17 h 132"/>
                  <a:gd name="T62" fmla="*/ 60 w 3447"/>
                  <a:gd name="T63" fmla="*/ 14 h 132"/>
                  <a:gd name="T64" fmla="*/ 926 w 3447"/>
                  <a:gd name="T65" fmla="*/ 14 h 132"/>
                  <a:gd name="T66" fmla="*/ 667 w 3447"/>
                  <a:gd name="T67" fmla="*/ 8 h 132"/>
                  <a:gd name="T68" fmla="*/ 661 w 3447"/>
                  <a:gd name="T69" fmla="*/ 11 h 132"/>
                  <a:gd name="T70" fmla="*/ 659 w 3447"/>
                  <a:gd name="T71" fmla="*/ 6 h 132"/>
                  <a:gd name="T72" fmla="*/ 590 w 3447"/>
                  <a:gd name="T73" fmla="*/ 3 h 132"/>
                  <a:gd name="T74" fmla="*/ 588 w 3447"/>
                  <a:gd name="T75" fmla="*/ 6 h 132"/>
                  <a:gd name="T76" fmla="*/ 401 w 3447"/>
                  <a:gd name="T77" fmla="*/ 8 h 132"/>
                  <a:gd name="T78" fmla="*/ 397 w 3447"/>
                  <a:gd name="T79" fmla="*/ 8 h 132"/>
                  <a:gd name="T80" fmla="*/ 437 w 3447"/>
                  <a:gd name="T81" fmla="*/ 5 h 132"/>
                  <a:gd name="T82" fmla="*/ 497 w 3447"/>
                  <a:gd name="T83" fmla="*/ 8 h 132"/>
                  <a:gd name="T84" fmla="*/ 519 w 3447"/>
                  <a:gd name="T85" fmla="*/ 35 h 132"/>
                  <a:gd name="T86" fmla="*/ 528 w 3447"/>
                  <a:gd name="T87" fmla="*/ 49 h 132"/>
                  <a:gd name="T88" fmla="*/ 565 w 3447"/>
                  <a:gd name="T89" fmla="*/ 57 h 132"/>
                  <a:gd name="T90" fmla="*/ 585 w 3447"/>
                  <a:gd name="T91" fmla="*/ 68 h 132"/>
                  <a:gd name="T92" fmla="*/ 588 w 3447"/>
                  <a:gd name="T93" fmla="*/ 77 h 132"/>
                  <a:gd name="T94" fmla="*/ 572 w 3447"/>
                  <a:gd name="T95" fmla="*/ 74 h 132"/>
                  <a:gd name="T96" fmla="*/ 566 w 3447"/>
                  <a:gd name="T97" fmla="*/ 83 h 132"/>
                  <a:gd name="T98" fmla="*/ 539 w 3447"/>
                  <a:gd name="T99" fmla="*/ 93 h 132"/>
                  <a:gd name="T100" fmla="*/ 538 w 3447"/>
                  <a:gd name="T101" fmla="*/ 72 h 132"/>
                  <a:gd name="T102" fmla="*/ 516 w 3447"/>
                  <a:gd name="T103" fmla="*/ 66 h 132"/>
                  <a:gd name="T104" fmla="*/ 503 w 3447"/>
                  <a:gd name="T105" fmla="*/ 74 h 132"/>
                  <a:gd name="T106" fmla="*/ 492 w 3447"/>
                  <a:gd name="T107" fmla="*/ 128 h 132"/>
                  <a:gd name="T108" fmla="*/ 475 w 3447"/>
                  <a:gd name="T109" fmla="*/ 99 h 132"/>
                  <a:gd name="T110" fmla="*/ 476 w 3447"/>
                  <a:gd name="T111" fmla="*/ 74 h 132"/>
                  <a:gd name="T112" fmla="*/ 492 w 3447"/>
                  <a:gd name="T113" fmla="*/ 60 h 132"/>
                  <a:gd name="T114" fmla="*/ 530 w 3447"/>
                  <a:gd name="T115" fmla="*/ 57 h 132"/>
                  <a:gd name="T116" fmla="*/ 514 w 3447"/>
                  <a:gd name="T117" fmla="*/ 41 h 132"/>
                  <a:gd name="T118" fmla="*/ 465 w 3447"/>
                  <a:gd name="T119" fmla="*/ 41 h 132"/>
                  <a:gd name="T120" fmla="*/ 431 w 3447"/>
                  <a:gd name="T121" fmla="*/ 43 h 132"/>
                  <a:gd name="T122" fmla="*/ 453 w 3447"/>
                  <a:gd name="T123" fmla="*/ 16 h 132"/>
                  <a:gd name="T124" fmla="*/ 464 w 3447"/>
                  <a:gd name="T125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7" h="132">
                    <a:moveTo>
                      <a:pt x="2924" y="47"/>
                    </a:moveTo>
                    <a:lnTo>
                      <a:pt x="2925" y="47"/>
                    </a:lnTo>
                    <a:lnTo>
                      <a:pt x="2927" y="49"/>
                    </a:lnTo>
                    <a:lnTo>
                      <a:pt x="2928" y="49"/>
                    </a:lnTo>
                    <a:lnTo>
                      <a:pt x="2928" y="50"/>
                    </a:lnTo>
                    <a:lnTo>
                      <a:pt x="2930" y="52"/>
                    </a:lnTo>
                    <a:lnTo>
                      <a:pt x="2930" y="54"/>
                    </a:lnTo>
                    <a:lnTo>
                      <a:pt x="2930" y="57"/>
                    </a:lnTo>
                    <a:lnTo>
                      <a:pt x="2931" y="60"/>
                    </a:lnTo>
                    <a:lnTo>
                      <a:pt x="2925" y="58"/>
                    </a:lnTo>
                    <a:lnTo>
                      <a:pt x="2922" y="57"/>
                    </a:lnTo>
                    <a:lnTo>
                      <a:pt x="2920" y="55"/>
                    </a:lnTo>
                    <a:lnTo>
                      <a:pt x="2920" y="52"/>
                    </a:lnTo>
                    <a:lnTo>
                      <a:pt x="2920" y="50"/>
                    </a:lnTo>
                    <a:lnTo>
                      <a:pt x="2920" y="50"/>
                    </a:lnTo>
                    <a:lnTo>
                      <a:pt x="2920" y="49"/>
                    </a:lnTo>
                    <a:lnTo>
                      <a:pt x="2922" y="47"/>
                    </a:lnTo>
                    <a:lnTo>
                      <a:pt x="2924" y="47"/>
                    </a:lnTo>
                    <a:close/>
                    <a:moveTo>
                      <a:pt x="1839" y="46"/>
                    </a:moveTo>
                    <a:lnTo>
                      <a:pt x="1842" y="47"/>
                    </a:lnTo>
                    <a:lnTo>
                      <a:pt x="1843" y="47"/>
                    </a:lnTo>
                    <a:lnTo>
                      <a:pt x="1843" y="49"/>
                    </a:lnTo>
                    <a:lnTo>
                      <a:pt x="1843" y="49"/>
                    </a:lnTo>
                    <a:lnTo>
                      <a:pt x="1840" y="49"/>
                    </a:lnTo>
                    <a:lnTo>
                      <a:pt x="1837" y="49"/>
                    </a:lnTo>
                    <a:lnTo>
                      <a:pt x="1836" y="49"/>
                    </a:lnTo>
                    <a:lnTo>
                      <a:pt x="1832" y="52"/>
                    </a:lnTo>
                    <a:lnTo>
                      <a:pt x="1832" y="52"/>
                    </a:lnTo>
                    <a:lnTo>
                      <a:pt x="1832" y="50"/>
                    </a:lnTo>
                    <a:lnTo>
                      <a:pt x="1836" y="47"/>
                    </a:lnTo>
                    <a:lnTo>
                      <a:pt x="1839" y="46"/>
                    </a:lnTo>
                    <a:close/>
                    <a:moveTo>
                      <a:pt x="527" y="46"/>
                    </a:moveTo>
                    <a:lnTo>
                      <a:pt x="527" y="46"/>
                    </a:lnTo>
                    <a:lnTo>
                      <a:pt x="525" y="47"/>
                    </a:lnTo>
                    <a:lnTo>
                      <a:pt x="527" y="47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7" y="47"/>
                    </a:lnTo>
                    <a:lnTo>
                      <a:pt x="527" y="47"/>
                    </a:lnTo>
                    <a:lnTo>
                      <a:pt x="527" y="46"/>
                    </a:lnTo>
                    <a:lnTo>
                      <a:pt x="527" y="46"/>
                    </a:lnTo>
                    <a:lnTo>
                      <a:pt x="527" y="46"/>
                    </a:lnTo>
                    <a:close/>
                    <a:moveTo>
                      <a:pt x="287" y="43"/>
                    </a:moveTo>
                    <a:lnTo>
                      <a:pt x="287" y="43"/>
                    </a:lnTo>
                    <a:lnTo>
                      <a:pt x="289" y="43"/>
                    </a:lnTo>
                    <a:lnTo>
                      <a:pt x="290" y="44"/>
                    </a:lnTo>
                    <a:lnTo>
                      <a:pt x="290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0" y="54"/>
                    </a:lnTo>
                    <a:lnTo>
                      <a:pt x="290" y="54"/>
                    </a:lnTo>
                    <a:lnTo>
                      <a:pt x="292" y="55"/>
                    </a:lnTo>
                    <a:lnTo>
                      <a:pt x="292" y="57"/>
                    </a:lnTo>
                    <a:lnTo>
                      <a:pt x="293" y="57"/>
                    </a:lnTo>
                    <a:lnTo>
                      <a:pt x="293" y="58"/>
                    </a:lnTo>
                    <a:lnTo>
                      <a:pt x="293" y="60"/>
                    </a:lnTo>
                    <a:lnTo>
                      <a:pt x="293" y="61"/>
                    </a:lnTo>
                    <a:lnTo>
                      <a:pt x="293" y="61"/>
                    </a:lnTo>
                    <a:lnTo>
                      <a:pt x="292" y="63"/>
                    </a:lnTo>
                    <a:lnTo>
                      <a:pt x="292" y="63"/>
                    </a:lnTo>
                    <a:lnTo>
                      <a:pt x="293" y="65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5" y="68"/>
                    </a:lnTo>
                    <a:lnTo>
                      <a:pt x="295" y="69"/>
                    </a:lnTo>
                    <a:lnTo>
                      <a:pt x="295" y="71"/>
                    </a:lnTo>
                    <a:lnTo>
                      <a:pt x="293" y="72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3" y="72"/>
                    </a:lnTo>
                    <a:lnTo>
                      <a:pt x="293" y="72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2" y="76"/>
                    </a:lnTo>
                    <a:lnTo>
                      <a:pt x="292" y="76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0" y="77"/>
                    </a:lnTo>
                    <a:lnTo>
                      <a:pt x="289" y="77"/>
                    </a:lnTo>
                    <a:lnTo>
                      <a:pt x="289" y="77"/>
                    </a:lnTo>
                    <a:lnTo>
                      <a:pt x="289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2" y="80"/>
                    </a:lnTo>
                    <a:lnTo>
                      <a:pt x="290" y="82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2" y="83"/>
                    </a:lnTo>
                    <a:lnTo>
                      <a:pt x="290" y="83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9" y="79"/>
                    </a:lnTo>
                    <a:lnTo>
                      <a:pt x="289" y="79"/>
                    </a:lnTo>
                    <a:lnTo>
                      <a:pt x="287" y="79"/>
                    </a:lnTo>
                    <a:lnTo>
                      <a:pt x="287" y="77"/>
                    </a:lnTo>
                    <a:lnTo>
                      <a:pt x="287" y="77"/>
                    </a:lnTo>
                    <a:lnTo>
                      <a:pt x="285" y="77"/>
                    </a:lnTo>
                    <a:lnTo>
                      <a:pt x="284" y="77"/>
                    </a:lnTo>
                    <a:lnTo>
                      <a:pt x="282" y="79"/>
                    </a:lnTo>
                    <a:lnTo>
                      <a:pt x="281" y="79"/>
                    </a:lnTo>
                    <a:lnTo>
                      <a:pt x="281" y="79"/>
                    </a:lnTo>
                    <a:lnTo>
                      <a:pt x="281" y="77"/>
                    </a:lnTo>
                    <a:lnTo>
                      <a:pt x="282" y="77"/>
                    </a:lnTo>
                    <a:lnTo>
                      <a:pt x="284" y="77"/>
                    </a:lnTo>
                    <a:lnTo>
                      <a:pt x="284" y="77"/>
                    </a:lnTo>
                    <a:lnTo>
                      <a:pt x="284" y="77"/>
                    </a:lnTo>
                    <a:lnTo>
                      <a:pt x="285" y="77"/>
                    </a:lnTo>
                    <a:lnTo>
                      <a:pt x="285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7" y="76"/>
                    </a:lnTo>
                    <a:lnTo>
                      <a:pt x="289" y="76"/>
                    </a:lnTo>
                    <a:lnTo>
                      <a:pt x="290" y="76"/>
                    </a:lnTo>
                    <a:lnTo>
                      <a:pt x="290" y="77"/>
                    </a:lnTo>
                    <a:lnTo>
                      <a:pt x="290" y="76"/>
                    </a:lnTo>
                    <a:lnTo>
                      <a:pt x="290" y="76"/>
                    </a:lnTo>
                    <a:lnTo>
                      <a:pt x="292" y="76"/>
                    </a:lnTo>
                    <a:lnTo>
                      <a:pt x="292" y="76"/>
                    </a:lnTo>
                    <a:lnTo>
                      <a:pt x="292" y="74"/>
                    </a:lnTo>
                    <a:lnTo>
                      <a:pt x="292" y="74"/>
                    </a:lnTo>
                    <a:lnTo>
                      <a:pt x="292" y="72"/>
                    </a:lnTo>
                    <a:lnTo>
                      <a:pt x="293" y="71"/>
                    </a:lnTo>
                    <a:lnTo>
                      <a:pt x="293" y="71"/>
                    </a:lnTo>
                    <a:lnTo>
                      <a:pt x="293" y="69"/>
                    </a:lnTo>
                    <a:lnTo>
                      <a:pt x="293" y="69"/>
                    </a:lnTo>
                    <a:lnTo>
                      <a:pt x="293" y="68"/>
                    </a:lnTo>
                    <a:lnTo>
                      <a:pt x="292" y="68"/>
                    </a:lnTo>
                    <a:lnTo>
                      <a:pt x="290" y="68"/>
                    </a:lnTo>
                    <a:lnTo>
                      <a:pt x="289" y="66"/>
                    </a:lnTo>
                    <a:lnTo>
                      <a:pt x="290" y="66"/>
                    </a:lnTo>
                    <a:lnTo>
                      <a:pt x="292" y="66"/>
                    </a:lnTo>
                    <a:lnTo>
                      <a:pt x="293" y="66"/>
                    </a:lnTo>
                    <a:lnTo>
                      <a:pt x="293" y="66"/>
                    </a:lnTo>
                    <a:lnTo>
                      <a:pt x="293" y="65"/>
                    </a:lnTo>
                    <a:lnTo>
                      <a:pt x="292" y="65"/>
                    </a:lnTo>
                    <a:lnTo>
                      <a:pt x="290" y="63"/>
                    </a:lnTo>
                    <a:lnTo>
                      <a:pt x="289" y="61"/>
                    </a:lnTo>
                    <a:lnTo>
                      <a:pt x="289" y="61"/>
                    </a:lnTo>
                    <a:lnTo>
                      <a:pt x="289" y="61"/>
                    </a:lnTo>
                    <a:lnTo>
                      <a:pt x="290" y="61"/>
                    </a:lnTo>
                    <a:lnTo>
                      <a:pt x="292" y="61"/>
                    </a:lnTo>
                    <a:lnTo>
                      <a:pt x="292" y="61"/>
                    </a:lnTo>
                    <a:lnTo>
                      <a:pt x="292" y="60"/>
                    </a:lnTo>
                    <a:lnTo>
                      <a:pt x="292" y="60"/>
                    </a:lnTo>
                    <a:lnTo>
                      <a:pt x="292" y="58"/>
                    </a:lnTo>
                    <a:lnTo>
                      <a:pt x="292" y="57"/>
                    </a:lnTo>
                    <a:lnTo>
                      <a:pt x="290" y="55"/>
                    </a:lnTo>
                    <a:lnTo>
                      <a:pt x="289" y="54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9" y="50"/>
                    </a:lnTo>
                    <a:lnTo>
                      <a:pt x="290" y="50"/>
                    </a:lnTo>
                    <a:lnTo>
                      <a:pt x="290" y="49"/>
                    </a:lnTo>
                    <a:lnTo>
                      <a:pt x="289" y="47"/>
                    </a:lnTo>
                    <a:lnTo>
                      <a:pt x="289" y="46"/>
                    </a:lnTo>
                    <a:lnTo>
                      <a:pt x="289" y="46"/>
                    </a:lnTo>
                    <a:lnTo>
                      <a:pt x="287" y="44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3"/>
                    </a:lnTo>
                    <a:close/>
                    <a:moveTo>
                      <a:pt x="2621" y="41"/>
                    </a:moveTo>
                    <a:lnTo>
                      <a:pt x="2622" y="41"/>
                    </a:lnTo>
                    <a:lnTo>
                      <a:pt x="2622" y="43"/>
                    </a:lnTo>
                    <a:lnTo>
                      <a:pt x="2622" y="44"/>
                    </a:lnTo>
                    <a:lnTo>
                      <a:pt x="2622" y="46"/>
                    </a:lnTo>
                    <a:lnTo>
                      <a:pt x="2624" y="46"/>
                    </a:lnTo>
                    <a:lnTo>
                      <a:pt x="2624" y="47"/>
                    </a:lnTo>
                    <a:lnTo>
                      <a:pt x="2627" y="47"/>
                    </a:lnTo>
                    <a:lnTo>
                      <a:pt x="2629" y="47"/>
                    </a:lnTo>
                    <a:lnTo>
                      <a:pt x="2629" y="47"/>
                    </a:lnTo>
                    <a:lnTo>
                      <a:pt x="2629" y="47"/>
                    </a:lnTo>
                    <a:lnTo>
                      <a:pt x="2630" y="47"/>
                    </a:lnTo>
                    <a:lnTo>
                      <a:pt x="2629" y="49"/>
                    </a:lnTo>
                    <a:lnTo>
                      <a:pt x="2629" y="50"/>
                    </a:lnTo>
                    <a:lnTo>
                      <a:pt x="2629" y="52"/>
                    </a:lnTo>
                    <a:lnTo>
                      <a:pt x="2627" y="52"/>
                    </a:lnTo>
                    <a:lnTo>
                      <a:pt x="2624" y="54"/>
                    </a:lnTo>
                    <a:lnTo>
                      <a:pt x="2624" y="54"/>
                    </a:lnTo>
                    <a:lnTo>
                      <a:pt x="2622" y="54"/>
                    </a:lnTo>
                    <a:lnTo>
                      <a:pt x="2622" y="55"/>
                    </a:lnTo>
                    <a:lnTo>
                      <a:pt x="2621" y="55"/>
                    </a:lnTo>
                    <a:lnTo>
                      <a:pt x="2619" y="55"/>
                    </a:lnTo>
                    <a:lnTo>
                      <a:pt x="2618" y="57"/>
                    </a:lnTo>
                    <a:lnTo>
                      <a:pt x="2618" y="58"/>
                    </a:lnTo>
                    <a:lnTo>
                      <a:pt x="2618" y="58"/>
                    </a:lnTo>
                    <a:lnTo>
                      <a:pt x="2616" y="58"/>
                    </a:lnTo>
                    <a:lnTo>
                      <a:pt x="2610" y="57"/>
                    </a:lnTo>
                    <a:lnTo>
                      <a:pt x="2610" y="57"/>
                    </a:lnTo>
                    <a:lnTo>
                      <a:pt x="2608" y="57"/>
                    </a:lnTo>
                    <a:lnTo>
                      <a:pt x="2608" y="57"/>
                    </a:lnTo>
                    <a:lnTo>
                      <a:pt x="2608" y="57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58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0"/>
                    </a:lnTo>
                    <a:lnTo>
                      <a:pt x="2608" y="61"/>
                    </a:lnTo>
                    <a:lnTo>
                      <a:pt x="2607" y="61"/>
                    </a:lnTo>
                    <a:lnTo>
                      <a:pt x="2607" y="61"/>
                    </a:lnTo>
                    <a:lnTo>
                      <a:pt x="2608" y="63"/>
                    </a:lnTo>
                    <a:lnTo>
                      <a:pt x="2608" y="63"/>
                    </a:lnTo>
                    <a:lnTo>
                      <a:pt x="2610" y="63"/>
                    </a:lnTo>
                    <a:lnTo>
                      <a:pt x="2611" y="63"/>
                    </a:lnTo>
                    <a:lnTo>
                      <a:pt x="2611" y="65"/>
                    </a:lnTo>
                    <a:lnTo>
                      <a:pt x="2611" y="66"/>
                    </a:lnTo>
                    <a:lnTo>
                      <a:pt x="2613" y="68"/>
                    </a:lnTo>
                    <a:lnTo>
                      <a:pt x="2611" y="69"/>
                    </a:lnTo>
                    <a:lnTo>
                      <a:pt x="2611" y="76"/>
                    </a:lnTo>
                    <a:lnTo>
                      <a:pt x="2611" y="79"/>
                    </a:lnTo>
                    <a:lnTo>
                      <a:pt x="2611" y="79"/>
                    </a:lnTo>
                    <a:lnTo>
                      <a:pt x="2611" y="80"/>
                    </a:lnTo>
                    <a:lnTo>
                      <a:pt x="2611" y="82"/>
                    </a:lnTo>
                    <a:lnTo>
                      <a:pt x="2611" y="83"/>
                    </a:lnTo>
                    <a:lnTo>
                      <a:pt x="2611" y="85"/>
                    </a:lnTo>
                    <a:lnTo>
                      <a:pt x="2611" y="85"/>
                    </a:lnTo>
                    <a:lnTo>
                      <a:pt x="2610" y="85"/>
                    </a:lnTo>
                    <a:lnTo>
                      <a:pt x="2610" y="85"/>
                    </a:lnTo>
                    <a:lnTo>
                      <a:pt x="2610" y="85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10" y="87"/>
                    </a:lnTo>
                    <a:lnTo>
                      <a:pt x="2608" y="88"/>
                    </a:lnTo>
                    <a:lnTo>
                      <a:pt x="2607" y="88"/>
                    </a:lnTo>
                    <a:lnTo>
                      <a:pt x="2605" y="88"/>
                    </a:lnTo>
                    <a:lnTo>
                      <a:pt x="2605" y="88"/>
                    </a:lnTo>
                    <a:lnTo>
                      <a:pt x="2605" y="88"/>
                    </a:lnTo>
                    <a:lnTo>
                      <a:pt x="2605" y="87"/>
                    </a:lnTo>
                    <a:lnTo>
                      <a:pt x="2607" y="85"/>
                    </a:lnTo>
                    <a:lnTo>
                      <a:pt x="2607" y="85"/>
                    </a:lnTo>
                    <a:lnTo>
                      <a:pt x="2602" y="80"/>
                    </a:lnTo>
                    <a:lnTo>
                      <a:pt x="2600" y="79"/>
                    </a:lnTo>
                    <a:lnTo>
                      <a:pt x="2600" y="79"/>
                    </a:lnTo>
                    <a:lnTo>
                      <a:pt x="2600" y="77"/>
                    </a:lnTo>
                    <a:lnTo>
                      <a:pt x="2600" y="76"/>
                    </a:lnTo>
                    <a:lnTo>
                      <a:pt x="2602" y="72"/>
                    </a:lnTo>
                    <a:lnTo>
                      <a:pt x="2603" y="71"/>
                    </a:lnTo>
                    <a:lnTo>
                      <a:pt x="2603" y="69"/>
                    </a:lnTo>
                    <a:lnTo>
                      <a:pt x="2603" y="68"/>
                    </a:lnTo>
                    <a:lnTo>
                      <a:pt x="2602" y="66"/>
                    </a:lnTo>
                    <a:lnTo>
                      <a:pt x="2602" y="65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3"/>
                    </a:lnTo>
                    <a:lnTo>
                      <a:pt x="2602" y="61"/>
                    </a:lnTo>
                    <a:lnTo>
                      <a:pt x="2600" y="61"/>
                    </a:lnTo>
                    <a:lnTo>
                      <a:pt x="2600" y="61"/>
                    </a:lnTo>
                    <a:lnTo>
                      <a:pt x="2600" y="61"/>
                    </a:lnTo>
                    <a:lnTo>
                      <a:pt x="2599" y="60"/>
                    </a:lnTo>
                    <a:lnTo>
                      <a:pt x="2599" y="58"/>
                    </a:lnTo>
                    <a:lnTo>
                      <a:pt x="2599" y="60"/>
                    </a:lnTo>
                    <a:lnTo>
                      <a:pt x="2597" y="60"/>
                    </a:lnTo>
                    <a:lnTo>
                      <a:pt x="2597" y="61"/>
                    </a:lnTo>
                    <a:lnTo>
                      <a:pt x="2597" y="61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7" y="60"/>
                    </a:lnTo>
                    <a:lnTo>
                      <a:pt x="2596" y="60"/>
                    </a:lnTo>
                    <a:lnTo>
                      <a:pt x="2596" y="61"/>
                    </a:lnTo>
                    <a:lnTo>
                      <a:pt x="2596" y="63"/>
                    </a:lnTo>
                    <a:lnTo>
                      <a:pt x="2594" y="63"/>
                    </a:lnTo>
                    <a:lnTo>
                      <a:pt x="2592" y="65"/>
                    </a:lnTo>
                    <a:lnTo>
                      <a:pt x="2592" y="66"/>
                    </a:lnTo>
                    <a:lnTo>
                      <a:pt x="2592" y="68"/>
                    </a:lnTo>
                    <a:lnTo>
                      <a:pt x="2592" y="68"/>
                    </a:lnTo>
                    <a:lnTo>
                      <a:pt x="2592" y="69"/>
                    </a:lnTo>
                    <a:lnTo>
                      <a:pt x="2594" y="69"/>
                    </a:lnTo>
                    <a:lnTo>
                      <a:pt x="2594" y="71"/>
                    </a:lnTo>
                    <a:lnTo>
                      <a:pt x="2592" y="71"/>
                    </a:lnTo>
                    <a:lnTo>
                      <a:pt x="2592" y="72"/>
                    </a:lnTo>
                    <a:lnTo>
                      <a:pt x="2591" y="72"/>
                    </a:lnTo>
                    <a:lnTo>
                      <a:pt x="2591" y="74"/>
                    </a:lnTo>
                    <a:lnTo>
                      <a:pt x="2592" y="74"/>
                    </a:lnTo>
                    <a:lnTo>
                      <a:pt x="2594" y="72"/>
                    </a:lnTo>
                    <a:lnTo>
                      <a:pt x="2594" y="72"/>
                    </a:lnTo>
                    <a:lnTo>
                      <a:pt x="2594" y="74"/>
                    </a:lnTo>
                    <a:lnTo>
                      <a:pt x="2594" y="74"/>
                    </a:lnTo>
                    <a:lnTo>
                      <a:pt x="2592" y="74"/>
                    </a:lnTo>
                    <a:lnTo>
                      <a:pt x="2592" y="76"/>
                    </a:lnTo>
                    <a:lnTo>
                      <a:pt x="2592" y="76"/>
                    </a:lnTo>
                    <a:lnTo>
                      <a:pt x="2592" y="77"/>
                    </a:lnTo>
                    <a:lnTo>
                      <a:pt x="2594" y="77"/>
                    </a:lnTo>
                    <a:lnTo>
                      <a:pt x="2594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2" y="77"/>
                    </a:lnTo>
                    <a:lnTo>
                      <a:pt x="2591" y="77"/>
                    </a:lnTo>
                    <a:lnTo>
                      <a:pt x="2591" y="77"/>
                    </a:lnTo>
                    <a:lnTo>
                      <a:pt x="2591" y="79"/>
                    </a:lnTo>
                    <a:lnTo>
                      <a:pt x="2591" y="79"/>
                    </a:lnTo>
                    <a:lnTo>
                      <a:pt x="2592" y="79"/>
                    </a:lnTo>
                    <a:lnTo>
                      <a:pt x="2592" y="79"/>
                    </a:lnTo>
                    <a:lnTo>
                      <a:pt x="2591" y="82"/>
                    </a:lnTo>
                    <a:lnTo>
                      <a:pt x="2589" y="82"/>
                    </a:lnTo>
                    <a:lnTo>
                      <a:pt x="2589" y="83"/>
                    </a:lnTo>
                    <a:lnTo>
                      <a:pt x="2588" y="83"/>
                    </a:lnTo>
                    <a:lnTo>
                      <a:pt x="2586" y="83"/>
                    </a:lnTo>
                    <a:lnTo>
                      <a:pt x="2586" y="83"/>
                    </a:lnTo>
                    <a:lnTo>
                      <a:pt x="2586" y="82"/>
                    </a:lnTo>
                    <a:lnTo>
                      <a:pt x="2586" y="82"/>
                    </a:lnTo>
                    <a:lnTo>
                      <a:pt x="2586" y="80"/>
                    </a:lnTo>
                    <a:lnTo>
                      <a:pt x="2586" y="80"/>
                    </a:lnTo>
                    <a:lnTo>
                      <a:pt x="2586" y="79"/>
                    </a:lnTo>
                    <a:lnTo>
                      <a:pt x="2586" y="77"/>
                    </a:lnTo>
                    <a:lnTo>
                      <a:pt x="2586" y="76"/>
                    </a:lnTo>
                    <a:lnTo>
                      <a:pt x="2586" y="76"/>
                    </a:lnTo>
                    <a:lnTo>
                      <a:pt x="2586" y="74"/>
                    </a:lnTo>
                    <a:lnTo>
                      <a:pt x="2588" y="71"/>
                    </a:lnTo>
                    <a:lnTo>
                      <a:pt x="2588" y="69"/>
                    </a:lnTo>
                    <a:lnTo>
                      <a:pt x="2589" y="68"/>
                    </a:lnTo>
                    <a:lnTo>
                      <a:pt x="2589" y="66"/>
                    </a:lnTo>
                    <a:lnTo>
                      <a:pt x="2591" y="65"/>
                    </a:lnTo>
                    <a:lnTo>
                      <a:pt x="2591" y="63"/>
                    </a:lnTo>
                    <a:lnTo>
                      <a:pt x="2591" y="63"/>
                    </a:lnTo>
                    <a:lnTo>
                      <a:pt x="2591" y="63"/>
                    </a:lnTo>
                    <a:lnTo>
                      <a:pt x="2592" y="60"/>
                    </a:lnTo>
                    <a:lnTo>
                      <a:pt x="2592" y="60"/>
                    </a:lnTo>
                    <a:lnTo>
                      <a:pt x="2592" y="58"/>
                    </a:lnTo>
                    <a:lnTo>
                      <a:pt x="2594" y="57"/>
                    </a:lnTo>
                    <a:lnTo>
                      <a:pt x="2594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6" y="57"/>
                    </a:lnTo>
                    <a:lnTo>
                      <a:pt x="2597" y="55"/>
                    </a:lnTo>
                    <a:lnTo>
                      <a:pt x="2597" y="57"/>
                    </a:lnTo>
                    <a:lnTo>
                      <a:pt x="2599" y="57"/>
                    </a:lnTo>
                    <a:lnTo>
                      <a:pt x="2600" y="55"/>
                    </a:lnTo>
                    <a:lnTo>
                      <a:pt x="2600" y="55"/>
                    </a:lnTo>
                    <a:lnTo>
                      <a:pt x="2600" y="55"/>
                    </a:lnTo>
                    <a:lnTo>
                      <a:pt x="2602" y="55"/>
                    </a:lnTo>
                    <a:lnTo>
                      <a:pt x="2602" y="57"/>
                    </a:lnTo>
                    <a:lnTo>
                      <a:pt x="2600" y="57"/>
                    </a:lnTo>
                    <a:lnTo>
                      <a:pt x="2600" y="58"/>
                    </a:lnTo>
                    <a:lnTo>
                      <a:pt x="2600" y="60"/>
                    </a:lnTo>
                    <a:lnTo>
                      <a:pt x="2600" y="60"/>
                    </a:lnTo>
                    <a:lnTo>
                      <a:pt x="2602" y="61"/>
                    </a:lnTo>
                    <a:lnTo>
                      <a:pt x="2602" y="61"/>
                    </a:lnTo>
                    <a:lnTo>
                      <a:pt x="2602" y="60"/>
                    </a:lnTo>
                    <a:lnTo>
                      <a:pt x="2602" y="60"/>
                    </a:lnTo>
                    <a:lnTo>
                      <a:pt x="2602" y="60"/>
                    </a:lnTo>
                    <a:lnTo>
                      <a:pt x="2603" y="60"/>
                    </a:lnTo>
                    <a:lnTo>
                      <a:pt x="2603" y="61"/>
                    </a:lnTo>
                    <a:lnTo>
                      <a:pt x="2603" y="60"/>
                    </a:lnTo>
                    <a:lnTo>
                      <a:pt x="2603" y="60"/>
                    </a:lnTo>
                    <a:lnTo>
                      <a:pt x="2605" y="60"/>
                    </a:lnTo>
                    <a:lnTo>
                      <a:pt x="2605" y="60"/>
                    </a:lnTo>
                    <a:lnTo>
                      <a:pt x="2605" y="58"/>
                    </a:lnTo>
                    <a:lnTo>
                      <a:pt x="2605" y="58"/>
                    </a:lnTo>
                    <a:lnTo>
                      <a:pt x="2607" y="57"/>
                    </a:lnTo>
                    <a:lnTo>
                      <a:pt x="2607" y="55"/>
                    </a:lnTo>
                    <a:lnTo>
                      <a:pt x="2607" y="54"/>
                    </a:lnTo>
                    <a:lnTo>
                      <a:pt x="2605" y="50"/>
                    </a:lnTo>
                    <a:lnTo>
                      <a:pt x="2603" y="49"/>
                    </a:lnTo>
                    <a:lnTo>
                      <a:pt x="2605" y="49"/>
                    </a:lnTo>
                    <a:lnTo>
                      <a:pt x="2605" y="49"/>
                    </a:lnTo>
                    <a:lnTo>
                      <a:pt x="2605" y="49"/>
                    </a:lnTo>
                    <a:lnTo>
                      <a:pt x="2607" y="49"/>
                    </a:lnTo>
                    <a:lnTo>
                      <a:pt x="2608" y="49"/>
                    </a:lnTo>
                    <a:lnTo>
                      <a:pt x="2608" y="50"/>
                    </a:lnTo>
                    <a:lnTo>
                      <a:pt x="2608" y="50"/>
                    </a:lnTo>
                    <a:lnTo>
                      <a:pt x="2608" y="52"/>
                    </a:lnTo>
                    <a:lnTo>
                      <a:pt x="2608" y="54"/>
                    </a:lnTo>
                    <a:lnTo>
                      <a:pt x="2608" y="54"/>
                    </a:lnTo>
                    <a:lnTo>
                      <a:pt x="2608" y="54"/>
                    </a:lnTo>
                    <a:lnTo>
                      <a:pt x="2610" y="54"/>
                    </a:lnTo>
                    <a:lnTo>
                      <a:pt x="2611" y="54"/>
                    </a:lnTo>
                    <a:lnTo>
                      <a:pt x="2613" y="54"/>
                    </a:lnTo>
                    <a:lnTo>
                      <a:pt x="2613" y="54"/>
                    </a:lnTo>
                    <a:lnTo>
                      <a:pt x="2614" y="54"/>
                    </a:lnTo>
                    <a:lnTo>
                      <a:pt x="2616" y="54"/>
                    </a:lnTo>
                    <a:lnTo>
                      <a:pt x="2621" y="54"/>
                    </a:lnTo>
                    <a:lnTo>
                      <a:pt x="2621" y="54"/>
                    </a:lnTo>
                    <a:lnTo>
                      <a:pt x="2622" y="54"/>
                    </a:lnTo>
                    <a:lnTo>
                      <a:pt x="2622" y="52"/>
                    </a:lnTo>
                    <a:lnTo>
                      <a:pt x="2622" y="52"/>
                    </a:lnTo>
                    <a:lnTo>
                      <a:pt x="2622" y="50"/>
                    </a:lnTo>
                    <a:lnTo>
                      <a:pt x="2622" y="49"/>
                    </a:lnTo>
                    <a:lnTo>
                      <a:pt x="2622" y="49"/>
                    </a:lnTo>
                    <a:lnTo>
                      <a:pt x="2621" y="47"/>
                    </a:lnTo>
                    <a:lnTo>
                      <a:pt x="2621" y="49"/>
                    </a:lnTo>
                    <a:lnTo>
                      <a:pt x="2621" y="49"/>
                    </a:lnTo>
                    <a:lnTo>
                      <a:pt x="2619" y="49"/>
                    </a:lnTo>
                    <a:lnTo>
                      <a:pt x="2619" y="49"/>
                    </a:lnTo>
                    <a:lnTo>
                      <a:pt x="2619" y="49"/>
                    </a:lnTo>
                    <a:lnTo>
                      <a:pt x="2618" y="49"/>
                    </a:lnTo>
                    <a:lnTo>
                      <a:pt x="2616" y="49"/>
                    </a:lnTo>
                    <a:lnTo>
                      <a:pt x="2616" y="47"/>
                    </a:lnTo>
                    <a:lnTo>
                      <a:pt x="2613" y="49"/>
                    </a:lnTo>
                    <a:lnTo>
                      <a:pt x="2613" y="49"/>
                    </a:lnTo>
                    <a:lnTo>
                      <a:pt x="2611" y="47"/>
                    </a:lnTo>
                    <a:lnTo>
                      <a:pt x="2611" y="46"/>
                    </a:lnTo>
                    <a:lnTo>
                      <a:pt x="2611" y="46"/>
                    </a:lnTo>
                    <a:lnTo>
                      <a:pt x="2613" y="44"/>
                    </a:lnTo>
                    <a:lnTo>
                      <a:pt x="2614" y="43"/>
                    </a:lnTo>
                    <a:lnTo>
                      <a:pt x="2614" y="43"/>
                    </a:lnTo>
                    <a:lnTo>
                      <a:pt x="2616" y="43"/>
                    </a:lnTo>
                    <a:lnTo>
                      <a:pt x="2616" y="44"/>
                    </a:lnTo>
                    <a:lnTo>
                      <a:pt x="2616" y="46"/>
                    </a:lnTo>
                    <a:lnTo>
                      <a:pt x="2618" y="46"/>
                    </a:lnTo>
                    <a:lnTo>
                      <a:pt x="2618" y="44"/>
                    </a:lnTo>
                    <a:lnTo>
                      <a:pt x="2618" y="44"/>
                    </a:lnTo>
                    <a:lnTo>
                      <a:pt x="2619" y="44"/>
                    </a:lnTo>
                    <a:lnTo>
                      <a:pt x="2619" y="46"/>
                    </a:lnTo>
                    <a:lnTo>
                      <a:pt x="2621" y="44"/>
                    </a:lnTo>
                    <a:lnTo>
                      <a:pt x="2622" y="44"/>
                    </a:lnTo>
                    <a:lnTo>
                      <a:pt x="2622" y="43"/>
                    </a:lnTo>
                    <a:lnTo>
                      <a:pt x="2621" y="43"/>
                    </a:lnTo>
                    <a:lnTo>
                      <a:pt x="2619" y="41"/>
                    </a:lnTo>
                    <a:lnTo>
                      <a:pt x="2619" y="41"/>
                    </a:lnTo>
                    <a:lnTo>
                      <a:pt x="2621" y="41"/>
                    </a:lnTo>
                    <a:close/>
                    <a:moveTo>
                      <a:pt x="2840" y="41"/>
                    </a:moveTo>
                    <a:lnTo>
                      <a:pt x="2842" y="41"/>
                    </a:lnTo>
                    <a:lnTo>
                      <a:pt x="2845" y="41"/>
                    </a:lnTo>
                    <a:lnTo>
                      <a:pt x="2846" y="43"/>
                    </a:lnTo>
                    <a:lnTo>
                      <a:pt x="2848" y="43"/>
                    </a:lnTo>
                    <a:lnTo>
                      <a:pt x="2848" y="44"/>
                    </a:lnTo>
                    <a:lnTo>
                      <a:pt x="2849" y="44"/>
                    </a:lnTo>
                    <a:lnTo>
                      <a:pt x="2849" y="44"/>
                    </a:lnTo>
                    <a:lnTo>
                      <a:pt x="2851" y="44"/>
                    </a:lnTo>
                    <a:lnTo>
                      <a:pt x="2853" y="43"/>
                    </a:lnTo>
                    <a:lnTo>
                      <a:pt x="2853" y="43"/>
                    </a:lnTo>
                    <a:lnTo>
                      <a:pt x="2854" y="44"/>
                    </a:lnTo>
                    <a:lnTo>
                      <a:pt x="2854" y="44"/>
                    </a:lnTo>
                    <a:lnTo>
                      <a:pt x="2857" y="44"/>
                    </a:lnTo>
                    <a:lnTo>
                      <a:pt x="2859" y="46"/>
                    </a:lnTo>
                    <a:lnTo>
                      <a:pt x="2860" y="46"/>
                    </a:lnTo>
                    <a:lnTo>
                      <a:pt x="2860" y="44"/>
                    </a:lnTo>
                    <a:lnTo>
                      <a:pt x="2862" y="44"/>
                    </a:lnTo>
                    <a:lnTo>
                      <a:pt x="2865" y="44"/>
                    </a:lnTo>
                    <a:lnTo>
                      <a:pt x="2867" y="44"/>
                    </a:lnTo>
                    <a:lnTo>
                      <a:pt x="2867" y="44"/>
                    </a:lnTo>
                    <a:lnTo>
                      <a:pt x="2870" y="44"/>
                    </a:lnTo>
                    <a:lnTo>
                      <a:pt x="2873" y="44"/>
                    </a:lnTo>
                    <a:lnTo>
                      <a:pt x="2873" y="46"/>
                    </a:lnTo>
                    <a:lnTo>
                      <a:pt x="2876" y="47"/>
                    </a:lnTo>
                    <a:lnTo>
                      <a:pt x="2876" y="47"/>
                    </a:lnTo>
                    <a:lnTo>
                      <a:pt x="2876" y="46"/>
                    </a:lnTo>
                    <a:lnTo>
                      <a:pt x="2876" y="44"/>
                    </a:lnTo>
                    <a:lnTo>
                      <a:pt x="2876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8" y="44"/>
                    </a:lnTo>
                    <a:lnTo>
                      <a:pt x="2879" y="43"/>
                    </a:lnTo>
                    <a:lnTo>
                      <a:pt x="2879" y="43"/>
                    </a:lnTo>
                    <a:lnTo>
                      <a:pt x="2881" y="43"/>
                    </a:lnTo>
                    <a:lnTo>
                      <a:pt x="2883" y="43"/>
                    </a:lnTo>
                    <a:lnTo>
                      <a:pt x="2883" y="43"/>
                    </a:lnTo>
                    <a:lnTo>
                      <a:pt x="2883" y="41"/>
                    </a:lnTo>
                    <a:lnTo>
                      <a:pt x="2883" y="41"/>
                    </a:lnTo>
                    <a:lnTo>
                      <a:pt x="2883" y="41"/>
                    </a:lnTo>
                    <a:lnTo>
                      <a:pt x="2884" y="41"/>
                    </a:lnTo>
                    <a:lnTo>
                      <a:pt x="2884" y="41"/>
                    </a:lnTo>
                    <a:lnTo>
                      <a:pt x="2886" y="43"/>
                    </a:lnTo>
                    <a:lnTo>
                      <a:pt x="2886" y="41"/>
                    </a:lnTo>
                    <a:lnTo>
                      <a:pt x="2886" y="41"/>
                    </a:lnTo>
                    <a:lnTo>
                      <a:pt x="2887" y="41"/>
                    </a:lnTo>
                    <a:lnTo>
                      <a:pt x="2887" y="41"/>
                    </a:lnTo>
                    <a:lnTo>
                      <a:pt x="2887" y="41"/>
                    </a:lnTo>
                    <a:lnTo>
                      <a:pt x="2889" y="41"/>
                    </a:lnTo>
                    <a:lnTo>
                      <a:pt x="2889" y="43"/>
                    </a:lnTo>
                    <a:lnTo>
                      <a:pt x="2889" y="43"/>
                    </a:lnTo>
                    <a:lnTo>
                      <a:pt x="2889" y="44"/>
                    </a:lnTo>
                    <a:lnTo>
                      <a:pt x="2889" y="44"/>
                    </a:lnTo>
                    <a:lnTo>
                      <a:pt x="2889" y="44"/>
                    </a:lnTo>
                    <a:lnTo>
                      <a:pt x="2887" y="44"/>
                    </a:lnTo>
                    <a:lnTo>
                      <a:pt x="2887" y="44"/>
                    </a:lnTo>
                    <a:lnTo>
                      <a:pt x="2887" y="46"/>
                    </a:lnTo>
                    <a:lnTo>
                      <a:pt x="2886" y="47"/>
                    </a:lnTo>
                    <a:lnTo>
                      <a:pt x="2886" y="49"/>
                    </a:lnTo>
                    <a:lnTo>
                      <a:pt x="2884" y="49"/>
                    </a:lnTo>
                    <a:lnTo>
                      <a:pt x="2883" y="49"/>
                    </a:lnTo>
                    <a:lnTo>
                      <a:pt x="2881" y="49"/>
                    </a:lnTo>
                    <a:lnTo>
                      <a:pt x="2881" y="49"/>
                    </a:lnTo>
                    <a:lnTo>
                      <a:pt x="2879" y="49"/>
                    </a:lnTo>
                    <a:lnTo>
                      <a:pt x="2878" y="49"/>
                    </a:lnTo>
                    <a:lnTo>
                      <a:pt x="2878" y="49"/>
                    </a:lnTo>
                    <a:lnTo>
                      <a:pt x="2878" y="49"/>
                    </a:lnTo>
                    <a:lnTo>
                      <a:pt x="2878" y="50"/>
                    </a:lnTo>
                    <a:lnTo>
                      <a:pt x="2878" y="50"/>
                    </a:lnTo>
                    <a:lnTo>
                      <a:pt x="2878" y="50"/>
                    </a:lnTo>
                    <a:lnTo>
                      <a:pt x="2876" y="49"/>
                    </a:lnTo>
                    <a:lnTo>
                      <a:pt x="2876" y="49"/>
                    </a:lnTo>
                    <a:lnTo>
                      <a:pt x="2875" y="49"/>
                    </a:lnTo>
                    <a:lnTo>
                      <a:pt x="2873" y="50"/>
                    </a:lnTo>
                    <a:lnTo>
                      <a:pt x="2873" y="50"/>
                    </a:lnTo>
                    <a:lnTo>
                      <a:pt x="2873" y="49"/>
                    </a:lnTo>
                    <a:lnTo>
                      <a:pt x="2872" y="49"/>
                    </a:lnTo>
                    <a:lnTo>
                      <a:pt x="2870" y="47"/>
                    </a:lnTo>
                    <a:lnTo>
                      <a:pt x="2868" y="47"/>
                    </a:lnTo>
                    <a:lnTo>
                      <a:pt x="2868" y="47"/>
                    </a:lnTo>
                    <a:lnTo>
                      <a:pt x="2867" y="47"/>
                    </a:lnTo>
                    <a:lnTo>
                      <a:pt x="2867" y="47"/>
                    </a:lnTo>
                    <a:lnTo>
                      <a:pt x="2865" y="47"/>
                    </a:lnTo>
                    <a:lnTo>
                      <a:pt x="2864" y="46"/>
                    </a:lnTo>
                    <a:lnTo>
                      <a:pt x="2862" y="46"/>
                    </a:lnTo>
                    <a:lnTo>
                      <a:pt x="2860" y="47"/>
                    </a:lnTo>
                    <a:lnTo>
                      <a:pt x="2859" y="47"/>
                    </a:lnTo>
                    <a:lnTo>
                      <a:pt x="2859" y="47"/>
                    </a:lnTo>
                    <a:lnTo>
                      <a:pt x="2857" y="47"/>
                    </a:lnTo>
                    <a:lnTo>
                      <a:pt x="2854" y="47"/>
                    </a:lnTo>
                    <a:lnTo>
                      <a:pt x="2853" y="46"/>
                    </a:lnTo>
                    <a:lnTo>
                      <a:pt x="2849" y="46"/>
                    </a:lnTo>
                    <a:lnTo>
                      <a:pt x="2846" y="46"/>
                    </a:lnTo>
                    <a:lnTo>
                      <a:pt x="2845" y="46"/>
                    </a:lnTo>
                    <a:lnTo>
                      <a:pt x="2843" y="46"/>
                    </a:lnTo>
                    <a:lnTo>
                      <a:pt x="2842" y="46"/>
                    </a:lnTo>
                    <a:lnTo>
                      <a:pt x="2840" y="46"/>
                    </a:lnTo>
                    <a:lnTo>
                      <a:pt x="2838" y="46"/>
                    </a:lnTo>
                    <a:lnTo>
                      <a:pt x="2837" y="46"/>
                    </a:lnTo>
                    <a:lnTo>
                      <a:pt x="2835" y="46"/>
                    </a:lnTo>
                    <a:lnTo>
                      <a:pt x="2835" y="46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5" y="44"/>
                    </a:lnTo>
                    <a:lnTo>
                      <a:pt x="2837" y="44"/>
                    </a:lnTo>
                    <a:lnTo>
                      <a:pt x="2837" y="44"/>
                    </a:lnTo>
                    <a:lnTo>
                      <a:pt x="2835" y="43"/>
                    </a:lnTo>
                    <a:lnTo>
                      <a:pt x="2835" y="43"/>
                    </a:lnTo>
                    <a:lnTo>
                      <a:pt x="2835" y="43"/>
                    </a:lnTo>
                    <a:lnTo>
                      <a:pt x="2834" y="44"/>
                    </a:lnTo>
                    <a:lnTo>
                      <a:pt x="2834" y="44"/>
                    </a:lnTo>
                    <a:lnTo>
                      <a:pt x="2834" y="46"/>
                    </a:lnTo>
                    <a:lnTo>
                      <a:pt x="2834" y="46"/>
                    </a:lnTo>
                    <a:lnTo>
                      <a:pt x="2834" y="47"/>
                    </a:lnTo>
                    <a:lnTo>
                      <a:pt x="2834" y="47"/>
                    </a:lnTo>
                    <a:lnTo>
                      <a:pt x="2832" y="46"/>
                    </a:lnTo>
                    <a:lnTo>
                      <a:pt x="2832" y="46"/>
                    </a:lnTo>
                    <a:lnTo>
                      <a:pt x="2832" y="46"/>
                    </a:lnTo>
                    <a:lnTo>
                      <a:pt x="2832" y="47"/>
                    </a:lnTo>
                    <a:lnTo>
                      <a:pt x="2832" y="47"/>
                    </a:lnTo>
                    <a:lnTo>
                      <a:pt x="2831" y="47"/>
                    </a:lnTo>
                    <a:lnTo>
                      <a:pt x="2831" y="47"/>
                    </a:lnTo>
                    <a:lnTo>
                      <a:pt x="2829" y="47"/>
                    </a:lnTo>
                    <a:lnTo>
                      <a:pt x="2829" y="47"/>
                    </a:lnTo>
                    <a:lnTo>
                      <a:pt x="2829" y="47"/>
                    </a:lnTo>
                    <a:lnTo>
                      <a:pt x="2827" y="47"/>
                    </a:lnTo>
                    <a:lnTo>
                      <a:pt x="2827" y="49"/>
                    </a:lnTo>
                    <a:lnTo>
                      <a:pt x="2826" y="49"/>
                    </a:lnTo>
                    <a:lnTo>
                      <a:pt x="2826" y="50"/>
                    </a:lnTo>
                    <a:lnTo>
                      <a:pt x="2826" y="52"/>
                    </a:lnTo>
                    <a:lnTo>
                      <a:pt x="2824" y="54"/>
                    </a:lnTo>
                    <a:lnTo>
                      <a:pt x="2824" y="54"/>
                    </a:lnTo>
                    <a:lnTo>
                      <a:pt x="2823" y="55"/>
                    </a:lnTo>
                    <a:lnTo>
                      <a:pt x="2821" y="55"/>
                    </a:lnTo>
                    <a:lnTo>
                      <a:pt x="2819" y="55"/>
                    </a:lnTo>
                    <a:lnTo>
                      <a:pt x="2818" y="55"/>
                    </a:lnTo>
                    <a:lnTo>
                      <a:pt x="2818" y="55"/>
                    </a:lnTo>
                    <a:lnTo>
                      <a:pt x="2818" y="57"/>
                    </a:lnTo>
                    <a:lnTo>
                      <a:pt x="2818" y="60"/>
                    </a:lnTo>
                    <a:lnTo>
                      <a:pt x="2818" y="60"/>
                    </a:lnTo>
                    <a:lnTo>
                      <a:pt x="2816" y="60"/>
                    </a:lnTo>
                    <a:lnTo>
                      <a:pt x="2816" y="60"/>
                    </a:lnTo>
                    <a:lnTo>
                      <a:pt x="2816" y="60"/>
                    </a:lnTo>
                    <a:lnTo>
                      <a:pt x="2818" y="61"/>
                    </a:lnTo>
                    <a:lnTo>
                      <a:pt x="2818" y="61"/>
                    </a:lnTo>
                    <a:lnTo>
                      <a:pt x="2818" y="61"/>
                    </a:lnTo>
                    <a:lnTo>
                      <a:pt x="2816" y="63"/>
                    </a:lnTo>
                    <a:lnTo>
                      <a:pt x="2815" y="63"/>
                    </a:lnTo>
                    <a:lnTo>
                      <a:pt x="2815" y="65"/>
                    </a:lnTo>
                    <a:lnTo>
                      <a:pt x="2815" y="68"/>
                    </a:lnTo>
                    <a:lnTo>
                      <a:pt x="2815" y="68"/>
                    </a:lnTo>
                    <a:lnTo>
                      <a:pt x="2815" y="68"/>
                    </a:lnTo>
                    <a:lnTo>
                      <a:pt x="2816" y="68"/>
                    </a:lnTo>
                    <a:lnTo>
                      <a:pt x="2816" y="68"/>
                    </a:lnTo>
                    <a:lnTo>
                      <a:pt x="2816" y="71"/>
                    </a:lnTo>
                    <a:lnTo>
                      <a:pt x="2815" y="72"/>
                    </a:lnTo>
                    <a:lnTo>
                      <a:pt x="2815" y="72"/>
                    </a:lnTo>
                    <a:lnTo>
                      <a:pt x="2815" y="72"/>
                    </a:lnTo>
                    <a:lnTo>
                      <a:pt x="2815" y="74"/>
                    </a:lnTo>
                    <a:lnTo>
                      <a:pt x="2815" y="74"/>
                    </a:lnTo>
                    <a:lnTo>
                      <a:pt x="2815" y="74"/>
                    </a:lnTo>
                    <a:lnTo>
                      <a:pt x="2813" y="72"/>
                    </a:lnTo>
                    <a:lnTo>
                      <a:pt x="2813" y="72"/>
                    </a:lnTo>
                    <a:lnTo>
                      <a:pt x="2813" y="72"/>
                    </a:lnTo>
                    <a:lnTo>
                      <a:pt x="2813" y="71"/>
                    </a:lnTo>
                    <a:lnTo>
                      <a:pt x="2813" y="71"/>
                    </a:lnTo>
                    <a:lnTo>
                      <a:pt x="2813" y="69"/>
                    </a:lnTo>
                    <a:lnTo>
                      <a:pt x="2813" y="69"/>
                    </a:lnTo>
                    <a:lnTo>
                      <a:pt x="2812" y="69"/>
                    </a:lnTo>
                    <a:lnTo>
                      <a:pt x="2812" y="69"/>
                    </a:lnTo>
                    <a:lnTo>
                      <a:pt x="2808" y="66"/>
                    </a:lnTo>
                    <a:lnTo>
                      <a:pt x="2808" y="65"/>
                    </a:lnTo>
                    <a:lnTo>
                      <a:pt x="2805" y="63"/>
                    </a:lnTo>
                    <a:lnTo>
                      <a:pt x="2805" y="63"/>
                    </a:lnTo>
                    <a:lnTo>
                      <a:pt x="2805" y="61"/>
                    </a:lnTo>
                    <a:lnTo>
                      <a:pt x="2807" y="61"/>
                    </a:lnTo>
                    <a:lnTo>
                      <a:pt x="2807" y="60"/>
                    </a:lnTo>
                    <a:lnTo>
                      <a:pt x="2807" y="60"/>
                    </a:lnTo>
                    <a:lnTo>
                      <a:pt x="2805" y="60"/>
                    </a:lnTo>
                    <a:lnTo>
                      <a:pt x="2805" y="58"/>
                    </a:lnTo>
                    <a:lnTo>
                      <a:pt x="2805" y="58"/>
                    </a:lnTo>
                    <a:lnTo>
                      <a:pt x="2807" y="58"/>
                    </a:lnTo>
                    <a:lnTo>
                      <a:pt x="2807" y="58"/>
                    </a:lnTo>
                    <a:lnTo>
                      <a:pt x="2808" y="57"/>
                    </a:lnTo>
                    <a:lnTo>
                      <a:pt x="2810" y="55"/>
                    </a:lnTo>
                    <a:lnTo>
                      <a:pt x="2810" y="55"/>
                    </a:lnTo>
                    <a:lnTo>
                      <a:pt x="2808" y="54"/>
                    </a:lnTo>
                    <a:lnTo>
                      <a:pt x="2808" y="54"/>
                    </a:lnTo>
                    <a:lnTo>
                      <a:pt x="2808" y="52"/>
                    </a:lnTo>
                    <a:lnTo>
                      <a:pt x="2808" y="52"/>
                    </a:lnTo>
                    <a:lnTo>
                      <a:pt x="2810" y="52"/>
                    </a:lnTo>
                    <a:lnTo>
                      <a:pt x="2810" y="52"/>
                    </a:lnTo>
                    <a:lnTo>
                      <a:pt x="2812" y="52"/>
                    </a:lnTo>
                    <a:lnTo>
                      <a:pt x="2812" y="52"/>
                    </a:lnTo>
                    <a:lnTo>
                      <a:pt x="2813" y="52"/>
                    </a:lnTo>
                    <a:lnTo>
                      <a:pt x="2813" y="52"/>
                    </a:lnTo>
                    <a:lnTo>
                      <a:pt x="2813" y="52"/>
                    </a:lnTo>
                    <a:lnTo>
                      <a:pt x="2813" y="50"/>
                    </a:lnTo>
                    <a:lnTo>
                      <a:pt x="2813" y="49"/>
                    </a:lnTo>
                    <a:lnTo>
                      <a:pt x="2815" y="47"/>
                    </a:lnTo>
                    <a:lnTo>
                      <a:pt x="2818" y="47"/>
                    </a:lnTo>
                    <a:lnTo>
                      <a:pt x="2819" y="46"/>
                    </a:lnTo>
                    <a:lnTo>
                      <a:pt x="2819" y="46"/>
                    </a:lnTo>
                    <a:lnTo>
                      <a:pt x="2821" y="44"/>
                    </a:lnTo>
                    <a:lnTo>
                      <a:pt x="2821" y="43"/>
                    </a:lnTo>
                    <a:lnTo>
                      <a:pt x="2823" y="43"/>
                    </a:lnTo>
                    <a:lnTo>
                      <a:pt x="2826" y="41"/>
                    </a:lnTo>
                    <a:lnTo>
                      <a:pt x="2827" y="41"/>
                    </a:lnTo>
                    <a:lnTo>
                      <a:pt x="2827" y="41"/>
                    </a:lnTo>
                    <a:lnTo>
                      <a:pt x="2829" y="41"/>
                    </a:lnTo>
                    <a:lnTo>
                      <a:pt x="2831" y="41"/>
                    </a:lnTo>
                    <a:lnTo>
                      <a:pt x="2831" y="41"/>
                    </a:lnTo>
                    <a:lnTo>
                      <a:pt x="2832" y="43"/>
                    </a:lnTo>
                    <a:lnTo>
                      <a:pt x="2834" y="43"/>
                    </a:lnTo>
                    <a:lnTo>
                      <a:pt x="2840" y="41"/>
                    </a:lnTo>
                    <a:close/>
                    <a:moveTo>
                      <a:pt x="434" y="39"/>
                    </a:moveTo>
                    <a:lnTo>
                      <a:pt x="432" y="41"/>
                    </a:lnTo>
                    <a:lnTo>
                      <a:pt x="432" y="41"/>
                    </a:lnTo>
                    <a:lnTo>
                      <a:pt x="431" y="41"/>
                    </a:lnTo>
                    <a:lnTo>
                      <a:pt x="432" y="41"/>
                    </a:lnTo>
                    <a:lnTo>
                      <a:pt x="432" y="41"/>
                    </a:lnTo>
                    <a:lnTo>
                      <a:pt x="432" y="41"/>
                    </a:lnTo>
                    <a:lnTo>
                      <a:pt x="434" y="41"/>
                    </a:lnTo>
                    <a:lnTo>
                      <a:pt x="434" y="41"/>
                    </a:lnTo>
                    <a:lnTo>
                      <a:pt x="434" y="39"/>
                    </a:lnTo>
                    <a:lnTo>
                      <a:pt x="434" y="39"/>
                    </a:lnTo>
                    <a:lnTo>
                      <a:pt x="434" y="39"/>
                    </a:lnTo>
                    <a:close/>
                    <a:moveTo>
                      <a:pt x="435" y="38"/>
                    </a:moveTo>
                    <a:lnTo>
                      <a:pt x="434" y="38"/>
                    </a:lnTo>
                    <a:lnTo>
                      <a:pt x="434" y="38"/>
                    </a:lnTo>
                    <a:lnTo>
                      <a:pt x="434" y="39"/>
                    </a:lnTo>
                    <a:lnTo>
                      <a:pt x="434" y="39"/>
                    </a:lnTo>
                    <a:lnTo>
                      <a:pt x="435" y="39"/>
                    </a:lnTo>
                    <a:lnTo>
                      <a:pt x="435" y="38"/>
                    </a:lnTo>
                    <a:lnTo>
                      <a:pt x="435" y="38"/>
                    </a:lnTo>
                    <a:close/>
                    <a:moveTo>
                      <a:pt x="432" y="38"/>
                    </a:moveTo>
                    <a:lnTo>
                      <a:pt x="432" y="38"/>
                    </a:lnTo>
                    <a:lnTo>
                      <a:pt x="432" y="38"/>
                    </a:lnTo>
                    <a:lnTo>
                      <a:pt x="432" y="39"/>
                    </a:lnTo>
                    <a:lnTo>
                      <a:pt x="432" y="39"/>
                    </a:lnTo>
                    <a:lnTo>
                      <a:pt x="432" y="38"/>
                    </a:lnTo>
                    <a:lnTo>
                      <a:pt x="432" y="38"/>
                    </a:lnTo>
                    <a:lnTo>
                      <a:pt x="432" y="38"/>
                    </a:lnTo>
                    <a:close/>
                    <a:moveTo>
                      <a:pt x="648" y="38"/>
                    </a:moveTo>
                    <a:lnTo>
                      <a:pt x="650" y="38"/>
                    </a:lnTo>
                    <a:lnTo>
                      <a:pt x="650" y="39"/>
                    </a:lnTo>
                    <a:lnTo>
                      <a:pt x="650" y="39"/>
                    </a:lnTo>
                    <a:lnTo>
                      <a:pt x="650" y="41"/>
                    </a:lnTo>
                    <a:lnTo>
                      <a:pt x="650" y="41"/>
                    </a:lnTo>
                    <a:lnTo>
                      <a:pt x="648" y="43"/>
                    </a:lnTo>
                    <a:lnTo>
                      <a:pt x="648" y="43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645" y="43"/>
                    </a:lnTo>
                    <a:lnTo>
                      <a:pt x="645" y="41"/>
                    </a:lnTo>
                    <a:lnTo>
                      <a:pt x="645" y="41"/>
                    </a:lnTo>
                    <a:lnTo>
                      <a:pt x="645" y="41"/>
                    </a:lnTo>
                    <a:lnTo>
                      <a:pt x="645" y="39"/>
                    </a:lnTo>
                    <a:lnTo>
                      <a:pt x="645" y="39"/>
                    </a:lnTo>
                    <a:lnTo>
                      <a:pt x="647" y="39"/>
                    </a:lnTo>
                    <a:lnTo>
                      <a:pt x="648" y="39"/>
                    </a:lnTo>
                    <a:lnTo>
                      <a:pt x="648" y="38"/>
                    </a:lnTo>
                    <a:lnTo>
                      <a:pt x="648" y="38"/>
                    </a:lnTo>
                    <a:close/>
                    <a:moveTo>
                      <a:pt x="2006" y="36"/>
                    </a:moveTo>
                    <a:lnTo>
                      <a:pt x="2006" y="36"/>
                    </a:lnTo>
                    <a:lnTo>
                      <a:pt x="2006" y="38"/>
                    </a:lnTo>
                    <a:lnTo>
                      <a:pt x="2006" y="38"/>
                    </a:lnTo>
                    <a:lnTo>
                      <a:pt x="2003" y="39"/>
                    </a:lnTo>
                    <a:lnTo>
                      <a:pt x="2000" y="41"/>
                    </a:lnTo>
                    <a:lnTo>
                      <a:pt x="1998" y="41"/>
                    </a:lnTo>
                    <a:lnTo>
                      <a:pt x="1996" y="43"/>
                    </a:lnTo>
                    <a:lnTo>
                      <a:pt x="1993" y="43"/>
                    </a:lnTo>
                    <a:lnTo>
                      <a:pt x="1993" y="43"/>
                    </a:lnTo>
                    <a:lnTo>
                      <a:pt x="1993" y="41"/>
                    </a:lnTo>
                    <a:lnTo>
                      <a:pt x="1993" y="41"/>
                    </a:lnTo>
                    <a:lnTo>
                      <a:pt x="1995" y="41"/>
                    </a:lnTo>
                    <a:lnTo>
                      <a:pt x="1996" y="41"/>
                    </a:lnTo>
                    <a:lnTo>
                      <a:pt x="2000" y="39"/>
                    </a:lnTo>
                    <a:lnTo>
                      <a:pt x="2001" y="39"/>
                    </a:lnTo>
                    <a:lnTo>
                      <a:pt x="2003" y="38"/>
                    </a:lnTo>
                    <a:lnTo>
                      <a:pt x="2003" y="38"/>
                    </a:lnTo>
                    <a:lnTo>
                      <a:pt x="2004" y="36"/>
                    </a:lnTo>
                    <a:lnTo>
                      <a:pt x="2006" y="36"/>
                    </a:lnTo>
                    <a:close/>
                    <a:moveTo>
                      <a:pt x="437" y="36"/>
                    </a:moveTo>
                    <a:lnTo>
                      <a:pt x="437" y="36"/>
                    </a:lnTo>
                    <a:lnTo>
                      <a:pt x="435" y="36"/>
                    </a:lnTo>
                    <a:lnTo>
                      <a:pt x="435" y="36"/>
                    </a:lnTo>
                    <a:lnTo>
                      <a:pt x="437" y="38"/>
                    </a:lnTo>
                    <a:lnTo>
                      <a:pt x="437" y="36"/>
                    </a:lnTo>
                    <a:lnTo>
                      <a:pt x="437" y="36"/>
                    </a:lnTo>
                    <a:lnTo>
                      <a:pt x="437" y="36"/>
                    </a:lnTo>
                    <a:lnTo>
                      <a:pt x="437" y="36"/>
                    </a:lnTo>
                    <a:close/>
                    <a:moveTo>
                      <a:pt x="380" y="31"/>
                    </a:moveTo>
                    <a:lnTo>
                      <a:pt x="380" y="33"/>
                    </a:lnTo>
                    <a:lnTo>
                      <a:pt x="380" y="33"/>
                    </a:lnTo>
                    <a:lnTo>
                      <a:pt x="380" y="35"/>
                    </a:lnTo>
                    <a:lnTo>
                      <a:pt x="380" y="35"/>
                    </a:lnTo>
                    <a:lnTo>
                      <a:pt x="382" y="33"/>
                    </a:lnTo>
                    <a:lnTo>
                      <a:pt x="382" y="35"/>
                    </a:lnTo>
                    <a:lnTo>
                      <a:pt x="380" y="36"/>
                    </a:lnTo>
                    <a:lnTo>
                      <a:pt x="380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35"/>
                    </a:lnTo>
                    <a:lnTo>
                      <a:pt x="377" y="35"/>
                    </a:lnTo>
                    <a:lnTo>
                      <a:pt x="377" y="35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5" y="35"/>
                    </a:lnTo>
                    <a:lnTo>
                      <a:pt x="375" y="35"/>
                    </a:lnTo>
                    <a:lnTo>
                      <a:pt x="375" y="33"/>
                    </a:lnTo>
                    <a:lnTo>
                      <a:pt x="377" y="33"/>
                    </a:lnTo>
                    <a:lnTo>
                      <a:pt x="377" y="33"/>
                    </a:lnTo>
                    <a:lnTo>
                      <a:pt x="379" y="33"/>
                    </a:lnTo>
                    <a:lnTo>
                      <a:pt x="380" y="33"/>
                    </a:lnTo>
                    <a:lnTo>
                      <a:pt x="380" y="31"/>
                    </a:lnTo>
                    <a:close/>
                    <a:moveTo>
                      <a:pt x="472" y="28"/>
                    </a:moveTo>
                    <a:lnTo>
                      <a:pt x="470" y="28"/>
                    </a:lnTo>
                    <a:lnTo>
                      <a:pt x="467" y="30"/>
                    </a:lnTo>
                    <a:lnTo>
                      <a:pt x="465" y="30"/>
                    </a:lnTo>
                    <a:lnTo>
                      <a:pt x="464" y="33"/>
                    </a:lnTo>
                    <a:lnTo>
                      <a:pt x="462" y="33"/>
                    </a:lnTo>
                    <a:lnTo>
                      <a:pt x="462" y="35"/>
                    </a:lnTo>
                    <a:lnTo>
                      <a:pt x="464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3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36"/>
                    </a:lnTo>
                    <a:lnTo>
                      <a:pt x="465" y="36"/>
                    </a:lnTo>
                    <a:lnTo>
                      <a:pt x="465" y="36"/>
                    </a:lnTo>
                    <a:lnTo>
                      <a:pt x="465" y="38"/>
                    </a:lnTo>
                    <a:lnTo>
                      <a:pt x="465" y="36"/>
                    </a:lnTo>
                    <a:lnTo>
                      <a:pt x="467" y="36"/>
                    </a:lnTo>
                    <a:lnTo>
                      <a:pt x="468" y="35"/>
                    </a:lnTo>
                    <a:lnTo>
                      <a:pt x="468" y="35"/>
                    </a:lnTo>
                    <a:lnTo>
                      <a:pt x="468" y="33"/>
                    </a:lnTo>
                    <a:lnTo>
                      <a:pt x="472" y="31"/>
                    </a:lnTo>
                    <a:lnTo>
                      <a:pt x="472" y="31"/>
                    </a:lnTo>
                    <a:lnTo>
                      <a:pt x="472" y="30"/>
                    </a:lnTo>
                    <a:lnTo>
                      <a:pt x="472" y="30"/>
                    </a:lnTo>
                    <a:lnTo>
                      <a:pt x="472" y="30"/>
                    </a:lnTo>
                    <a:lnTo>
                      <a:pt x="475" y="30"/>
                    </a:lnTo>
                    <a:lnTo>
                      <a:pt x="475" y="30"/>
                    </a:lnTo>
                    <a:lnTo>
                      <a:pt x="475" y="28"/>
                    </a:lnTo>
                    <a:lnTo>
                      <a:pt x="473" y="28"/>
                    </a:lnTo>
                    <a:lnTo>
                      <a:pt x="472" y="28"/>
                    </a:lnTo>
                    <a:close/>
                    <a:moveTo>
                      <a:pt x="626" y="27"/>
                    </a:moveTo>
                    <a:lnTo>
                      <a:pt x="626" y="27"/>
                    </a:lnTo>
                    <a:lnTo>
                      <a:pt x="628" y="27"/>
                    </a:lnTo>
                    <a:lnTo>
                      <a:pt x="628" y="27"/>
                    </a:lnTo>
                    <a:lnTo>
                      <a:pt x="629" y="27"/>
                    </a:lnTo>
                    <a:lnTo>
                      <a:pt x="629" y="27"/>
                    </a:lnTo>
                    <a:lnTo>
                      <a:pt x="629" y="28"/>
                    </a:lnTo>
                    <a:lnTo>
                      <a:pt x="631" y="28"/>
                    </a:lnTo>
                    <a:lnTo>
                      <a:pt x="631" y="28"/>
                    </a:lnTo>
                    <a:lnTo>
                      <a:pt x="631" y="30"/>
                    </a:lnTo>
                    <a:lnTo>
                      <a:pt x="629" y="28"/>
                    </a:lnTo>
                    <a:lnTo>
                      <a:pt x="628" y="28"/>
                    </a:lnTo>
                    <a:lnTo>
                      <a:pt x="628" y="30"/>
                    </a:lnTo>
                    <a:lnTo>
                      <a:pt x="628" y="30"/>
                    </a:lnTo>
                    <a:lnTo>
                      <a:pt x="628" y="30"/>
                    </a:lnTo>
                    <a:lnTo>
                      <a:pt x="628" y="31"/>
                    </a:lnTo>
                    <a:lnTo>
                      <a:pt x="626" y="30"/>
                    </a:lnTo>
                    <a:lnTo>
                      <a:pt x="626" y="28"/>
                    </a:lnTo>
                    <a:lnTo>
                      <a:pt x="626" y="28"/>
                    </a:lnTo>
                    <a:lnTo>
                      <a:pt x="626" y="27"/>
                    </a:lnTo>
                    <a:lnTo>
                      <a:pt x="626" y="27"/>
                    </a:lnTo>
                    <a:lnTo>
                      <a:pt x="626" y="27"/>
                    </a:lnTo>
                    <a:close/>
                    <a:moveTo>
                      <a:pt x="637" y="25"/>
                    </a:moveTo>
                    <a:lnTo>
                      <a:pt x="637" y="25"/>
                    </a:lnTo>
                    <a:lnTo>
                      <a:pt x="637" y="25"/>
                    </a:lnTo>
                    <a:lnTo>
                      <a:pt x="636" y="27"/>
                    </a:lnTo>
                    <a:lnTo>
                      <a:pt x="634" y="27"/>
                    </a:lnTo>
                    <a:lnTo>
                      <a:pt x="636" y="28"/>
                    </a:lnTo>
                    <a:lnTo>
                      <a:pt x="636" y="27"/>
                    </a:lnTo>
                    <a:lnTo>
                      <a:pt x="637" y="27"/>
                    </a:lnTo>
                    <a:lnTo>
                      <a:pt x="636" y="27"/>
                    </a:lnTo>
                    <a:lnTo>
                      <a:pt x="636" y="28"/>
                    </a:lnTo>
                    <a:lnTo>
                      <a:pt x="637" y="28"/>
                    </a:lnTo>
                    <a:lnTo>
                      <a:pt x="639" y="28"/>
                    </a:lnTo>
                    <a:lnTo>
                      <a:pt x="639" y="28"/>
                    </a:lnTo>
                    <a:lnTo>
                      <a:pt x="639" y="30"/>
                    </a:lnTo>
                    <a:lnTo>
                      <a:pt x="639" y="31"/>
                    </a:lnTo>
                    <a:lnTo>
                      <a:pt x="639" y="31"/>
                    </a:lnTo>
                    <a:lnTo>
                      <a:pt x="639" y="33"/>
                    </a:lnTo>
                    <a:lnTo>
                      <a:pt x="637" y="33"/>
                    </a:lnTo>
                    <a:lnTo>
                      <a:pt x="637" y="33"/>
                    </a:lnTo>
                    <a:lnTo>
                      <a:pt x="637" y="35"/>
                    </a:lnTo>
                    <a:lnTo>
                      <a:pt x="639" y="35"/>
                    </a:lnTo>
                    <a:lnTo>
                      <a:pt x="639" y="35"/>
                    </a:lnTo>
                    <a:lnTo>
                      <a:pt x="639" y="35"/>
                    </a:lnTo>
                    <a:lnTo>
                      <a:pt x="640" y="35"/>
                    </a:lnTo>
                    <a:lnTo>
                      <a:pt x="640" y="35"/>
                    </a:lnTo>
                    <a:lnTo>
                      <a:pt x="640" y="36"/>
                    </a:lnTo>
                    <a:lnTo>
                      <a:pt x="640" y="36"/>
                    </a:lnTo>
                    <a:lnTo>
                      <a:pt x="639" y="36"/>
                    </a:lnTo>
                    <a:lnTo>
                      <a:pt x="639" y="36"/>
                    </a:lnTo>
                    <a:lnTo>
                      <a:pt x="637" y="36"/>
                    </a:lnTo>
                    <a:lnTo>
                      <a:pt x="637" y="35"/>
                    </a:lnTo>
                    <a:lnTo>
                      <a:pt x="637" y="35"/>
                    </a:lnTo>
                    <a:lnTo>
                      <a:pt x="637" y="35"/>
                    </a:lnTo>
                    <a:lnTo>
                      <a:pt x="637" y="33"/>
                    </a:lnTo>
                    <a:lnTo>
                      <a:pt x="636" y="33"/>
                    </a:lnTo>
                    <a:lnTo>
                      <a:pt x="636" y="31"/>
                    </a:lnTo>
                    <a:lnTo>
                      <a:pt x="636" y="33"/>
                    </a:lnTo>
                    <a:lnTo>
                      <a:pt x="636" y="33"/>
                    </a:lnTo>
                    <a:lnTo>
                      <a:pt x="636" y="35"/>
                    </a:lnTo>
                    <a:lnTo>
                      <a:pt x="636" y="33"/>
                    </a:lnTo>
                    <a:lnTo>
                      <a:pt x="636" y="33"/>
                    </a:lnTo>
                    <a:lnTo>
                      <a:pt x="636" y="31"/>
                    </a:lnTo>
                    <a:lnTo>
                      <a:pt x="634" y="31"/>
                    </a:lnTo>
                    <a:lnTo>
                      <a:pt x="634" y="31"/>
                    </a:lnTo>
                    <a:lnTo>
                      <a:pt x="634" y="30"/>
                    </a:lnTo>
                    <a:lnTo>
                      <a:pt x="634" y="30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8"/>
                    </a:lnTo>
                    <a:lnTo>
                      <a:pt x="634" y="27"/>
                    </a:lnTo>
                    <a:lnTo>
                      <a:pt x="636" y="27"/>
                    </a:lnTo>
                    <a:lnTo>
                      <a:pt x="637" y="25"/>
                    </a:lnTo>
                    <a:lnTo>
                      <a:pt x="637" y="25"/>
                    </a:lnTo>
                    <a:close/>
                    <a:moveTo>
                      <a:pt x="604" y="25"/>
                    </a:moveTo>
                    <a:lnTo>
                      <a:pt x="606" y="25"/>
                    </a:lnTo>
                    <a:lnTo>
                      <a:pt x="607" y="25"/>
                    </a:lnTo>
                    <a:lnTo>
                      <a:pt x="607" y="25"/>
                    </a:lnTo>
                    <a:lnTo>
                      <a:pt x="607" y="25"/>
                    </a:lnTo>
                    <a:lnTo>
                      <a:pt x="607" y="27"/>
                    </a:lnTo>
                    <a:lnTo>
                      <a:pt x="607" y="27"/>
                    </a:lnTo>
                    <a:lnTo>
                      <a:pt x="606" y="27"/>
                    </a:lnTo>
                    <a:lnTo>
                      <a:pt x="606" y="27"/>
                    </a:lnTo>
                    <a:lnTo>
                      <a:pt x="606" y="27"/>
                    </a:lnTo>
                    <a:lnTo>
                      <a:pt x="604" y="25"/>
                    </a:lnTo>
                    <a:lnTo>
                      <a:pt x="604" y="25"/>
                    </a:lnTo>
                    <a:lnTo>
                      <a:pt x="604" y="25"/>
                    </a:lnTo>
                    <a:close/>
                    <a:moveTo>
                      <a:pt x="1873" y="24"/>
                    </a:moveTo>
                    <a:lnTo>
                      <a:pt x="1875" y="24"/>
                    </a:lnTo>
                    <a:lnTo>
                      <a:pt x="1875" y="25"/>
                    </a:lnTo>
                    <a:lnTo>
                      <a:pt x="1872" y="25"/>
                    </a:lnTo>
                    <a:lnTo>
                      <a:pt x="1873" y="25"/>
                    </a:lnTo>
                    <a:lnTo>
                      <a:pt x="1873" y="25"/>
                    </a:lnTo>
                    <a:lnTo>
                      <a:pt x="1873" y="24"/>
                    </a:lnTo>
                    <a:lnTo>
                      <a:pt x="1873" y="24"/>
                    </a:lnTo>
                    <a:close/>
                    <a:moveTo>
                      <a:pt x="1877" y="24"/>
                    </a:moveTo>
                    <a:lnTo>
                      <a:pt x="1877" y="24"/>
                    </a:lnTo>
                    <a:lnTo>
                      <a:pt x="1880" y="25"/>
                    </a:lnTo>
                    <a:lnTo>
                      <a:pt x="1881" y="25"/>
                    </a:lnTo>
                    <a:lnTo>
                      <a:pt x="1883" y="27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81" y="28"/>
                    </a:lnTo>
                    <a:lnTo>
                      <a:pt x="1880" y="28"/>
                    </a:lnTo>
                    <a:lnTo>
                      <a:pt x="1878" y="27"/>
                    </a:lnTo>
                    <a:lnTo>
                      <a:pt x="1877" y="25"/>
                    </a:lnTo>
                    <a:lnTo>
                      <a:pt x="1875" y="24"/>
                    </a:lnTo>
                    <a:lnTo>
                      <a:pt x="1877" y="24"/>
                    </a:lnTo>
                    <a:close/>
                    <a:moveTo>
                      <a:pt x="505" y="22"/>
                    </a:moveTo>
                    <a:lnTo>
                      <a:pt x="503" y="22"/>
                    </a:lnTo>
                    <a:lnTo>
                      <a:pt x="502" y="22"/>
                    </a:lnTo>
                    <a:lnTo>
                      <a:pt x="502" y="24"/>
                    </a:lnTo>
                    <a:lnTo>
                      <a:pt x="502" y="24"/>
                    </a:lnTo>
                    <a:lnTo>
                      <a:pt x="502" y="24"/>
                    </a:lnTo>
                    <a:lnTo>
                      <a:pt x="503" y="24"/>
                    </a:lnTo>
                    <a:lnTo>
                      <a:pt x="505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5" y="22"/>
                    </a:lnTo>
                    <a:close/>
                    <a:moveTo>
                      <a:pt x="2252" y="22"/>
                    </a:moveTo>
                    <a:lnTo>
                      <a:pt x="2252" y="22"/>
                    </a:lnTo>
                    <a:lnTo>
                      <a:pt x="2253" y="25"/>
                    </a:lnTo>
                    <a:lnTo>
                      <a:pt x="2253" y="28"/>
                    </a:lnTo>
                    <a:lnTo>
                      <a:pt x="2253" y="28"/>
                    </a:lnTo>
                    <a:lnTo>
                      <a:pt x="2253" y="28"/>
                    </a:lnTo>
                    <a:lnTo>
                      <a:pt x="2250" y="30"/>
                    </a:lnTo>
                    <a:lnTo>
                      <a:pt x="2249" y="30"/>
                    </a:lnTo>
                    <a:lnTo>
                      <a:pt x="2247" y="28"/>
                    </a:lnTo>
                    <a:lnTo>
                      <a:pt x="2244" y="28"/>
                    </a:lnTo>
                    <a:lnTo>
                      <a:pt x="2241" y="28"/>
                    </a:lnTo>
                    <a:lnTo>
                      <a:pt x="2238" y="30"/>
                    </a:lnTo>
                    <a:lnTo>
                      <a:pt x="2238" y="30"/>
                    </a:lnTo>
                    <a:lnTo>
                      <a:pt x="2238" y="31"/>
                    </a:lnTo>
                    <a:lnTo>
                      <a:pt x="2238" y="31"/>
                    </a:lnTo>
                    <a:lnTo>
                      <a:pt x="2236" y="31"/>
                    </a:lnTo>
                    <a:lnTo>
                      <a:pt x="2234" y="35"/>
                    </a:lnTo>
                    <a:lnTo>
                      <a:pt x="2231" y="38"/>
                    </a:lnTo>
                    <a:lnTo>
                      <a:pt x="2231" y="39"/>
                    </a:lnTo>
                    <a:lnTo>
                      <a:pt x="2231" y="39"/>
                    </a:lnTo>
                    <a:lnTo>
                      <a:pt x="2228" y="41"/>
                    </a:lnTo>
                    <a:lnTo>
                      <a:pt x="2228" y="41"/>
                    </a:lnTo>
                    <a:lnTo>
                      <a:pt x="2230" y="39"/>
                    </a:lnTo>
                    <a:lnTo>
                      <a:pt x="2230" y="36"/>
                    </a:lnTo>
                    <a:lnTo>
                      <a:pt x="2230" y="36"/>
                    </a:lnTo>
                    <a:lnTo>
                      <a:pt x="2230" y="36"/>
                    </a:lnTo>
                    <a:lnTo>
                      <a:pt x="2231" y="36"/>
                    </a:lnTo>
                    <a:lnTo>
                      <a:pt x="2231" y="35"/>
                    </a:lnTo>
                    <a:lnTo>
                      <a:pt x="2231" y="35"/>
                    </a:lnTo>
                    <a:lnTo>
                      <a:pt x="2233" y="33"/>
                    </a:lnTo>
                    <a:lnTo>
                      <a:pt x="2234" y="31"/>
                    </a:lnTo>
                    <a:lnTo>
                      <a:pt x="2234" y="31"/>
                    </a:lnTo>
                    <a:lnTo>
                      <a:pt x="2234" y="31"/>
                    </a:lnTo>
                    <a:lnTo>
                      <a:pt x="2234" y="28"/>
                    </a:lnTo>
                    <a:lnTo>
                      <a:pt x="2234" y="27"/>
                    </a:lnTo>
                    <a:lnTo>
                      <a:pt x="2234" y="27"/>
                    </a:lnTo>
                    <a:lnTo>
                      <a:pt x="2236" y="27"/>
                    </a:lnTo>
                    <a:lnTo>
                      <a:pt x="2238" y="27"/>
                    </a:lnTo>
                    <a:lnTo>
                      <a:pt x="2238" y="27"/>
                    </a:lnTo>
                    <a:lnTo>
                      <a:pt x="2239" y="27"/>
                    </a:lnTo>
                    <a:lnTo>
                      <a:pt x="2239" y="27"/>
                    </a:lnTo>
                    <a:lnTo>
                      <a:pt x="2239" y="27"/>
                    </a:lnTo>
                    <a:lnTo>
                      <a:pt x="2241" y="27"/>
                    </a:lnTo>
                    <a:lnTo>
                      <a:pt x="2241" y="27"/>
                    </a:lnTo>
                    <a:lnTo>
                      <a:pt x="2242" y="27"/>
                    </a:lnTo>
                    <a:lnTo>
                      <a:pt x="2246" y="27"/>
                    </a:lnTo>
                    <a:lnTo>
                      <a:pt x="2250" y="27"/>
                    </a:lnTo>
                    <a:lnTo>
                      <a:pt x="2250" y="25"/>
                    </a:lnTo>
                    <a:lnTo>
                      <a:pt x="2250" y="22"/>
                    </a:lnTo>
                    <a:lnTo>
                      <a:pt x="2252" y="22"/>
                    </a:lnTo>
                    <a:close/>
                    <a:moveTo>
                      <a:pt x="3445" y="19"/>
                    </a:moveTo>
                    <a:lnTo>
                      <a:pt x="3447" y="20"/>
                    </a:lnTo>
                    <a:lnTo>
                      <a:pt x="3447" y="20"/>
                    </a:lnTo>
                    <a:lnTo>
                      <a:pt x="3447" y="22"/>
                    </a:lnTo>
                    <a:lnTo>
                      <a:pt x="3447" y="22"/>
                    </a:lnTo>
                    <a:lnTo>
                      <a:pt x="3447" y="24"/>
                    </a:lnTo>
                    <a:lnTo>
                      <a:pt x="3445" y="24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5"/>
                    </a:lnTo>
                    <a:lnTo>
                      <a:pt x="3444" y="24"/>
                    </a:lnTo>
                    <a:lnTo>
                      <a:pt x="3442" y="24"/>
                    </a:lnTo>
                    <a:lnTo>
                      <a:pt x="3442" y="24"/>
                    </a:lnTo>
                    <a:lnTo>
                      <a:pt x="3444" y="22"/>
                    </a:lnTo>
                    <a:lnTo>
                      <a:pt x="3444" y="20"/>
                    </a:lnTo>
                    <a:lnTo>
                      <a:pt x="3445" y="20"/>
                    </a:lnTo>
                    <a:lnTo>
                      <a:pt x="3445" y="19"/>
                    </a:lnTo>
                    <a:close/>
                    <a:moveTo>
                      <a:pt x="205" y="19"/>
                    </a:moveTo>
                    <a:lnTo>
                      <a:pt x="205" y="19"/>
                    </a:lnTo>
                    <a:lnTo>
                      <a:pt x="207" y="19"/>
                    </a:lnTo>
                    <a:lnTo>
                      <a:pt x="207" y="19"/>
                    </a:lnTo>
                    <a:lnTo>
                      <a:pt x="207" y="20"/>
                    </a:lnTo>
                    <a:lnTo>
                      <a:pt x="207" y="20"/>
                    </a:lnTo>
                    <a:lnTo>
                      <a:pt x="207" y="20"/>
                    </a:lnTo>
                    <a:lnTo>
                      <a:pt x="207" y="22"/>
                    </a:lnTo>
                    <a:lnTo>
                      <a:pt x="208" y="22"/>
                    </a:lnTo>
                    <a:lnTo>
                      <a:pt x="208" y="22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7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7" y="22"/>
                    </a:lnTo>
                    <a:lnTo>
                      <a:pt x="207" y="22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5" y="22"/>
                    </a:lnTo>
                    <a:lnTo>
                      <a:pt x="203" y="22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2" y="24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9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7" y="25"/>
                    </a:lnTo>
                    <a:lnTo>
                      <a:pt x="194" y="25"/>
                    </a:lnTo>
                    <a:lnTo>
                      <a:pt x="192" y="25"/>
                    </a:lnTo>
                    <a:lnTo>
                      <a:pt x="192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89" y="25"/>
                    </a:lnTo>
                    <a:lnTo>
                      <a:pt x="188" y="25"/>
                    </a:lnTo>
                    <a:lnTo>
                      <a:pt x="186" y="27"/>
                    </a:lnTo>
                    <a:lnTo>
                      <a:pt x="185" y="28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5" y="28"/>
                    </a:lnTo>
                    <a:lnTo>
                      <a:pt x="183" y="28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1" y="27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191" y="24"/>
                    </a:lnTo>
                    <a:lnTo>
                      <a:pt x="192" y="24"/>
                    </a:lnTo>
                    <a:lnTo>
                      <a:pt x="192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197" y="24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200" y="22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03" y="22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19"/>
                    </a:lnTo>
                    <a:lnTo>
                      <a:pt x="205" y="19"/>
                    </a:lnTo>
                    <a:close/>
                    <a:moveTo>
                      <a:pt x="369" y="17"/>
                    </a:moveTo>
                    <a:lnTo>
                      <a:pt x="371" y="17"/>
                    </a:lnTo>
                    <a:lnTo>
                      <a:pt x="371" y="19"/>
                    </a:lnTo>
                    <a:lnTo>
                      <a:pt x="372" y="19"/>
                    </a:lnTo>
                    <a:lnTo>
                      <a:pt x="374" y="19"/>
                    </a:lnTo>
                    <a:lnTo>
                      <a:pt x="374" y="20"/>
                    </a:lnTo>
                    <a:lnTo>
                      <a:pt x="374" y="20"/>
                    </a:lnTo>
                    <a:lnTo>
                      <a:pt x="372" y="20"/>
                    </a:lnTo>
                    <a:lnTo>
                      <a:pt x="369" y="20"/>
                    </a:lnTo>
                    <a:lnTo>
                      <a:pt x="367" y="20"/>
                    </a:lnTo>
                    <a:lnTo>
                      <a:pt x="366" y="20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9" y="17"/>
                    </a:lnTo>
                    <a:close/>
                    <a:moveTo>
                      <a:pt x="93" y="17"/>
                    </a:moveTo>
                    <a:lnTo>
                      <a:pt x="95" y="19"/>
                    </a:lnTo>
                    <a:lnTo>
                      <a:pt x="95" y="20"/>
                    </a:lnTo>
                    <a:lnTo>
                      <a:pt x="96" y="24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7"/>
                    </a:lnTo>
                    <a:close/>
                    <a:moveTo>
                      <a:pt x="464" y="16"/>
                    </a:moveTo>
                    <a:lnTo>
                      <a:pt x="464" y="16"/>
                    </a:lnTo>
                    <a:lnTo>
                      <a:pt x="461" y="17"/>
                    </a:lnTo>
                    <a:lnTo>
                      <a:pt x="456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4" y="22"/>
                    </a:lnTo>
                    <a:lnTo>
                      <a:pt x="454" y="22"/>
                    </a:lnTo>
                    <a:lnTo>
                      <a:pt x="454" y="22"/>
                    </a:lnTo>
                    <a:lnTo>
                      <a:pt x="456" y="22"/>
                    </a:lnTo>
                    <a:lnTo>
                      <a:pt x="457" y="20"/>
                    </a:lnTo>
                    <a:lnTo>
                      <a:pt x="459" y="20"/>
                    </a:lnTo>
                    <a:lnTo>
                      <a:pt x="459" y="20"/>
                    </a:lnTo>
                    <a:lnTo>
                      <a:pt x="457" y="20"/>
                    </a:lnTo>
                    <a:lnTo>
                      <a:pt x="457" y="20"/>
                    </a:lnTo>
                    <a:lnTo>
                      <a:pt x="459" y="20"/>
                    </a:lnTo>
                    <a:lnTo>
                      <a:pt x="462" y="19"/>
                    </a:lnTo>
                    <a:lnTo>
                      <a:pt x="464" y="17"/>
                    </a:lnTo>
                    <a:lnTo>
                      <a:pt x="464" y="17"/>
                    </a:lnTo>
                    <a:lnTo>
                      <a:pt x="464" y="17"/>
                    </a:lnTo>
                    <a:lnTo>
                      <a:pt x="465" y="16"/>
                    </a:lnTo>
                    <a:lnTo>
                      <a:pt x="464" y="16"/>
                    </a:lnTo>
                    <a:close/>
                    <a:moveTo>
                      <a:pt x="254" y="16"/>
                    </a:moveTo>
                    <a:lnTo>
                      <a:pt x="256" y="16"/>
                    </a:lnTo>
                    <a:lnTo>
                      <a:pt x="257" y="16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62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0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3" y="22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20"/>
                    </a:lnTo>
                    <a:lnTo>
                      <a:pt x="265" y="20"/>
                    </a:lnTo>
                    <a:lnTo>
                      <a:pt x="265" y="20"/>
                    </a:lnTo>
                    <a:lnTo>
                      <a:pt x="265" y="22"/>
                    </a:lnTo>
                    <a:lnTo>
                      <a:pt x="265" y="22"/>
                    </a:lnTo>
                    <a:lnTo>
                      <a:pt x="265" y="24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7" y="25"/>
                    </a:lnTo>
                    <a:lnTo>
                      <a:pt x="267" y="25"/>
                    </a:lnTo>
                    <a:lnTo>
                      <a:pt x="268" y="27"/>
                    </a:lnTo>
                    <a:lnTo>
                      <a:pt x="270" y="27"/>
                    </a:lnTo>
                    <a:lnTo>
                      <a:pt x="271" y="27"/>
                    </a:lnTo>
                    <a:lnTo>
                      <a:pt x="273" y="27"/>
                    </a:lnTo>
                    <a:lnTo>
                      <a:pt x="274" y="27"/>
                    </a:lnTo>
                    <a:lnTo>
                      <a:pt x="274" y="27"/>
                    </a:lnTo>
                    <a:lnTo>
                      <a:pt x="274" y="27"/>
                    </a:lnTo>
                    <a:lnTo>
                      <a:pt x="278" y="27"/>
                    </a:lnTo>
                    <a:lnTo>
                      <a:pt x="279" y="25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82" y="27"/>
                    </a:lnTo>
                    <a:lnTo>
                      <a:pt x="281" y="27"/>
                    </a:lnTo>
                    <a:lnTo>
                      <a:pt x="281" y="27"/>
                    </a:lnTo>
                    <a:lnTo>
                      <a:pt x="279" y="27"/>
                    </a:lnTo>
                    <a:lnTo>
                      <a:pt x="278" y="28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28"/>
                    </a:lnTo>
                    <a:lnTo>
                      <a:pt x="270" y="28"/>
                    </a:lnTo>
                    <a:lnTo>
                      <a:pt x="268" y="28"/>
                    </a:lnTo>
                    <a:lnTo>
                      <a:pt x="268" y="27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5" y="27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3" y="25"/>
                    </a:lnTo>
                    <a:lnTo>
                      <a:pt x="265" y="25"/>
                    </a:lnTo>
                    <a:lnTo>
                      <a:pt x="265" y="24"/>
                    </a:lnTo>
                    <a:lnTo>
                      <a:pt x="265" y="24"/>
                    </a:lnTo>
                    <a:lnTo>
                      <a:pt x="263" y="24"/>
                    </a:lnTo>
                    <a:lnTo>
                      <a:pt x="262" y="24"/>
                    </a:lnTo>
                    <a:lnTo>
                      <a:pt x="260" y="22"/>
                    </a:lnTo>
                    <a:lnTo>
                      <a:pt x="260" y="20"/>
                    </a:lnTo>
                    <a:lnTo>
                      <a:pt x="260" y="20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59" y="17"/>
                    </a:lnTo>
                    <a:lnTo>
                      <a:pt x="256" y="17"/>
                    </a:lnTo>
                    <a:lnTo>
                      <a:pt x="254" y="17"/>
                    </a:lnTo>
                    <a:lnTo>
                      <a:pt x="252" y="17"/>
                    </a:lnTo>
                    <a:lnTo>
                      <a:pt x="251" y="17"/>
                    </a:lnTo>
                    <a:lnTo>
                      <a:pt x="249" y="19"/>
                    </a:lnTo>
                    <a:lnTo>
                      <a:pt x="248" y="19"/>
                    </a:lnTo>
                    <a:lnTo>
                      <a:pt x="248" y="19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4" y="17"/>
                    </a:lnTo>
                    <a:lnTo>
                      <a:pt x="244" y="19"/>
                    </a:lnTo>
                    <a:lnTo>
                      <a:pt x="243" y="19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4" y="16"/>
                    </a:lnTo>
                    <a:lnTo>
                      <a:pt x="246" y="16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9" y="17"/>
                    </a:lnTo>
                    <a:lnTo>
                      <a:pt x="252" y="16"/>
                    </a:lnTo>
                    <a:lnTo>
                      <a:pt x="252" y="16"/>
                    </a:lnTo>
                    <a:lnTo>
                      <a:pt x="254" y="16"/>
                    </a:lnTo>
                    <a:close/>
                    <a:moveTo>
                      <a:pt x="375" y="16"/>
                    </a:moveTo>
                    <a:lnTo>
                      <a:pt x="375" y="16"/>
                    </a:lnTo>
                    <a:lnTo>
                      <a:pt x="377" y="16"/>
                    </a:lnTo>
                    <a:lnTo>
                      <a:pt x="377" y="16"/>
                    </a:lnTo>
                    <a:lnTo>
                      <a:pt x="377" y="17"/>
                    </a:lnTo>
                    <a:lnTo>
                      <a:pt x="375" y="17"/>
                    </a:lnTo>
                    <a:lnTo>
                      <a:pt x="374" y="17"/>
                    </a:lnTo>
                    <a:lnTo>
                      <a:pt x="372" y="17"/>
                    </a:lnTo>
                    <a:lnTo>
                      <a:pt x="371" y="17"/>
                    </a:lnTo>
                    <a:lnTo>
                      <a:pt x="371" y="17"/>
                    </a:lnTo>
                    <a:lnTo>
                      <a:pt x="371" y="17"/>
                    </a:lnTo>
                    <a:lnTo>
                      <a:pt x="371" y="16"/>
                    </a:lnTo>
                    <a:lnTo>
                      <a:pt x="372" y="16"/>
                    </a:lnTo>
                    <a:lnTo>
                      <a:pt x="375" y="16"/>
                    </a:lnTo>
                    <a:close/>
                    <a:moveTo>
                      <a:pt x="0" y="14"/>
                    </a:moveTo>
                    <a:lnTo>
                      <a:pt x="2" y="16"/>
                    </a:lnTo>
                    <a:lnTo>
                      <a:pt x="5" y="17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  <a:moveTo>
                      <a:pt x="60" y="14"/>
                    </a:moveTo>
                    <a:lnTo>
                      <a:pt x="62" y="14"/>
                    </a:lnTo>
                    <a:lnTo>
                      <a:pt x="63" y="14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  <a:moveTo>
                      <a:pt x="3080" y="13"/>
                    </a:moveTo>
                    <a:lnTo>
                      <a:pt x="3080" y="13"/>
                    </a:lnTo>
                    <a:lnTo>
                      <a:pt x="3081" y="13"/>
                    </a:lnTo>
                    <a:lnTo>
                      <a:pt x="3080" y="14"/>
                    </a:lnTo>
                    <a:lnTo>
                      <a:pt x="3080" y="16"/>
                    </a:lnTo>
                    <a:lnTo>
                      <a:pt x="3081" y="16"/>
                    </a:lnTo>
                    <a:lnTo>
                      <a:pt x="3081" y="16"/>
                    </a:lnTo>
                    <a:lnTo>
                      <a:pt x="3083" y="16"/>
                    </a:lnTo>
                    <a:lnTo>
                      <a:pt x="3083" y="14"/>
                    </a:lnTo>
                    <a:lnTo>
                      <a:pt x="3083" y="13"/>
                    </a:lnTo>
                    <a:lnTo>
                      <a:pt x="3084" y="13"/>
                    </a:lnTo>
                    <a:lnTo>
                      <a:pt x="3086" y="14"/>
                    </a:lnTo>
                    <a:lnTo>
                      <a:pt x="3084" y="16"/>
                    </a:lnTo>
                    <a:lnTo>
                      <a:pt x="3083" y="17"/>
                    </a:lnTo>
                    <a:lnTo>
                      <a:pt x="3080" y="19"/>
                    </a:lnTo>
                    <a:lnTo>
                      <a:pt x="3078" y="19"/>
                    </a:lnTo>
                    <a:lnTo>
                      <a:pt x="3078" y="22"/>
                    </a:lnTo>
                    <a:lnTo>
                      <a:pt x="3076" y="24"/>
                    </a:lnTo>
                    <a:lnTo>
                      <a:pt x="3075" y="22"/>
                    </a:lnTo>
                    <a:lnTo>
                      <a:pt x="3073" y="20"/>
                    </a:lnTo>
                    <a:lnTo>
                      <a:pt x="3073" y="19"/>
                    </a:lnTo>
                    <a:lnTo>
                      <a:pt x="3075" y="17"/>
                    </a:lnTo>
                    <a:lnTo>
                      <a:pt x="3076" y="17"/>
                    </a:lnTo>
                    <a:lnTo>
                      <a:pt x="3078" y="14"/>
                    </a:lnTo>
                    <a:lnTo>
                      <a:pt x="3078" y="13"/>
                    </a:lnTo>
                    <a:lnTo>
                      <a:pt x="3080" y="13"/>
                    </a:lnTo>
                    <a:close/>
                    <a:moveTo>
                      <a:pt x="927" y="13"/>
                    </a:moveTo>
                    <a:lnTo>
                      <a:pt x="927" y="13"/>
                    </a:lnTo>
                    <a:lnTo>
                      <a:pt x="927" y="13"/>
                    </a:lnTo>
                    <a:lnTo>
                      <a:pt x="927" y="14"/>
                    </a:lnTo>
                    <a:lnTo>
                      <a:pt x="926" y="14"/>
                    </a:lnTo>
                    <a:lnTo>
                      <a:pt x="924" y="16"/>
                    </a:lnTo>
                    <a:lnTo>
                      <a:pt x="924" y="14"/>
                    </a:lnTo>
                    <a:lnTo>
                      <a:pt x="926" y="14"/>
                    </a:lnTo>
                    <a:lnTo>
                      <a:pt x="926" y="14"/>
                    </a:lnTo>
                    <a:lnTo>
                      <a:pt x="926" y="13"/>
                    </a:lnTo>
                    <a:lnTo>
                      <a:pt x="926" y="13"/>
                    </a:lnTo>
                    <a:lnTo>
                      <a:pt x="927" y="13"/>
                    </a:lnTo>
                    <a:close/>
                    <a:moveTo>
                      <a:pt x="538" y="9"/>
                    </a:moveTo>
                    <a:lnTo>
                      <a:pt x="538" y="11"/>
                    </a:lnTo>
                    <a:lnTo>
                      <a:pt x="535" y="13"/>
                    </a:lnTo>
                    <a:lnTo>
                      <a:pt x="535" y="13"/>
                    </a:lnTo>
                    <a:lnTo>
                      <a:pt x="533" y="13"/>
                    </a:lnTo>
                    <a:lnTo>
                      <a:pt x="531" y="13"/>
                    </a:lnTo>
                    <a:lnTo>
                      <a:pt x="530" y="13"/>
                    </a:lnTo>
                    <a:lnTo>
                      <a:pt x="531" y="13"/>
                    </a:lnTo>
                    <a:lnTo>
                      <a:pt x="533" y="11"/>
                    </a:lnTo>
                    <a:lnTo>
                      <a:pt x="535" y="11"/>
                    </a:lnTo>
                    <a:lnTo>
                      <a:pt x="535" y="11"/>
                    </a:lnTo>
                    <a:lnTo>
                      <a:pt x="536" y="11"/>
                    </a:lnTo>
                    <a:lnTo>
                      <a:pt x="538" y="9"/>
                    </a:lnTo>
                    <a:close/>
                    <a:moveTo>
                      <a:pt x="700" y="5"/>
                    </a:moveTo>
                    <a:lnTo>
                      <a:pt x="703" y="6"/>
                    </a:lnTo>
                    <a:lnTo>
                      <a:pt x="705" y="6"/>
                    </a:lnTo>
                    <a:lnTo>
                      <a:pt x="705" y="6"/>
                    </a:lnTo>
                    <a:lnTo>
                      <a:pt x="707" y="8"/>
                    </a:lnTo>
                    <a:lnTo>
                      <a:pt x="707" y="8"/>
                    </a:lnTo>
                    <a:lnTo>
                      <a:pt x="707" y="9"/>
                    </a:lnTo>
                    <a:lnTo>
                      <a:pt x="705" y="9"/>
                    </a:lnTo>
                    <a:lnTo>
                      <a:pt x="703" y="11"/>
                    </a:lnTo>
                    <a:lnTo>
                      <a:pt x="702" y="11"/>
                    </a:lnTo>
                    <a:lnTo>
                      <a:pt x="702" y="11"/>
                    </a:lnTo>
                    <a:lnTo>
                      <a:pt x="700" y="9"/>
                    </a:lnTo>
                    <a:lnTo>
                      <a:pt x="700" y="8"/>
                    </a:lnTo>
                    <a:lnTo>
                      <a:pt x="699" y="8"/>
                    </a:lnTo>
                    <a:lnTo>
                      <a:pt x="699" y="6"/>
                    </a:lnTo>
                    <a:lnTo>
                      <a:pt x="699" y="5"/>
                    </a:lnTo>
                    <a:lnTo>
                      <a:pt x="700" y="5"/>
                    </a:lnTo>
                    <a:close/>
                    <a:moveTo>
                      <a:pt x="666" y="5"/>
                    </a:moveTo>
                    <a:lnTo>
                      <a:pt x="666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6" y="8"/>
                    </a:lnTo>
                    <a:lnTo>
                      <a:pt x="666" y="8"/>
                    </a:lnTo>
                    <a:lnTo>
                      <a:pt x="667" y="8"/>
                    </a:lnTo>
                    <a:lnTo>
                      <a:pt x="667" y="8"/>
                    </a:lnTo>
                    <a:lnTo>
                      <a:pt x="667" y="8"/>
                    </a:lnTo>
                    <a:lnTo>
                      <a:pt x="669" y="8"/>
                    </a:lnTo>
                    <a:lnTo>
                      <a:pt x="669" y="8"/>
                    </a:lnTo>
                    <a:lnTo>
                      <a:pt x="669" y="9"/>
                    </a:lnTo>
                    <a:lnTo>
                      <a:pt x="669" y="9"/>
                    </a:lnTo>
                    <a:lnTo>
                      <a:pt x="670" y="11"/>
                    </a:lnTo>
                    <a:lnTo>
                      <a:pt x="670" y="11"/>
                    </a:lnTo>
                    <a:lnTo>
                      <a:pt x="670" y="11"/>
                    </a:lnTo>
                    <a:lnTo>
                      <a:pt x="672" y="11"/>
                    </a:lnTo>
                    <a:lnTo>
                      <a:pt x="672" y="11"/>
                    </a:lnTo>
                    <a:lnTo>
                      <a:pt x="672" y="13"/>
                    </a:lnTo>
                    <a:lnTo>
                      <a:pt x="672" y="13"/>
                    </a:lnTo>
                    <a:lnTo>
                      <a:pt x="670" y="13"/>
                    </a:lnTo>
                    <a:lnTo>
                      <a:pt x="670" y="13"/>
                    </a:lnTo>
                    <a:lnTo>
                      <a:pt x="669" y="11"/>
                    </a:lnTo>
                    <a:lnTo>
                      <a:pt x="667" y="11"/>
                    </a:lnTo>
                    <a:lnTo>
                      <a:pt x="667" y="9"/>
                    </a:lnTo>
                    <a:lnTo>
                      <a:pt x="667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6" y="11"/>
                    </a:lnTo>
                    <a:lnTo>
                      <a:pt x="664" y="11"/>
                    </a:lnTo>
                    <a:lnTo>
                      <a:pt x="664" y="13"/>
                    </a:lnTo>
                    <a:lnTo>
                      <a:pt x="664" y="13"/>
                    </a:lnTo>
                    <a:lnTo>
                      <a:pt x="664" y="13"/>
                    </a:lnTo>
                    <a:lnTo>
                      <a:pt x="664" y="11"/>
                    </a:lnTo>
                    <a:lnTo>
                      <a:pt x="664" y="11"/>
                    </a:lnTo>
                    <a:lnTo>
                      <a:pt x="662" y="11"/>
                    </a:lnTo>
                    <a:lnTo>
                      <a:pt x="662" y="9"/>
                    </a:lnTo>
                    <a:lnTo>
                      <a:pt x="661" y="8"/>
                    </a:lnTo>
                    <a:lnTo>
                      <a:pt x="661" y="8"/>
                    </a:lnTo>
                    <a:lnTo>
                      <a:pt x="661" y="8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61" y="11"/>
                    </a:lnTo>
                    <a:lnTo>
                      <a:pt x="661" y="13"/>
                    </a:lnTo>
                    <a:lnTo>
                      <a:pt x="661" y="13"/>
                    </a:lnTo>
                    <a:lnTo>
                      <a:pt x="659" y="13"/>
                    </a:lnTo>
                    <a:lnTo>
                      <a:pt x="659" y="13"/>
                    </a:lnTo>
                    <a:lnTo>
                      <a:pt x="659" y="13"/>
                    </a:lnTo>
                    <a:lnTo>
                      <a:pt x="658" y="13"/>
                    </a:lnTo>
                    <a:lnTo>
                      <a:pt x="658" y="14"/>
                    </a:lnTo>
                    <a:lnTo>
                      <a:pt x="658" y="14"/>
                    </a:lnTo>
                    <a:lnTo>
                      <a:pt x="658" y="13"/>
                    </a:lnTo>
                    <a:lnTo>
                      <a:pt x="658" y="11"/>
                    </a:lnTo>
                    <a:lnTo>
                      <a:pt x="658" y="9"/>
                    </a:lnTo>
                    <a:lnTo>
                      <a:pt x="659" y="9"/>
                    </a:lnTo>
                    <a:lnTo>
                      <a:pt x="659" y="9"/>
                    </a:lnTo>
                    <a:lnTo>
                      <a:pt x="659" y="8"/>
                    </a:lnTo>
                    <a:lnTo>
                      <a:pt x="659" y="8"/>
                    </a:lnTo>
                    <a:lnTo>
                      <a:pt x="659" y="8"/>
                    </a:lnTo>
                    <a:lnTo>
                      <a:pt x="658" y="8"/>
                    </a:lnTo>
                    <a:lnTo>
                      <a:pt x="658" y="9"/>
                    </a:lnTo>
                    <a:lnTo>
                      <a:pt x="658" y="9"/>
                    </a:lnTo>
                    <a:lnTo>
                      <a:pt x="658" y="9"/>
                    </a:lnTo>
                    <a:lnTo>
                      <a:pt x="658" y="11"/>
                    </a:lnTo>
                    <a:lnTo>
                      <a:pt x="658" y="11"/>
                    </a:lnTo>
                    <a:lnTo>
                      <a:pt x="656" y="11"/>
                    </a:lnTo>
                    <a:lnTo>
                      <a:pt x="656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4" y="11"/>
                    </a:lnTo>
                    <a:lnTo>
                      <a:pt x="653" y="11"/>
                    </a:lnTo>
                    <a:lnTo>
                      <a:pt x="654" y="9"/>
                    </a:lnTo>
                    <a:lnTo>
                      <a:pt x="654" y="9"/>
                    </a:lnTo>
                    <a:lnTo>
                      <a:pt x="654" y="8"/>
                    </a:lnTo>
                    <a:lnTo>
                      <a:pt x="656" y="8"/>
                    </a:lnTo>
                    <a:lnTo>
                      <a:pt x="656" y="8"/>
                    </a:lnTo>
                    <a:lnTo>
                      <a:pt x="656" y="8"/>
                    </a:lnTo>
                    <a:lnTo>
                      <a:pt x="658" y="8"/>
                    </a:lnTo>
                    <a:lnTo>
                      <a:pt x="658" y="8"/>
                    </a:lnTo>
                    <a:lnTo>
                      <a:pt x="658" y="6"/>
                    </a:lnTo>
                    <a:lnTo>
                      <a:pt x="659" y="6"/>
                    </a:lnTo>
                    <a:lnTo>
                      <a:pt x="659" y="6"/>
                    </a:lnTo>
                    <a:lnTo>
                      <a:pt x="661" y="6"/>
                    </a:lnTo>
                    <a:lnTo>
                      <a:pt x="661" y="6"/>
                    </a:lnTo>
                    <a:lnTo>
                      <a:pt x="662" y="5"/>
                    </a:lnTo>
                    <a:lnTo>
                      <a:pt x="662" y="5"/>
                    </a:lnTo>
                    <a:lnTo>
                      <a:pt x="664" y="5"/>
                    </a:lnTo>
                    <a:lnTo>
                      <a:pt x="666" y="5"/>
                    </a:lnTo>
                    <a:lnTo>
                      <a:pt x="666" y="5"/>
                    </a:lnTo>
                    <a:close/>
                    <a:moveTo>
                      <a:pt x="476" y="3"/>
                    </a:moveTo>
                    <a:lnTo>
                      <a:pt x="476" y="3"/>
                    </a:lnTo>
                    <a:lnTo>
                      <a:pt x="475" y="3"/>
                    </a:lnTo>
                    <a:lnTo>
                      <a:pt x="475" y="3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5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8" y="5"/>
                    </a:lnTo>
                    <a:lnTo>
                      <a:pt x="476" y="5"/>
                    </a:lnTo>
                    <a:lnTo>
                      <a:pt x="476" y="3"/>
                    </a:lnTo>
                    <a:lnTo>
                      <a:pt x="476" y="3"/>
                    </a:lnTo>
                    <a:close/>
                    <a:moveTo>
                      <a:pt x="473" y="3"/>
                    </a:moveTo>
                    <a:lnTo>
                      <a:pt x="472" y="3"/>
                    </a:lnTo>
                    <a:lnTo>
                      <a:pt x="472" y="3"/>
                    </a:lnTo>
                    <a:lnTo>
                      <a:pt x="470" y="5"/>
                    </a:lnTo>
                    <a:lnTo>
                      <a:pt x="470" y="5"/>
                    </a:lnTo>
                    <a:lnTo>
                      <a:pt x="472" y="6"/>
                    </a:lnTo>
                    <a:lnTo>
                      <a:pt x="472" y="6"/>
                    </a:lnTo>
                    <a:lnTo>
                      <a:pt x="472" y="5"/>
                    </a:lnTo>
                    <a:lnTo>
                      <a:pt x="473" y="5"/>
                    </a:lnTo>
                    <a:lnTo>
                      <a:pt x="473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475" y="3"/>
                    </a:lnTo>
                    <a:lnTo>
                      <a:pt x="475" y="3"/>
                    </a:lnTo>
                    <a:lnTo>
                      <a:pt x="473" y="3"/>
                    </a:lnTo>
                    <a:close/>
                    <a:moveTo>
                      <a:pt x="588" y="2"/>
                    </a:moveTo>
                    <a:lnTo>
                      <a:pt x="588" y="2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590" y="5"/>
                    </a:lnTo>
                    <a:lnTo>
                      <a:pt x="590" y="5"/>
                    </a:lnTo>
                    <a:lnTo>
                      <a:pt x="590" y="5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3" y="5"/>
                    </a:lnTo>
                    <a:lnTo>
                      <a:pt x="593" y="5"/>
                    </a:lnTo>
                    <a:lnTo>
                      <a:pt x="593" y="5"/>
                    </a:lnTo>
                    <a:lnTo>
                      <a:pt x="595" y="5"/>
                    </a:lnTo>
                    <a:lnTo>
                      <a:pt x="596" y="6"/>
                    </a:lnTo>
                    <a:lnTo>
                      <a:pt x="598" y="6"/>
                    </a:lnTo>
                    <a:lnTo>
                      <a:pt x="598" y="6"/>
                    </a:lnTo>
                    <a:lnTo>
                      <a:pt x="598" y="6"/>
                    </a:lnTo>
                    <a:lnTo>
                      <a:pt x="598" y="8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11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9"/>
                    </a:lnTo>
                    <a:lnTo>
                      <a:pt x="598" y="8"/>
                    </a:lnTo>
                    <a:lnTo>
                      <a:pt x="598" y="8"/>
                    </a:lnTo>
                    <a:lnTo>
                      <a:pt x="598" y="8"/>
                    </a:lnTo>
                    <a:lnTo>
                      <a:pt x="596" y="6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3" y="8"/>
                    </a:lnTo>
                    <a:lnTo>
                      <a:pt x="591" y="8"/>
                    </a:lnTo>
                    <a:lnTo>
                      <a:pt x="591" y="6"/>
                    </a:lnTo>
                    <a:lnTo>
                      <a:pt x="590" y="8"/>
                    </a:lnTo>
                    <a:lnTo>
                      <a:pt x="590" y="8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7" y="5"/>
                    </a:lnTo>
                    <a:lnTo>
                      <a:pt x="585" y="5"/>
                    </a:lnTo>
                    <a:lnTo>
                      <a:pt x="585" y="5"/>
                    </a:lnTo>
                    <a:lnTo>
                      <a:pt x="585" y="3"/>
                    </a:lnTo>
                    <a:lnTo>
                      <a:pt x="585" y="3"/>
                    </a:lnTo>
                    <a:lnTo>
                      <a:pt x="585" y="2"/>
                    </a:lnTo>
                    <a:lnTo>
                      <a:pt x="587" y="2"/>
                    </a:lnTo>
                    <a:lnTo>
                      <a:pt x="588" y="2"/>
                    </a:lnTo>
                    <a:close/>
                    <a:moveTo>
                      <a:pt x="394" y="2"/>
                    </a:moveTo>
                    <a:lnTo>
                      <a:pt x="396" y="3"/>
                    </a:lnTo>
                    <a:lnTo>
                      <a:pt x="396" y="3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5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7" y="6"/>
                    </a:lnTo>
                    <a:lnTo>
                      <a:pt x="399" y="6"/>
                    </a:lnTo>
                    <a:lnTo>
                      <a:pt x="399" y="6"/>
                    </a:lnTo>
                    <a:lnTo>
                      <a:pt x="401" y="6"/>
                    </a:lnTo>
                    <a:lnTo>
                      <a:pt x="401" y="6"/>
                    </a:lnTo>
                    <a:lnTo>
                      <a:pt x="402" y="6"/>
                    </a:lnTo>
                    <a:lnTo>
                      <a:pt x="402" y="6"/>
                    </a:lnTo>
                    <a:lnTo>
                      <a:pt x="402" y="6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2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5" y="8"/>
                    </a:lnTo>
                    <a:lnTo>
                      <a:pt x="405" y="8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9"/>
                    </a:lnTo>
                    <a:lnTo>
                      <a:pt x="405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1"/>
                    </a:lnTo>
                    <a:lnTo>
                      <a:pt x="407" y="13"/>
                    </a:lnTo>
                    <a:lnTo>
                      <a:pt x="407" y="13"/>
                    </a:lnTo>
                    <a:lnTo>
                      <a:pt x="407" y="13"/>
                    </a:lnTo>
                    <a:lnTo>
                      <a:pt x="407" y="11"/>
                    </a:lnTo>
                    <a:lnTo>
                      <a:pt x="405" y="11"/>
                    </a:lnTo>
                    <a:lnTo>
                      <a:pt x="402" y="11"/>
                    </a:lnTo>
                    <a:lnTo>
                      <a:pt x="401" y="11"/>
                    </a:lnTo>
                    <a:lnTo>
                      <a:pt x="399" y="11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399" y="9"/>
                    </a:lnTo>
                    <a:lnTo>
                      <a:pt x="401" y="11"/>
                    </a:lnTo>
                    <a:lnTo>
                      <a:pt x="402" y="11"/>
                    </a:lnTo>
                    <a:lnTo>
                      <a:pt x="404" y="9"/>
                    </a:lnTo>
                    <a:lnTo>
                      <a:pt x="404" y="9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399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6" y="8"/>
                    </a:lnTo>
                    <a:lnTo>
                      <a:pt x="396" y="8"/>
                    </a:lnTo>
                    <a:lnTo>
                      <a:pt x="394" y="8"/>
                    </a:lnTo>
                    <a:lnTo>
                      <a:pt x="394" y="8"/>
                    </a:lnTo>
                    <a:lnTo>
                      <a:pt x="394" y="8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4" y="5"/>
                    </a:lnTo>
                    <a:lnTo>
                      <a:pt x="393" y="5"/>
                    </a:lnTo>
                    <a:lnTo>
                      <a:pt x="393" y="5"/>
                    </a:lnTo>
                    <a:lnTo>
                      <a:pt x="391" y="3"/>
                    </a:lnTo>
                    <a:lnTo>
                      <a:pt x="391" y="3"/>
                    </a:lnTo>
                    <a:lnTo>
                      <a:pt x="391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3"/>
                    </a:lnTo>
                    <a:lnTo>
                      <a:pt x="393" y="2"/>
                    </a:lnTo>
                    <a:lnTo>
                      <a:pt x="393" y="2"/>
                    </a:lnTo>
                    <a:lnTo>
                      <a:pt x="394" y="2"/>
                    </a:lnTo>
                    <a:lnTo>
                      <a:pt x="394" y="2"/>
                    </a:lnTo>
                    <a:close/>
                    <a:moveTo>
                      <a:pt x="434" y="2"/>
                    </a:moveTo>
                    <a:lnTo>
                      <a:pt x="434" y="2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5" y="3"/>
                    </a:lnTo>
                    <a:lnTo>
                      <a:pt x="437" y="3"/>
                    </a:lnTo>
                    <a:lnTo>
                      <a:pt x="437" y="3"/>
                    </a:lnTo>
                    <a:lnTo>
                      <a:pt x="438" y="2"/>
                    </a:lnTo>
                    <a:lnTo>
                      <a:pt x="438" y="2"/>
                    </a:lnTo>
                    <a:lnTo>
                      <a:pt x="438" y="2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37" y="5"/>
                    </a:lnTo>
                    <a:lnTo>
                      <a:pt x="437" y="5"/>
                    </a:lnTo>
                    <a:lnTo>
                      <a:pt x="437" y="5"/>
                    </a:lnTo>
                    <a:lnTo>
                      <a:pt x="435" y="5"/>
                    </a:lnTo>
                    <a:lnTo>
                      <a:pt x="434" y="5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2" y="2"/>
                    </a:lnTo>
                    <a:lnTo>
                      <a:pt x="432" y="2"/>
                    </a:lnTo>
                    <a:lnTo>
                      <a:pt x="434" y="2"/>
                    </a:lnTo>
                    <a:lnTo>
                      <a:pt x="434" y="2"/>
                    </a:lnTo>
                    <a:close/>
                    <a:moveTo>
                      <a:pt x="470" y="0"/>
                    </a:moveTo>
                    <a:lnTo>
                      <a:pt x="472" y="0"/>
                    </a:lnTo>
                    <a:lnTo>
                      <a:pt x="472" y="2"/>
                    </a:lnTo>
                    <a:lnTo>
                      <a:pt x="475" y="2"/>
                    </a:lnTo>
                    <a:lnTo>
                      <a:pt x="476" y="2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8" y="3"/>
                    </a:lnTo>
                    <a:lnTo>
                      <a:pt x="479" y="3"/>
                    </a:lnTo>
                    <a:lnTo>
                      <a:pt x="479" y="3"/>
                    </a:lnTo>
                    <a:lnTo>
                      <a:pt x="481" y="5"/>
                    </a:lnTo>
                    <a:lnTo>
                      <a:pt x="483" y="5"/>
                    </a:lnTo>
                    <a:lnTo>
                      <a:pt x="484" y="5"/>
                    </a:lnTo>
                    <a:lnTo>
                      <a:pt x="486" y="5"/>
                    </a:lnTo>
                    <a:lnTo>
                      <a:pt x="487" y="5"/>
                    </a:lnTo>
                    <a:lnTo>
                      <a:pt x="489" y="5"/>
                    </a:lnTo>
                    <a:lnTo>
                      <a:pt x="489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2" y="5"/>
                    </a:lnTo>
                    <a:lnTo>
                      <a:pt x="492" y="5"/>
                    </a:lnTo>
                    <a:lnTo>
                      <a:pt x="494" y="5"/>
                    </a:lnTo>
                    <a:lnTo>
                      <a:pt x="494" y="5"/>
                    </a:lnTo>
                    <a:lnTo>
                      <a:pt x="495" y="5"/>
                    </a:lnTo>
                    <a:lnTo>
                      <a:pt x="495" y="6"/>
                    </a:lnTo>
                    <a:lnTo>
                      <a:pt x="495" y="6"/>
                    </a:lnTo>
                    <a:lnTo>
                      <a:pt x="495" y="8"/>
                    </a:lnTo>
                    <a:lnTo>
                      <a:pt x="497" y="8"/>
                    </a:lnTo>
                    <a:lnTo>
                      <a:pt x="497" y="8"/>
                    </a:lnTo>
                    <a:lnTo>
                      <a:pt x="497" y="9"/>
                    </a:lnTo>
                    <a:lnTo>
                      <a:pt x="497" y="11"/>
                    </a:lnTo>
                    <a:lnTo>
                      <a:pt x="497" y="11"/>
                    </a:lnTo>
                    <a:lnTo>
                      <a:pt x="498" y="11"/>
                    </a:lnTo>
                    <a:lnTo>
                      <a:pt x="498" y="13"/>
                    </a:lnTo>
                    <a:lnTo>
                      <a:pt x="498" y="13"/>
                    </a:lnTo>
                    <a:lnTo>
                      <a:pt x="498" y="16"/>
                    </a:lnTo>
                    <a:lnTo>
                      <a:pt x="500" y="17"/>
                    </a:lnTo>
                    <a:lnTo>
                      <a:pt x="502" y="19"/>
                    </a:lnTo>
                    <a:lnTo>
                      <a:pt x="503" y="19"/>
                    </a:lnTo>
                    <a:lnTo>
                      <a:pt x="506" y="20"/>
                    </a:lnTo>
                    <a:lnTo>
                      <a:pt x="508" y="20"/>
                    </a:lnTo>
                    <a:lnTo>
                      <a:pt x="509" y="20"/>
                    </a:lnTo>
                    <a:lnTo>
                      <a:pt x="513" y="20"/>
                    </a:lnTo>
                    <a:lnTo>
                      <a:pt x="516" y="20"/>
                    </a:lnTo>
                    <a:lnTo>
                      <a:pt x="517" y="20"/>
                    </a:lnTo>
                    <a:lnTo>
                      <a:pt x="517" y="20"/>
                    </a:lnTo>
                    <a:lnTo>
                      <a:pt x="517" y="20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16" y="24"/>
                    </a:lnTo>
                    <a:lnTo>
                      <a:pt x="516" y="24"/>
                    </a:lnTo>
                    <a:lnTo>
                      <a:pt x="516" y="25"/>
                    </a:lnTo>
                    <a:lnTo>
                      <a:pt x="516" y="25"/>
                    </a:lnTo>
                    <a:lnTo>
                      <a:pt x="514" y="2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17" y="28"/>
                    </a:lnTo>
                    <a:lnTo>
                      <a:pt x="519" y="28"/>
                    </a:lnTo>
                    <a:lnTo>
                      <a:pt x="519" y="30"/>
                    </a:lnTo>
                    <a:lnTo>
                      <a:pt x="519" y="30"/>
                    </a:lnTo>
                    <a:lnTo>
                      <a:pt x="520" y="30"/>
                    </a:lnTo>
                    <a:lnTo>
                      <a:pt x="520" y="30"/>
                    </a:lnTo>
                    <a:lnTo>
                      <a:pt x="520" y="31"/>
                    </a:lnTo>
                    <a:lnTo>
                      <a:pt x="520" y="31"/>
                    </a:lnTo>
                    <a:lnTo>
                      <a:pt x="520" y="33"/>
                    </a:lnTo>
                    <a:lnTo>
                      <a:pt x="519" y="33"/>
                    </a:lnTo>
                    <a:lnTo>
                      <a:pt x="519" y="35"/>
                    </a:lnTo>
                    <a:lnTo>
                      <a:pt x="519" y="35"/>
                    </a:lnTo>
                    <a:lnTo>
                      <a:pt x="519" y="36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20" y="38"/>
                    </a:lnTo>
                    <a:lnTo>
                      <a:pt x="520" y="39"/>
                    </a:lnTo>
                    <a:lnTo>
                      <a:pt x="520" y="39"/>
                    </a:lnTo>
                    <a:lnTo>
                      <a:pt x="520" y="38"/>
                    </a:lnTo>
                    <a:lnTo>
                      <a:pt x="522" y="38"/>
                    </a:lnTo>
                    <a:lnTo>
                      <a:pt x="522" y="38"/>
                    </a:lnTo>
                    <a:lnTo>
                      <a:pt x="524" y="38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4" y="39"/>
                    </a:lnTo>
                    <a:lnTo>
                      <a:pt x="522" y="39"/>
                    </a:lnTo>
                    <a:lnTo>
                      <a:pt x="522" y="41"/>
                    </a:lnTo>
                    <a:lnTo>
                      <a:pt x="522" y="41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2" y="43"/>
                    </a:lnTo>
                    <a:lnTo>
                      <a:pt x="524" y="43"/>
                    </a:lnTo>
                    <a:lnTo>
                      <a:pt x="522" y="43"/>
                    </a:lnTo>
                    <a:lnTo>
                      <a:pt x="522" y="44"/>
                    </a:lnTo>
                    <a:lnTo>
                      <a:pt x="522" y="46"/>
                    </a:lnTo>
                    <a:lnTo>
                      <a:pt x="522" y="46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4" y="46"/>
                    </a:lnTo>
                    <a:lnTo>
                      <a:pt x="524" y="46"/>
                    </a:lnTo>
                    <a:lnTo>
                      <a:pt x="525" y="46"/>
                    </a:lnTo>
                    <a:lnTo>
                      <a:pt x="527" y="46"/>
                    </a:lnTo>
                    <a:lnTo>
                      <a:pt x="527" y="46"/>
                    </a:lnTo>
                    <a:lnTo>
                      <a:pt x="528" y="46"/>
                    </a:lnTo>
                    <a:lnTo>
                      <a:pt x="528" y="46"/>
                    </a:lnTo>
                    <a:lnTo>
                      <a:pt x="528" y="47"/>
                    </a:lnTo>
                    <a:lnTo>
                      <a:pt x="528" y="47"/>
                    </a:lnTo>
                    <a:lnTo>
                      <a:pt x="528" y="49"/>
                    </a:lnTo>
                    <a:lnTo>
                      <a:pt x="528" y="49"/>
                    </a:lnTo>
                    <a:lnTo>
                      <a:pt x="528" y="49"/>
                    </a:lnTo>
                    <a:lnTo>
                      <a:pt x="530" y="49"/>
                    </a:lnTo>
                    <a:lnTo>
                      <a:pt x="531" y="49"/>
                    </a:lnTo>
                    <a:lnTo>
                      <a:pt x="531" y="50"/>
                    </a:lnTo>
                    <a:lnTo>
                      <a:pt x="531" y="50"/>
                    </a:lnTo>
                    <a:lnTo>
                      <a:pt x="535" y="50"/>
                    </a:lnTo>
                    <a:lnTo>
                      <a:pt x="535" y="50"/>
                    </a:lnTo>
                    <a:lnTo>
                      <a:pt x="536" y="50"/>
                    </a:lnTo>
                    <a:lnTo>
                      <a:pt x="538" y="50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47" y="52"/>
                    </a:lnTo>
                    <a:lnTo>
                      <a:pt x="549" y="52"/>
                    </a:lnTo>
                    <a:lnTo>
                      <a:pt x="549" y="52"/>
                    </a:lnTo>
                    <a:lnTo>
                      <a:pt x="550" y="52"/>
                    </a:lnTo>
                    <a:lnTo>
                      <a:pt x="554" y="52"/>
                    </a:lnTo>
                    <a:lnTo>
                      <a:pt x="554" y="52"/>
                    </a:lnTo>
                    <a:lnTo>
                      <a:pt x="555" y="54"/>
                    </a:lnTo>
                    <a:lnTo>
                      <a:pt x="557" y="54"/>
                    </a:lnTo>
                    <a:lnTo>
                      <a:pt x="558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1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5" y="54"/>
                    </a:lnTo>
                    <a:lnTo>
                      <a:pt x="565" y="54"/>
                    </a:lnTo>
                    <a:lnTo>
                      <a:pt x="565" y="54"/>
                    </a:lnTo>
                    <a:lnTo>
                      <a:pt x="563" y="55"/>
                    </a:lnTo>
                    <a:lnTo>
                      <a:pt x="563" y="55"/>
                    </a:lnTo>
                    <a:lnTo>
                      <a:pt x="565" y="55"/>
                    </a:lnTo>
                    <a:lnTo>
                      <a:pt x="565" y="55"/>
                    </a:lnTo>
                    <a:lnTo>
                      <a:pt x="565" y="55"/>
                    </a:lnTo>
                    <a:lnTo>
                      <a:pt x="563" y="55"/>
                    </a:lnTo>
                    <a:lnTo>
                      <a:pt x="565" y="57"/>
                    </a:lnTo>
                    <a:lnTo>
                      <a:pt x="566" y="55"/>
                    </a:lnTo>
                    <a:lnTo>
                      <a:pt x="566" y="55"/>
                    </a:lnTo>
                    <a:lnTo>
                      <a:pt x="568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7"/>
                    </a:lnTo>
                    <a:lnTo>
                      <a:pt x="571" y="57"/>
                    </a:lnTo>
                    <a:lnTo>
                      <a:pt x="574" y="57"/>
                    </a:lnTo>
                    <a:lnTo>
                      <a:pt x="574" y="57"/>
                    </a:lnTo>
                    <a:lnTo>
                      <a:pt x="576" y="57"/>
                    </a:lnTo>
                    <a:lnTo>
                      <a:pt x="576" y="57"/>
                    </a:lnTo>
                    <a:lnTo>
                      <a:pt x="576" y="57"/>
                    </a:lnTo>
                    <a:lnTo>
                      <a:pt x="577" y="58"/>
                    </a:lnTo>
                    <a:lnTo>
                      <a:pt x="577" y="58"/>
                    </a:lnTo>
                    <a:lnTo>
                      <a:pt x="577" y="58"/>
                    </a:lnTo>
                    <a:lnTo>
                      <a:pt x="577" y="60"/>
                    </a:lnTo>
                    <a:lnTo>
                      <a:pt x="577" y="60"/>
                    </a:lnTo>
                    <a:lnTo>
                      <a:pt x="579" y="60"/>
                    </a:lnTo>
                    <a:lnTo>
                      <a:pt x="579" y="60"/>
                    </a:lnTo>
                    <a:lnTo>
                      <a:pt x="579" y="61"/>
                    </a:lnTo>
                    <a:lnTo>
                      <a:pt x="579" y="61"/>
                    </a:lnTo>
                    <a:lnTo>
                      <a:pt x="580" y="61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3"/>
                    </a:lnTo>
                    <a:lnTo>
                      <a:pt x="580" y="61"/>
                    </a:lnTo>
                    <a:lnTo>
                      <a:pt x="582" y="61"/>
                    </a:lnTo>
                    <a:lnTo>
                      <a:pt x="582" y="63"/>
                    </a:lnTo>
                    <a:lnTo>
                      <a:pt x="582" y="65"/>
                    </a:lnTo>
                    <a:lnTo>
                      <a:pt x="582" y="65"/>
                    </a:lnTo>
                    <a:lnTo>
                      <a:pt x="582" y="66"/>
                    </a:lnTo>
                    <a:lnTo>
                      <a:pt x="584" y="66"/>
                    </a:lnTo>
                    <a:lnTo>
                      <a:pt x="584" y="66"/>
                    </a:lnTo>
                    <a:lnTo>
                      <a:pt x="585" y="68"/>
                    </a:lnTo>
                    <a:lnTo>
                      <a:pt x="585" y="68"/>
                    </a:lnTo>
                    <a:lnTo>
                      <a:pt x="585" y="66"/>
                    </a:lnTo>
                    <a:lnTo>
                      <a:pt x="585" y="66"/>
                    </a:lnTo>
                    <a:lnTo>
                      <a:pt x="585" y="66"/>
                    </a:lnTo>
                    <a:lnTo>
                      <a:pt x="587" y="66"/>
                    </a:lnTo>
                    <a:lnTo>
                      <a:pt x="587" y="66"/>
                    </a:lnTo>
                    <a:lnTo>
                      <a:pt x="587" y="68"/>
                    </a:lnTo>
                    <a:lnTo>
                      <a:pt x="587" y="68"/>
                    </a:lnTo>
                    <a:lnTo>
                      <a:pt x="585" y="69"/>
                    </a:lnTo>
                    <a:lnTo>
                      <a:pt x="585" y="69"/>
                    </a:lnTo>
                    <a:lnTo>
                      <a:pt x="585" y="69"/>
                    </a:lnTo>
                    <a:lnTo>
                      <a:pt x="587" y="69"/>
                    </a:lnTo>
                    <a:lnTo>
                      <a:pt x="587" y="69"/>
                    </a:lnTo>
                    <a:lnTo>
                      <a:pt x="587" y="69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1"/>
                    </a:lnTo>
                    <a:lnTo>
                      <a:pt x="587" y="72"/>
                    </a:lnTo>
                    <a:lnTo>
                      <a:pt x="588" y="72"/>
                    </a:lnTo>
                    <a:lnTo>
                      <a:pt x="588" y="72"/>
                    </a:lnTo>
                    <a:lnTo>
                      <a:pt x="588" y="74"/>
                    </a:lnTo>
                    <a:lnTo>
                      <a:pt x="588" y="74"/>
                    </a:lnTo>
                    <a:lnTo>
                      <a:pt x="588" y="74"/>
                    </a:lnTo>
                    <a:lnTo>
                      <a:pt x="590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0" y="77"/>
                    </a:lnTo>
                    <a:lnTo>
                      <a:pt x="591" y="77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6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1" y="77"/>
                    </a:lnTo>
                    <a:lnTo>
                      <a:pt x="590" y="77"/>
                    </a:lnTo>
                    <a:lnTo>
                      <a:pt x="590" y="77"/>
                    </a:lnTo>
                    <a:lnTo>
                      <a:pt x="588" y="77"/>
                    </a:lnTo>
                    <a:lnTo>
                      <a:pt x="588" y="77"/>
                    </a:lnTo>
                    <a:lnTo>
                      <a:pt x="588" y="77"/>
                    </a:lnTo>
                    <a:lnTo>
                      <a:pt x="588" y="76"/>
                    </a:lnTo>
                    <a:lnTo>
                      <a:pt x="588" y="76"/>
                    </a:lnTo>
                    <a:lnTo>
                      <a:pt x="587" y="76"/>
                    </a:lnTo>
                    <a:lnTo>
                      <a:pt x="587" y="76"/>
                    </a:lnTo>
                    <a:lnTo>
                      <a:pt x="585" y="77"/>
                    </a:lnTo>
                    <a:lnTo>
                      <a:pt x="585" y="77"/>
                    </a:lnTo>
                    <a:lnTo>
                      <a:pt x="587" y="77"/>
                    </a:lnTo>
                    <a:lnTo>
                      <a:pt x="587" y="79"/>
                    </a:lnTo>
                    <a:lnTo>
                      <a:pt x="587" y="79"/>
                    </a:lnTo>
                    <a:lnTo>
                      <a:pt x="587" y="80"/>
                    </a:lnTo>
                    <a:lnTo>
                      <a:pt x="587" y="82"/>
                    </a:lnTo>
                    <a:lnTo>
                      <a:pt x="587" y="82"/>
                    </a:lnTo>
                    <a:lnTo>
                      <a:pt x="584" y="82"/>
                    </a:lnTo>
                    <a:lnTo>
                      <a:pt x="580" y="80"/>
                    </a:lnTo>
                    <a:lnTo>
                      <a:pt x="579" y="80"/>
                    </a:lnTo>
                    <a:lnTo>
                      <a:pt x="577" y="79"/>
                    </a:lnTo>
                    <a:lnTo>
                      <a:pt x="577" y="79"/>
                    </a:lnTo>
                    <a:lnTo>
                      <a:pt x="576" y="79"/>
                    </a:lnTo>
                    <a:lnTo>
                      <a:pt x="576" y="79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4" y="79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4" y="77"/>
                    </a:lnTo>
                    <a:lnTo>
                      <a:pt x="572" y="77"/>
                    </a:lnTo>
                    <a:lnTo>
                      <a:pt x="571" y="77"/>
                    </a:lnTo>
                    <a:lnTo>
                      <a:pt x="571" y="77"/>
                    </a:lnTo>
                    <a:lnTo>
                      <a:pt x="571" y="77"/>
                    </a:lnTo>
                    <a:lnTo>
                      <a:pt x="572" y="76"/>
                    </a:lnTo>
                    <a:lnTo>
                      <a:pt x="572" y="76"/>
                    </a:lnTo>
                    <a:lnTo>
                      <a:pt x="572" y="76"/>
                    </a:lnTo>
                    <a:lnTo>
                      <a:pt x="572" y="74"/>
                    </a:lnTo>
                    <a:lnTo>
                      <a:pt x="574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2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71" y="74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2"/>
                    </a:lnTo>
                    <a:lnTo>
                      <a:pt x="569" y="71"/>
                    </a:lnTo>
                    <a:lnTo>
                      <a:pt x="568" y="71"/>
                    </a:lnTo>
                    <a:lnTo>
                      <a:pt x="568" y="69"/>
                    </a:lnTo>
                    <a:lnTo>
                      <a:pt x="569" y="69"/>
                    </a:lnTo>
                    <a:lnTo>
                      <a:pt x="569" y="69"/>
                    </a:lnTo>
                    <a:lnTo>
                      <a:pt x="568" y="69"/>
                    </a:lnTo>
                    <a:lnTo>
                      <a:pt x="565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3" y="69"/>
                    </a:lnTo>
                    <a:lnTo>
                      <a:pt x="565" y="71"/>
                    </a:lnTo>
                    <a:lnTo>
                      <a:pt x="565" y="71"/>
                    </a:lnTo>
                    <a:lnTo>
                      <a:pt x="565" y="71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6" y="74"/>
                    </a:lnTo>
                    <a:lnTo>
                      <a:pt x="568" y="74"/>
                    </a:lnTo>
                    <a:lnTo>
                      <a:pt x="568" y="74"/>
                    </a:lnTo>
                    <a:lnTo>
                      <a:pt x="568" y="76"/>
                    </a:lnTo>
                    <a:lnTo>
                      <a:pt x="568" y="76"/>
                    </a:lnTo>
                    <a:lnTo>
                      <a:pt x="568" y="76"/>
                    </a:lnTo>
                    <a:lnTo>
                      <a:pt x="569" y="77"/>
                    </a:lnTo>
                    <a:lnTo>
                      <a:pt x="569" y="79"/>
                    </a:lnTo>
                    <a:lnTo>
                      <a:pt x="569" y="80"/>
                    </a:lnTo>
                    <a:lnTo>
                      <a:pt x="568" y="80"/>
                    </a:lnTo>
                    <a:lnTo>
                      <a:pt x="568" y="82"/>
                    </a:lnTo>
                    <a:lnTo>
                      <a:pt x="568" y="82"/>
                    </a:lnTo>
                    <a:lnTo>
                      <a:pt x="568" y="83"/>
                    </a:lnTo>
                    <a:lnTo>
                      <a:pt x="566" y="83"/>
                    </a:lnTo>
                    <a:lnTo>
                      <a:pt x="566" y="83"/>
                    </a:lnTo>
                    <a:lnTo>
                      <a:pt x="565" y="83"/>
                    </a:lnTo>
                    <a:lnTo>
                      <a:pt x="565" y="85"/>
                    </a:lnTo>
                    <a:lnTo>
                      <a:pt x="565" y="85"/>
                    </a:lnTo>
                    <a:lnTo>
                      <a:pt x="565" y="87"/>
                    </a:lnTo>
                    <a:lnTo>
                      <a:pt x="563" y="88"/>
                    </a:lnTo>
                    <a:lnTo>
                      <a:pt x="563" y="88"/>
                    </a:lnTo>
                    <a:lnTo>
                      <a:pt x="563" y="90"/>
                    </a:lnTo>
                    <a:lnTo>
                      <a:pt x="563" y="91"/>
                    </a:lnTo>
                    <a:lnTo>
                      <a:pt x="563" y="98"/>
                    </a:lnTo>
                    <a:lnTo>
                      <a:pt x="563" y="99"/>
                    </a:lnTo>
                    <a:lnTo>
                      <a:pt x="563" y="101"/>
                    </a:lnTo>
                    <a:lnTo>
                      <a:pt x="561" y="102"/>
                    </a:lnTo>
                    <a:lnTo>
                      <a:pt x="561" y="102"/>
                    </a:lnTo>
                    <a:lnTo>
                      <a:pt x="560" y="104"/>
                    </a:lnTo>
                    <a:lnTo>
                      <a:pt x="560" y="104"/>
                    </a:lnTo>
                    <a:lnTo>
                      <a:pt x="558" y="104"/>
                    </a:lnTo>
                    <a:lnTo>
                      <a:pt x="558" y="106"/>
                    </a:lnTo>
                    <a:lnTo>
                      <a:pt x="557" y="106"/>
                    </a:lnTo>
                    <a:lnTo>
                      <a:pt x="555" y="107"/>
                    </a:lnTo>
                    <a:lnTo>
                      <a:pt x="554" y="107"/>
                    </a:lnTo>
                    <a:lnTo>
                      <a:pt x="552" y="109"/>
                    </a:lnTo>
                    <a:lnTo>
                      <a:pt x="552" y="107"/>
                    </a:lnTo>
                    <a:lnTo>
                      <a:pt x="552" y="107"/>
                    </a:lnTo>
                    <a:lnTo>
                      <a:pt x="550" y="104"/>
                    </a:lnTo>
                    <a:lnTo>
                      <a:pt x="550" y="98"/>
                    </a:lnTo>
                    <a:lnTo>
                      <a:pt x="549" y="93"/>
                    </a:lnTo>
                    <a:lnTo>
                      <a:pt x="547" y="91"/>
                    </a:lnTo>
                    <a:lnTo>
                      <a:pt x="547" y="91"/>
                    </a:lnTo>
                    <a:lnTo>
                      <a:pt x="546" y="90"/>
                    </a:lnTo>
                    <a:lnTo>
                      <a:pt x="544" y="90"/>
                    </a:lnTo>
                    <a:lnTo>
                      <a:pt x="544" y="90"/>
                    </a:lnTo>
                    <a:lnTo>
                      <a:pt x="543" y="90"/>
                    </a:lnTo>
                    <a:lnTo>
                      <a:pt x="541" y="91"/>
                    </a:lnTo>
                    <a:lnTo>
                      <a:pt x="539" y="91"/>
                    </a:lnTo>
                    <a:lnTo>
                      <a:pt x="539" y="91"/>
                    </a:lnTo>
                    <a:lnTo>
                      <a:pt x="539" y="93"/>
                    </a:lnTo>
                    <a:lnTo>
                      <a:pt x="538" y="93"/>
                    </a:lnTo>
                    <a:lnTo>
                      <a:pt x="538" y="93"/>
                    </a:lnTo>
                    <a:lnTo>
                      <a:pt x="539" y="93"/>
                    </a:lnTo>
                    <a:lnTo>
                      <a:pt x="539" y="93"/>
                    </a:lnTo>
                    <a:lnTo>
                      <a:pt x="538" y="95"/>
                    </a:lnTo>
                    <a:lnTo>
                      <a:pt x="538" y="96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35" y="98"/>
                    </a:lnTo>
                    <a:lnTo>
                      <a:pt x="535" y="98"/>
                    </a:lnTo>
                    <a:lnTo>
                      <a:pt x="533" y="98"/>
                    </a:lnTo>
                    <a:lnTo>
                      <a:pt x="531" y="98"/>
                    </a:lnTo>
                    <a:lnTo>
                      <a:pt x="530" y="96"/>
                    </a:lnTo>
                    <a:lnTo>
                      <a:pt x="530" y="96"/>
                    </a:lnTo>
                    <a:lnTo>
                      <a:pt x="530" y="95"/>
                    </a:lnTo>
                    <a:lnTo>
                      <a:pt x="530" y="95"/>
                    </a:lnTo>
                    <a:lnTo>
                      <a:pt x="530" y="93"/>
                    </a:lnTo>
                    <a:lnTo>
                      <a:pt x="531" y="91"/>
                    </a:lnTo>
                    <a:lnTo>
                      <a:pt x="531" y="91"/>
                    </a:lnTo>
                    <a:lnTo>
                      <a:pt x="533" y="91"/>
                    </a:lnTo>
                    <a:lnTo>
                      <a:pt x="535" y="91"/>
                    </a:lnTo>
                    <a:lnTo>
                      <a:pt x="535" y="90"/>
                    </a:lnTo>
                    <a:lnTo>
                      <a:pt x="535" y="90"/>
                    </a:lnTo>
                    <a:lnTo>
                      <a:pt x="535" y="90"/>
                    </a:lnTo>
                    <a:lnTo>
                      <a:pt x="536" y="90"/>
                    </a:lnTo>
                    <a:lnTo>
                      <a:pt x="536" y="87"/>
                    </a:lnTo>
                    <a:lnTo>
                      <a:pt x="536" y="87"/>
                    </a:lnTo>
                    <a:lnTo>
                      <a:pt x="536" y="87"/>
                    </a:lnTo>
                    <a:lnTo>
                      <a:pt x="538" y="87"/>
                    </a:lnTo>
                    <a:lnTo>
                      <a:pt x="538" y="87"/>
                    </a:lnTo>
                    <a:lnTo>
                      <a:pt x="539" y="85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9" y="82"/>
                    </a:lnTo>
                    <a:lnTo>
                      <a:pt x="539" y="80"/>
                    </a:lnTo>
                    <a:lnTo>
                      <a:pt x="539" y="79"/>
                    </a:lnTo>
                    <a:lnTo>
                      <a:pt x="539" y="77"/>
                    </a:lnTo>
                    <a:lnTo>
                      <a:pt x="539" y="76"/>
                    </a:lnTo>
                    <a:lnTo>
                      <a:pt x="538" y="74"/>
                    </a:lnTo>
                    <a:lnTo>
                      <a:pt x="538" y="74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538" y="72"/>
                    </a:lnTo>
                    <a:lnTo>
                      <a:pt x="539" y="72"/>
                    </a:lnTo>
                    <a:lnTo>
                      <a:pt x="539" y="72"/>
                    </a:lnTo>
                    <a:lnTo>
                      <a:pt x="539" y="72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9" y="71"/>
                    </a:lnTo>
                    <a:lnTo>
                      <a:pt x="538" y="69"/>
                    </a:lnTo>
                    <a:lnTo>
                      <a:pt x="538" y="69"/>
                    </a:lnTo>
                    <a:lnTo>
                      <a:pt x="538" y="68"/>
                    </a:lnTo>
                    <a:lnTo>
                      <a:pt x="538" y="68"/>
                    </a:lnTo>
                    <a:lnTo>
                      <a:pt x="536" y="68"/>
                    </a:lnTo>
                    <a:lnTo>
                      <a:pt x="535" y="66"/>
                    </a:lnTo>
                    <a:lnTo>
                      <a:pt x="531" y="65"/>
                    </a:lnTo>
                    <a:lnTo>
                      <a:pt x="530" y="65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525" y="61"/>
                    </a:lnTo>
                    <a:lnTo>
                      <a:pt x="525" y="61"/>
                    </a:lnTo>
                    <a:lnTo>
                      <a:pt x="524" y="61"/>
                    </a:lnTo>
                    <a:lnTo>
                      <a:pt x="522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17" y="60"/>
                    </a:lnTo>
                    <a:lnTo>
                      <a:pt x="517" y="60"/>
                    </a:lnTo>
                    <a:lnTo>
                      <a:pt x="516" y="60"/>
                    </a:lnTo>
                    <a:lnTo>
                      <a:pt x="516" y="60"/>
                    </a:lnTo>
                    <a:lnTo>
                      <a:pt x="516" y="60"/>
                    </a:lnTo>
                    <a:lnTo>
                      <a:pt x="516" y="61"/>
                    </a:lnTo>
                    <a:lnTo>
                      <a:pt x="514" y="61"/>
                    </a:lnTo>
                    <a:lnTo>
                      <a:pt x="514" y="63"/>
                    </a:lnTo>
                    <a:lnTo>
                      <a:pt x="514" y="63"/>
                    </a:lnTo>
                    <a:lnTo>
                      <a:pt x="514" y="65"/>
                    </a:lnTo>
                    <a:lnTo>
                      <a:pt x="514" y="65"/>
                    </a:lnTo>
                    <a:lnTo>
                      <a:pt x="514" y="66"/>
                    </a:lnTo>
                    <a:lnTo>
                      <a:pt x="516" y="66"/>
                    </a:lnTo>
                    <a:lnTo>
                      <a:pt x="516" y="66"/>
                    </a:lnTo>
                    <a:lnTo>
                      <a:pt x="516" y="66"/>
                    </a:lnTo>
                    <a:lnTo>
                      <a:pt x="514" y="66"/>
                    </a:lnTo>
                    <a:lnTo>
                      <a:pt x="513" y="66"/>
                    </a:lnTo>
                    <a:lnTo>
                      <a:pt x="513" y="66"/>
                    </a:lnTo>
                    <a:lnTo>
                      <a:pt x="511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09" y="69"/>
                    </a:lnTo>
                    <a:lnTo>
                      <a:pt x="509" y="72"/>
                    </a:lnTo>
                    <a:lnTo>
                      <a:pt x="509" y="72"/>
                    </a:lnTo>
                    <a:lnTo>
                      <a:pt x="509" y="74"/>
                    </a:lnTo>
                    <a:lnTo>
                      <a:pt x="508" y="76"/>
                    </a:lnTo>
                    <a:lnTo>
                      <a:pt x="508" y="77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8" y="74"/>
                    </a:lnTo>
                    <a:lnTo>
                      <a:pt x="506" y="74"/>
                    </a:lnTo>
                    <a:lnTo>
                      <a:pt x="506" y="76"/>
                    </a:lnTo>
                    <a:lnTo>
                      <a:pt x="508" y="76"/>
                    </a:lnTo>
                    <a:lnTo>
                      <a:pt x="506" y="76"/>
                    </a:lnTo>
                    <a:lnTo>
                      <a:pt x="506" y="77"/>
                    </a:lnTo>
                    <a:lnTo>
                      <a:pt x="506" y="77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6" y="74"/>
                    </a:lnTo>
                    <a:lnTo>
                      <a:pt x="506" y="74"/>
                    </a:lnTo>
                    <a:lnTo>
                      <a:pt x="506" y="72"/>
                    </a:lnTo>
                    <a:lnTo>
                      <a:pt x="506" y="72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06" y="69"/>
                    </a:lnTo>
                    <a:lnTo>
                      <a:pt x="506" y="69"/>
                    </a:lnTo>
                    <a:lnTo>
                      <a:pt x="506" y="69"/>
                    </a:lnTo>
                    <a:lnTo>
                      <a:pt x="505" y="71"/>
                    </a:lnTo>
                    <a:lnTo>
                      <a:pt x="503" y="72"/>
                    </a:lnTo>
                    <a:lnTo>
                      <a:pt x="503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0" y="74"/>
                    </a:lnTo>
                    <a:lnTo>
                      <a:pt x="500" y="74"/>
                    </a:lnTo>
                    <a:lnTo>
                      <a:pt x="500" y="76"/>
                    </a:lnTo>
                    <a:lnTo>
                      <a:pt x="500" y="77"/>
                    </a:lnTo>
                    <a:lnTo>
                      <a:pt x="498" y="77"/>
                    </a:lnTo>
                    <a:lnTo>
                      <a:pt x="497" y="79"/>
                    </a:lnTo>
                    <a:lnTo>
                      <a:pt x="497" y="79"/>
                    </a:lnTo>
                    <a:lnTo>
                      <a:pt x="497" y="79"/>
                    </a:lnTo>
                    <a:lnTo>
                      <a:pt x="497" y="80"/>
                    </a:lnTo>
                    <a:lnTo>
                      <a:pt x="497" y="82"/>
                    </a:lnTo>
                    <a:lnTo>
                      <a:pt x="497" y="83"/>
                    </a:lnTo>
                    <a:lnTo>
                      <a:pt x="497" y="85"/>
                    </a:lnTo>
                    <a:lnTo>
                      <a:pt x="495" y="87"/>
                    </a:lnTo>
                    <a:lnTo>
                      <a:pt x="495" y="88"/>
                    </a:lnTo>
                    <a:lnTo>
                      <a:pt x="494" y="90"/>
                    </a:lnTo>
                    <a:lnTo>
                      <a:pt x="494" y="90"/>
                    </a:lnTo>
                    <a:lnTo>
                      <a:pt x="494" y="91"/>
                    </a:lnTo>
                    <a:lnTo>
                      <a:pt x="494" y="93"/>
                    </a:lnTo>
                    <a:lnTo>
                      <a:pt x="494" y="95"/>
                    </a:lnTo>
                    <a:lnTo>
                      <a:pt x="494" y="95"/>
                    </a:lnTo>
                    <a:lnTo>
                      <a:pt x="492" y="98"/>
                    </a:lnTo>
                    <a:lnTo>
                      <a:pt x="492" y="98"/>
                    </a:lnTo>
                    <a:lnTo>
                      <a:pt x="494" y="101"/>
                    </a:lnTo>
                    <a:lnTo>
                      <a:pt x="495" y="104"/>
                    </a:lnTo>
                    <a:lnTo>
                      <a:pt x="495" y="104"/>
                    </a:lnTo>
                    <a:lnTo>
                      <a:pt x="497" y="106"/>
                    </a:lnTo>
                    <a:lnTo>
                      <a:pt x="497" y="109"/>
                    </a:lnTo>
                    <a:lnTo>
                      <a:pt x="497" y="110"/>
                    </a:lnTo>
                    <a:lnTo>
                      <a:pt x="497" y="112"/>
                    </a:lnTo>
                    <a:lnTo>
                      <a:pt x="497" y="115"/>
                    </a:lnTo>
                    <a:lnTo>
                      <a:pt x="497" y="117"/>
                    </a:lnTo>
                    <a:lnTo>
                      <a:pt x="497" y="118"/>
                    </a:lnTo>
                    <a:lnTo>
                      <a:pt x="495" y="121"/>
                    </a:lnTo>
                    <a:lnTo>
                      <a:pt x="495" y="121"/>
                    </a:lnTo>
                    <a:lnTo>
                      <a:pt x="494" y="124"/>
                    </a:lnTo>
                    <a:lnTo>
                      <a:pt x="492" y="126"/>
                    </a:lnTo>
                    <a:lnTo>
                      <a:pt x="492" y="128"/>
                    </a:lnTo>
                    <a:lnTo>
                      <a:pt x="490" y="129"/>
                    </a:lnTo>
                    <a:lnTo>
                      <a:pt x="489" y="129"/>
                    </a:lnTo>
                    <a:lnTo>
                      <a:pt x="486" y="132"/>
                    </a:lnTo>
                    <a:lnTo>
                      <a:pt x="484" y="132"/>
                    </a:lnTo>
                    <a:lnTo>
                      <a:pt x="483" y="132"/>
                    </a:lnTo>
                    <a:lnTo>
                      <a:pt x="481" y="132"/>
                    </a:lnTo>
                    <a:lnTo>
                      <a:pt x="479" y="132"/>
                    </a:lnTo>
                    <a:lnTo>
                      <a:pt x="479" y="131"/>
                    </a:lnTo>
                    <a:lnTo>
                      <a:pt x="479" y="131"/>
                    </a:lnTo>
                    <a:lnTo>
                      <a:pt x="479" y="131"/>
                    </a:lnTo>
                    <a:lnTo>
                      <a:pt x="478" y="131"/>
                    </a:lnTo>
                    <a:lnTo>
                      <a:pt x="478" y="131"/>
                    </a:lnTo>
                    <a:lnTo>
                      <a:pt x="478" y="128"/>
                    </a:lnTo>
                    <a:lnTo>
                      <a:pt x="476" y="126"/>
                    </a:lnTo>
                    <a:lnTo>
                      <a:pt x="476" y="124"/>
                    </a:lnTo>
                    <a:lnTo>
                      <a:pt x="475" y="124"/>
                    </a:lnTo>
                    <a:lnTo>
                      <a:pt x="475" y="123"/>
                    </a:lnTo>
                    <a:lnTo>
                      <a:pt x="475" y="123"/>
                    </a:lnTo>
                    <a:lnTo>
                      <a:pt x="475" y="120"/>
                    </a:lnTo>
                    <a:lnTo>
                      <a:pt x="475" y="117"/>
                    </a:lnTo>
                    <a:lnTo>
                      <a:pt x="475" y="113"/>
                    </a:lnTo>
                    <a:lnTo>
                      <a:pt x="475" y="113"/>
                    </a:lnTo>
                    <a:lnTo>
                      <a:pt x="475" y="112"/>
                    </a:lnTo>
                    <a:lnTo>
                      <a:pt x="475" y="112"/>
                    </a:lnTo>
                    <a:lnTo>
                      <a:pt x="475" y="110"/>
                    </a:lnTo>
                    <a:lnTo>
                      <a:pt x="473" y="109"/>
                    </a:lnTo>
                    <a:lnTo>
                      <a:pt x="473" y="109"/>
                    </a:lnTo>
                    <a:lnTo>
                      <a:pt x="473" y="109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3" y="106"/>
                    </a:lnTo>
                    <a:lnTo>
                      <a:pt x="473" y="106"/>
                    </a:lnTo>
                    <a:lnTo>
                      <a:pt x="473" y="104"/>
                    </a:lnTo>
                    <a:lnTo>
                      <a:pt x="473" y="104"/>
                    </a:lnTo>
                    <a:lnTo>
                      <a:pt x="473" y="102"/>
                    </a:lnTo>
                    <a:lnTo>
                      <a:pt x="475" y="101"/>
                    </a:lnTo>
                    <a:lnTo>
                      <a:pt x="475" y="99"/>
                    </a:lnTo>
                    <a:lnTo>
                      <a:pt x="475" y="99"/>
                    </a:lnTo>
                    <a:lnTo>
                      <a:pt x="475" y="98"/>
                    </a:lnTo>
                    <a:lnTo>
                      <a:pt x="476" y="96"/>
                    </a:lnTo>
                    <a:lnTo>
                      <a:pt x="476" y="96"/>
                    </a:lnTo>
                    <a:lnTo>
                      <a:pt x="476" y="95"/>
                    </a:lnTo>
                    <a:lnTo>
                      <a:pt x="476" y="93"/>
                    </a:lnTo>
                    <a:lnTo>
                      <a:pt x="476" y="93"/>
                    </a:lnTo>
                    <a:lnTo>
                      <a:pt x="476" y="91"/>
                    </a:lnTo>
                    <a:lnTo>
                      <a:pt x="476" y="90"/>
                    </a:lnTo>
                    <a:lnTo>
                      <a:pt x="478" y="88"/>
                    </a:lnTo>
                    <a:lnTo>
                      <a:pt x="478" y="88"/>
                    </a:lnTo>
                    <a:lnTo>
                      <a:pt x="479" y="87"/>
                    </a:lnTo>
                    <a:lnTo>
                      <a:pt x="478" y="85"/>
                    </a:lnTo>
                    <a:lnTo>
                      <a:pt x="478" y="83"/>
                    </a:lnTo>
                    <a:lnTo>
                      <a:pt x="479" y="82"/>
                    </a:lnTo>
                    <a:lnTo>
                      <a:pt x="479" y="80"/>
                    </a:lnTo>
                    <a:lnTo>
                      <a:pt x="481" y="79"/>
                    </a:lnTo>
                    <a:lnTo>
                      <a:pt x="481" y="79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1" y="76"/>
                    </a:lnTo>
                    <a:lnTo>
                      <a:pt x="479" y="76"/>
                    </a:lnTo>
                    <a:lnTo>
                      <a:pt x="479" y="76"/>
                    </a:lnTo>
                    <a:lnTo>
                      <a:pt x="478" y="76"/>
                    </a:lnTo>
                    <a:lnTo>
                      <a:pt x="478" y="76"/>
                    </a:lnTo>
                    <a:lnTo>
                      <a:pt x="478" y="76"/>
                    </a:lnTo>
                    <a:lnTo>
                      <a:pt x="476" y="77"/>
                    </a:lnTo>
                    <a:lnTo>
                      <a:pt x="475" y="79"/>
                    </a:lnTo>
                    <a:lnTo>
                      <a:pt x="475" y="79"/>
                    </a:lnTo>
                    <a:lnTo>
                      <a:pt x="473" y="80"/>
                    </a:lnTo>
                    <a:lnTo>
                      <a:pt x="473" y="80"/>
                    </a:lnTo>
                    <a:lnTo>
                      <a:pt x="473" y="80"/>
                    </a:lnTo>
                    <a:lnTo>
                      <a:pt x="472" y="82"/>
                    </a:lnTo>
                    <a:lnTo>
                      <a:pt x="472" y="80"/>
                    </a:lnTo>
                    <a:lnTo>
                      <a:pt x="472" y="80"/>
                    </a:lnTo>
                    <a:lnTo>
                      <a:pt x="472" y="79"/>
                    </a:lnTo>
                    <a:lnTo>
                      <a:pt x="472" y="77"/>
                    </a:lnTo>
                    <a:lnTo>
                      <a:pt x="473" y="76"/>
                    </a:lnTo>
                    <a:lnTo>
                      <a:pt x="473" y="76"/>
                    </a:lnTo>
                    <a:lnTo>
                      <a:pt x="475" y="74"/>
                    </a:lnTo>
                    <a:lnTo>
                      <a:pt x="476" y="74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8" y="71"/>
                    </a:lnTo>
                    <a:lnTo>
                      <a:pt x="478" y="71"/>
                    </a:lnTo>
                    <a:lnTo>
                      <a:pt x="478" y="69"/>
                    </a:lnTo>
                    <a:lnTo>
                      <a:pt x="479" y="69"/>
                    </a:lnTo>
                    <a:lnTo>
                      <a:pt x="481" y="66"/>
                    </a:lnTo>
                    <a:lnTo>
                      <a:pt x="481" y="65"/>
                    </a:lnTo>
                    <a:lnTo>
                      <a:pt x="483" y="63"/>
                    </a:lnTo>
                    <a:lnTo>
                      <a:pt x="484" y="61"/>
                    </a:lnTo>
                    <a:lnTo>
                      <a:pt x="484" y="61"/>
                    </a:lnTo>
                    <a:lnTo>
                      <a:pt x="484" y="60"/>
                    </a:lnTo>
                    <a:lnTo>
                      <a:pt x="486" y="58"/>
                    </a:lnTo>
                    <a:lnTo>
                      <a:pt x="486" y="57"/>
                    </a:lnTo>
                    <a:lnTo>
                      <a:pt x="486" y="57"/>
                    </a:lnTo>
                    <a:lnTo>
                      <a:pt x="486" y="57"/>
                    </a:lnTo>
                    <a:lnTo>
                      <a:pt x="486" y="58"/>
                    </a:lnTo>
                    <a:lnTo>
                      <a:pt x="486" y="60"/>
                    </a:lnTo>
                    <a:lnTo>
                      <a:pt x="486" y="60"/>
                    </a:lnTo>
                    <a:lnTo>
                      <a:pt x="487" y="61"/>
                    </a:lnTo>
                    <a:lnTo>
                      <a:pt x="487" y="60"/>
                    </a:lnTo>
                    <a:lnTo>
                      <a:pt x="489" y="60"/>
                    </a:lnTo>
                    <a:lnTo>
                      <a:pt x="489" y="58"/>
                    </a:lnTo>
                    <a:lnTo>
                      <a:pt x="489" y="58"/>
                    </a:lnTo>
                    <a:lnTo>
                      <a:pt x="490" y="58"/>
                    </a:lnTo>
                    <a:lnTo>
                      <a:pt x="490" y="58"/>
                    </a:lnTo>
                    <a:lnTo>
                      <a:pt x="492" y="58"/>
                    </a:lnTo>
                    <a:lnTo>
                      <a:pt x="492" y="57"/>
                    </a:lnTo>
                    <a:lnTo>
                      <a:pt x="492" y="58"/>
                    </a:lnTo>
                    <a:lnTo>
                      <a:pt x="492" y="58"/>
                    </a:lnTo>
                    <a:lnTo>
                      <a:pt x="492" y="60"/>
                    </a:lnTo>
                    <a:lnTo>
                      <a:pt x="492" y="60"/>
                    </a:lnTo>
                    <a:lnTo>
                      <a:pt x="490" y="60"/>
                    </a:lnTo>
                    <a:lnTo>
                      <a:pt x="490" y="61"/>
                    </a:lnTo>
                    <a:lnTo>
                      <a:pt x="490" y="61"/>
                    </a:lnTo>
                    <a:lnTo>
                      <a:pt x="490" y="61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4" y="60"/>
                    </a:lnTo>
                    <a:lnTo>
                      <a:pt x="495" y="58"/>
                    </a:lnTo>
                    <a:lnTo>
                      <a:pt x="495" y="58"/>
                    </a:lnTo>
                    <a:lnTo>
                      <a:pt x="495" y="58"/>
                    </a:lnTo>
                    <a:lnTo>
                      <a:pt x="497" y="57"/>
                    </a:lnTo>
                    <a:lnTo>
                      <a:pt x="497" y="57"/>
                    </a:lnTo>
                    <a:lnTo>
                      <a:pt x="498" y="57"/>
                    </a:lnTo>
                    <a:lnTo>
                      <a:pt x="500" y="57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3" y="55"/>
                    </a:lnTo>
                    <a:lnTo>
                      <a:pt x="505" y="55"/>
                    </a:lnTo>
                    <a:lnTo>
                      <a:pt x="506" y="55"/>
                    </a:lnTo>
                    <a:lnTo>
                      <a:pt x="506" y="54"/>
                    </a:lnTo>
                    <a:lnTo>
                      <a:pt x="508" y="54"/>
                    </a:lnTo>
                    <a:lnTo>
                      <a:pt x="509" y="54"/>
                    </a:lnTo>
                    <a:lnTo>
                      <a:pt x="511" y="54"/>
                    </a:lnTo>
                    <a:lnTo>
                      <a:pt x="514" y="55"/>
                    </a:lnTo>
                    <a:lnTo>
                      <a:pt x="516" y="55"/>
                    </a:lnTo>
                    <a:lnTo>
                      <a:pt x="517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8"/>
                    </a:lnTo>
                    <a:lnTo>
                      <a:pt x="519" y="57"/>
                    </a:lnTo>
                    <a:lnTo>
                      <a:pt x="519" y="57"/>
                    </a:lnTo>
                    <a:lnTo>
                      <a:pt x="519" y="57"/>
                    </a:lnTo>
                    <a:lnTo>
                      <a:pt x="520" y="55"/>
                    </a:lnTo>
                    <a:lnTo>
                      <a:pt x="520" y="55"/>
                    </a:lnTo>
                    <a:lnTo>
                      <a:pt x="520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4" y="55"/>
                    </a:lnTo>
                    <a:lnTo>
                      <a:pt x="525" y="55"/>
                    </a:lnTo>
                    <a:lnTo>
                      <a:pt x="530" y="57"/>
                    </a:lnTo>
                    <a:lnTo>
                      <a:pt x="530" y="57"/>
                    </a:lnTo>
                    <a:lnTo>
                      <a:pt x="531" y="55"/>
                    </a:lnTo>
                    <a:lnTo>
                      <a:pt x="531" y="55"/>
                    </a:lnTo>
                    <a:lnTo>
                      <a:pt x="530" y="55"/>
                    </a:lnTo>
                    <a:lnTo>
                      <a:pt x="530" y="54"/>
                    </a:lnTo>
                    <a:lnTo>
                      <a:pt x="528" y="54"/>
                    </a:lnTo>
                    <a:lnTo>
                      <a:pt x="528" y="54"/>
                    </a:lnTo>
                    <a:lnTo>
                      <a:pt x="528" y="54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27" y="52"/>
                    </a:lnTo>
                    <a:lnTo>
                      <a:pt x="525" y="52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0"/>
                    </a:lnTo>
                    <a:lnTo>
                      <a:pt x="527" y="50"/>
                    </a:lnTo>
                    <a:lnTo>
                      <a:pt x="527" y="49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4" y="46"/>
                    </a:lnTo>
                    <a:lnTo>
                      <a:pt x="524" y="46"/>
                    </a:lnTo>
                    <a:lnTo>
                      <a:pt x="524" y="47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0" y="47"/>
                    </a:lnTo>
                    <a:lnTo>
                      <a:pt x="520" y="47"/>
                    </a:lnTo>
                    <a:lnTo>
                      <a:pt x="519" y="47"/>
                    </a:lnTo>
                    <a:lnTo>
                      <a:pt x="519" y="47"/>
                    </a:lnTo>
                    <a:lnTo>
                      <a:pt x="517" y="47"/>
                    </a:lnTo>
                    <a:lnTo>
                      <a:pt x="516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14" y="44"/>
                    </a:lnTo>
                    <a:lnTo>
                      <a:pt x="514" y="43"/>
                    </a:lnTo>
                    <a:lnTo>
                      <a:pt x="516" y="43"/>
                    </a:lnTo>
                    <a:lnTo>
                      <a:pt x="516" y="41"/>
                    </a:lnTo>
                    <a:lnTo>
                      <a:pt x="514" y="41"/>
                    </a:lnTo>
                    <a:lnTo>
                      <a:pt x="513" y="41"/>
                    </a:lnTo>
                    <a:lnTo>
                      <a:pt x="511" y="43"/>
                    </a:lnTo>
                    <a:lnTo>
                      <a:pt x="509" y="43"/>
                    </a:lnTo>
                    <a:lnTo>
                      <a:pt x="506" y="43"/>
                    </a:lnTo>
                    <a:lnTo>
                      <a:pt x="503" y="43"/>
                    </a:lnTo>
                    <a:lnTo>
                      <a:pt x="502" y="43"/>
                    </a:lnTo>
                    <a:lnTo>
                      <a:pt x="498" y="43"/>
                    </a:lnTo>
                    <a:lnTo>
                      <a:pt x="498" y="43"/>
                    </a:lnTo>
                    <a:lnTo>
                      <a:pt x="497" y="44"/>
                    </a:lnTo>
                    <a:lnTo>
                      <a:pt x="495" y="44"/>
                    </a:lnTo>
                    <a:lnTo>
                      <a:pt x="494" y="46"/>
                    </a:lnTo>
                    <a:lnTo>
                      <a:pt x="492" y="47"/>
                    </a:lnTo>
                    <a:lnTo>
                      <a:pt x="490" y="47"/>
                    </a:lnTo>
                    <a:lnTo>
                      <a:pt x="490" y="47"/>
                    </a:lnTo>
                    <a:lnTo>
                      <a:pt x="490" y="47"/>
                    </a:lnTo>
                    <a:lnTo>
                      <a:pt x="489" y="47"/>
                    </a:lnTo>
                    <a:lnTo>
                      <a:pt x="489" y="47"/>
                    </a:lnTo>
                    <a:lnTo>
                      <a:pt x="487" y="47"/>
                    </a:lnTo>
                    <a:lnTo>
                      <a:pt x="486" y="46"/>
                    </a:lnTo>
                    <a:lnTo>
                      <a:pt x="486" y="46"/>
                    </a:lnTo>
                    <a:lnTo>
                      <a:pt x="484" y="46"/>
                    </a:lnTo>
                    <a:lnTo>
                      <a:pt x="484" y="46"/>
                    </a:lnTo>
                    <a:lnTo>
                      <a:pt x="481" y="46"/>
                    </a:lnTo>
                    <a:lnTo>
                      <a:pt x="481" y="46"/>
                    </a:lnTo>
                    <a:lnTo>
                      <a:pt x="481" y="44"/>
                    </a:lnTo>
                    <a:lnTo>
                      <a:pt x="479" y="44"/>
                    </a:lnTo>
                    <a:lnTo>
                      <a:pt x="479" y="44"/>
                    </a:lnTo>
                    <a:lnTo>
                      <a:pt x="479" y="43"/>
                    </a:lnTo>
                    <a:lnTo>
                      <a:pt x="476" y="41"/>
                    </a:lnTo>
                    <a:lnTo>
                      <a:pt x="476" y="39"/>
                    </a:lnTo>
                    <a:lnTo>
                      <a:pt x="475" y="39"/>
                    </a:lnTo>
                    <a:lnTo>
                      <a:pt x="473" y="39"/>
                    </a:lnTo>
                    <a:lnTo>
                      <a:pt x="470" y="38"/>
                    </a:lnTo>
                    <a:lnTo>
                      <a:pt x="468" y="38"/>
                    </a:lnTo>
                    <a:lnTo>
                      <a:pt x="468" y="38"/>
                    </a:lnTo>
                    <a:lnTo>
                      <a:pt x="467" y="39"/>
                    </a:lnTo>
                    <a:lnTo>
                      <a:pt x="465" y="39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41"/>
                    </a:lnTo>
                    <a:lnTo>
                      <a:pt x="465" y="39"/>
                    </a:lnTo>
                    <a:lnTo>
                      <a:pt x="465" y="38"/>
                    </a:lnTo>
                    <a:lnTo>
                      <a:pt x="465" y="38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5"/>
                    </a:lnTo>
                    <a:lnTo>
                      <a:pt x="462" y="35"/>
                    </a:lnTo>
                    <a:lnTo>
                      <a:pt x="462" y="33"/>
                    </a:lnTo>
                    <a:lnTo>
                      <a:pt x="462" y="33"/>
                    </a:lnTo>
                    <a:lnTo>
                      <a:pt x="462" y="33"/>
                    </a:lnTo>
                    <a:lnTo>
                      <a:pt x="461" y="33"/>
                    </a:lnTo>
                    <a:lnTo>
                      <a:pt x="459" y="35"/>
                    </a:lnTo>
                    <a:lnTo>
                      <a:pt x="459" y="36"/>
                    </a:lnTo>
                    <a:lnTo>
                      <a:pt x="457" y="36"/>
                    </a:lnTo>
                    <a:lnTo>
                      <a:pt x="457" y="36"/>
                    </a:lnTo>
                    <a:lnTo>
                      <a:pt x="456" y="38"/>
                    </a:lnTo>
                    <a:lnTo>
                      <a:pt x="454" y="38"/>
                    </a:lnTo>
                    <a:lnTo>
                      <a:pt x="453" y="39"/>
                    </a:lnTo>
                    <a:lnTo>
                      <a:pt x="453" y="39"/>
                    </a:lnTo>
                    <a:lnTo>
                      <a:pt x="449" y="39"/>
                    </a:lnTo>
                    <a:lnTo>
                      <a:pt x="448" y="41"/>
                    </a:lnTo>
                    <a:lnTo>
                      <a:pt x="445" y="41"/>
                    </a:lnTo>
                    <a:lnTo>
                      <a:pt x="443" y="43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5" y="44"/>
                    </a:lnTo>
                    <a:lnTo>
                      <a:pt x="435" y="44"/>
                    </a:lnTo>
                    <a:lnTo>
                      <a:pt x="434" y="44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29" y="44"/>
                    </a:lnTo>
                    <a:lnTo>
                      <a:pt x="429" y="44"/>
                    </a:lnTo>
                    <a:lnTo>
                      <a:pt x="431" y="43"/>
                    </a:lnTo>
                    <a:lnTo>
                      <a:pt x="431" y="43"/>
                    </a:lnTo>
                    <a:lnTo>
                      <a:pt x="431" y="41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2" y="39"/>
                    </a:lnTo>
                    <a:lnTo>
                      <a:pt x="432" y="38"/>
                    </a:lnTo>
                    <a:lnTo>
                      <a:pt x="431" y="38"/>
                    </a:lnTo>
                    <a:lnTo>
                      <a:pt x="431" y="38"/>
                    </a:lnTo>
                    <a:lnTo>
                      <a:pt x="429" y="38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6" y="39"/>
                    </a:lnTo>
                    <a:lnTo>
                      <a:pt x="423" y="41"/>
                    </a:lnTo>
                    <a:lnTo>
                      <a:pt x="421" y="41"/>
                    </a:lnTo>
                    <a:lnTo>
                      <a:pt x="416" y="43"/>
                    </a:lnTo>
                    <a:lnTo>
                      <a:pt x="415" y="43"/>
                    </a:lnTo>
                    <a:lnTo>
                      <a:pt x="413" y="43"/>
                    </a:lnTo>
                    <a:lnTo>
                      <a:pt x="413" y="43"/>
                    </a:lnTo>
                    <a:lnTo>
                      <a:pt x="412" y="41"/>
                    </a:lnTo>
                    <a:lnTo>
                      <a:pt x="412" y="41"/>
                    </a:lnTo>
                    <a:lnTo>
                      <a:pt x="413" y="41"/>
                    </a:lnTo>
                    <a:lnTo>
                      <a:pt x="420" y="36"/>
                    </a:lnTo>
                    <a:lnTo>
                      <a:pt x="423" y="33"/>
                    </a:lnTo>
                    <a:lnTo>
                      <a:pt x="429" y="28"/>
                    </a:lnTo>
                    <a:lnTo>
                      <a:pt x="431" y="27"/>
                    </a:lnTo>
                    <a:lnTo>
                      <a:pt x="434" y="25"/>
                    </a:lnTo>
                    <a:lnTo>
                      <a:pt x="440" y="24"/>
                    </a:lnTo>
                    <a:lnTo>
                      <a:pt x="443" y="22"/>
                    </a:lnTo>
                    <a:lnTo>
                      <a:pt x="445" y="20"/>
                    </a:lnTo>
                    <a:lnTo>
                      <a:pt x="446" y="20"/>
                    </a:lnTo>
                    <a:lnTo>
                      <a:pt x="448" y="19"/>
                    </a:lnTo>
                    <a:lnTo>
                      <a:pt x="448" y="19"/>
                    </a:lnTo>
                    <a:lnTo>
                      <a:pt x="448" y="19"/>
                    </a:lnTo>
                    <a:lnTo>
                      <a:pt x="449" y="19"/>
                    </a:lnTo>
                    <a:lnTo>
                      <a:pt x="451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6"/>
                    </a:lnTo>
                    <a:lnTo>
                      <a:pt x="453" y="16"/>
                    </a:lnTo>
                    <a:lnTo>
                      <a:pt x="454" y="14"/>
                    </a:lnTo>
                    <a:lnTo>
                      <a:pt x="454" y="13"/>
                    </a:lnTo>
                    <a:lnTo>
                      <a:pt x="454" y="13"/>
                    </a:lnTo>
                    <a:lnTo>
                      <a:pt x="454" y="13"/>
                    </a:lnTo>
                    <a:lnTo>
                      <a:pt x="454" y="11"/>
                    </a:lnTo>
                    <a:lnTo>
                      <a:pt x="454" y="11"/>
                    </a:lnTo>
                    <a:lnTo>
                      <a:pt x="456" y="9"/>
                    </a:lnTo>
                    <a:lnTo>
                      <a:pt x="461" y="8"/>
                    </a:lnTo>
                    <a:lnTo>
                      <a:pt x="461" y="8"/>
                    </a:lnTo>
                    <a:lnTo>
                      <a:pt x="461" y="9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7" y="13"/>
                    </a:lnTo>
                    <a:lnTo>
                      <a:pt x="459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1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9"/>
                    </a:lnTo>
                    <a:lnTo>
                      <a:pt x="462" y="8"/>
                    </a:lnTo>
                    <a:lnTo>
                      <a:pt x="464" y="8"/>
                    </a:lnTo>
                    <a:lnTo>
                      <a:pt x="464" y="8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3"/>
                    </a:lnTo>
                    <a:lnTo>
                      <a:pt x="465" y="3"/>
                    </a:lnTo>
                    <a:lnTo>
                      <a:pt x="465" y="3"/>
                    </a:lnTo>
                    <a:lnTo>
                      <a:pt x="467" y="3"/>
                    </a:lnTo>
                    <a:lnTo>
                      <a:pt x="467" y="5"/>
                    </a:lnTo>
                    <a:lnTo>
                      <a:pt x="467" y="5"/>
                    </a:lnTo>
                    <a:lnTo>
                      <a:pt x="467" y="6"/>
                    </a:lnTo>
                    <a:lnTo>
                      <a:pt x="465" y="6"/>
                    </a:lnTo>
                    <a:lnTo>
                      <a:pt x="464" y="9"/>
                    </a:lnTo>
                    <a:lnTo>
                      <a:pt x="464" y="9"/>
                    </a:lnTo>
                    <a:lnTo>
                      <a:pt x="464" y="9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8"/>
                    </a:lnTo>
                    <a:lnTo>
                      <a:pt x="465" y="8"/>
                    </a:lnTo>
                    <a:lnTo>
                      <a:pt x="465" y="9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8" y="8"/>
                    </a:lnTo>
                    <a:lnTo>
                      <a:pt x="468" y="8"/>
                    </a:lnTo>
                    <a:lnTo>
                      <a:pt x="470" y="6"/>
                    </a:lnTo>
                    <a:lnTo>
                      <a:pt x="470" y="5"/>
                    </a:lnTo>
                    <a:lnTo>
                      <a:pt x="470" y="5"/>
                    </a:lnTo>
                    <a:lnTo>
                      <a:pt x="470" y="3"/>
                    </a:lnTo>
                    <a:lnTo>
                      <a:pt x="468" y="3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8" y="0"/>
                    </a:lnTo>
                    <a:lnTo>
                      <a:pt x="468" y="2"/>
                    </a:lnTo>
                    <a:lnTo>
                      <a:pt x="470" y="2"/>
                    </a:lnTo>
                    <a:lnTo>
                      <a:pt x="470" y="0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solidFill>
                  <a:srgbClr val="2C2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740" name="Round Diagonal Corner of Rectangle 739">
              <a:extLst>
                <a:ext uri="{FF2B5EF4-FFF2-40B4-BE49-F238E27FC236}">
                  <a16:creationId xmlns:a16="http://schemas.microsoft.com/office/drawing/2014/main" id="{0647AEBB-1051-1D4C-8B21-D4FD9B80E5E8}"/>
                </a:ext>
              </a:extLst>
            </p:cNvPr>
            <p:cNvSpPr/>
            <p:nvPr/>
          </p:nvSpPr>
          <p:spPr>
            <a:xfrm>
              <a:off x="1916844" y="1299430"/>
              <a:ext cx="2268000" cy="288000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FF8D02"/>
                </a:gs>
                <a:gs pos="100000">
                  <a:srgbClr val="FFC00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tx1"/>
                  </a:solidFill>
                  <a:latin typeface="+mj-lt"/>
                </a:rPr>
                <a:t>COUNTRY COVERAGE</a:t>
              </a:r>
              <a:endParaRPr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230BB466-1567-6E4C-8DF1-97E84B2924DA}"/>
                </a:ext>
              </a:extLst>
            </p:cNvPr>
            <p:cNvSpPr/>
            <p:nvPr/>
          </p:nvSpPr>
          <p:spPr>
            <a:xfrm>
              <a:off x="484350" y="2078278"/>
              <a:ext cx="2268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3600" b="1" dirty="0">
                  <a:solidFill>
                    <a:srgbClr val="2C2D44"/>
                  </a:solidFill>
                </a:rPr>
                <a:t>62% </a:t>
              </a:r>
            </a:p>
            <a:p>
              <a:pPr algn="ctr"/>
              <a:endParaRPr lang="en-IE" sz="900" b="1" dirty="0">
                <a:solidFill>
                  <a:srgbClr val="2C2D44"/>
                </a:solidFill>
              </a:endParaRPr>
            </a:p>
            <a:p>
              <a:pPr algn="ctr"/>
              <a:r>
                <a:rPr lang="en-IE" dirty="0"/>
                <a:t>Presence in 11 countries or more</a:t>
              </a:r>
              <a:endParaRPr dirty="0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4BC8491E-6A4F-604B-95AD-91AF7F7408A2}"/>
                </a:ext>
              </a:extLst>
            </p:cNvPr>
            <p:cNvSpPr/>
            <p:nvPr/>
          </p:nvSpPr>
          <p:spPr>
            <a:xfrm rot="10800000">
              <a:off x="1204762" y="2666450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649365-AB04-294F-810F-AFB3D32B97BE}"/>
              </a:ext>
            </a:extLst>
          </p:cNvPr>
          <p:cNvGrpSpPr/>
          <p:nvPr/>
        </p:nvGrpSpPr>
        <p:grpSpPr>
          <a:xfrm>
            <a:off x="6368717" y="1224304"/>
            <a:ext cx="5221216" cy="2629275"/>
            <a:chOff x="6368717" y="1224304"/>
            <a:chExt cx="5221216" cy="26292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6E335D-3990-264A-91D0-A62DF6673A36}"/>
                </a:ext>
              </a:extLst>
            </p:cNvPr>
            <p:cNvGrpSpPr/>
            <p:nvPr/>
          </p:nvGrpSpPr>
          <p:grpSpPr>
            <a:xfrm>
              <a:off x="6368717" y="1224304"/>
              <a:ext cx="5221216" cy="2548490"/>
              <a:chOff x="6368717" y="1224304"/>
              <a:chExt cx="5221216" cy="2548490"/>
            </a:xfrm>
          </p:grpSpPr>
          <p:sp>
            <p:nvSpPr>
              <p:cNvPr id="6" name="Round Diagonal Corner of Rectangle 5">
                <a:extLst>
                  <a:ext uri="{FF2B5EF4-FFF2-40B4-BE49-F238E27FC236}">
                    <a16:creationId xmlns:a16="http://schemas.microsoft.com/office/drawing/2014/main" id="{D3554020-FDCE-2D4C-BBD4-08F319BE4946}"/>
                  </a:ext>
                </a:extLst>
              </p:cNvPr>
              <p:cNvSpPr/>
              <p:nvPr/>
            </p:nvSpPr>
            <p:spPr>
              <a:xfrm>
                <a:off x="6368717" y="1224304"/>
                <a:ext cx="5221216" cy="2548490"/>
              </a:xfrm>
              <a:prstGeom prst="round2DiagRect">
                <a:avLst>
                  <a:gd name="adj1" fmla="val 13095"/>
                  <a:gd name="adj2" fmla="val 0"/>
                </a:avLst>
              </a:prstGeom>
              <a:solidFill>
                <a:srgbClr val="E5EDF0"/>
              </a:solidFill>
              <a:ln>
                <a:solidFill>
                  <a:srgbClr val="E5E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FEA43F-5526-8D4A-ADC0-4E32C902B9C0}"/>
                  </a:ext>
                </a:extLst>
              </p:cNvPr>
              <p:cNvSpPr/>
              <p:nvPr/>
            </p:nvSpPr>
            <p:spPr>
              <a:xfrm>
                <a:off x="8989454" y="1815813"/>
                <a:ext cx="2600477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3600" b="1" dirty="0"/>
                  <a:t>55% </a:t>
                </a:r>
              </a:p>
              <a:p>
                <a:pPr lvl="0" algn="ctr"/>
                <a:endParaRPr lang="en-GB" sz="1000" dirty="0"/>
              </a:p>
              <a:p>
                <a:pPr lvl="0" algn="ctr"/>
                <a:r>
                  <a:rPr lang="en-GB" dirty="0"/>
                  <a:t>represented organizations of over 2,500 employees </a:t>
                </a:r>
                <a:endParaRPr lang="en-IE" sz="16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992801-E24B-414F-824F-EB4B1FBA3870}"/>
                  </a:ext>
                </a:extLst>
              </p:cNvPr>
              <p:cNvSpPr/>
              <p:nvPr/>
            </p:nvSpPr>
            <p:spPr>
              <a:xfrm rot="10800000">
                <a:off x="9920246" y="2369045"/>
                <a:ext cx="720000" cy="72000"/>
              </a:xfrm>
              <a:prstGeom prst="rect">
                <a:avLst/>
              </a:prstGeom>
              <a:gradFill>
                <a:gsLst>
                  <a:gs pos="100000">
                    <a:srgbClr val="FFC009"/>
                  </a:gs>
                  <a:gs pos="0">
                    <a:srgbClr val="FF8D02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67" name="Round Diagonal Corner of Rectangle 66">
              <a:extLst>
                <a:ext uri="{FF2B5EF4-FFF2-40B4-BE49-F238E27FC236}">
                  <a16:creationId xmlns:a16="http://schemas.microsoft.com/office/drawing/2014/main" id="{3CC029CD-4597-D745-A243-A391B68DFADA}"/>
                </a:ext>
              </a:extLst>
            </p:cNvPr>
            <p:cNvSpPr/>
            <p:nvPr/>
          </p:nvSpPr>
          <p:spPr>
            <a:xfrm>
              <a:off x="7928642" y="1318064"/>
              <a:ext cx="2268000" cy="288933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rgbClr val="62C3E2"/>
                </a:gs>
                <a:gs pos="0">
                  <a:srgbClr val="3390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</a:rPr>
                <a:t>ORGANIZATION SIZE</a:t>
              </a:r>
              <a:endParaRPr sz="16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endParaRPr>
            </a:p>
          </p:txBody>
        </p:sp>
        <p:graphicFrame>
          <p:nvGraphicFramePr>
            <p:cNvPr id="739" name="Chart 738">
              <a:extLst>
                <a:ext uri="{FF2B5EF4-FFF2-40B4-BE49-F238E27FC236}">
                  <a16:creationId xmlns:a16="http://schemas.microsoft.com/office/drawing/2014/main" id="{9F3B1307-D122-BF4F-A8BF-7F4A76ED4D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9202754"/>
                </p:ext>
              </p:extLst>
            </p:nvPr>
          </p:nvGraphicFramePr>
          <p:xfrm>
            <a:off x="6368717" y="1587430"/>
            <a:ext cx="3143615" cy="2266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4" name="Graphic 13" descr="Group of people outline">
              <a:extLst>
                <a:ext uri="{FF2B5EF4-FFF2-40B4-BE49-F238E27FC236}">
                  <a16:creationId xmlns:a16="http://schemas.microsoft.com/office/drawing/2014/main" id="{2B0D86EE-6062-C748-889A-2753946B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83324" y="2217680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55FB98-C7B4-5B44-A61B-010AA31F8FCE}"/>
              </a:ext>
            </a:extLst>
          </p:cNvPr>
          <p:cNvGrpSpPr/>
          <p:nvPr/>
        </p:nvGrpSpPr>
        <p:grpSpPr>
          <a:xfrm>
            <a:off x="6368717" y="3911845"/>
            <a:ext cx="5221216" cy="2548490"/>
            <a:chOff x="6368717" y="3911845"/>
            <a:chExt cx="5221216" cy="2548490"/>
          </a:xfrm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4B461F1D-2D89-E448-91FA-C4297E0E357F}"/>
                </a:ext>
              </a:extLst>
            </p:cNvPr>
            <p:cNvSpPr/>
            <p:nvPr/>
          </p:nvSpPr>
          <p:spPr>
            <a:xfrm>
              <a:off x="6368717" y="3911845"/>
              <a:ext cx="5221216" cy="2548490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897021-2F77-5843-B9B4-0EE012433893}"/>
                </a:ext>
              </a:extLst>
            </p:cNvPr>
            <p:cNvGrpSpPr/>
            <p:nvPr/>
          </p:nvGrpSpPr>
          <p:grpSpPr>
            <a:xfrm>
              <a:off x="6606763" y="4686210"/>
              <a:ext cx="2910769" cy="1680118"/>
              <a:chOff x="6486027" y="4365018"/>
              <a:chExt cx="3433223" cy="198167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3350FB-FDA7-E74B-A73A-64909D976390}"/>
                  </a:ext>
                </a:extLst>
              </p:cNvPr>
              <p:cNvSpPr/>
              <p:nvPr/>
            </p:nvSpPr>
            <p:spPr>
              <a:xfrm>
                <a:off x="6545168" y="4495797"/>
                <a:ext cx="1008000" cy="1850900"/>
              </a:xfrm>
              <a:prstGeom prst="rect">
                <a:avLst/>
              </a:prstGeom>
              <a:solidFill>
                <a:srgbClr val="FEBD11"/>
              </a:solidFill>
              <a:ln>
                <a:solidFill>
                  <a:srgbClr val="FEBD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C3E278-4C3C-0249-A607-CF3D976835AE}"/>
                  </a:ext>
                </a:extLst>
              </p:cNvPr>
              <p:cNvSpPr/>
              <p:nvPr/>
            </p:nvSpPr>
            <p:spPr>
              <a:xfrm>
                <a:off x="7716022" y="4604988"/>
                <a:ext cx="1008000" cy="1740924"/>
              </a:xfrm>
              <a:prstGeom prst="rect">
                <a:avLst/>
              </a:prstGeom>
              <a:solidFill>
                <a:srgbClr val="2C2D44"/>
              </a:solidFill>
              <a:ln>
                <a:solidFill>
                  <a:srgbClr val="2C2D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AA5A913-BEBD-144F-A1AD-80BC3C5101AD}"/>
                  </a:ext>
                </a:extLst>
              </p:cNvPr>
              <p:cNvSpPr/>
              <p:nvPr/>
            </p:nvSpPr>
            <p:spPr>
              <a:xfrm>
                <a:off x="7648807" y="4458706"/>
                <a:ext cx="1166956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44%</a:t>
                </a:r>
                <a:endParaRPr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A1E4E3A-E462-254C-B52A-4E59499B1BE4}"/>
                  </a:ext>
                </a:extLst>
              </p:cNvPr>
              <p:cNvSpPr/>
              <p:nvPr/>
            </p:nvSpPr>
            <p:spPr>
              <a:xfrm>
                <a:off x="6486027" y="4365018"/>
                <a:ext cx="1166956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2C2D44"/>
                    </a:solidFill>
                  </a:rPr>
                  <a:t>45%</a:t>
                </a:r>
                <a:endParaRPr sz="3600" b="1" dirty="0">
                  <a:solidFill>
                    <a:srgbClr val="2C2D44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B6559BD-8E3D-1341-A542-D484ADCE4670}"/>
                  </a:ext>
                </a:extLst>
              </p:cNvPr>
              <p:cNvSpPr/>
              <p:nvPr/>
            </p:nvSpPr>
            <p:spPr>
              <a:xfrm>
                <a:off x="7650704" y="5071613"/>
                <a:ext cx="10777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HR</a:t>
                </a:r>
                <a:endParaRPr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6FAF65-2E2D-9B4A-A5B4-1B15B5ACB6B8}"/>
                  </a:ext>
                </a:extLst>
              </p:cNvPr>
              <p:cNvSpPr/>
              <p:nvPr/>
            </p:nvSpPr>
            <p:spPr>
              <a:xfrm>
                <a:off x="6486027" y="5055028"/>
                <a:ext cx="10777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FINANCE</a:t>
                </a:r>
                <a:endParaRPr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CAF934-93D9-284E-94C1-8E5739165E15}"/>
                  </a:ext>
                </a:extLst>
              </p:cNvPr>
              <p:cNvSpPr/>
              <p:nvPr/>
            </p:nvSpPr>
            <p:spPr>
              <a:xfrm>
                <a:off x="8887879" y="6114179"/>
                <a:ext cx="1008000" cy="231853"/>
              </a:xfrm>
              <a:prstGeom prst="rect">
                <a:avLst/>
              </a:prstGeom>
              <a:solidFill>
                <a:srgbClr val="68737A"/>
              </a:solidFill>
              <a:ln>
                <a:solidFill>
                  <a:srgbClr val="6873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7CD7056-8547-B94A-B710-4A3347BA8AA1}"/>
                  </a:ext>
                </a:extLst>
              </p:cNvPr>
              <p:cNvSpPr/>
              <p:nvPr/>
            </p:nvSpPr>
            <p:spPr>
              <a:xfrm>
                <a:off x="8929769" y="5440695"/>
                <a:ext cx="890910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68737A"/>
                    </a:solidFill>
                  </a:rPr>
                  <a:t>1%</a:t>
                </a:r>
                <a:endParaRPr sz="3600" b="1" dirty="0">
                  <a:solidFill>
                    <a:srgbClr val="68737A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9EA87F3-4083-A44F-AFC5-D5605EB1C82A}"/>
                  </a:ext>
                </a:extLst>
              </p:cNvPr>
              <p:cNvSpPr/>
              <p:nvPr/>
            </p:nvSpPr>
            <p:spPr>
              <a:xfrm>
                <a:off x="8841504" y="6038919"/>
                <a:ext cx="10777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OTHER</a:t>
                </a:r>
                <a:endParaRPr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Round Diagonal Corner of Rectangle 63">
              <a:extLst>
                <a:ext uri="{FF2B5EF4-FFF2-40B4-BE49-F238E27FC236}">
                  <a16:creationId xmlns:a16="http://schemas.microsoft.com/office/drawing/2014/main" id="{E66C788C-2D33-DF42-81EF-E2A75513F411}"/>
                </a:ext>
              </a:extLst>
            </p:cNvPr>
            <p:cNvSpPr/>
            <p:nvPr/>
          </p:nvSpPr>
          <p:spPr>
            <a:xfrm>
              <a:off x="7928642" y="3993438"/>
              <a:ext cx="2268000" cy="288000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FF8D02"/>
                </a:gs>
                <a:gs pos="100000">
                  <a:srgbClr val="FFC00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tx1"/>
                  </a:solidFill>
                  <a:latin typeface="+mj-lt"/>
                </a:rPr>
                <a:t>REPORTING LINE</a:t>
              </a:r>
              <a:endParaRPr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0D9E5E-BB44-1543-9C70-2B8D7EB967A2}"/>
                </a:ext>
              </a:extLst>
            </p:cNvPr>
            <p:cNvSpPr/>
            <p:nvPr/>
          </p:nvSpPr>
          <p:spPr>
            <a:xfrm>
              <a:off x="9758151" y="4469767"/>
              <a:ext cx="1584584" cy="1564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8" name="Graphic 17" descr="Cycle with people outline">
              <a:extLst>
                <a:ext uri="{FF2B5EF4-FFF2-40B4-BE49-F238E27FC236}">
                  <a16:creationId xmlns:a16="http://schemas.microsoft.com/office/drawing/2014/main" id="{110560D4-82AA-5A46-AABA-149C5101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4443" y="4663940"/>
              <a:ext cx="1152000" cy="1152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059C1C-CC30-B242-9806-83D7E44A1C4C}"/>
              </a:ext>
            </a:extLst>
          </p:cNvPr>
          <p:cNvGrpSpPr/>
          <p:nvPr/>
        </p:nvGrpSpPr>
        <p:grpSpPr>
          <a:xfrm>
            <a:off x="602069" y="3911845"/>
            <a:ext cx="5338526" cy="2614119"/>
            <a:chOff x="602069" y="3911845"/>
            <a:chExt cx="5338526" cy="2614119"/>
          </a:xfrm>
        </p:grpSpPr>
        <p:sp>
          <p:nvSpPr>
            <p:cNvPr id="7" name="Round Diagonal Corner of Rectangle 6">
              <a:extLst>
                <a:ext uri="{FF2B5EF4-FFF2-40B4-BE49-F238E27FC236}">
                  <a16:creationId xmlns:a16="http://schemas.microsoft.com/office/drawing/2014/main" id="{DA16C948-50AD-EA48-9EF9-72F321442D1E}"/>
                </a:ext>
              </a:extLst>
            </p:cNvPr>
            <p:cNvSpPr/>
            <p:nvPr/>
          </p:nvSpPr>
          <p:spPr>
            <a:xfrm>
              <a:off x="602069" y="3911845"/>
              <a:ext cx="5221216" cy="2548490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9046D114-7C79-2747-A321-7CCD4FAC66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409071"/>
                </p:ext>
              </p:extLst>
            </p:nvPr>
          </p:nvGraphicFramePr>
          <p:xfrm>
            <a:off x="2824913" y="4245659"/>
            <a:ext cx="3115682" cy="2280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40302D6-87FA-584E-8C80-0D3E830F9795}"/>
                </a:ext>
              </a:extLst>
            </p:cNvPr>
            <p:cNvSpPr/>
            <p:nvPr/>
          </p:nvSpPr>
          <p:spPr>
            <a:xfrm>
              <a:off x="782844" y="4663940"/>
              <a:ext cx="2268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3600" b="1" dirty="0">
                  <a:solidFill>
                    <a:srgbClr val="2C2D44"/>
                  </a:solidFill>
                </a:rPr>
                <a:t>75% </a:t>
              </a:r>
            </a:p>
            <a:p>
              <a:pPr algn="ctr"/>
              <a:endParaRPr lang="en-IE" sz="900" b="1" dirty="0">
                <a:solidFill>
                  <a:srgbClr val="2C2D44"/>
                </a:solidFill>
              </a:endParaRPr>
            </a:p>
            <a:p>
              <a:pPr algn="ctr"/>
              <a:r>
                <a:rPr lang="en-IE" dirty="0"/>
                <a:t>Payroll Manager or higher</a:t>
              </a:r>
              <a:endParaRPr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69E778-CD32-E044-9030-070C3960D78B}"/>
                </a:ext>
              </a:extLst>
            </p:cNvPr>
            <p:cNvSpPr/>
            <p:nvPr/>
          </p:nvSpPr>
          <p:spPr>
            <a:xfrm rot="10800000">
              <a:off x="1529014" y="5252112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1" name="Round Diagonal Corner of Rectangle 740">
              <a:extLst>
                <a:ext uri="{FF2B5EF4-FFF2-40B4-BE49-F238E27FC236}">
                  <a16:creationId xmlns:a16="http://schemas.microsoft.com/office/drawing/2014/main" id="{19AE878B-3939-A44B-89E5-1E1268A9242D}"/>
                </a:ext>
              </a:extLst>
            </p:cNvPr>
            <p:cNvSpPr/>
            <p:nvPr/>
          </p:nvSpPr>
          <p:spPr>
            <a:xfrm>
              <a:off x="1916844" y="3993438"/>
              <a:ext cx="2268000" cy="288933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100000">
                  <a:srgbClr val="62C3E2"/>
                </a:gs>
                <a:gs pos="0">
                  <a:srgbClr val="3390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</a:rPr>
                <a:t>JOB ROLE</a:t>
              </a:r>
              <a:endParaRPr sz="16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endParaRPr>
            </a:p>
          </p:txBody>
        </p:sp>
        <p:pic>
          <p:nvPicPr>
            <p:cNvPr id="22" name="Graphic 21" descr="Users outline">
              <a:extLst>
                <a:ext uri="{FF2B5EF4-FFF2-40B4-BE49-F238E27FC236}">
                  <a16:creationId xmlns:a16="http://schemas.microsoft.com/office/drawing/2014/main" id="{EA610BD6-15A6-AF40-8AB6-87CE83EF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25554" y="49015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85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14254120-6F5C-0C46-AB1B-2D2BB1E217F6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55" y="2"/>
            <a:ext cx="3673642" cy="6857998"/>
          </a:xfrm>
          <a:prstGeom prst="round2DiagRect">
            <a:avLst/>
          </a:prstGeom>
        </p:spPr>
      </p:pic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A8FE0EC7-73E3-BA41-AFB2-C2A4B63421B4}"/>
              </a:ext>
            </a:extLst>
          </p:cNvPr>
          <p:cNvSpPr/>
          <p:nvPr/>
        </p:nvSpPr>
        <p:spPr>
          <a:xfrm>
            <a:off x="4064000" y="1845191"/>
            <a:ext cx="7806267" cy="4892234"/>
          </a:xfrm>
          <a:prstGeom prst="round2DiagRect">
            <a:avLst>
              <a:gd name="adj1" fmla="val 13095"/>
              <a:gd name="adj2" fmla="val 0"/>
            </a:avLst>
          </a:prstGeom>
          <a:solidFill>
            <a:srgbClr val="E5EDF0"/>
          </a:solidFill>
          <a:ln>
            <a:solidFill>
              <a:srgbClr val="E5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4CBF25-113A-E741-BC4C-479B7110D962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Global Payroll Association – GPA">
            <a:extLst>
              <a:ext uri="{FF2B5EF4-FFF2-40B4-BE49-F238E27FC236}">
                <a16:creationId xmlns:a16="http://schemas.microsoft.com/office/drawing/2014/main" id="{1448500B-4F45-BF40-A58D-5700154D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90D2309E-8538-B941-865B-8AF65F7F12AC}"/>
              </a:ext>
            </a:extLst>
          </p:cNvPr>
          <p:cNvSpPr/>
          <p:nvPr/>
        </p:nvSpPr>
        <p:spPr>
          <a:xfrm>
            <a:off x="3102169" y="944004"/>
            <a:ext cx="5987661" cy="72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C2D44"/>
          </a:solidFill>
          <a:ln>
            <a:solidFill>
              <a:srgbClr val="2C2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B86894-013B-354C-B854-A02C79E0D5B0}"/>
              </a:ext>
            </a:extLst>
          </p:cNvPr>
          <p:cNvSpPr txBox="1"/>
          <p:nvPr/>
        </p:nvSpPr>
        <p:spPr>
          <a:xfrm>
            <a:off x="3102170" y="1040257"/>
            <a:ext cx="598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+mj-lt"/>
              </a:rPr>
              <a:t>Focus Areas</a:t>
            </a:r>
            <a:endParaRPr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7E652-C614-EE44-B176-3BFC9921FB1F}"/>
              </a:ext>
            </a:extLst>
          </p:cNvPr>
          <p:cNvGrpSpPr/>
          <p:nvPr/>
        </p:nvGrpSpPr>
        <p:grpSpPr>
          <a:xfrm>
            <a:off x="5443914" y="2034426"/>
            <a:ext cx="2160000" cy="2160702"/>
            <a:chOff x="5443914" y="2034426"/>
            <a:chExt cx="2160000" cy="21607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A6E1E2-340B-6C42-AD0B-77BF44CC8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3914" y="2035128"/>
              <a:ext cx="2160000" cy="2160000"/>
            </a:xfrm>
            <a:prstGeom prst="ellipse">
              <a:avLst/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AACEBE-478B-094F-A521-4EAEB66EB83D}"/>
                </a:ext>
              </a:extLst>
            </p:cNvPr>
            <p:cNvSpPr/>
            <p:nvPr/>
          </p:nvSpPr>
          <p:spPr>
            <a:xfrm>
              <a:off x="5545931" y="2773686"/>
              <a:ext cx="19800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Global Payroll Operations &amp; Vendor Relations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10C4B8-C05C-AE42-B584-D8E426D339C9}"/>
                </a:ext>
              </a:extLst>
            </p:cNvPr>
            <p:cNvSpPr/>
            <p:nvPr/>
          </p:nvSpPr>
          <p:spPr>
            <a:xfrm>
              <a:off x="5977979" y="2034426"/>
              <a:ext cx="10617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4000" b="1" dirty="0">
                  <a:solidFill>
                    <a:srgbClr val="A7B1B7"/>
                  </a:solidFill>
                  <a:latin typeface="+mj-lt"/>
                </a:rPr>
                <a:t>01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239E9B-032C-914B-ACA4-F6F898586DF0}"/>
                </a:ext>
              </a:extLst>
            </p:cNvPr>
            <p:cNvSpPr/>
            <p:nvPr/>
          </p:nvSpPr>
          <p:spPr>
            <a:xfrm rot="10800000">
              <a:off x="6163914" y="2668377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6F64E7-18F5-1942-AC65-D9BC8F05A21A}"/>
              </a:ext>
            </a:extLst>
          </p:cNvPr>
          <p:cNvGrpSpPr/>
          <p:nvPr/>
        </p:nvGrpSpPr>
        <p:grpSpPr>
          <a:xfrm>
            <a:off x="8457500" y="1996491"/>
            <a:ext cx="2160000" cy="2166908"/>
            <a:chOff x="8457500" y="1996491"/>
            <a:chExt cx="2160000" cy="216690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1B4038-CC2E-EB4A-A38C-E925632071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7500" y="2003399"/>
              <a:ext cx="2160000" cy="2160000"/>
            </a:xfrm>
            <a:prstGeom prst="ellipse">
              <a:avLst/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6FF5AF-E62C-5D41-8AFF-BA89821526EF}"/>
                </a:ext>
              </a:extLst>
            </p:cNvPr>
            <p:cNvSpPr/>
            <p:nvPr/>
          </p:nvSpPr>
          <p:spPr>
            <a:xfrm>
              <a:off x="8547499" y="3016556"/>
              <a:ext cx="1980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Technology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411A1-93FC-6A4E-A2D4-BABABE3509C1}"/>
                </a:ext>
              </a:extLst>
            </p:cNvPr>
            <p:cNvSpPr/>
            <p:nvPr/>
          </p:nvSpPr>
          <p:spPr>
            <a:xfrm>
              <a:off x="8983828" y="1996491"/>
              <a:ext cx="10617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4000" b="1" dirty="0">
                  <a:solidFill>
                    <a:srgbClr val="A7B1B7"/>
                  </a:solidFill>
                  <a:latin typeface="+mj-lt"/>
                </a:rPr>
                <a:t>02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89F8C8-9A77-324D-9DCC-B4E88327A461}"/>
                </a:ext>
              </a:extLst>
            </p:cNvPr>
            <p:cNvSpPr/>
            <p:nvPr/>
          </p:nvSpPr>
          <p:spPr>
            <a:xfrm rot="10800000">
              <a:off x="9154723" y="2628700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C9F2FF-F21A-0149-AE56-7D4E74EC7436}"/>
              </a:ext>
            </a:extLst>
          </p:cNvPr>
          <p:cNvGrpSpPr/>
          <p:nvPr/>
        </p:nvGrpSpPr>
        <p:grpSpPr>
          <a:xfrm>
            <a:off x="5603699" y="4411888"/>
            <a:ext cx="2160000" cy="2198707"/>
            <a:chOff x="5603699" y="4411888"/>
            <a:chExt cx="2160000" cy="219870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D53576-9307-A746-B38A-95216DF5E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3699" y="4450595"/>
              <a:ext cx="2160000" cy="2160000"/>
            </a:xfrm>
            <a:prstGeom prst="ellipse">
              <a:avLst/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D9B37F-0167-604A-8912-5301F52497FE}"/>
                </a:ext>
              </a:extLst>
            </p:cNvPr>
            <p:cNvSpPr/>
            <p:nvPr/>
          </p:nvSpPr>
          <p:spPr>
            <a:xfrm>
              <a:off x="5693698" y="5214898"/>
              <a:ext cx="19800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Payroll Information Access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26234F-F5C7-C14E-9A5C-751663D08930}"/>
                </a:ext>
              </a:extLst>
            </p:cNvPr>
            <p:cNvSpPr/>
            <p:nvPr/>
          </p:nvSpPr>
          <p:spPr>
            <a:xfrm>
              <a:off x="6139469" y="4411888"/>
              <a:ext cx="10617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4400" b="1" dirty="0">
                  <a:solidFill>
                    <a:srgbClr val="A7B1B7"/>
                  </a:solidFill>
                  <a:latin typeface="+mj-lt"/>
                </a:rPr>
                <a:t>03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53E4A6-B850-0E4A-A65B-3EA027C5B89E}"/>
                </a:ext>
              </a:extLst>
            </p:cNvPr>
            <p:cNvSpPr/>
            <p:nvPr/>
          </p:nvSpPr>
          <p:spPr>
            <a:xfrm rot="10800000">
              <a:off x="6310364" y="5109329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9ED130A-A08A-DB44-90EE-47DE06D324F7}"/>
              </a:ext>
            </a:extLst>
          </p:cNvPr>
          <p:cNvGrpSpPr/>
          <p:nvPr/>
        </p:nvGrpSpPr>
        <p:grpSpPr>
          <a:xfrm>
            <a:off x="8499933" y="4411887"/>
            <a:ext cx="2160000" cy="2198708"/>
            <a:chOff x="8499933" y="4411887"/>
            <a:chExt cx="2160000" cy="219870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C927B3-F8D3-3D42-A957-0820B4EED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9933" y="4450595"/>
              <a:ext cx="2160000" cy="2160000"/>
            </a:xfrm>
            <a:prstGeom prst="ellipse">
              <a:avLst/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024427-9B18-C747-A39F-FFD1B9846796}"/>
                </a:ext>
              </a:extLst>
            </p:cNvPr>
            <p:cNvSpPr/>
            <p:nvPr/>
          </p:nvSpPr>
          <p:spPr>
            <a:xfrm>
              <a:off x="8589932" y="5279876"/>
              <a:ext cx="1980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1"/>
                  </a:solidFill>
                  <a:latin typeface="+mj-lt"/>
                </a:rPr>
                <a:t>Employee Experience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2943FA-D57B-114C-B757-4A51D4A9DC88}"/>
                </a:ext>
              </a:extLst>
            </p:cNvPr>
            <p:cNvSpPr/>
            <p:nvPr/>
          </p:nvSpPr>
          <p:spPr>
            <a:xfrm>
              <a:off x="9023268" y="4411887"/>
              <a:ext cx="10617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4400" b="1" dirty="0">
                  <a:solidFill>
                    <a:srgbClr val="A7B1B7"/>
                  </a:solidFill>
                  <a:latin typeface="+mj-lt"/>
                </a:rPr>
                <a:t>04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AC8BF6-1B18-EB4F-96A8-45EED911EC61}"/>
                </a:ext>
              </a:extLst>
            </p:cNvPr>
            <p:cNvSpPr/>
            <p:nvPr/>
          </p:nvSpPr>
          <p:spPr>
            <a:xfrm rot="10800000">
              <a:off x="9194164" y="5109329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81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C233B-130A-AE49-AF5F-26C5DCCAE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Industry Insights: The Findings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0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Geneticists Hate Microsoft Excel - Genes and Data Entry">
            <a:extLst>
              <a:ext uri="{FF2B5EF4-FFF2-40B4-BE49-F238E27FC236}">
                <a16:creationId xmlns:a16="http://schemas.microsoft.com/office/drawing/2014/main" id="{CC02885E-F7C0-FB49-832A-D2DD11384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0" y="1081987"/>
            <a:ext cx="12192000" cy="57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DDC22F-03C5-324F-858F-54478E7E617D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lobal Payroll Association – GPA">
            <a:extLst>
              <a:ext uri="{FF2B5EF4-FFF2-40B4-BE49-F238E27FC236}">
                <a16:creationId xmlns:a16="http://schemas.microsoft.com/office/drawing/2014/main" id="{C42B63DF-A1A6-D441-85AF-F9A5F503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0CB4B04A-4BF1-2D4F-88B6-2365A8DEC111}"/>
              </a:ext>
            </a:extLst>
          </p:cNvPr>
          <p:cNvSpPr/>
          <p:nvPr/>
        </p:nvSpPr>
        <p:spPr>
          <a:xfrm>
            <a:off x="346824" y="1286150"/>
            <a:ext cx="5139576" cy="5340352"/>
          </a:xfrm>
          <a:prstGeom prst="round2DiagRect">
            <a:avLst>
              <a:gd name="adj1" fmla="val 1454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sz="28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F4C0-B7D2-C441-80AE-3829EB68E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067" y="2347232"/>
            <a:ext cx="4579533" cy="1483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IE" sz="2400" dirty="0">
                <a:latin typeface="+mj-lt"/>
              </a:rPr>
              <a:t>Percentage of those that frequently use excel within payroll processing and data analysis</a:t>
            </a:r>
            <a:endParaRPr lang="en-IE" sz="9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703AA9-E71B-4F4F-A093-EB34B3CDBA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445" y="313423"/>
            <a:ext cx="1392949" cy="61453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E2362BA-5B04-584F-8B9D-6749CFD82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068" y="397665"/>
            <a:ext cx="9948375" cy="706437"/>
          </a:xfrm>
        </p:spPr>
        <p:txBody>
          <a:bodyPr>
            <a:normAutofit lnSpcReduction="10000"/>
          </a:bodyPr>
          <a:lstStyle/>
          <a:p>
            <a:r>
              <a:rPr lang="en-IE" dirty="0"/>
              <a:t>Global Payroll Operations</a:t>
            </a:r>
            <a:endParaRPr dirty="0"/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C8394ED9-C446-0441-98B4-ECDAD601C910}"/>
              </a:ext>
            </a:extLst>
          </p:cNvPr>
          <p:cNvSpPr/>
          <p:nvPr/>
        </p:nvSpPr>
        <p:spPr>
          <a:xfrm>
            <a:off x="642373" y="1556926"/>
            <a:ext cx="4539227" cy="756000"/>
          </a:xfrm>
          <a:prstGeom prst="round2DiagRect">
            <a:avLst>
              <a:gd name="adj1" fmla="val 43581"/>
              <a:gd name="adj2" fmla="val 0"/>
            </a:avLst>
          </a:prstGeom>
          <a:gradFill flip="none" rotWithShape="1">
            <a:gsLst>
              <a:gs pos="0">
                <a:srgbClr val="FF8D02"/>
              </a:gs>
              <a:gs pos="100000">
                <a:srgbClr val="FFC00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</a:rPr>
              <a:t>Processing and Analysis</a:t>
            </a:r>
            <a:endParaRPr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787EEA3-37F1-764D-B00F-AE98971D2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600853"/>
              </p:ext>
            </p:extLst>
          </p:nvPr>
        </p:nvGraphicFramePr>
        <p:xfrm>
          <a:off x="861298" y="3544048"/>
          <a:ext cx="3667461" cy="309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6CD8E5C-FDAB-A940-BCD2-922D959C45D9}"/>
              </a:ext>
            </a:extLst>
          </p:cNvPr>
          <p:cNvSpPr/>
          <p:nvPr/>
        </p:nvSpPr>
        <p:spPr>
          <a:xfrm>
            <a:off x="1949370" y="4222027"/>
            <a:ext cx="14913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Over 71% </a:t>
            </a:r>
            <a:endParaRPr sz="4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43E80-CAAF-5841-B240-C8F541BA9963}"/>
              </a:ext>
            </a:extLst>
          </p:cNvPr>
          <p:cNvSpPr/>
          <p:nvPr/>
        </p:nvSpPr>
        <p:spPr>
          <a:xfrm rot="10800000">
            <a:off x="2281631" y="5643626"/>
            <a:ext cx="720000" cy="72000"/>
          </a:xfrm>
          <a:prstGeom prst="rect">
            <a:avLst/>
          </a:prstGeom>
          <a:gradFill>
            <a:gsLst>
              <a:gs pos="100000">
                <a:srgbClr val="FFC009"/>
              </a:gs>
              <a:gs pos="0">
                <a:srgbClr val="FF8D0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3748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11" grpId="0" animBg="1"/>
      <p:bldGraphic spid="12" grpId="0">
        <p:bldAsOne/>
      </p:bldGraphic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827DF-0796-6242-BBE6-D8EA999079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Global Payroll Operations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6B4D6DD-6FB0-CD44-A61B-CACF0EEAE302}"/>
              </a:ext>
            </a:extLst>
          </p:cNvPr>
          <p:cNvGrpSpPr/>
          <p:nvPr/>
        </p:nvGrpSpPr>
        <p:grpSpPr>
          <a:xfrm>
            <a:off x="2989444" y="1464936"/>
            <a:ext cx="4691021" cy="2438294"/>
            <a:chOff x="2989444" y="1464936"/>
            <a:chExt cx="4691021" cy="2438294"/>
          </a:xfrm>
        </p:grpSpPr>
        <p:sp>
          <p:nvSpPr>
            <p:cNvPr id="43" name="Round Diagonal Corner of Rectangle 42">
              <a:extLst>
                <a:ext uri="{FF2B5EF4-FFF2-40B4-BE49-F238E27FC236}">
                  <a16:creationId xmlns:a16="http://schemas.microsoft.com/office/drawing/2014/main" id="{E06AFFB2-383C-654E-B538-DA954D07F5A3}"/>
                </a:ext>
              </a:extLst>
            </p:cNvPr>
            <p:cNvSpPr/>
            <p:nvPr/>
          </p:nvSpPr>
          <p:spPr>
            <a:xfrm>
              <a:off x="2989444" y="1464936"/>
              <a:ext cx="4320000" cy="2417254"/>
            </a:xfrm>
            <a:prstGeom prst="round2DiagRect">
              <a:avLst>
                <a:gd name="adj1" fmla="val 20063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88629F37-6211-5E46-A21B-07079B9F85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3147904"/>
                </p:ext>
              </p:extLst>
            </p:nvPr>
          </p:nvGraphicFramePr>
          <p:xfrm>
            <a:off x="4549720" y="1485975"/>
            <a:ext cx="3130745" cy="241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52CCB94-C425-3544-AA35-7C9B9787F287}"/>
                </a:ext>
              </a:extLst>
            </p:cNvPr>
            <p:cNvSpPr/>
            <p:nvPr/>
          </p:nvSpPr>
          <p:spPr>
            <a:xfrm>
              <a:off x="3035871" y="2146885"/>
              <a:ext cx="21085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15+ days before payroll close</a:t>
              </a:r>
              <a:endParaRPr sz="2400" dirty="0"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0A74F7-556A-0941-87D3-F5D891AAE4CB}"/>
                </a:ext>
              </a:extLst>
            </p:cNvPr>
            <p:cNvSpPr/>
            <p:nvPr/>
          </p:nvSpPr>
          <p:spPr>
            <a:xfrm>
              <a:off x="5381561" y="2296717"/>
              <a:ext cx="149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11.7%</a:t>
              </a:r>
              <a:endParaRPr sz="3200" b="1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C291C9-0AF1-3B4E-89E8-C442BB052169}"/>
                </a:ext>
              </a:extLst>
            </p:cNvPr>
            <p:cNvSpPr/>
            <p:nvPr/>
          </p:nvSpPr>
          <p:spPr>
            <a:xfrm rot="10800000">
              <a:off x="5730611" y="2881493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51B9813-389F-5F49-86FE-BFC3B90EF590}"/>
              </a:ext>
            </a:extLst>
          </p:cNvPr>
          <p:cNvGrpSpPr/>
          <p:nvPr/>
        </p:nvGrpSpPr>
        <p:grpSpPr>
          <a:xfrm>
            <a:off x="7546633" y="1443421"/>
            <a:ext cx="4665727" cy="2438769"/>
            <a:chOff x="7546633" y="1443421"/>
            <a:chExt cx="4665727" cy="2438769"/>
          </a:xfrm>
        </p:grpSpPr>
        <p:sp>
          <p:nvSpPr>
            <p:cNvPr id="50" name="Round Diagonal Corner of Rectangle 49">
              <a:extLst>
                <a:ext uri="{FF2B5EF4-FFF2-40B4-BE49-F238E27FC236}">
                  <a16:creationId xmlns:a16="http://schemas.microsoft.com/office/drawing/2014/main" id="{CB908845-80DF-DF4C-8C0B-22A36D7C0DB9}"/>
                </a:ext>
              </a:extLst>
            </p:cNvPr>
            <p:cNvSpPr/>
            <p:nvPr/>
          </p:nvSpPr>
          <p:spPr>
            <a:xfrm>
              <a:off x="7546633" y="1464936"/>
              <a:ext cx="4320000" cy="2417254"/>
            </a:xfrm>
            <a:prstGeom prst="round2DiagRect">
              <a:avLst>
                <a:gd name="adj1" fmla="val 20063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D9D4478-1707-E845-AC6D-5240ED51E9DC}"/>
                </a:ext>
              </a:extLst>
            </p:cNvPr>
            <p:cNvSpPr/>
            <p:nvPr/>
          </p:nvSpPr>
          <p:spPr>
            <a:xfrm>
              <a:off x="7552675" y="2195285"/>
              <a:ext cx="21085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11-14 days before payroll close</a:t>
              </a:r>
              <a:endParaRPr sz="2400" dirty="0">
                <a:latin typeface="+mj-lt"/>
              </a:endParaRPr>
            </a:p>
          </p:txBody>
        </p:sp>
        <p:graphicFrame>
          <p:nvGraphicFramePr>
            <p:cNvPr id="85" name="Chart 84">
              <a:extLst>
                <a:ext uri="{FF2B5EF4-FFF2-40B4-BE49-F238E27FC236}">
                  <a16:creationId xmlns:a16="http://schemas.microsoft.com/office/drawing/2014/main" id="{0969875B-6BFA-2C41-AAFA-FDA1B0E230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806895"/>
                </p:ext>
              </p:extLst>
            </p:nvPr>
          </p:nvGraphicFramePr>
          <p:xfrm>
            <a:off x="9081615" y="1443421"/>
            <a:ext cx="3130745" cy="241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623119-099C-6141-B7B9-A660EDA5EE1B}"/>
                </a:ext>
              </a:extLst>
            </p:cNvPr>
            <p:cNvSpPr/>
            <p:nvPr/>
          </p:nvSpPr>
          <p:spPr>
            <a:xfrm>
              <a:off x="9913456" y="2254163"/>
              <a:ext cx="149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22.9%</a:t>
              </a:r>
              <a:endParaRPr sz="3200" b="1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3FFD4C-DC20-D949-A924-2C1BF9E00613}"/>
                </a:ext>
              </a:extLst>
            </p:cNvPr>
            <p:cNvSpPr/>
            <p:nvPr/>
          </p:nvSpPr>
          <p:spPr>
            <a:xfrm rot="10800000">
              <a:off x="10262506" y="2838939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3CE0E20-C3DF-144C-8EC2-51E5B516027A}"/>
              </a:ext>
            </a:extLst>
          </p:cNvPr>
          <p:cNvGrpSpPr/>
          <p:nvPr/>
        </p:nvGrpSpPr>
        <p:grpSpPr>
          <a:xfrm>
            <a:off x="2989444" y="4157956"/>
            <a:ext cx="4691021" cy="2422693"/>
            <a:chOff x="2989444" y="4157956"/>
            <a:chExt cx="4691021" cy="2422693"/>
          </a:xfrm>
        </p:grpSpPr>
        <p:sp>
          <p:nvSpPr>
            <p:cNvPr id="48" name="Round Diagonal Corner of Rectangle 47">
              <a:extLst>
                <a:ext uri="{FF2B5EF4-FFF2-40B4-BE49-F238E27FC236}">
                  <a16:creationId xmlns:a16="http://schemas.microsoft.com/office/drawing/2014/main" id="{48AFC47F-9DFB-F044-A77D-27A24BE4B014}"/>
                </a:ext>
              </a:extLst>
            </p:cNvPr>
            <p:cNvSpPr/>
            <p:nvPr/>
          </p:nvSpPr>
          <p:spPr>
            <a:xfrm>
              <a:off x="2989444" y="4163395"/>
              <a:ext cx="4320000" cy="2417254"/>
            </a:xfrm>
            <a:prstGeom prst="round2DiagRect">
              <a:avLst>
                <a:gd name="adj1" fmla="val 26036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D5AC833-98CD-7D48-8624-032E6769EFC5}"/>
                </a:ext>
              </a:extLst>
            </p:cNvPr>
            <p:cNvSpPr/>
            <p:nvPr/>
          </p:nvSpPr>
          <p:spPr>
            <a:xfrm>
              <a:off x="2989444" y="4980056"/>
              <a:ext cx="21085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7-10 days before payroll close</a:t>
              </a:r>
              <a:endParaRPr sz="2400" dirty="0">
                <a:latin typeface="+mj-lt"/>
              </a:endParaRPr>
            </a:p>
          </p:txBody>
        </p:sp>
        <p:graphicFrame>
          <p:nvGraphicFramePr>
            <p:cNvPr id="88" name="Chart 87">
              <a:extLst>
                <a:ext uri="{FF2B5EF4-FFF2-40B4-BE49-F238E27FC236}">
                  <a16:creationId xmlns:a16="http://schemas.microsoft.com/office/drawing/2014/main" id="{4DBB4B31-D81B-9044-8BB7-10039B7E97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897878"/>
                </p:ext>
              </p:extLst>
            </p:nvPr>
          </p:nvGraphicFramePr>
          <p:xfrm>
            <a:off x="4549720" y="4157956"/>
            <a:ext cx="3130745" cy="241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60418D4-2B77-1B4E-826B-53A86F8B05F0}"/>
                </a:ext>
              </a:extLst>
            </p:cNvPr>
            <p:cNvSpPr/>
            <p:nvPr/>
          </p:nvSpPr>
          <p:spPr>
            <a:xfrm>
              <a:off x="5381561" y="4968698"/>
              <a:ext cx="149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26.4%</a:t>
              </a:r>
              <a:endParaRPr sz="3200" b="1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80E3246-1136-1D4B-8A83-CAC4FFDC17AF}"/>
                </a:ext>
              </a:extLst>
            </p:cNvPr>
            <p:cNvSpPr/>
            <p:nvPr/>
          </p:nvSpPr>
          <p:spPr>
            <a:xfrm rot="10800000">
              <a:off x="5730611" y="5553474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FE5B46-8260-5649-9B25-705689F4C8D1}"/>
              </a:ext>
            </a:extLst>
          </p:cNvPr>
          <p:cNvGrpSpPr/>
          <p:nvPr/>
        </p:nvGrpSpPr>
        <p:grpSpPr>
          <a:xfrm>
            <a:off x="7546633" y="4141020"/>
            <a:ext cx="4689791" cy="2439629"/>
            <a:chOff x="7546633" y="4141020"/>
            <a:chExt cx="4689791" cy="2439629"/>
          </a:xfrm>
        </p:grpSpPr>
        <p:sp>
          <p:nvSpPr>
            <p:cNvPr id="53" name="Round Diagonal Corner of Rectangle 52">
              <a:extLst>
                <a:ext uri="{FF2B5EF4-FFF2-40B4-BE49-F238E27FC236}">
                  <a16:creationId xmlns:a16="http://schemas.microsoft.com/office/drawing/2014/main" id="{F9DE3556-DDAC-B340-B8F9-AA823CCDF02B}"/>
                </a:ext>
              </a:extLst>
            </p:cNvPr>
            <p:cNvSpPr/>
            <p:nvPr/>
          </p:nvSpPr>
          <p:spPr>
            <a:xfrm>
              <a:off x="7546633" y="4163395"/>
              <a:ext cx="4320000" cy="2417254"/>
            </a:xfrm>
            <a:prstGeom prst="round2DiagRect">
              <a:avLst>
                <a:gd name="adj1" fmla="val 20561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A0A28AE-F06B-9443-A816-D07A1628D4A6}"/>
                </a:ext>
              </a:extLst>
            </p:cNvPr>
            <p:cNvSpPr/>
            <p:nvPr/>
          </p:nvSpPr>
          <p:spPr>
            <a:xfrm>
              <a:off x="7552474" y="4792897"/>
              <a:ext cx="21085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Under 6 days before payroll close</a:t>
              </a:r>
              <a:endParaRPr sz="2400" dirty="0">
                <a:latin typeface="+mj-lt"/>
              </a:endParaRPr>
            </a:p>
          </p:txBody>
        </p:sp>
        <p:graphicFrame>
          <p:nvGraphicFramePr>
            <p:cNvPr id="91" name="Chart 90">
              <a:extLst>
                <a:ext uri="{FF2B5EF4-FFF2-40B4-BE49-F238E27FC236}">
                  <a16:creationId xmlns:a16="http://schemas.microsoft.com/office/drawing/2014/main" id="{BFF27FC6-B5B1-EA4A-8970-099B3EE88C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3999748"/>
                </p:ext>
              </p:extLst>
            </p:nvPr>
          </p:nvGraphicFramePr>
          <p:xfrm>
            <a:off x="9105679" y="4141020"/>
            <a:ext cx="3130745" cy="2417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1A4BE59-4275-1247-9A35-769CEAC8AE94}"/>
                </a:ext>
              </a:extLst>
            </p:cNvPr>
            <p:cNvSpPr/>
            <p:nvPr/>
          </p:nvSpPr>
          <p:spPr>
            <a:xfrm>
              <a:off x="9937520" y="4951762"/>
              <a:ext cx="149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39%</a:t>
              </a:r>
              <a:endParaRPr sz="3200" b="1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CDE6733-B2F0-5047-91D5-6A552E479415}"/>
                </a:ext>
              </a:extLst>
            </p:cNvPr>
            <p:cNvSpPr/>
            <p:nvPr/>
          </p:nvSpPr>
          <p:spPr>
            <a:xfrm rot="10800000">
              <a:off x="10286570" y="5536538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5760496-7CF6-034D-951A-EFC07C85C40D}"/>
              </a:ext>
            </a:extLst>
          </p:cNvPr>
          <p:cNvSpPr txBox="1"/>
          <p:nvPr/>
        </p:nvSpPr>
        <p:spPr>
          <a:xfrm>
            <a:off x="38705" y="3169492"/>
            <a:ext cx="2657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latin typeface="+mj-lt"/>
              </a:rPr>
              <a:t>What is your current payroll close date for all data inputs and</a:t>
            </a:r>
          </a:p>
          <a:p>
            <a:pPr algn="ctr"/>
            <a:r>
              <a:rPr lang="en-IE" sz="2000" dirty="0">
                <a:latin typeface="+mj-lt"/>
              </a:rPr>
              <a:t>changes?</a:t>
            </a:r>
            <a:endParaRPr sz="2000" dirty="0">
              <a:latin typeface="+mj-lt"/>
            </a:endParaRPr>
          </a:p>
        </p:txBody>
      </p:sp>
      <p:sp>
        <p:nvSpPr>
          <p:cNvPr id="95" name="Round Diagonal Corner of Rectangle 94">
            <a:extLst>
              <a:ext uri="{FF2B5EF4-FFF2-40B4-BE49-F238E27FC236}">
                <a16:creationId xmlns:a16="http://schemas.microsoft.com/office/drawing/2014/main" id="{3503474D-31B2-B749-AC20-7C6C6A55F16A}"/>
              </a:ext>
            </a:extLst>
          </p:cNvPr>
          <p:cNvSpPr/>
          <p:nvPr/>
        </p:nvSpPr>
        <p:spPr>
          <a:xfrm>
            <a:off x="176038" y="2881492"/>
            <a:ext cx="2520000" cy="2880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8D02"/>
              </a:gs>
              <a:gs pos="100000">
                <a:srgbClr val="FFC00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>
                <a:solidFill>
                  <a:schemeClr val="tx1"/>
                </a:solidFill>
              </a:rPr>
              <a:t>PAYROLL CLOSE</a:t>
            </a: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6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AB378-AA1C-714A-9B7F-5918E8C37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Vendor Relations</a:t>
            </a:r>
            <a:endParaRPr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A307E5-3AE0-0649-87D6-28437D93EAE0}"/>
              </a:ext>
            </a:extLst>
          </p:cNvPr>
          <p:cNvGrpSpPr/>
          <p:nvPr/>
        </p:nvGrpSpPr>
        <p:grpSpPr>
          <a:xfrm>
            <a:off x="314242" y="1150297"/>
            <a:ext cx="5509043" cy="2570400"/>
            <a:chOff x="314242" y="1150297"/>
            <a:chExt cx="5509043" cy="2570400"/>
          </a:xfrm>
        </p:grpSpPr>
        <p:sp>
          <p:nvSpPr>
            <p:cNvPr id="5" name="Round Diagonal Corner of Rectangle 4">
              <a:extLst>
                <a:ext uri="{FF2B5EF4-FFF2-40B4-BE49-F238E27FC236}">
                  <a16:creationId xmlns:a16="http://schemas.microsoft.com/office/drawing/2014/main" id="{29BB9B7D-421C-BA48-A003-BAF22E41A5F3}"/>
                </a:ext>
              </a:extLst>
            </p:cNvPr>
            <p:cNvSpPr/>
            <p:nvPr/>
          </p:nvSpPr>
          <p:spPr>
            <a:xfrm>
              <a:off x="602069" y="1224304"/>
              <a:ext cx="5221216" cy="2417254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5DF7FCE1-AD73-3F40-AECB-74F1D0DEF0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9595042"/>
                </p:ext>
              </p:extLst>
            </p:nvPr>
          </p:nvGraphicFramePr>
          <p:xfrm>
            <a:off x="314242" y="1150297"/>
            <a:ext cx="3329093" cy="25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E042F3-1512-BB4D-A9FB-089573124CA7}"/>
                </a:ext>
              </a:extLst>
            </p:cNvPr>
            <p:cNvSpPr/>
            <p:nvPr/>
          </p:nvSpPr>
          <p:spPr>
            <a:xfrm>
              <a:off x="3181655" y="1884522"/>
              <a:ext cx="257018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Percentage of those that are managing anywhere between </a:t>
              </a:r>
              <a:r>
                <a:rPr lang="en-US" sz="2400" b="1" dirty="0">
                  <a:latin typeface="+mj-lt"/>
                </a:rPr>
                <a:t>5</a:t>
              </a:r>
              <a:r>
                <a:rPr lang="en-US" b="1" dirty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and </a:t>
              </a:r>
              <a:r>
                <a:rPr lang="en-US" sz="2400" b="1" dirty="0">
                  <a:latin typeface="+mj-lt"/>
                </a:rPr>
                <a:t>101+</a:t>
              </a:r>
              <a:r>
                <a:rPr lang="en-US" dirty="0">
                  <a:latin typeface="+mj-lt"/>
                </a:rPr>
                <a:t> vendors</a:t>
              </a:r>
              <a:endParaRPr dirty="0"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A187FF-FADA-8646-A504-AE365E47A222}"/>
                </a:ext>
              </a:extLst>
            </p:cNvPr>
            <p:cNvSpPr/>
            <p:nvPr/>
          </p:nvSpPr>
          <p:spPr>
            <a:xfrm>
              <a:off x="1232195" y="1835320"/>
              <a:ext cx="14913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Over 44% </a:t>
              </a:r>
              <a:endParaRPr sz="3200" b="1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0AFBF4-2F18-7545-824E-6E42971D8923}"/>
                </a:ext>
              </a:extLst>
            </p:cNvPr>
            <p:cNvSpPr/>
            <p:nvPr/>
          </p:nvSpPr>
          <p:spPr>
            <a:xfrm rot="10800000">
              <a:off x="1601895" y="2861700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E64E28-A27A-A546-9592-7BEE76FE4721}"/>
              </a:ext>
            </a:extLst>
          </p:cNvPr>
          <p:cNvCxnSpPr/>
          <p:nvPr/>
        </p:nvCxnSpPr>
        <p:spPr>
          <a:xfrm>
            <a:off x="10437500" y="397665"/>
            <a:ext cx="0" cy="605928"/>
          </a:xfrm>
          <a:prstGeom prst="line">
            <a:avLst/>
          </a:prstGeom>
          <a:ln w="12700">
            <a:solidFill>
              <a:srgbClr val="2C2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Global Payroll Association – GPA">
            <a:extLst>
              <a:ext uri="{FF2B5EF4-FFF2-40B4-BE49-F238E27FC236}">
                <a16:creationId xmlns:a16="http://schemas.microsoft.com/office/drawing/2014/main" id="{D9A2E8A3-EB4F-224D-ABFE-F0E9F2A9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702" y="498174"/>
            <a:ext cx="997740" cy="5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43302B-9176-3B40-BD35-4E361BA0279A}"/>
              </a:ext>
            </a:extLst>
          </p:cNvPr>
          <p:cNvGrpSpPr/>
          <p:nvPr/>
        </p:nvGrpSpPr>
        <p:grpSpPr>
          <a:xfrm>
            <a:off x="6364391" y="1224304"/>
            <a:ext cx="5225542" cy="2419588"/>
            <a:chOff x="6364391" y="1224304"/>
            <a:chExt cx="5225542" cy="2419588"/>
          </a:xfrm>
        </p:grpSpPr>
        <p:sp>
          <p:nvSpPr>
            <p:cNvPr id="6" name="Round Diagonal Corner of Rectangle 5">
              <a:extLst>
                <a:ext uri="{FF2B5EF4-FFF2-40B4-BE49-F238E27FC236}">
                  <a16:creationId xmlns:a16="http://schemas.microsoft.com/office/drawing/2014/main" id="{D3554020-FDCE-2D4C-BBD4-08F319BE4946}"/>
                </a:ext>
              </a:extLst>
            </p:cNvPr>
            <p:cNvSpPr/>
            <p:nvPr/>
          </p:nvSpPr>
          <p:spPr>
            <a:xfrm>
              <a:off x="6368717" y="1224304"/>
              <a:ext cx="5221216" cy="2417254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FEA43F-5526-8D4A-ADC0-4E32C902B9C0}"/>
                </a:ext>
              </a:extLst>
            </p:cNvPr>
            <p:cNvSpPr/>
            <p:nvPr/>
          </p:nvSpPr>
          <p:spPr>
            <a:xfrm>
              <a:off x="6364391" y="1888394"/>
              <a:ext cx="26079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dirty="0">
                  <a:latin typeface="+mj-lt"/>
                </a:rPr>
                <a:t>Do you believe there is a single vendor who can handle all of your</a:t>
              </a:r>
            </a:p>
            <a:p>
              <a:pPr algn="ctr"/>
              <a:r>
                <a:rPr lang="en-IE" dirty="0">
                  <a:latin typeface="+mj-lt"/>
                </a:rPr>
                <a:t>payroll needs globally?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D54450-AE52-734C-9324-AF08D34D68E9}"/>
                </a:ext>
              </a:extLst>
            </p:cNvPr>
            <p:cNvSpPr/>
            <p:nvPr/>
          </p:nvSpPr>
          <p:spPr>
            <a:xfrm>
              <a:off x="9028797" y="2106138"/>
              <a:ext cx="1008000" cy="1537754"/>
            </a:xfrm>
            <a:prstGeom prst="rect">
              <a:avLst/>
            </a:prstGeom>
            <a:solidFill>
              <a:srgbClr val="2C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F740F0-0944-DF4D-8BBF-AB7C6EDFE8A7}"/>
                </a:ext>
              </a:extLst>
            </p:cNvPr>
            <p:cNvSpPr/>
            <p:nvPr/>
          </p:nvSpPr>
          <p:spPr>
            <a:xfrm>
              <a:off x="10281456" y="1650198"/>
              <a:ext cx="1008000" cy="1993694"/>
            </a:xfrm>
            <a:prstGeom prst="rect">
              <a:avLst/>
            </a:prstGeom>
            <a:solidFill>
              <a:srgbClr val="7A0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56C1FC-9846-684E-8EAD-12DAFF926B60}"/>
                </a:ext>
              </a:extLst>
            </p:cNvPr>
            <p:cNvSpPr/>
            <p:nvPr/>
          </p:nvSpPr>
          <p:spPr>
            <a:xfrm>
              <a:off x="10248730" y="1582918"/>
              <a:ext cx="1172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57.6% </a:t>
              </a:r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5046D8-6070-124D-867E-AE05444DB463}"/>
                </a:ext>
              </a:extLst>
            </p:cNvPr>
            <p:cNvSpPr/>
            <p:nvPr/>
          </p:nvSpPr>
          <p:spPr>
            <a:xfrm>
              <a:off x="8989291" y="2064058"/>
              <a:ext cx="10903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42.4%</a:t>
              </a:r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CE380D-E2A5-A34E-9F8C-CDE266472A86}"/>
                </a:ext>
              </a:extLst>
            </p:cNvPr>
            <p:cNvSpPr/>
            <p:nvPr/>
          </p:nvSpPr>
          <p:spPr>
            <a:xfrm rot="10800000">
              <a:off x="10431236" y="2218804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269251-B547-0346-A82D-6FDFA2532C61}"/>
                </a:ext>
              </a:extLst>
            </p:cNvPr>
            <p:cNvSpPr/>
            <p:nvPr/>
          </p:nvSpPr>
          <p:spPr>
            <a:xfrm rot="10800000">
              <a:off x="9142840" y="2667020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0B02EF-2F2C-4948-A21B-3D4501EABE0C}"/>
                </a:ext>
              </a:extLst>
            </p:cNvPr>
            <p:cNvSpPr/>
            <p:nvPr/>
          </p:nvSpPr>
          <p:spPr>
            <a:xfrm>
              <a:off x="10248730" y="2340762"/>
              <a:ext cx="1077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NO</a:t>
              </a:r>
              <a:endParaRPr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56A810-BA1E-CC43-A524-738EC52F24E5}"/>
                </a:ext>
              </a:extLst>
            </p:cNvPr>
            <p:cNvSpPr/>
            <p:nvPr/>
          </p:nvSpPr>
          <p:spPr>
            <a:xfrm>
              <a:off x="8978880" y="2757106"/>
              <a:ext cx="1077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YES</a:t>
              </a:r>
              <a:endParaRPr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3B1373-79A8-CF49-A43C-C2E023E70640}"/>
              </a:ext>
            </a:extLst>
          </p:cNvPr>
          <p:cNvGrpSpPr/>
          <p:nvPr/>
        </p:nvGrpSpPr>
        <p:grpSpPr>
          <a:xfrm>
            <a:off x="383619" y="4043081"/>
            <a:ext cx="5439666" cy="2455174"/>
            <a:chOff x="383619" y="4043081"/>
            <a:chExt cx="5439666" cy="2455174"/>
          </a:xfrm>
        </p:grpSpPr>
        <p:sp>
          <p:nvSpPr>
            <p:cNvPr id="7" name="Round Diagonal Corner of Rectangle 6">
              <a:extLst>
                <a:ext uri="{FF2B5EF4-FFF2-40B4-BE49-F238E27FC236}">
                  <a16:creationId xmlns:a16="http://schemas.microsoft.com/office/drawing/2014/main" id="{DA16C948-50AD-EA48-9EF9-72F321442D1E}"/>
                </a:ext>
              </a:extLst>
            </p:cNvPr>
            <p:cNvSpPr/>
            <p:nvPr/>
          </p:nvSpPr>
          <p:spPr>
            <a:xfrm>
              <a:off x="602069" y="4043081"/>
              <a:ext cx="5221216" cy="2417254"/>
            </a:xfrm>
            <a:prstGeom prst="round2DiagRect">
              <a:avLst>
                <a:gd name="adj1" fmla="val 13095"/>
                <a:gd name="adj2" fmla="val 0"/>
              </a:avLst>
            </a:prstGeom>
            <a:solidFill>
              <a:srgbClr val="E5EDF0"/>
            </a:solidFill>
            <a:ln>
              <a:solidFill>
                <a:srgbClr val="E5E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F40735-FADB-9543-B82C-F06484C75873}"/>
                </a:ext>
              </a:extLst>
            </p:cNvPr>
            <p:cNvSpPr/>
            <p:nvPr/>
          </p:nvSpPr>
          <p:spPr>
            <a:xfrm>
              <a:off x="383619" y="4534030"/>
              <a:ext cx="22527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dirty="0">
                  <a:latin typeface="+mj-lt"/>
                </a:rPr>
                <a:t>How important is achieving global payroll delivery through a single</a:t>
              </a:r>
            </a:p>
            <a:p>
              <a:pPr algn="ctr"/>
              <a:r>
                <a:rPr lang="en-IE" dirty="0">
                  <a:latin typeface="+mj-lt"/>
                </a:rPr>
                <a:t>vendor?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F3C622C-6ED4-144F-8B0B-09B10AD663B0}"/>
                </a:ext>
              </a:extLst>
            </p:cNvPr>
            <p:cNvGrpSpPr/>
            <p:nvPr/>
          </p:nvGrpSpPr>
          <p:grpSpPr>
            <a:xfrm>
              <a:off x="2399693" y="4322941"/>
              <a:ext cx="3316119" cy="2175314"/>
              <a:chOff x="6486026" y="3839314"/>
              <a:chExt cx="3494233" cy="256575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57EA0F-018B-6A48-A238-8D79FA28051E}"/>
                  </a:ext>
                </a:extLst>
              </p:cNvPr>
              <p:cNvSpPr/>
              <p:nvPr/>
            </p:nvSpPr>
            <p:spPr>
              <a:xfrm>
                <a:off x="6545168" y="4495797"/>
                <a:ext cx="1008000" cy="1850900"/>
              </a:xfrm>
              <a:prstGeom prst="rect">
                <a:avLst/>
              </a:prstGeom>
              <a:solidFill>
                <a:srgbClr val="2C2D44"/>
              </a:solidFill>
              <a:ln>
                <a:solidFill>
                  <a:srgbClr val="2C2D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9FA788-8D00-1E47-8F49-B1CE5A8C3631}"/>
                  </a:ext>
                </a:extLst>
              </p:cNvPr>
              <p:cNvSpPr/>
              <p:nvPr/>
            </p:nvSpPr>
            <p:spPr>
              <a:xfrm>
                <a:off x="7696838" y="4676450"/>
                <a:ext cx="1008000" cy="1670246"/>
              </a:xfrm>
              <a:prstGeom prst="rect">
                <a:avLst/>
              </a:prstGeom>
              <a:solidFill>
                <a:srgbClr val="68737A"/>
              </a:solidFill>
              <a:ln>
                <a:solidFill>
                  <a:srgbClr val="6873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59D43C-1477-2B4F-8F86-D0738CF10CA0}"/>
                  </a:ext>
                </a:extLst>
              </p:cNvPr>
              <p:cNvSpPr/>
              <p:nvPr/>
            </p:nvSpPr>
            <p:spPr>
              <a:xfrm>
                <a:off x="7664150" y="4034966"/>
                <a:ext cx="1042514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68737A"/>
                    </a:solidFill>
                  </a:rPr>
                  <a:t>40%</a:t>
                </a:r>
                <a:endParaRPr sz="3600" b="1" dirty="0">
                  <a:solidFill>
                    <a:srgbClr val="68737A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DB63A2E-DABC-A743-A382-661223108988}"/>
                  </a:ext>
                </a:extLst>
              </p:cNvPr>
              <p:cNvSpPr/>
              <p:nvPr/>
            </p:nvSpPr>
            <p:spPr>
              <a:xfrm>
                <a:off x="6561353" y="3839314"/>
                <a:ext cx="1166956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2C2D44"/>
                    </a:solidFill>
                  </a:rPr>
                  <a:t>46%</a:t>
                </a:r>
                <a:endParaRPr sz="3600" b="1" dirty="0">
                  <a:solidFill>
                    <a:srgbClr val="2C2D44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9CC722-51DA-5C4E-AA07-0263F96C41EB}"/>
                  </a:ext>
                </a:extLst>
              </p:cNvPr>
              <p:cNvSpPr/>
              <p:nvPr/>
            </p:nvSpPr>
            <p:spPr>
              <a:xfrm>
                <a:off x="7624035" y="4643343"/>
                <a:ext cx="1138009" cy="617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SOMEWHAT IMPORTANT</a:t>
                </a:r>
                <a:endParaRPr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BD439D-2C64-664A-80E0-1AFEAE343E2E}"/>
                  </a:ext>
                </a:extLst>
              </p:cNvPr>
              <p:cNvSpPr/>
              <p:nvPr/>
            </p:nvSpPr>
            <p:spPr>
              <a:xfrm>
                <a:off x="6486026" y="4510432"/>
                <a:ext cx="1138009" cy="617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VERY IMPORTANT</a:t>
                </a:r>
                <a:endParaRPr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F6F120-640D-6E40-B901-29FCEA3E6DDD}"/>
                  </a:ext>
                </a:extLst>
              </p:cNvPr>
              <p:cNvSpPr/>
              <p:nvPr/>
            </p:nvSpPr>
            <p:spPr>
              <a:xfrm>
                <a:off x="8845371" y="5846318"/>
                <a:ext cx="1008000" cy="500375"/>
              </a:xfrm>
              <a:prstGeom prst="rect">
                <a:avLst/>
              </a:prstGeom>
              <a:solidFill>
                <a:srgbClr val="FEBD11"/>
              </a:solidFill>
              <a:ln>
                <a:solidFill>
                  <a:srgbClr val="FEBD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D511C6-C7DD-664A-A991-DDB49F5FCB96}"/>
                  </a:ext>
                </a:extLst>
              </p:cNvPr>
              <p:cNvSpPr/>
              <p:nvPr/>
            </p:nvSpPr>
            <p:spPr>
              <a:xfrm>
                <a:off x="8813303" y="5206022"/>
                <a:ext cx="1166956" cy="762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FEBD11"/>
                    </a:solidFill>
                  </a:rPr>
                  <a:t>14%</a:t>
                </a:r>
                <a:endParaRPr sz="3600" b="1" dirty="0">
                  <a:solidFill>
                    <a:srgbClr val="FEBD1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73F3F91-66A5-2543-9EAA-C0724067DBE2}"/>
                  </a:ext>
                </a:extLst>
              </p:cNvPr>
              <p:cNvSpPr/>
              <p:nvPr/>
            </p:nvSpPr>
            <p:spPr>
              <a:xfrm>
                <a:off x="8690516" y="5787939"/>
                <a:ext cx="1289743" cy="617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</a:rPr>
                  <a:t>NOT THAT IMPORTANT</a:t>
                </a:r>
                <a:endParaRPr sz="1400" dirty="0">
                  <a:latin typeface="+mj-l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156E32-CFDA-5649-8397-0B15E539576A}"/>
              </a:ext>
            </a:extLst>
          </p:cNvPr>
          <p:cNvGrpSpPr/>
          <p:nvPr/>
        </p:nvGrpSpPr>
        <p:grpSpPr>
          <a:xfrm>
            <a:off x="6368717" y="4043081"/>
            <a:ext cx="5221216" cy="2417254"/>
            <a:chOff x="6368717" y="4043081"/>
            <a:chExt cx="5221216" cy="24172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6C660E-83BB-A848-8ECF-EAE028C5E5DC}"/>
                </a:ext>
              </a:extLst>
            </p:cNvPr>
            <p:cNvGrpSpPr/>
            <p:nvPr/>
          </p:nvGrpSpPr>
          <p:grpSpPr>
            <a:xfrm>
              <a:off x="6368717" y="4043081"/>
              <a:ext cx="5221216" cy="2417254"/>
              <a:chOff x="6368717" y="4043081"/>
              <a:chExt cx="5221216" cy="2417254"/>
            </a:xfrm>
          </p:grpSpPr>
          <p:sp>
            <p:nvSpPr>
              <p:cNvPr id="8" name="Round Diagonal Corner of Rectangle 7">
                <a:extLst>
                  <a:ext uri="{FF2B5EF4-FFF2-40B4-BE49-F238E27FC236}">
                    <a16:creationId xmlns:a16="http://schemas.microsoft.com/office/drawing/2014/main" id="{4B461F1D-2D89-E448-91FA-C4297E0E357F}"/>
                  </a:ext>
                </a:extLst>
              </p:cNvPr>
              <p:cNvSpPr/>
              <p:nvPr/>
            </p:nvSpPr>
            <p:spPr>
              <a:xfrm>
                <a:off x="6368717" y="4043081"/>
                <a:ext cx="5221216" cy="2417254"/>
              </a:xfrm>
              <a:prstGeom prst="round2DiagRect">
                <a:avLst>
                  <a:gd name="adj1" fmla="val 13095"/>
                  <a:gd name="adj2" fmla="val 0"/>
                </a:avLst>
              </a:prstGeom>
              <a:solidFill>
                <a:srgbClr val="E5EDF0"/>
              </a:solidFill>
              <a:ln>
                <a:solidFill>
                  <a:srgbClr val="E5E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911B61-FCAB-0C42-957F-B3E8B71A3EB7}"/>
                  </a:ext>
                </a:extLst>
              </p:cNvPr>
              <p:cNvSpPr/>
              <p:nvPr/>
            </p:nvSpPr>
            <p:spPr>
              <a:xfrm>
                <a:off x="6453455" y="4055685"/>
                <a:ext cx="50245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dirty="0">
                    <a:latin typeface="+mj-lt"/>
                  </a:rPr>
                  <a:t>Top </a:t>
                </a:r>
                <a:r>
                  <a:rPr lang="en-IE" b="1" u="sng" dirty="0">
                    <a:latin typeface="+mj-lt"/>
                  </a:rPr>
                  <a:t>3</a:t>
                </a:r>
                <a:r>
                  <a:rPr lang="en-IE" dirty="0">
                    <a:latin typeface="+mj-lt"/>
                  </a:rPr>
                  <a:t> focus areas for improvement relating to payroll provider services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91AC2D8-9408-AD4C-8B30-788108CF9130}"/>
                </a:ext>
              </a:extLst>
            </p:cNvPr>
            <p:cNvSpPr/>
            <p:nvPr/>
          </p:nvSpPr>
          <p:spPr>
            <a:xfrm rot="10800000">
              <a:off x="8582087" y="4723054"/>
              <a:ext cx="720000" cy="72000"/>
            </a:xfrm>
            <a:prstGeom prst="rect">
              <a:avLst/>
            </a:prstGeom>
            <a:gradFill>
              <a:gsLst>
                <a:gs pos="100000">
                  <a:srgbClr val="FFC009"/>
                </a:gs>
                <a:gs pos="0">
                  <a:srgbClr val="FF8D0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084412-0622-1A44-8776-30D356594F55}"/>
                </a:ext>
              </a:extLst>
            </p:cNvPr>
            <p:cNvSpPr/>
            <p:nvPr/>
          </p:nvSpPr>
          <p:spPr>
            <a:xfrm>
              <a:off x="6368717" y="5748187"/>
              <a:ext cx="15283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1600" dirty="0">
                  <a:latin typeface="+mj-lt"/>
                </a:rPr>
                <a:t>1.  </a:t>
              </a:r>
            </a:p>
            <a:p>
              <a:pPr algn="ctr"/>
              <a:r>
                <a:rPr lang="en-IE" sz="1600" dirty="0">
                  <a:latin typeface="+mj-lt"/>
                </a:rPr>
                <a:t>Compliance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F6E1C3-2766-EA41-9797-30845A304E2D}"/>
                </a:ext>
              </a:extLst>
            </p:cNvPr>
            <p:cNvSpPr/>
            <p:nvPr/>
          </p:nvSpPr>
          <p:spPr>
            <a:xfrm>
              <a:off x="8046847" y="5749413"/>
              <a:ext cx="13814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1600" dirty="0">
                  <a:latin typeface="+mj-lt"/>
                </a:rPr>
                <a:t>2. </a:t>
              </a:r>
            </a:p>
            <a:p>
              <a:pPr algn="ctr"/>
              <a:r>
                <a:rPr lang="en-IE" sz="1600" dirty="0">
                  <a:latin typeface="+mj-lt"/>
                </a:rPr>
                <a:t>Accuracy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34E33A-D8FA-F340-9610-30F3CE876548}"/>
                </a:ext>
              </a:extLst>
            </p:cNvPr>
            <p:cNvSpPr/>
            <p:nvPr/>
          </p:nvSpPr>
          <p:spPr>
            <a:xfrm>
              <a:off x="9552835" y="5763445"/>
              <a:ext cx="19952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1600" dirty="0">
                  <a:latin typeface="+mj-lt"/>
                </a:rPr>
                <a:t>3. </a:t>
              </a:r>
            </a:p>
            <a:p>
              <a:pPr algn="ctr"/>
              <a:r>
                <a:rPr lang="en-IE" sz="1600" dirty="0">
                  <a:latin typeface="+mj-lt"/>
                </a:rPr>
                <a:t>Reporting Capability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0DB7D7-3A89-FE4F-835E-A5060F2E19C3}"/>
                </a:ext>
              </a:extLst>
            </p:cNvPr>
            <p:cNvCxnSpPr/>
            <p:nvPr/>
          </p:nvCxnSpPr>
          <p:spPr>
            <a:xfrm>
              <a:off x="8046847" y="5078639"/>
              <a:ext cx="0" cy="111600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106AB5-5CC2-0D4C-81B8-F42800AD6972}"/>
                </a:ext>
              </a:extLst>
            </p:cNvPr>
            <p:cNvCxnSpPr/>
            <p:nvPr/>
          </p:nvCxnSpPr>
          <p:spPr>
            <a:xfrm>
              <a:off x="9428331" y="5135796"/>
              <a:ext cx="0" cy="1116000"/>
            </a:xfrm>
            <a:prstGeom prst="line">
              <a:avLst/>
            </a:prstGeom>
            <a:ln>
              <a:solidFill>
                <a:srgbClr val="2C2D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DEE86713-2F75-2943-94E8-AF68F0D4C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9131" y="5045263"/>
              <a:ext cx="720000" cy="720000"/>
            </a:xfrm>
            <a:prstGeom prst="rect">
              <a:avLst/>
            </a:prstGeom>
          </p:spPr>
        </p:pic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:a16="http://schemas.microsoft.com/office/drawing/2014/main" id="{97EF4678-C9E5-8746-9930-1718030C9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2940" y="5043445"/>
              <a:ext cx="720000" cy="720000"/>
            </a:xfrm>
            <a:prstGeom prst="rect">
              <a:avLst/>
            </a:prstGeom>
          </p:spPr>
        </p:pic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6CA00590-1690-CA45-84CC-AF6F1951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2892" y="504515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4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medis_PPT" id="{09AFCB05-8013-1542-AC36-42332B5F2955}" vid="{3A298FD0-2ADA-1A41-AC81-7D46A86C4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490</Words>
  <Application>Microsoft Macintosh PowerPoint</Application>
  <PresentationFormat>Widescreen</PresentationFormat>
  <Paragraphs>156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Flynn</dc:creator>
  <cp:lastModifiedBy>Catherine Flynn</cp:lastModifiedBy>
  <cp:revision>2</cp:revision>
  <dcterms:created xsi:type="dcterms:W3CDTF">2020-08-10T08:48:16Z</dcterms:created>
  <dcterms:modified xsi:type="dcterms:W3CDTF">2021-06-22T11:32:58Z</dcterms:modified>
</cp:coreProperties>
</file>