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28" y="3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462102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742950" y="2130425"/>
            <a:ext cx="8420100" cy="14700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82506" y="4406901"/>
            <a:ext cx="8420101" cy="136207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82506" y="2906713"/>
            <a:ext cx="84201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95300" y="1600200"/>
            <a:ext cx="4375150" cy="4525965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95300" y="1535112"/>
            <a:ext cx="437687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032111" y="1535112"/>
            <a:ext cx="4378591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5298" y="1435101"/>
            <a:ext cx="3259009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52078" y="6404295"/>
            <a:ext cx="258623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929"/>
            <a:ext cx="9906000" cy="6599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8107"/>
            <a:ext cx="9906000" cy="660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3891" y="-125810"/>
            <a:ext cx="9933875" cy="6574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831"/>
            <a:ext cx="9906000" cy="6612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4734" y="-17401"/>
            <a:ext cx="9935468" cy="6892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463" y="-6747"/>
            <a:ext cx="9940926" cy="6871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7557"/>
            <a:ext cx="9906000" cy="658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2" y="37169"/>
            <a:ext cx="9898956" cy="6370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Real-Egg-Slide-BG.png" descr="Real-Egg-Slide-B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7116" y="984688"/>
            <a:ext cx="6071768" cy="4421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99"/>
            <a:ext cx="9906041" cy="647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034" y="10827"/>
            <a:ext cx="9910068" cy="62835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46980"/>
            <a:ext cx="6858000" cy="5815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3" y="-49275"/>
            <a:ext cx="9896774" cy="6853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639"/>
            <a:ext cx="9906000" cy="6229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813" y="-9377"/>
            <a:ext cx="9919718" cy="6277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5362" y="-14241"/>
            <a:ext cx="9976724" cy="68864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98" y="-6309"/>
            <a:ext cx="9788004" cy="6291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7128"/>
            <a:ext cx="9906000" cy="6599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1501" y="-13796"/>
            <a:ext cx="9949002" cy="6480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599" y="-1191"/>
            <a:ext cx="9957198" cy="6642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214" y="4928"/>
            <a:ext cx="9918428" cy="6509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108"/>
            <a:ext cx="9906000" cy="6427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3409"/>
            <a:ext cx="9906000" cy="660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0192"/>
            <a:ext cx="9906000" cy="660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Real-Egg-Slide-BG.png" descr="Real-Egg-Slide-B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232"/>
            <a:ext cx="9906000" cy="11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A4 Paper (210x297 mm)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</dc:creator>
  <cp:lastModifiedBy>davidmbus</cp:lastModifiedBy>
  <cp:revision>2</cp:revision>
  <dcterms:modified xsi:type="dcterms:W3CDTF">2018-02-09T10:36:06Z</dcterms:modified>
</cp:coreProperties>
</file>