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9906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742950" y="2130425"/>
            <a:ext cx="8420100" cy="147002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xfrm>
            <a:off x="7181850" y="274639"/>
            <a:ext cx="2228850" cy="585152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idx="1"/>
          </p:nvPr>
        </p:nvSpPr>
        <p:spPr>
          <a:xfrm>
            <a:off x="495300" y="274639"/>
            <a:ext cx="6521450" cy="5851527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82506" y="4406901"/>
            <a:ext cx="8420101" cy="1362077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782506" y="2906713"/>
            <a:ext cx="84201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495300" y="1600200"/>
            <a:ext cx="4375150" cy="4525965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495300" y="1535112"/>
            <a:ext cx="4376871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13"/>
          </p:nvPr>
        </p:nvSpPr>
        <p:spPr>
          <a:xfrm>
            <a:off x="5032111" y="1535111"/>
            <a:ext cx="4378592" cy="639765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495300" y="273050"/>
            <a:ext cx="3259007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xfrm>
            <a:off x="3872970" y="273050"/>
            <a:ext cx="5537730" cy="585311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half" idx="13"/>
          </p:nvPr>
        </p:nvSpPr>
        <p:spPr>
          <a:xfrm>
            <a:off x="495298" y="1435101"/>
            <a:ext cx="3259010" cy="46910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941645" y="4800600"/>
            <a:ext cx="5943602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13"/>
          </p:nvPr>
        </p:nvSpPr>
        <p:spPr>
          <a:xfrm>
            <a:off x="1941645" y="612775"/>
            <a:ext cx="59436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941645" y="5367337"/>
            <a:ext cx="59436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95300" y="274638"/>
            <a:ext cx="89154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95300" y="1600200"/>
            <a:ext cx="89154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9152078" y="6404295"/>
            <a:ext cx="258623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7.jpeg"/><Relationship Id="rId4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8.jpeg"/><Relationship Id="rId4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.gif"/><Relationship Id="rId4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9.jpeg"/><Relationship Id="rId4" Type="http://schemas.openxmlformats.org/officeDocument/2006/relationships/image" Target="../media/image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Relationship Id="rId3" Type="http://schemas.openxmlformats.org/officeDocument/2006/relationships/image" Target="../media/image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Relationship Id="rId3" Type="http://schemas.openxmlformats.org/officeDocument/2006/relationships/image" Target="../media/image1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Relationship Id="rId3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Relationship Id="rId3" Type="http://schemas.openxmlformats.org/officeDocument/2006/relationships/image" Target="../media/image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Relationship Id="rId3" Type="http://schemas.openxmlformats.org/officeDocument/2006/relationships/image" Target="../media/image1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Relationship Id="rId3" Type="http://schemas.openxmlformats.org/officeDocument/2006/relationships/image" Target="../media/image1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Relationship Id="rId3" Type="http://schemas.openxmlformats.org/officeDocument/2006/relationships/image" Target="../media/image1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Relationship Id="rId3" Type="http://schemas.openxmlformats.org/officeDocument/2006/relationships/image" Target="../media/image1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Relationship Id="rId3" Type="http://schemas.openxmlformats.org/officeDocument/2006/relationships/image" Target="../media/image1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.xml"/><Relationship Id="rId3" Type="http://schemas.openxmlformats.org/officeDocument/2006/relationships/slide" Target="slide5.xml"/><Relationship Id="rId4" Type="http://schemas.openxmlformats.org/officeDocument/2006/relationships/slide" Target="slide6.xml"/><Relationship Id="rId5" Type="http://schemas.openxmlformats.org/officeDocument/2006/relationships/slide" Target="slide7.xml"/><Relationship Id="rId6" Type="http://schemas.openxmlformats.org/officeDocument/2006/relationships/slide" Target="slide8.xml"/><Relationship Id="rId7" Type="http://schemas.openxmlformats.org/officeDocument/2006/relationships/image" Target="../media/image1.png"/><Relationship Id="rId8" Type="http://schemas.openxmlformats.org/officeDocument/2006/relationships/slide" Target="slide9.xml"/><Relationship Id="rId9" Type="http://schemas.openxmlformats.org/officeDocument/2006/relationships/slide" Target="slide10.xml"/><Relationship Id="rId10" Type="http://schemas.openxmlformats.org/officeDocument/2006/relationships/slide" Target="slide11.xml"/><Relationship Id="rId11" Type="http://schemas.openxmlformats.org/officeDocument/2006/relationships/slide" Target="slide12.xml"/><Relationship Id="rId12" Type="http://schemas.openxmlformats.org/officeDocument/2006/relationships/slide" Target="slide13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.jpeg"/><Relationship Id="rId4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.jpeg"/><Relationship Id="rId4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3.jpeg"/><Relationship Id="rId4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slide" Target="slide3.xml"/><Relationship Id="rId4" Type="http://schemas.openxmlformats.org/officeDocument/2006/relationships/image" Target="../media/image4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5.jpeg"/><Relationship Id="rId4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6.jpeg"/><Relationship Id="rId4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Real-Egg-Slide-BG.png" descr="Real-Egg-Slide-B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754232"/>
            <a:ext cx="9906000" cy="111259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Why Easter eggs?"/>
          <p:cNvSpPr txBox="1"/>
          <p:nvPr/>
        </p:nvSpPr>
        <p:spPr>
          <a:xfrm>
            <a:off x="1472066" y="1465579"/>
            <a:ext cx="6961867" cy="1259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7600"/>
            </a:lvl1pPr>
          </a:lstStyle>
          <a:p>
            <a:pPr/>
            <a:r>
              <a:t>Why Easter eggs?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1024px-FoodOmelete.jpg" descr="1024px-FoodOmelete.jp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25387"/>
            <a:ext cx="9906000" cy="6607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Real-Egg-Slide-BG.png" descr="Real-Egg-Slide-B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5754232"/>
            <a:ext cx="9906000" cy="1112590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core 30 points"/>
          <p:cNvSpPr txBox="1"/>
          <p:nvPr/>
        </p:nvSpPr>
        <p:spPr>
          <a:xfrm>
            <a:off x="1492671" y="538480"/>
            <a:ext cx="2777006" cy="536174"/>
          </a:xfrm>
          <a:prstGeom prst="rect">
            <a:avLst/>
          </a:prstGeom>
          <a:solidFill>
            <a:schemeClr val="accent2"/>
          </a:solidFill>
          <a:ln w="25400">
            <a:solidFill>
              <a:srgbClr val="8C3A38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Score 30 points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1024px-FrenchToast.JPG" descr="1024px-FrenchToast.JP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0" t="0" r="0" b="3075"/>
          <a:stretch>
            <a:fillRect/>
          </a:stretch>
        </p:blipFill>
        <p:spPr>
          <a:xfrm>
            <a:off x="-2815" y="0"/>
            <a:ext cx="991163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Real-Egg-Slide-BG.png" descr="Real-Egg-Slide-B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5754232"/>
            <a:ext cx="9906000" cy="111259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core 30 points"/>
          <p:cNvSpPr txBox="1"/>
          <p:nvPr/>
        </p:nvSpPr>
        <p:spPr>
          <a:xfrm>
            <a:off x="1492671" y="538480"/>
            <a:ext cx="2777006" cy="536174"/>
          </a:xfrm>
          <a:prstGeom prst="rect">
            <a:avLst/>
          </a:prstGeom>
          <a:solidFill>
            <a:schemeClr val="accent2"/>
          </a:solidFill>
          <a:ln w="25400">
            <a:solidFill>
              <a:srgbClr val="8C3A38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Score 30 points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icklegegg.gif" descr="Picklegegg.gif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51344" y="240843"/>
            <a:ext cx="3773446" cy="565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Real-Egg-Slide-BG.png" descr="Real-Egg-Slide-B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5754232"/>
            <a:ext cx="9906000" cy="1112590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core 50 points"/>
          <p:cNvSpPr txBox="1"/>
          <p:nvPr/>
        </p:nvSpPr>
        <p:spPr>
          <a:xfrm>
            <a:off x="1492671" y="538480"/>
            <a:ext cx="2777006" cy="536174"/>
          </a:xfrm>
          <a:prstGeom prst="rect">
            <a:avLst/>
          </a:prstGeom>
          <a:solidFill>
            <a:schemeClr val="accent2"/>
          </a:solidFill>
          <a:ln w="25400">
            <a:solidFill>
              <a:srgbClr val="8C3A38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Score 50 points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1024px-Deviled_Eggs_-_3-23-08.jpg" descr="1024px-Deviled_Eggs_-_3-23-08.jp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5775" t="20260" r="22693" b="13191"/>
          <a:stretch>
            <a:fillRect/>
          </a:stretch>
        </p:blipFill>
        <p:spPr>
          <a:xfrm>
            <a:off x="-19709" y="-2779"/>
            <a:ext cx="9945418" cy="6838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Real-Egg-Slide-BG.png" descr="Real-Egg-Slide-B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5754232"/>
            <a:ext cx="9906000" cy="1112590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core 50 points"/>
          <p:cNvSpPr txBox="1"/>
          <p:nvPr/>
        </p:nvSpPr>
        <p:spPr>
          <a:xfrm>
            <a:off x="1492671" y="538480"/>
            <a:ext cx="2777006" cy="536174"/>
          </a:xfrm>
          <a:prstGeom prst="rect">
            <a:avLst/>
          </a:prstGeom>
          <a:solidFill>
            <a:schemeClr val="accent2"/>
          </a:solidFill>
          <a:ln w="25400">
            <a:solidFill>
              <a:srgbClr val="8C3A38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Score 50 points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Real-Egg-Slide-BG.png" descr="Real-Egg-Slide-B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754232"/>
            <a:ext cx="9906000" cy="1112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thought-bubble-305053_1280.png" descr="thought-bubble-305053_128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72843" y="792162"/>
            <a:ext cx="5460836" cy="2935199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Spot the odd…"/>
          <p:cNvSpPr txBox="1"/>
          <p:nvPr/>
        </p:nvSpPr>
        <p:spPr>
          <a:xfrm>
            <a:off x="5499522" y="1744141"/>
            <a:ext cx="2271076" cy="1031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3000"/>
            </a:pPr>
            <a:r>
              <a:t>Spot the odd </a:t>
            </a:r>
          </a:p>
          <a:p>
            <a:pPr algn="ctr">
              <a:defRPr sz="3000"/>
            </a:pPr>
            <a:r>
              <a:t>ones out!</a:t>
            </a:r>
          </a:p>
        </p:txBody>
      </p:sp>
      <p:sp>
        <p:nvSpPr>
          <p:cNvPr id="200" name="Can you eggsell at this challenge…?"/>
          <p:cNvSpPr txBox="1"/>
          <p:nvPr/>
        </p:nvSpPr>
        <p:spPr>
          <a:xfrm>
            <a:off x="889421" y="627380"/>
            <a:ext cx="4039791" cy="1092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Can you eggsell at this challenge…?</a:t>
            </a:r>
          </a:p>
        </p:txBody>
      </p:sp>
      <p:sp>
        <p:nvSpPr>
          <p:cNvPr id="201" name="New birth"/>
          <p:cNvSpPr txBox="1"/>
          <p:nvPr/>
        </p:nvSpPr>
        <p:spPr>
          <a:xfrm>
            <a:off x="483022" y="3281679"/>
            <a:ext cx="9191277" cy="2606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5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New birth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American_Beaver.jpg" descr="American_Beaver.jpg"/>
          <p:cNvPicPr>
            <a:picLocks noChangeAspect="1"/>
          </p:cNvPicPr>
          <p:nvPr/>
        </p:nvPicPr>
        <p:blipFill>
          <a:blip r:embed="rId2">
            <a:extLst/>
          </a:blip>
          <a:srcRect l="0" t="9155" r="0" b="9155"/>
          <a:stretch>
            <a:fillRect/>
          </a:stretch>
        </p:blipFill>
        <p:spPr>
          <a:xfrm>
            <a:off x="4906259" y="-18406"/>
            <a:ext cx="5048975" cy="4141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Peacock_Plumage.jpg" descr="Peacock_Plumage.jpg"/>
          <p:cNvPicPr>
            <a:picLocks noChangeAspect="1"/>
          </p:cNvPicPr>
          <p:nvPr/>
        </p:nvPicPr>
        <p:blipFill>
          <a:blip r:embed="rId3">
            <a:extLst/>
          </a:blip>
          <a:srcRect l="10231" t="0" r="0" b="0"/>
          <a:stretch>
            <a:fillRect/>
          </a:stretch>
        </p:blipFill>
        <p:spPr>
          <a:xfrm>
            <a:off x="-2298" y="1728390"/>
            <a:ext cx="4912158" cy="3350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1024px-Platypus_BrokenRiver_QLD_Australia.jpg" descr="1024px-Platypus_BrokenRiver_QLD_Australia.jpg"/>
          <p:cNvPicPr>
            <a:picLocks noChangeAspect="1"/>
          </p:cNvPicPr>
          <p:nvPr/>
        </p:nvPicPr>
        <p:blipFill>
          <a:blip r:embed="rId4">
            <a:extLst/>
          </a:blip>
          <a:srcRect l="0" t="25415" r="0" b="25415"/>
          <a:stretch>
            <a:fillRect/>
          </a:stretch>
        </p:blipFill>
        <p:spPr>
          <a:xfrm>
            <a:off x="-115" y="2678"/>
            <a:ext cx="4907827" cy="17249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1024px-Natrix_natrix_persa3.jpg" descr="1024px-Natrix_natrix_persa3.jpg"/>
          <p:cNvPicPr>
            <a:picLocks noChangeAspect="1"/>
          </p:cNvPicPr>
          <p:nvPr/>
        </p:nvPicPr>
        <p:blipFill>
          <a:blip r:embed="rId5">
            <a:extLst/>
          </a:blip>
          <a:srcRect l="0" t="13797" r="0" b="38359"/>
          <a:stretch>
            <a:fillRect/>
          </a:stretch>
        </p:blipFill>
        <p:spPr>
          <a:xfrm>
            <a:off x="-62029" y="5071990"/>
            <a:ext cx="5031766" cy="1805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1024px-Sturgeon.jpg" descr="1024px-Sturgeon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906259" y="4110559"/>
            <a:ext cx="5049045" cy="27858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1024px-Tachyglossus_aculeatus_side_on.jpg" descr="1024px-Tachyglossus_aculeatus_side_on.jpg"/>
          <p:cNvPicPr>
            <a:picLocks noChangeAspect="1"/>
          </p:cNvPicPr>
          <p:nvPr/>
        </p:nvPicPr>
        <p:blipFill>
          <a:blip r:embed="rId2">
            <a:extLst/>
          </a:blip>
          <a:srcRect l="0" t="8628" r="0" b="0"/>
          <a:stretch>
            <a:fillRect/>
          </a:stretch>
        </p:blipFill>
        <p:spPr>
          <a:xfrm>
            <a:off x="4762500" y="-10692"/>
            <a:ext cx="5523308" cy="30753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1023px-Bombina_bombina_1_(Marek_Szczepanek)_tight_crop.jpg" descr="1023px-Bombina_bombina_1_(Marek_Szczepanek)_tight_crop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3674"/>
          <a:stretch>
            <a:fillRect/>
          </a:stretch>
        </p:blipFill>
        <p:spPr>
          <a:xfrm>
            <a:off x="539" y="3059866"/>
            <a:ext cx="2678334" cy="19368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1024px-Spider_home_basement.jpg" descr="1024px-Spider_home_basement.jpg"/>
          <p:cNvPicPr>
            <a:picLocks noChangeAspect="1"/>
          </p:cNvPicPr>
          <p:nvPr/>
        </p:nvPicPr>
        <p:blipFill>
          <a:blip r:embed="rId4">
            <a:extLst/>
          </a:blip>
          <a:srcRect l="0" t="7091" r="0" b="7091"/>
          <a:stretch>
            <a:fillRect/>
          </a:stretch>
        </p:blipFill>
        <p:spPr>
          <a:xfrm>
            <a:off x="-31574" y="-44270"/>
            <a:ext cx="4830429" cy="3109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Water_Vole_on_Boot_Hill_(5592665124).jpg" descr="Water_Vole_on_Boot_Hill_(5592665124).jpg"/>
          <p:cNvPicPr>
            <a:picLocks noChangeAspect="1"/>
          </p:cNvPicPr>
          <p:nvPr/>
        </p:nvPicPr>
        <p:blipFill>
          <a:blip r:embed="rId5">
            <a:extLst/>
          </a:blip>
          <a:srcRect l="27041" t="24061" r="0" b="20150"/>
          <a:stretch>
            <a:fillRect/>
          </a:stretch>
        </p:blipFill>
        <p:spPr>
          <a:xfrm>
            <a:off x="2678757" y="3064693"/>
            <a:ext cx="7227244" cy="38155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1024px-Antarctic_adelie_penguins_(js)_21.jpg" descr="1024px-Antarctic_adelie_penguins_(js)_21.jpg"/>
          <p:cNvPicPr>
            <a:picLocks noChangeAspect="1"/>
          </p:cNvPicPr>
          <p:nvPr/>
        </p:nvPicPr>
        <p:blipFill>
          <a:blip r:embed="rId6">
            <a:extLst/>
          </a:blip>
          <a:srcRect l="0" t="0" r="7915" b="0"/>
          <a:stretch>
            <a:fillRect/>
          </a:stretch>
        </p:blipFill>
        <p:spPr>
          <a:xfrm>
            <a:off x="0" y="4950171"/>
            <a:ext cx="2693546" cy="19367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906000" cy="63105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Real-Egg-Slide-BG.png" descr="Real-Egg-Slide-B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754232"/>
            <a:ext cx="9906000" cy="11125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7654"/>
            <a:ext cx="9906001" cy="6747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Real-Egg-Slide-BG.png" descr="Real-Egg-Slide-B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754232"/>
            <a:ext cx="9906000" cy="11125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697" t="1" r="0" b="0"/>
          <a:stretch>
            <a:fillRect/>
          </a:stretch>
        </p:blipFill>
        <p:spPr>
          <a:xfrm>
            <a:off x="-190500" y="-98426"/>
            <a:ext cx="9906000" cy="68515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Real-Egg-Slide-BG.png" descr="Real-Egg-Slide-B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754232"/>
            <a:ext cx="9906000" cy="11125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Food"/>
          <p:cNvSpPr txBox="1"/>
          <p:nvPr/>
        </p:nvSpPr>
        <p:spPr>
          <a:xfrm>
            <a:off x="483022" y="3281679"/>
            <a:ext cx="8394501" cy="283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80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Food</a:t>
            </a:r>
          </a:p>
        </p:txBody>
      </p:sp>
      <p:pic>
        <p:nvPicPr>
          <p:cNvPr id="116" name="Real-Egg-Slide-BG.png" descr="Real-Egg-Slide-B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754232"/>
            <a:ext cx="9906000" cy="1112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thought-bubble-305053_1280.png" descr="thought-bubble-305053_128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01982" y="601662"/>
            <a:ext cx="5460836" cy="2935199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How do you like to eat your eggs?"/>
          <p:cNvSpPr txBox="1"/>
          <p:nvPr/>
        </p:nvSpPr>
        <p:spPr>
          <a:xfrm>
            <a:off x="4280322" y="1432991"/>
            <a:ext cx="2582750" cy="1501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000"/>
            </a:lvl1pPr>
          </a:lstStyle>
          <a:p>
            <a:pPr/>
            <a:r>
              <a:t>How do you like to eat your eggs?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Real-Egg-Slide-BG.png" descr="Real-Egg-Slide-B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754232"/>
            <a:ext cx="9906000" cy="11125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"/>
            <a:ext cx="990600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Real-Egg-Slide-BG.png" descr="Real-Egg-Slide-B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754232"/>
            <a:ext cx="9906000" cy="11125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906000" cy="6761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Real-Egg-Slide-BG.png" descr="Real-Egg-Slide-B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754232"/>
            <a:ext cx="9906000" cy="11125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1"/>
            <a:ext cx="9906001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Real-Egg-Slide-BG.png" descr="Real-Egg-Slide-B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754232"/>
            <a:ext cx="9906000" cy="11125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906000" cy="67098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Real-Egg-Slide-BG.png" descr="Real-Egg-Slide-B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754232"/>
            <a:ext cx="9906000" cy="11125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Real-Egg-Slide-BG.png" descr="Real-Egg-Slide-B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754232"/>
            <a:ext cx="9906000" cy="11125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Real-Egg-Slide-BG.png" descr="Real-Egg-Slide-B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754232"/>
            <a:ext cx="9906000" cy="1112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thought-bubble-305053_1280.png" descr="thought-bubble-305053_128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22582" y="1198562"/>
            <a:ext cx="5460836" cy="2935199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Hoping and…"/>
          <p:cNvSpPr txBox="1"/>
          <p:nvPr/>
        </p:nvSpPr>
        <p:spPr>
          <a:xfrm>
            <a:off x="4420022" y="2150541"/>
            <a:ext cx="2050810" cy="1031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3000"/>
            </a:pPr>
            <a:r>
              <a:t>Hoping and </a:t>
            </a:r>
          </a:p>
          <a:p>
            <a:pPr algn="ctr">
              <a:defRPr sz="3000"/>
            </a:pPr>
            <a:r>
              <a:t>trusting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"/>
          <p:cNvSpPr/>
          <p:nvPr/>
        </p:nvSpPr>
        <p:spPr>
          <a:xfrm>
            <a:off x="12700" y="-38100"/>
            <a:ext cx="9880600" cy="6934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grpSp>
        <p:nvGrpSpPr>
          <p:cNvPr id="123" name="Group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803275" y="1671636"/>
            <a:ext cx="1270000" cy="1270002"/>
            <a:chOff x="0" y="0"/>
            <a:chExt cx="1270000" cy="1270001"/>
          </a:xfrm>
        </p:grpSpPr>
        <p:sp>
          <p:nvSpPr>
            <p:cNvPr id="121" name="Square"/>
            <p:cNvSpPr/>
            <p:nvPr/>
          </p:nvSpPr>
          <p:spPr>
            <a:xfrm>
              <a:off x="0" y="-1"/>
              <a:ext cx="1270000" cy="1270003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2" name="1"/>
            <p:cNvSpPr txBox="1"/>
            <p:nvPr/>
          </p:nvSpPr>
          <p:spPr>
            <a:xfrm>
              <a:off x="0" y="459670"/>
              <a:ext cx="1270000" cy="350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1</a:t>
              </a:r>
            </a:p>
          </p:txBody>
        </p:sp>
      </p:grpSp>
      <p:grpSp>
        <p:nvGrpSpPr>
          <p:cNvPr id="126" name="BOILED…"/>
          <p:cNvGrpSpPr/>
          <p:nvPr/>
        </p:nvGrpSpPr>
        <p:grpSpPr>
          <a:xfrm>
            <a:off x="4117180" y="1658936"/>
            <a:ext cx="1270002" cy="1270002"/>
            <a:chOff x="0" y="0"/>
            <a:chExt cx="1270001" cy="1270001"/>
          </a:xfrm>
        </p:grpSpPr>
        <p:sp>
          <p:nvSpPr>
            <p:cNvPr id="124" name="Square"/>
            <p:cNvSpPr/>
            <p:nvPr/>
          </p:nvSpPr>
          <p:spPr>
            <a:xfrm>
              <a:off x="-1" y="-1"/>
              <a:ext cx="1270003" cy="1270003"/>
            </a:xfrm>
            <a:prstGeom prst="rect">
              <a:avLst/>
            </a:prstGeom>
            <a:solidFill>
              <a:srgbClr val="000000"/>
            </a:soli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5" name="BOILED…"/>
            <p:cNvSpPr txBox="1"/>
            <p:nvPr/>
          </p:nvSpPr>
          <p:spPr>
            <a:xfrm>
              <a:off x="-1" y="388989"/>
              <a:ext cx="1270003" cy="4920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BOILED</a:t>
              </a:r>
            </a:p>
            <a:p>
              <a:pPr algn="ctr">
                <a:defRPr b="1"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EGG</a:t>
              </a:r>
            </a:p>
          </p:txBody>
        </p:sp>
      </p:grpSp>
      <p:grpSp>
        <p:nvGrpSpPr>
          <p:cNvPr id="129" name="Group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2446336" y="1671636"/>
            <a:ext cx="1270002" cy="1270002"/>
            <a:chOff x="0" y="0"/>
            <a:chExt cx="1270001" cy="1270001"/>
          </a:xfrm>
        </p:grpSpPr>
        <p:sp>
          <p:nvSpPr>
            <p:cNvPr id="127" name="Square"/>
            <p:cNvSpPr/>
            <p:nvPr/>
          </p:nvSpPr>
          <p:spPr>
            <a:xfrm>
              <a:off x="-1" y="-1"/>
              <a:ext cx="1270003" cy="1270003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8" name="2"/>
            <p:cNvSpPr txBox="1"/>
            <p:nvPr/>
          </p:nvSpPr>
          <p:spPr>
            <a:xfrm>
              <a:off x="-1" y="459670"/>
              <a:ext cx="1270003" cy="350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2</a:t>
              </a:r>
            </a:p>
          </p:txBody>
        </p:sp>
      </p:grpSp>
      <p:grpSp>
        <p:nvGrpSpPr>
          <p:cNvPr id="132" name="Group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114800" y="1671636"/>
            <a:ext cx="1270000" cy="1270002"/>
            <a:chOff x="0" y="0"/>
            <a:chExt cx="1270000" cy="1270001"/>
          </a:xfrm>
        </p:grpSpPr>
        <p:sp>
          <p:nvSpPr>
            <p:cNvPr id="130" name="Square"/>
            <p:cNvSpPr/>
            <p:nvPr/>
          </p:nvSpPr>
          <p:spPr>
            <a:xfrm>
              <a:off x="0" y="-1"/>
              <a:ext cx="1270000" cy="1270003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1" name="3"/>
            <p:cNvSpPr txBox="1"/>
            <p:nvPr/>
          </p:nvSpPr>
          <p:spPr>
            <a:xfrm>
              <a:off x="0" y="459670"/>
              <a:ext cx="1270000" cy="350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3</a:t>
              </a:r>
            </a:p>
          </p:txBody>
        </p:sp>
      </p:grpSp>
      <p:grpSp>
        <p:nvGrpSpPr>
          <p:cNvPr id="135" name="Group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5788024" y="1671636"/>
            <a:ext cx="1270003" cy="1270002"/>
            <a:chOff x="0" y="0"/>
            <a:chExt cx="1270001" cy="1270001"/>
          </a:xfrm>
        </p:grpSpPr>
        <p:sp>
          <p:nvSpPr>
            <p:cNvPr id="133" name="Square"/>
            <p:cNvSpPr/>
            <p:nvPr/>
          </p:nvSpPr>
          <p:spPr>
            <a:xfrm>
              <a:off x="-1" y="-1"/>
              <a:ext cx="1270003" cy="1270003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4" name="4"/>
            <p:cNvSpPr txBox="1"/>
            <p:nvPr/>
          </p:nvSpPr>
          <p:spPr>
            <a:xfrm>
              <a:off x="-1" y="459670"/>
              <a:ext cx="1270003" cy="350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4</a:t>
              </a:r>
            </a:p>
          </p:txBody>
        </p:sp>
      </p:grpSp>
      <p:grpSp>
        <p:nvGrpSpPr>
          <p:cNvPr id="138" name="Group">
            <a:hlinkClick r:id="rId6" invalidUrl="" action="ppaction://hlinksldjump" tgtFrame="" tooltip="" history="1" highlightClick="0" endSnd="0"/>
          </p:cNvPr>
          <p:cNvGrpSpPr/>
          <p:nvPr/>
        </p:nvGrpSpPr>
        <p:grpSpPr>
          <a:xfrm>
            <a:off x="7433467" y="1671636"/>
            <a:ext cx="1270003" cy="1270002"/>
            <a:chOff x="0" y="0"/>
            <a:chExt cx="1270001" cy="1270001"/>
          </a:xfrm>
        </p:grpSpPr>
        <p:sp>
          <p:nvSpPr>
            <p:cNvPr id="136" name="Square"/>
            <p:cNvSpPr/>
            <p:nvPr/>
          </p:nvSpPr>
          <p:spPr>
            <a:xfrm>
              <a:off x="-1" y="-1"/>
              <a:ext cx="1270003" cy="1270003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7" name="5"/>
            <p:cNvSpPr txBox="1"/>
            <p:nvPr/>
          </p:nvSpPr>
          <p:spPr>
            <a:xfrm>
              <a:off x="-1" y="459670"/>
              <a:ext cx="1270003" cy="350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5</a:t>
              </a:r>
            </a:p>
          </p:txBody>
        </p:sp>
      </p:grpSp>
      <p:pic>
        <p:nvPicPr>
          <p:cNvPr id="139" name="Real-Egg-Slide-BG.png" descr="Real-Egg-Slide-BG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5754232"/>
            <a:ext cx="9906000" cy="11125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2" name="6">
            <a:hlinkClick r:id="rId8" invalidUrl="" action="ppaction://hlinksldjump" tgtFrame="" tooltip="" history="1" highlightClick="0" endSnd="0"/>
          </p:cNvPr>
          <p:cNvGrpSpPr/>
          <p:nvPr/>
        </p:nvGrpSpPr>
        <p:grpSpPr>
          <a:xfrm>
            <a:off x="793749" y="3276600"/>
            <a:ext cx="1270003" cy="1270000"/>
            <a:chOff x="0" y="0"/>
            <a:chExt cx="1270001" cy="1270000"/>
          </a:xfrm>
        </p:grpSpPr>
        <p:sp>
          <p:nvSpPr>
            <p:cNvPr id="140" name="Square"/>
            <p:cNvSpPr/>
            <p:nvPr/>
          </p:nvSpPr>
          <p:spPr>
            <a:xfrm>
              <a:off x="-1" y="0"/>
              <a:ext cx="1270003" cy="12700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1" name="6"/>
            <p:cNvSpPr txBox="1"/>
            <p:nvPr/>
          </p:nvSpPr>
          <p:spPr>
            <a:xfrm>
              <a:off x="-1" y="459670"/>
              <a:ext cx="1270003" cy="350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6</a:t>
              </a:r>
            </a:p>
          </p:txBody>
        </p:sp>
      </p:grpSp>
      <p:grpSp>
        <p:nvGrpSpPr>
          <p:cNvPr id="145" name="7">
            <a:hlinkClick r:id="rId9" invalidUrl="" action="ppaction://hlinksldjump" tgtFrame="" tooltip="" history="1" highlightClick="0" endSnd="0"/>
          </p:cNvPr>
          <p:cNvGrpSpPr/>
          <p:nvPr/>
        </p:nvGrpSpPr>
        <p:grpSpPr>
          <a:xfrm>
            <a:off x="2499517" y="3276600"/>
            <a:ext cx="1270003" cy="1270000"/>
            <a:chOff x="0" y="0"/>
            <a:chExt cx="1270001" cy="1270000"/>
          </a:xfrm>
        </p:grpSpPr>
        <p:sp>
          <p:nvSpPr>
            <p:cNvPr id="143" name="Square"/>
            <p:cNvSpPr/>
            <p:nvPr/>
          </p:nvSpPr>
          <p:spPr>
            <a:xfrm>
              <a:off x="-1" y="0"/>
              <a:ext cx="1270003" cy="12700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4" name="7"/>
            <p:cNvSpPr txBox="1"/>
            <p:nvPr/>
          </p:nvSpPr>
          <p:spPr>
            <a:xfrm>
              <a:off x="-1" y="459670"/>
              <a:ext cx="1270003" cy="350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7</a:t>
              </a:r>
            </a:p>
          </p:txBody>
        </p:sp>
      </p:grpSp>
      <p:grpSp>
        <p:nvGrpSpPr>
          <p:cNvPr id="148" name="8">
            <a:hlinkClick r:id="rId10" invalidUrl="" action="ppaction://hlinksldjump" tgtFrame="" tooltip="" history="1" highlightClick="0" endSnd="0"/>
          </p:cNvPr>
          <p:cNvGrpSpPr/>
          <p:nvPr/>
        </p:nvGrpSpPr>
        <p:grpSpPr>
          <a:xfrm>
            <a:off x="4146550" y="3276600"/>
            <a:ext cx="1270000" cy="1270000"/>
            <a:chOff x="0" y="0"/>
            <a:chExt cx="1270000" cy="1270000"/>
          </a:xfrm>
        </p:grpSpPr>
        <p:sp>
          <p:nvSpPr>
            <p:cNvPr id="146" name="Square"/>
            <p:cNvSpPr/>
            <p:nvPr/>
          </p:nvSpPr>
          <p:spPr>
            <a:xfrm>
              <a:off x="0" y="0"/>
              <a:ext cx="1270000" cy="12700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7" name="8"/>
            <p:cNvSpPr txBox="1"/>
            <p:nvPr/>
          </p:nvSpPr>
          <p:spPr>
            <a:xfrm>
              <a:off x="0" y="459670"/>
              <a:ext cx="1270000" cy="350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8</a:t>
              </a:r>
            </a:p>
          </p:txBody>
        </p:sp>
      </p:grpSp>
      <p:grpSp>
        <p:nvGrpSpPr>
          <p:cNvPr id="151" name="9">
            <a:hlinkClick r:id="rId11" invalidUrl="" action="ppaction://hlinksldjump" tgtFrame="" tooltip="" history="1" highlightClick="0" endSnd="0"/>
          </p:cNvPr>
          <p:cNvGrpSpPr/>
          <p:nvPr/>
        </p:nvGrpSpPr>
        <p:grpSpPr>
          <a:xfrm>
            <a:off x="5793580" y="3276600"/>
            <a:ext cx="1270002" cy="1270000"/>
            <a:chOff x="0" y="0"/>
            <a:chExt cx="1270001" cy="1270000"/>
          </a:xfrm>
        </p:grpSpPr>
        <p:sp>
          <p:nvSpPr>
            <p:cNvPr id="149" name="Square"/>
            <p:cNvSpPr/>
            <p:nvPr/>
          </p:nvSpPr>
          <p:spPr>
            <a:xfrm>
              <a:off x="-1" y="0"/>
              <a:ext cx="1270003" cy="12700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0" name="9"/>
            <p:cNvSpPr txBox="1"/>
            <p:nvPr/>
          </p:nvSpPr>
          <p:spPr>
            <a:xfrm>
              <a:off x="-1" y="459670"/>
              <a:ext cx="1270003" cy="350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9</a:t>
              </a:r>
            </a:p>
          </p:txBody>
        </p:sp>
      </p:grpSp>
      <p:grpSp>
        <p:nvGrpSpPr>
          <p:cNvPr id="154" name="10">
            <a:hlinkClick r:id="rId12" invalidUrl="" action="ppaction://hlinksldjump" tgtFrame="" tooltip="" history="1" highlightClick="0" endSnd="0"/>
          </p:cNvPr>
          <p:cNvGrpSpPr/>
          <p:nvPr/>
        </p:nvGrpSpPr>
        <p:grpSpPr>
          <a:xfrm>
            <a:off x="7440611" y="3276600"/>
            <a:ext cx="1270002" cy="1270000"/>
            <a:chOff x="0" y="0"/>
            <a:chExt cx="1270001" cy="1270000"/>
          </a:xfrm>
        </p:grpSpPr>
        <p:sp>
          <p:nvSpPr>
            <p:cNvPr id="152" name="Square"/>
            <p:cNvSpPr/>
            <p:nvPr/>
          </p:nvSpPr>
          <p:spPr>
            <a:xfrm>
              <a:off x="-1" y="0"/>
              <a:ext cx="1270003" cy="12700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3" name="10"/>
            <p:cNvSpPr txBox="1"/>
            <p:nvPr/>
          </p:nvSpPr>
          <p:spPr>
            <a:xfrm>
              <a:off x="-1" y="459670"/>
              <a:ext cx="1270003" cy="350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10</a:t>
              </a:r>
            </a:p>
          </p:txBody>
        </p:sp>
      </p:grpSp>
      <p:sp>
        <p:nvSpPr>
          <p:cNvPr id="155" name="How do you like to eat your eggs?"/>
          <p:cNvSpPr txBox="1"/>
          <p:nvPr/>
        </p:nvSpPr>
        <p:spPr>
          <a:xfrm>
            <a:off x="1349003" y="514407"/>
            <a:ext cx="6806357" cy="56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How do you like to eat your eggs?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aid1261939-v4-900px-Scramble-an-Egg-Step-6-Version-2.jpg" descr="aid1261939-v4-900px-Scramble-an-Egg-Step-6-Version-2.jp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0" t="0" r="0" b="7927"/>
          <a:stretch>
            <a:fillRect/>
          </a:stretch>
        </p:blipFill>
        <p:spPr>
          <a:xfrm>
            <a:off x="-12700" y="-1"/>
            <a:ext cx="9931400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Real-Egg-Slide-BG.png" descr="Real-Egg-Slide-B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5754232"/>
            <a:ext cx="9906000" cy="111259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core 10 points"/>
          <p:cNvSpPr txBox="1"/>
          <p:nvPr/>
        </p:nvSpPr>
        <p:spPr>
          <a:xfrm>
            <a:off x="1492671" y="538480"/>
            <a:ext cx="2777006" cy="536174"/>
          </a:xfrm>
          <a:prstGeom prst="rect">
            <a:avLst/>
          </a:prstGeom>
          <a:solidFill>
            <a:schemeClr val="accent2"/>
          </a:solidFill>
          <a:ln w="25400">
            <a:solidFill>
              <a:srgbClr val="8C3A38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Score 10 points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1024px-Poached_eggs_with_moccha_salt.jpg" descr="1024px-Poached_eggs_with_moccha_salt.jp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0" t="0" r="0" b="11198"/>
          <a:stretch>
            <a:fillRect/>
          </a:stretch>
        </p:blipFill>
        <p:spPr>
          <a:xfrm>
            <a:off x="0" y="0"/>
            <a:ext cx="9906000" cy="6597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Real-Egg-Slide-BG.png" descr="Real-Egg-Slide-B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5754232"/>
            <a:ext cx="9906000" cy="1112590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core 10 points"/>
          <p:cNvSpPr txBox="1"/>
          <p:nvPr/>
        </p:nvSpPr>
        <p:spPr>
          <a:xfrm>
            <a:off x="1492671" y="538480"/>
            <a:ext cx="2777006" cy="536174"/>
          </a:xfrm>
          <a:prstGeom prst="rect">
            <a:avLst/>
          </a:prstGeom>
          <a:solidFill>
            <a:schemeClr val="accent2"/>
          </a:solidFill>
          <a:ln w="25400">
            <a:solidFill>
              <a:srgbClr val="8C3A38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Score 10 points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omelette-1330024-1280x960.jpg" descr="omelette-1330024-1280x960.jp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Real-Egg-Slide-BG.png" descr="Real-Egg-Slide-B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5754232"/>
            <a:ext cx="9906000" cy="111259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core 10 points"/>
          <p:cNvSpPr txBox="1"/>
          <p:nvPr/>
        </p:nvSpPr>
        <p:spPr>
          <a:xfrm>
            <a:off x="1492671" y="538480"/>
            <a:ext cx="2777006" cy="536174"/>
          </a:xfrm>
          <a:prstGeom prst="rect">
            <a:avLst/>
          </a:prstGeom>
          <a:solidFill>
            <a:schemeClr val="accent2"/>
          </a:solidFill>
          <a:ln w="25400">
            <a:solidFill>
              <a:srgbClr val="8C3A38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Score 10 points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Real-Egg-Slide-BG.png" descr="Real-Egg-Slide-B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754232"/>
            <a:ext cx="9906000" cy="1112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egg-3-1324581-1279x1680.jpg" descr="egg-3-1324581-1279x1680.jpg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0" t="15357" r="0" b="7709"/>
          <a:stretch>
            <a:fillRect/>
          </a:stretch>
        </p:blipFill>
        <p:spPr>
          <a:xfrm>
            <a:off x="2343942" y="380206"/>
            <a:ext cx="5217957" cy="5275908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core 10 points"/>
          <p:cNvSpPr txBox="1"/>
          <p:nvPr/>
        </p:nvSpPr>
        <p:spPr>
          <a:xfrm>
            <a:off x="1492671" y="538480"/>
            <a:ext cx="2777006" cy="536174"/>
          </a:xfrm>
          <a:prstGeom prst="rect">
            <a:avLst/>
          </a:prstGeom>
          <a:solidFill>
            <a:schemeClr val="accent2"/>
          </a:solidFill>
          <a:ln w="25400">
            <a:solidFill>
              <a:srgbClr val="8C3A38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Score 10 points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cotch_Egg_open.jpg" descr="Scotch_Egg_open.jp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0715" y="0"/>
            <a:ext cx="9987430" cy="71488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Real-Egg-Slide-BG.png" descr="Real-Egg-Slide-B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5754232"/>
            <a:ext cx="9906000" cy="111259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core 20 points"/>
          <p:cNvSpPr txBox="1"/>
          <p:nvPr/>
        </p:nvSpPr>
        <p:spPr>
          <a:xfrm>
            <a:off x="1492671" y="538480"/>
            <a:ext cx="2777006" cy="536174"/>
          </a:xfrm>
          <a:prstGeom prst="rect">
            <a:avLst/>
          </a:prstGeom>
          <a:solidFill>
            <a:schemeClr val="accent2"/>
          </a:solidFill>
          <a:ln w="25400">
            <a:solidFill>
              <a:srgbClr val="8C3A38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Score 20 points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Egg_curry.jpg" descr="Egg_curry.jp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6648" t="10093" r="594" b="165"/>
          <a:stretch>
            <a:fillRect/>
          </a:stretch>
        </p:blipFill>
        <p:spPr>
          <a:xfrm>
            <a:off x="-7905" y="-2778"/>
            <a:ext cx="9921810" cy="6863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Real-Egg-Slide-BG.png" descr="Real-Egg-Slide-B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5754232"/>
            <a:ext cx="9906000" cy="1112590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core 30 points"/>
          <p:cNvSpPr txBox="1"/>
          <p:nvPr/>
        </p:nvSpPr>
        <p:spPr>
          <a:xfrm>
            <a:off x="1492671" y="538480"/>
            <a:ext cx="2777006" cy="536174"/>
          </a:xfrm>
          <a:prstGeom prst="rect">
            <a:avLst/>
          </a:prstGeom>
          <a:solidFill>
            <a:schemeClr val="accent2"/>
          </a:solidFill>
          <a:ln w="25400">
            <a:solidFill>
              <a:srgbClr val="8C3A38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Score 30 points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