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05" r:id="rId2"/>
    <p:sldMasterId id="2147483707" r:id="rId3"/>
    <p:sldMasterId id="2147483709" r:id="rId4"/>
    <p:sldMasterId id="2147483711" r:id="rId5"/>
    <p:sldMasterId id="2147483713" r:id="rId6"/>
    <p:sldMasterId id="2147483715" r:id="rId7"/>
    <p:sldMasterId id="2147483717" r:id="rId8"/>
    <p:sldMasterId id="2147483726" r:id="rId9"/>
    <p:sldMasterId id="2147483728" r:id="rId10"/>
    <p:sldMasterId id="2147483739" r:id="rId11"/>
  </p:sldMasterIdLst>
  <p:notesMasterIdLst>
    <p:notesMasterId r:id="rId13"/>
  </p:notesMasterIdLst>
  <p:sldIdLst>
    <p:sldId id="256" r:id="rId12"/>
  </p:sldIdLst>
  <p:sldSz cx="43891200" cy="32918400"/>
  <p:notesSz cx="32248475" cy="43221275"/>
  <p:defaultTextStyle>
    <a:defPPr>
      <a:defRPr lang="en-US"/>
    </a:defPPr>
    <a:lvl1pPr algn="l" rtl="0" eaLnBrk="0" fontAlgn="base" hangingPunct="0">
      <a:spcBef>
        <a:spcPct val="0"/>
      </a:spcBef>
      <a:spcAft>
        <a:spcPct val="0"/>
      </a:spcAft>
      <a:defRPr sz="2900" kern="1200">
        <a:solidFill>
          <a:schemeClr val="tx1"/>
        </a:solidFill>
        <a:latin typeface="Arial Narrow" panose="020B0606020202030204" pitchFamily="34" charset="0"/>
        <a:ea typeface="+mn-ea"/>
        <a:cs typeface="+mn-cs"/>
      </a:defRPr>
    </a:lvl1pPr>
    <a:lvl2pPr marL="457200" algn="l" rtl="0" eaLnBrk="0" fontAlgn="base" hangingPunct="0">
      <a:spcBef>
        <a:spcPct val="0"/>
      </a:spcBef>
      <a:spcAft>
        <a:spcPct val="0"/>
      </a:spcAft>
      <a:defRPr sz="2900" kern="1200">
        <a:solidFill>
          <a:schemeClr val="tx1"/>
        </a:solidFill>
        <a:latin typeface="Arial Narrow" panose="020B0606020202030204" pitchFamily="34" charset="0"/>
        <a:ea typeface="+mn-ea"/>
        <a:cs typeface="+mn-cs"/>
      </a:defRPr>
    </a:lvl2pPr>
    <a:lvl3pPr marL="914400" algn="l" rtl="0" eaLnBrk="0" fontAlgn="base" hangingPunct="0">
      <a:spcBef>
        <a:spcPct val="0"/>
      </a:spcBef>
      <a:spcAft>
        <a:spcPct val="0"/>
      </a:spcAft>
      <a:defRPr sz="2900" kern="1200">
        <a:solidFill>
          <a:schemeClr val="tx1"/>
        </a:solidFill>
        <a:latin typeface="Arial Narrow" panose="020B0606020202030204" pitchFamily="34" charset="0"/>
        <a:ea typeface="+mn-ea"/>
        <a:cs typeface="+mn-cs"/>
      </a:defRPr>
    </a:lvl3pPr>
    <a:lvl4pPr marL="1371600" algn="l" rtl="0" eaLnBrk="0" fontAlgn="base" hangingPunct="0">
      <a:spcBef>
        <a:spcPct val="0"/>
      </a:spcBef>
      <a:spcAft>
        <a:spcPct val="0"/>
      </a:spcAft>
      <a:defRPr sz="2900" kern="1200">
        <a:solidFill>
          <a:schemeClr val="tx1"/>
        </a:solidFill>
        <a:latin typeface="Arial Narrow" panose="020B0606020202030204" pitchFamily="34" charset="0"/>
        <a:ea typeface="+mn-ea"/>
        <a:cs typeface="+mn-cs"/>
      </a:defRPr>
    </a:lvl4pPr>
    <a:lvl5pPr marL="1828800" algn="l" rtl="0" eaLnBrk="0" fontAlgn="base" hangingPunct="0">
      <a:spcBef>
        <a:spcPct val="0"/>
      </a:spcBef>
      <a:spcAft>
        <a:spcPct val="0"/>
      </a:spcAft>
      <a:defRPr sz="2900" kern="1200">
        <a:solidFill>
          <a:schemeClr val="tx1"/>
        </a:solidFill>
        <a:latin typeface="Arial Narrow" panose="020B0606020202030204" pitchFamily="34" charset="0"/>
        <a:ea typeface="+mn-ea"/>
        <a:cs typeface="+mn-cs"/>
      </a:defRPr>
    </a:lvl5pPr>
    <a:lvl6pPr marL="2286000" algn="l" defTabSz="914400" rtl="0" eaLnBrk="1" latinLnBrk="0" hangingPunct="1">
      <a:defRPr sz="2900" kern="1200">
        <a:solidFill>
          <a:schemeClr val="tx1"/>
        </a:solidFill>
        <a:latin typeface="Arial Narrow" panose="020B0606020202030204" pitchFamily="34" charset="0"/>
        <a:ea typeface="+mn-ea"/>
        <a:cs typeface="+mn-cs"/>
      </a:defRPr>
    </a:lvl6pPr>
    <a:lvl7pPr marL="2743200" algn="l" defTabSz="914400" rtl="0" eaLnBrk="1" latinLnBrk="0" hangingPunct="1">
      <a:defRPr sz="2900" kern="1200">
        <a:solidFill>
          <a:schemeClr val="tx1"/>
        </a:solidFill>
        <a:latin typeface="Arial Narrow" panose="020B0606020202030204" pitchFamily="34" charset="0"/>
        <a:ea typeface="+mn-ea"/>
        <a:cs typeface="+mn-cs"/>
      </a:defRPr>
    </a:lvl7pPr>
    <a:lvl8pPr marL="3200400" algn="l" defTabSz="914400" rtl="0" eaLnBrk="1" latinLnBrk="0" hangingPunct="1">
      <a:defRPr sz="2900" kern="1200">
        <a:solidFill>
          <a:schemeClr val="tx1"/>
        </a:solidFill>
        <a:latin typeface="Arial Narrow" panose="020B0606020202030204" pitchFamily="34" charset="0"/>
        <a:ea typeface="+mn-ea"/>
        <a:cs typeface="+mn-cs"/>
      </a:defRPr>
    </a:lvl8pPr>
    <a:lvl9pPr marL="3657600" algn="l" defTabSz="914400" rtl="0" eaLnBrk="1" latinLnBrk="0" hangingPunct="1">
      <a:defRPr sz="2900"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212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BA4"/>
    <a:srgbClr val="ED3877"/>
    <a:srgbClr val="FFD677"/>
    <a:srgbClr val="FFBE2D"/>
    <a:srgbClr val="6361AA"/>
    <a:srgbClr val="1D4547"/>
    <a:srgbClr val="173739"/>
    <a:srgbClr val="235357"/>
    <a:srgbClr val="B5DEE1"/>
    <a:srgbClr val="B0D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38" autoAdjust="0"/>
    <p:restoredTop sz="96197" autoAdjust="0"/>
  </p:normalViewPr>
  <p:slideViewPr>
    <p:cSldViewPr snapToGrid="0">
      <p:cViewPr>
        <p:scale>
          <a:sx n="33" d="100"/>
          <a:sy n="33" d="100"/>
        </p:scale>
        <p:origin x="-610" y="-2645"/>
      </p:cViewPr>
      <p:guideLst>
        <p:guide orient="horz" pos="10368"/>
        <p:guide pos="2129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Master" Target="slideMasters/slideMaster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7254634C-B411-653C-9849-4E90E35F586B}"/>
              </a:ext>
            </a:extLst>
          </p:cNvPr>
          <p:cNvSpPr>
            <a:spLocks noGrp="1" noChangeArrowheads="1"/>
          </p:cNvSpPr>
          <p:nvPr>
            <p:ph type="hdr" sz="quarter"/>
          </p:nvPr>
        </p:nvSpPr>
        <p:spPr bwMode="auto">
          <a:xfrm>
            <a:off x="0" y="0"/>
            <a:ext cx="13974763" cy="2160588"/>
          </a:xfrm>
          <a:prstGeom prst="rect">
            <a:avLst/>
          </a:prstGeom>
          <a:noFill/>
          <a:ln w="9525">
            <a:noFill/>
            <a:miter lim="800000"/>
            <a:headEnd/>
            <a:tailEnd/>
          </a:ln>
          <a:effectLst/>
        </p:spPr>
        <p:txBody>
          <a:bodyPr vert="horz" wrap="square" lIns="431249" tIns="215625" rIns="431249" bIns="215625" numCol="1" anchor="t" anchorCtr="0" compatLnSpc="1">
            <a:prstTxWarp prst="textNoShape">
              <a:avLst/>
            </a:prstTxWarp>
          </a:bodyPr>
          <a:lstStyle>
            <a:lvl1pPr algn="l" eaLnBrk="1" hangingPunct="1">
              <a:defRPr sz="5700">
                <a:latin typeface="Arial" charset="0"/>
              </a:defRPr>
            </a:lvl1pPr>
          </a:lstStyle>
          <a:p>
            <a:pPr>
              <a:defRPr/>
            </a:pPr>
            <a:endParaRPr lang="en-US" dirty="0"/>
          </a:p>
        </p:txBody>
      </p:sp>
      <p:sp>
        <p:nvSpPr>
          <p:cNvPr id="145411" name="Rectangle 3">
            <a:extLst>
              <a:ext uri="{FF2B5EF4-FFF2-40B4-BE49-F238E27FC236}">
                <a16:creationId xmlns:a16="http://schemas.microsoft.com/office/drawing/2014/main" id="{EC40FEB7-B764-E5B5-22F4-BF547FFD6C70}"/>
              </a:ext>
            </a:extLst>
          </p:cNvPr>
          <p:cNvSpPr>
            <a:spLocks noGrp="1" noChangeArrowheads="1"/>
          </p:cNvSpPr>
          <p:nvPr>
            <p:ph type="dt" idx="1"/>
          </p:nvPr>
        </p:nvSpPr>
        <p:spPr bwMode="auto">
          <a:xfrm>
            <a:off x="18267363" y="0"/>
            <a:ext cx="13973175" cy="2160588"/>
          </a:xfrm>
          <a:prstGeom prst="rect">
            <a:avLst/>
          </a:prstGeom>
          <a:noFill/>
          <a:ln w="9525">
            <a:noFill/>
            <a:miter lim="800000"/>
            <a:headEnd/>
            <a:tailEnd/>
          </a:ln>
          <a:effectLst/>
        </p:spPr>
        <p:txBody>
          <a:bodyPr vert="horz" wrap="square" lIns="431249" tIns="215625" rIns="431249" bIns="215625" numCol="1" anchor="t" anchorCtr="0" compatLnSpc="1">
            <a:prstTxWarp prst="textNoShape">
              <a:avLst/>
            </a:prstTxWarp>
          </a:bodyPr>
          <a:lstStyle>
            <a:lvl1pPr algn="r" eaLnBrk="1" hangingPunct="1">
              <a:defRPr sz="5700">
                <a:latin typeface="Arial" charset="0"/>
              </a:defRPr>
            </a:lvl1pPr>
          </a:lstStyle>
          <a:p>
            <a:pPr>
              <a:defRPr/>
            </a:pPr>
            <a:endParaRPr lang="en-US" dirty="0"/>
          </a:p>
        </p:txBody>
      </p:sp>
      <p:sp>
        <p:nvSpPr>
          <p:cNvPr id="12292" name="Rectangle 4">
            <a:extLst>
              <a:ext uri="{FF2B5EF4-FFF2-40B4-BE49-F238E27FC236}">
                <a16:creationId xmlns:a16="http://schemas.microsoft.com/office/drawing/2014/main" id="{09D3983C-114C-F83F-A111-76B5E2B7C989}"/>
              </a:ext>
            </a:extLst>
          </p:cNvPr>
          <p:cNvSpPr>
            <a:spLocks noGrp="1" noRot="1" noChangeAspect="1" noChangeArrowheads="1" noTextEdit="1"/>
          </p:cNvSpPr>
          <p:nvPr>
            <p:ph type="sldImg" idx="2"/>
          </p:nvPr>
        </p:nvSpPr>
        <p:spPr bwMode="auto">
          <a:xfrm>
            <a:off x="5319713" y="3241675"/>
            <a:ext cx="21609050" cy="16208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3" name="Rectangle 5">
            <a:extLst>
              <a:ext uri="{FF2B5EF4-FFF2-40B4-BE49-F238E27FC236}">
                <a16:creationId xmlns:a16="http://schemas.microsoft.com/office/drawing/2014/main" id="{C4605DC9-7555-59C2-C317-F5E180655DFA}"/>
              </a:ext>
            </a:extLst>
          </p:cNvPr>
          <p:cNvSpPr>
            <a:spLocks noGrp="1" noChangeArrowheads="1"/>
          </p:cNvSpPr>
          <p:nvPr>
            <p:ph type="body" sz="quarter" idx="3"/>
          </p:nvPr>
        </p:nvSpPr>
        <p:spPr bwMode="auto">
          <a:xfrm>
            <a:off x="3224213" y="20529550"/>
            <a:ext cx="25800050" cy="19450050"/>
          </a:xfrm>
          <a:prstGeom prst="rect">
            <a:avLst/>
          </a:prstGeom>
          <a:noFill/>
          <a:ln w="9525">
            <a:noFill/>
            <a:miter lim="800000"/>
            <a:headEnd/>
            <a:tailEnd/>
          </a:ln>
          <a:effectLst/>
        </p:spPr>
        <p:txBody>
          <a:bodyPr vert="horz" wrap="square" lIns="431249" tIns="215625" rIns="431249" bIns="2156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5414" name="Rectangle 6">
            <a:extLst>
              <a:ext uri="{FF2B5EF4-FFF2-40B4-BE49-F238E27FC236}">
                <a16:creationId xmlns:a16="http://schemas.microsoft.com/office/drawing/2014/main" id="{CDEAF5C7-EC4D-2BC5-AC91-C36BF34DE6AC}"/>
              </a:ext>
            </a:extLst>
          </p:cNvPr>
          <p:cNvSpPr>
            <a:spLocks noGrp="1" noChangeArrowheads="1"/>
          </p:cNvSpPr>
          <p:nvPr>
            <p:ph type="ftr" sz="quarter" idx="4"/>
          </p:nvPr>
        </p:nvSpPr>
        <p:spPr bwMode="auto">
          <a:xfrm>
            <a:off x="0" y="41052750"/>
            <a:ext cx="13974763" cy="2160588"/>
          </a:xfrm>
          <a:prstGeom prst="rect">
            <a:avLst/>
          </a:prstGeom>
          <a:noFill/>
          <a:ln w="9525">
            <a:noFill/>
            <a:miter lim="800000"/>
            <a:headEnd/>
            <a:tailEnd/>
          </a:ln>
          <a:effectLst/>
        </p:spPr>
        <p:txBody>
          <a:bodyPr vert="horz" wrap="square" lIns="431249" tIns="215625" rIns="431249" bIns="215625" numCol="1" anchor="b" anchorCtr="0" compatLnSpc="1">
            <a:prstTxWarp prst="textNoShape">
              <a:avLst/>
            </a:prstTxWarp>
          </a:bodyPr>
          <a:lstStyle>
            <a:lvl1pPr algn="l" eaLnBrk="1" hangingPunct="1">
              <a:defRPr sz="5700">
                <a:latin typeface="Arial" charset="0"/>
              </a:defRPr>
            </a:lvl1pPr>
          </a:lstStyle>
          <a:p>
            <a:pPr>
              <a:defRPr/>
            </a:pPr>
            <a:endParaRPr lang="en-US" dirty="0"/>
          </a:p>
        </p:txBody>
      </p:sp>
      <p:sp>
        <p:nvSpPr>
          <p:cNvPr id="145415" name="Rectangle 7">
            <a:extLst>
              <a:ext uri="{FF2B5EF4-FFF2-40B4-BE49-F238E27FC236}">
                <a16:creationId xmlns:a16="http://schemas.microsoft.com/office/drawing/2014/main" id="{F000D11C-1775-4D4B-F4C0-C5918EAEC622}"/>
              </a:ext>
            </a:extLst>
          </p:cNvPr>
          <p:cNvSpPr>
            <a:spLocks noGrp="1" noChangeArrowheads="1"/>
          </p:cNvSpPr>
          <p:nvPr>
            <p:ph type="sldNum" sz="quarter" idx="5"/>
          </p:nvPr>
        </p:nvSpPr>
        <p:spPr bwMode="auto">
          <a:xfrm>
            <a:off x="18267363" y="41052750"/>
            <a:ext cx="13973175" cy="2160588"/>
          </a:xfrm>
          <a:prstGeom prst="rect">
            <a:avLst/>
          </a:prstGeom>
          <a:noFill/>
          <a:ln w="9525">
            <a:noFill/>
            <a:miter lim="800000"/>
            <a:headEnd/>
            <a:tailEnd/>
          </a:ln>
          <a:effectLst/>
        </p:spPr>
        <p:txBody>
          <a:bodyPr vert="horz" wrap="square" lIns="431249" tIns="215625" rIns="431249" bIns="215625" numCol="1" anchor="b" anchorCtr="0" compatLnSpc="1">
            <a:prstTxWarp prst="textNoShape">
              <a:avLst/>
            </a:prstTxWarp>
          </a:bodyPr>
          <a:lstStyle>
            <a:lvl1pPr algn="r" eaLnBrk="1" hangingPunct="1">
              <a:defRPr sz="5700">
                <a:latin typeface="Arial" panose="020B0604020202020204" pitchFamily="34" charset="0"/>
              </a:defRPr>
            </a:lvl1pPr>
          </a:lstStyle>
          <a:p>
            <a:fld id="{BB11444E-95F6-41F4-A3FC-FE678169B0E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C97C986-9966-B573-0E20-A6C007091D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40D10E-9799-4D3C-A705-4611F72C0A40}" type="slidenum">
              <a:rPr lang="en-US" altLang="en-US" sz="5700"/>
              <a:pPr>
                <a:spcBef>
                  <a:spcPct val="0"/>
                </a:spcBef>
              </a:pPr>
              <a:t>1</a:t>
            </a:fld>
            <a:endParaRPr lang="en-US" altLang="en-US" sz="5700" dirty="0"/>
          </a:p>
        </p:txBody>
      </p:sp>
      <p:sp>
        <p:nvSpPr>
          <p:cNvPr id="14339" name="Rectangle 2">
            <a:extLst>
              <a:ext uri="{FF2B5EF4-FFF2-40B4-BE49-F238E27FC236}">
                <a16:creationId xmlns:a16="http://schemas.microsoft.com/office/drawing/2014/main" id="{1E8AA416-8710-118A-7B11-94BD74298E9D}"/>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85DE86B-C1D0-0CD3-B7C0-B9AE840766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984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70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85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48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18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28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61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73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92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25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92885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524F31A4-8607-D2B3-0412-6016A611AF66}"/>
              </a:ext>
            </a:extLst>
          </p:cNvPr>
          <p:cNvSpPr>
            <a:spLocks noChangeArrowheads="1"/>
          </p:cNvSpPr>
          <p:nvPr userDrawn="1"/>
        </p:nvSpPr>
        <p:spPr bwMode="auto">
          <a:xfrm>
            <a:off x="0" y="4953000"/>
            <a:ext cx="43891200" cy="27965400"/>
          </a:xfrm>
          <a:prstGeom prst="rect">
            <a:avLst/>
          </a:prstGeom>
          <a:solidFill>
            <a:srgbClr val="AABAC9"/>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027" name="Rectangle 8">
            <a:extLst>
              <a:ext uri="{FF2B5EF4-FFF2-40B4-BE49-F238E27FC236}">
                <a16:creationId xmlns:a16="http://schemas.microsoft.com/office/drawing/2014/main" id="{C598DAF7-EED1-7E6D-38A8-1AFE1654389D}"/>
              </a:ext>
            </a:extLst>
          </p:cNvPr>
          <p:cNvSpPr>
            <a:spLocks noChangeArrowheads="1"/>
          </p:cNvSpPr>
          <p:nvPr userDrawn="1"/>
        </p:nvSpPr>
        <p:spPr bwMode="auto">
          <a:xfrm>
            <a:off x="0" y="0"/>
            <a:ext cx="43891200" cy="4770438"/>
          </a:xfrm>
          <a:prstGeom prst="rect">
            <a:avLst/>
          </a:prstGeom>
          <a:solidFill>
            <a:srgbClr val="9CAFC0"/>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028" name="Rectangle 9">
            <a:extLst>
              <a:ext uri="{FF2B5EF4-FFF2-40B4-BE49-F238E27FC236}">
                <a16:creationId xmlns:a16="http://schemas.microsoft.com/office/drawing/2014/main" id="{DFD6CC93-5C89-C1C8-2E20-99784087B739}"/>
              </a:ext>
            </a:extLst>
          </p:cNvPr>
          <p:cNvSpPr>
            <a:spLocks noChangeArrowheads="1"/>
          </p:cNvSpPr>
          <p:nvPr userDrawn="1"/>
        </p:nvSpPr>
        <p:spPr bwMode="auto">
          <a:xfrm>
            <a:off x="0" y="4800600"/>
            <a:ext cx="43891200" cy="182563"/>
          </a:xfrm>
          <a:prstGeom prst="rect">
            <a:avLst/>
          </a:prstGeom>
          <a:solidFill>
            <a:srgbClr val="0034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029" name="Rectangle 10">
            <a:extLst>
              <a:ext uri="{FF2B5EF4-FFF2-40B4-BE49-F238E27FC236}">
                <a16:creationId xmlns:a16="http://schemas.microsoft.com/office/drawing/2014/main" id="{AEE93A98-2D15-85EF-F192-25D608A4739C}"/>
              </a:ext>
            </a:extLst>
          </p:cNvPr>
          <p:cNvSpPr>
            <a:spLocks noChangeArrowheads="1"/>
          </p:cNvSpPr>
          <p:nvPr userDrawn="1"/>
        </p:nvSpPr>
        <p:spPr bwMode="auto">
          <a:xfrm>
            <a:off x="685800" y="5638800"/>
            <a:ext cx="9982200" cy="26547763"/>
          </a:xfrm>
          <a:prstGeom prst="rect">
            <a:avLst/>
          </a:prstGeom>
          <a:solidFill>
            <a:srgbClr val="ECECEC"/>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030" name="Rectangle 11">
            <a:extLst>
              <a:ext uri="{FF2B5EF4-FFF2-40B4-BE49-F238E27FC236}">
                <a16:creationId xmlns:a16="http://schemas.microsoft.com/office/drawing/2014/main" id="{D5E61569-E3CC-B4EF-2003-8C3C268C8BB8}"/>
              </a:ext>
            </a:extLst>
          </p:cNvPr>
          <p:cNvSpPr>
            <a:spLocks noChangeArrowheads="1"/>
          </p:cNvSpPr>
          <p:nvPr userDrawn="1"/>
        </p:nvSpPr>
        <p:spPr bwMode="auto">
          <a:xfrm>
            <a:off x="11483975" y="5638800"/>
            <a:ext cx="9982200" cy="26547763"/>
          </a:xfrm>
          <a:prstGeom prst="rect">
            <a:avLst/>
          </a:prstGeom>
          <a:solidFill>
            <a:srgbClr val="ECECEC"/>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031" name="Rectangle 12">
            <a:extLst>
              <a:ext uri="{FF2B5EF4-FFF2-40B4-BE49-F238E27FC236}">
                <a16:creationId xmlns:a16="http://schemas.microsoft.com/office/drawing/2014/main" id="{5352C646-C4A0-F8C1-6C05-6B133FBE16A7}"/>
              </a:ext>
            </a:extLst>
          </p:cNvPr>
          <p:cNvSpPr>
            <a:spLocks noChangeArrowheads="1"/>
          </p:cNvSpPr>
          <p:nvPr userDrawn="1"/>
        </p:nvSpPr>
        <p:spPr bwMode="auto">
          <a:xfrm>
            <a:off x="22272625" y="5638800"/>
            <a:ext cx="9982200" cy="26547763"/>
          </a:xfrm>
          <a:prstGeom prst="rect">
            <a:avLst/>
          </a:prstGeom>
          <a:solidFill>
            <a:srgbClr val="ECECEC"/>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032" name="Rectangle 13">
            <a:extLst>
              <a:ext uri="{FF2B5EF4-FFF2-40B4-BE49-F238E27FC236}">
                <a16:creationId xmlns:a16="http://schemas.microsoft.com/office/drawing/2014/main" id="{9AF9B574-1486-24B8-95F8-E7174EA11E5C}"/>
              </a:ext>
            </a:extLst>
          </p:cNvPr>
          <p:cNvSpPr>
            <a:spLocks noChangeArrowheads="1"/>
          </p:cNvSpPr>
          <p:nvPr userDrawn="1"/>
        </p:nvSpPr>
        <p:spPr bwMode="auto">
          <a:xfrm>
            <a:off x="33070800" y="5638800"/>
            <a:ext cx="9982200" cy="26547763"/>
          </a:xfrm>
          <a:prstGeom prst="rect">
            <a:avLst/>
          </a:prstGeom>
          <a:solidFill>
            <a:srgbClr val="ECECEC"/>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033" name="Text Box 14">
            <a:extLst>
              <a:ext uri="{FF2B5EF4-FFF2-40B4-BE49-F238E27FC236}">
                <a16:creationId xmlns:a16="http://schemas.microsoft.com/office/drawing/2014/main" id="{88E24B90-EB61-E1E8-0725-EEF7320F9C01}"/>
              </a:ext>
            </a:extLst>
          </p:cNvPr>
          <p:cNvSpPr txBox="1">
            <a:spLocks noChangeArrowheads="1"/>
          </p:cNvSpPr>
          <p:nvPr userDrawn="1"/>
        </p:nvSpPr>
        <p:spPr bwMode="auto">
          <a:xfrm>
            <a:off x="609600" y="32445325"/>
            <a:ext cx="25146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dirty="0">
                <a:solidFill>
                  <a:schemeClr val="bg2"/>
                </a:solidFill>
                <a:latin typeface="Arial" charset="0"/>
              </a:rPr>
              <a:t>POSTER TEMPLATE BY:</a:t>
            </a:r>
          </a:p>
          <a:p>
            <a:pPr>
              <a:lnSpc>
                <a:spcPct val="65000"/>
              </a:lnSpc>
              <a:spcBef>
                <a:spcPct val="50000"/>
              </a:spcBef>
              <a:defRPr/>
            </a:pPr>
            <a:r>
              <a:rPr lang="en-US" sz="1000" b="1" dirty="0">
                <a:solidFill>
                  <a:schemeClr val="bg2"/>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740" r:id="rId1"/>
  </p:sldLayoutIdLst>
  <p:txStyles>
    <p:titleStyle>
      <a:lvl1pPr algn="l" rtl="0" eaLnBrk="0" fontAlgn="base" hangingPunct="0">
        <a:spcBef>
          <a:spcPct val="0"/>
        </a:spcBef>
        <a:spcAft>
          <a:spcPct val="0"/>
        </a:spcAft>
        <a:defRPr sz="8600">
          <a:solidFill>
            <a:schemeClr val="tx2"/>
          </a:solidFill>
          <a:latin typeface="+mj-lt"/>
          <a:ea typeface="+mj-ea"/>
          <a:cs typeface="+mj-cs"/>
        </a:defRPr>
      </a:lvl1pPr>
      <a:lvl2pPr algn="l" rtl="0" eaLnBrk="0" fontAlgn="base" hangingPunct="0">
        <a:spcBef>
          <a:spcPct val="0"/>
        </a:spcBef>
        <a:spcAft>
          <a:spcPct val="0"/>
        </a:spcAft>
        <a:defRPr sz="8600">
          <a:solidFill>
            <a:schemeClr val="tx2"/>
          </a:solidFill>
          <a:latin typeface="Arial Black" pitchFamily="34" charset="0"/>
        </a:defRPr>
      </a:lvl2pPr>
      <a:lvl3pPr algn="l" rtl="0" eaLnBrk="0" fontAlgn="base" hangingPunct="0">
        <a:spcBef>
          <a:spcPct val="0"/>
        </a:spcBef>
        <a:spcAft>
          <a:spcPct val="0"/>
        </a:spcAft>
        <a:defRPr sz="8600">
          <a:solidFill>
            <a:schemeClr val="tx2"/>
          </a:solidFill>
          <a:latin typeface="Arial Black" pitchFamily="34" charset="0"/>
        </a:defRPr>
      </a:lvl3pPr>
      <a:lvl4pPr algn="l" rtl="0" eaLnBrk="0" fontAlgn="base" hangingPunct="0">
        <a:spcBef>
          <a:spcPct val="0"/>
        </a:spcBef>
        <a:spcAft>
          <a:spcPct val="0"/>
        </a:spcAft>
        <a:defRPr sz="8600">
          <a:solidFill>
            <a:schemeClr val="tx2"/>
          </a:solidFill>
          <a:latin typeface="Arial Black" pitchFamily="34" charset="0"/>
        </a:defRPr>
      </a:lvl4pPr>
      <a:lvl5pPr algn="l" rtl="0" eaLnBrk="0" fontAlgn="base" hangingPunct="0">
        <a:spcBef>
          <a:spcPct val="0"/>
        </a:spcBef>
        <a:spcAft>
          <a:spcPct val="0"/>
        </a:spcAft>
        <a:defRPr sz="8600">
          <a:solidFill>
            <a:schemeClr val="tx2"/>
          </a:solidFill>
          <a:latin typeface="Arial Black" pitchFamily="34" charset="0"/>
        </a:defRPr>
      </a:lvl5pPr>
      <a:lvl6pPr marL="457200" algn="l" rtl="0" fontAlgn="base">
        <a:spcBef>
          <a:spcPct val="0"/>
        </a:spcBef>
        <a:spcAft>
          <a:spcPct val="0"/>
        </a:spcAft>
        <a:defRPr sz="8600">
          <a:solidFill>
            <a:schemeClr val="tx2"/>
          </a:solidFill>
          <a:latin typeface="Arial Black" pitchFamily="34" charset="0"/>
        </a:defRPr>
      </a:lvl6pPr>
      <a:lvl7pPr marL="914400" algn="l" rtl="0" fontAlgn="base">
        <a:spcBef>
          <a:spcPct val="0"/>
        </a:spcBef>
        <a:spcAft>
          <a:spcPct val="0"/>
        </a:spcAft>
        <a:defRPr sz="8600">
          <a:solidFill>
            <a:schemeClr val="tx2"/>
          </a:solidFill>
          <a:latin typeface="Arial Black" pitchFamily="34" charset="0"/>
        </a:defRPr>
      </a:lvl7pPr>
      <a:lvl8pPr marL="1371600" algn="l" rtl="0" fontAlgn="base">
        <a:spcBef>
          <a:spcPct val="0"/>
        </a:spcBef>
        <a:spcAft>
          <a:spcPct val="0"/>
        </a:spcAft>
        <a:defRPr sz="8600">
          <a:solidFill>
            <a:schemeClr val="tx2"/>
          </a:solidFill>
          <a:latin typeface="Arial Black" pitchFamily="34" charset="0"/>
        </a:defRPr>
      </a:lvl8pPr>
      <a:lvl9pPr marL="1828800" algn="l"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843712EF-08EE-E7D1-5EC4-8DCC6DCA1F2A}"/>
              </a:ext>
            </a:extLst>
          </p:cNvPr>
          <p:cNvSpPr>
            <a:spLocks noChangeArrowheads="1"/>
          </p:cNvSpPr>
          <p:nvPr userDrawn="1"/>
        </p:nvSpPr>
        <p:spPr bwMode="auto">
          <a:xfrm>
            <a:off x="0" y="0"/>
            <a:ext cx="43891200" cy="32918400"/>
          </a:xfrm>
          <a:prstGeom prst="rect">
            <a:avLst/>
          </a:prstGeom>
          <a:gradFill rotWithShape="1">
            <a:gsLst>
              <a:gs pos="0">
                <a:srgbClr val="68CA86"/>
              </a:gs>
              <a:gs pos="100000">
                <a:srgbClr val="A9E1BA"/>
              </a:gs>
            </a:gsLst>
            <a:lin ang="5400000"/>
          </a:gra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0243" name="Rectangle 9">
            <a:extLst>
              <a:ext uri="{FF2B5EF4-FFF2-40B4-BE49-F238E27FC236}">
                <a16:creationId xmlns:a16="http://schemas.microsoft.com/office/drawing/2014/main" id="{0DBBD036-25FD-643C-82A7-D489CB782674}"/>
              </a:ext>
            </a:extLst>
          </p:cNvPr>
          <p:cNvSpPr>
            <a:spLocks noChangeArrowheads="1"/>
          </p:cNvSpPr>
          <p:nvPr userDrawn="1"/>
        </p:nvSpPr>
        <p:spPr bwMode="auto">
          <a:xfrm>
            <a:off x="0" y="4489450"/>
            <a:ext cx="43891200" cy="273050"/>
          </a:xfrm>
          <a:prstGeom prst="rect">
            <a:avLst/>
          </a:prstGeom>
          <a:solidFill>
            <a:srgbClr val="2872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0244" name="Rectangle 10">
            <a:extLst>
              <a:ext uri="{FF2B5EF4-FFF2-40B4-BE49-F238E27FC236}">
                <a16:creationId xmlns:a16="http://schemas.microsoft.com/office/drawing/2014/main" id="{9A68AF41-44DF-BF60-B636-EE4B88851E5D}"/>
              </a:ext>
            </a:extLst>
          </p:cNvPr>
          <p:cNvSpPr>
            <a:spLocks noChangeArrowheads="1"/>
          </p:cNvSpPr>
          <p:nvPr userDrawn="1"/>
        </p:nvSpPr>
        <p:spPr bwMode="auto">
          <a:xfrm>
            <a:off x="685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0245" name="Rectangle 11">
            <a:extLst>
              <a:ext uri="{FF2B5EF4-FFF2-40B4-BE49-F238E27FC236}">
                <a16:creationId xmlns:a16="http://schemas.microsoft.com/office/drawing/2014/main" id="{E7FD2205-492F-77AE-E2CB-C361943539D6}"/>
              </a:ext>
            </a:extLst>
          </p:cNvPr>
          <p:cNvSpPr>
            <a:spLocks noChangeArrowheads="1"/>
          </p:cNvSpPr>
          <p:nvPr userDrawn="1"/>
        </p:nvSpPr>
        <p:spPr bwMode="auto">
          <a:xfrm>
            <a:off x="1148397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0246" name="Rectangle 12">
            <a:extLst>
              <a:ext uri="{FF2B5EF4-FFF2-40B4-BE49-F238E27FC236}">
                <a16:creationId xmlns:a16="http://schemas.microsoft.com/office/drawing/2014/main" id="{21A56740-17C9-7975-C813-FA894ABCBE37}"/>
              </a:ext>
            </a:extLst>
          </p:cNvPr>
          <p:cNvSpPr>
            <a:spLocks noChangeArrowheads="1"/>
          </p:cNvSpPr>
          <p:nvPr userDrawn="1"/>
        </p:nvSpPr>
        <p:spPr bwMode="auto">
          <a:xfrm>
            <a:off x="2227262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0247" name="Rectangle 13">
            <a:extLst>
              <a:ext uri="{FF2B5EF4-FFF2-40B4-BE49-F238E27FC236}">
                <a16:creationId xmlns:a16="http://schemas.microsoft.com/office/drawing/2014/main" id="{5751CA5E-F428-9B2F-6B41-BA2931D16313}"/>
              </a:ext>
            </a:extLst>
          </p:cNvPr>
          <p:cNvSpPr>
            <a:spLocks noChangeArrowheads="1"/>
          </p:cNvSpPr>
          <p:nvPr userDrawn="1"/>
        </p:nvSpPr>
        <p:spPr bwMode="auto">
          <a:xfrm>
            <a:off x="33070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0248" name="Text Box 14">
            <a:extLst>
              <a:ext uri="{FF2B5EF4-FFF2-40B4-BE49-F238E27FC236}">
                <a16:creationId xmlns:a16="http://schemas.microsoft.com/office/drawing/2014/main" id="{129D6093-ACFF-BA2A-0133-5221A1717A77}"/>
              </a:ext>
            </a:extLst>
          </p:cNvPr>
          <p:cNvSpPr txBox="1">
            <a:spLocks noChangeArrowheads="1"/>
          </p:cNvSpPr>
          <p:nvPr userDrawn="1"/>
        </p:nvSpPr>
        <p:spPr bwMode="auto">
          <a:xfrm>
            <a:off x="609600" y="32445325"/>
            <a:ext cx="25146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dirty="0">
                <a:solidFill>
                  <a:schemeClr val="bg2"/>
                </a:solidFill>
                <a:latin typeface="Arial" charset="0"/>
              </a:rPr>
              <a:t>POSTER TEMPLATE BY:</a:t>
            </a:r>
          </a:p>
          <a:p>
            <a:pPr>
              <a:lnSpc>
                <a:spcPct val="65000"/>
              </a:lnSpc>
              <a:spcBef>
                <a:spcPct val="50000"/>
              </a:spcBef>
              <a:defRPr/>
            </a:pPr>
            <a:r>
              <a:rPr lang="en-US" sz="1000" b="1" dirty="0">
                <a:solidFill>
                  <a:schemeClr val="bg2"/>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749" r:id="rId1"/>
  </p:sldLayoutIdLst>
  <p:txStyles>
    <p:titleStyle>
      <a:lvl1pPr algn="l" rtl="0" eaLnBrk="0" fontAlgn="base" hangingPunct="0">
        <a:spcBef>
          <a:spcPct val="0"/>
        </a:spcBef>
        <a:spcAft>
          <a:spcPct val="0"/>
        </a:spcAft>
        <a:defRPr sz="8600">
          <a:solidFill>
            <a:schemeClr val="tx2"/>
          </a:solidFill>
          <a:latin typeface="+mj-lt"/>
          <a:ea typeface="+mj-ea"/>
          <a:cs typeface="+mj-cs"/>
        </a:defRPr>
      </a:lvl1pPr>
      <a:lvl2pPr algn="l" rtl="0" eaLnBrk="0" fontAlgn="base" hangingPunct="0">
        <a:spcBef>
          <a:spcPct val="0"/>
        </a:spcBef>
        <a:spcAft>
          <a:spcPct val="0"/>
        </a:spcAft>
        <a:defRPr sz="8600">
          <a:solidFill>
            <a:schemeClr val="tx2"/>
          </a:solidFill>
          <a:latin typeface="Arial Black" pitchFamily="34" charset="0"/>
        </a:defRPr>
      </a:lvl2pPr>
      <a:lvl3pPr algn="l" rtl="0" eaLnBrk="0" fontAlgn="base" hangingPunct="0">
        <a:spcBef>
          <a:spcPct val="0"/>
        </a:spcBef>
        <a:spcAft>
          <a:spcPct val="0"/>
        </a:spcAft>
        <a:defRPr sz="8600">
          <a:solidFill>
            <a:schemeClr val="tx2"/>
          </a:solidFill>
          <a:latin typeface="Arial Black" pitchFamily="34" charset="0"/>
        </a:defRPr>
      </a:lvl3pPr>
      <a:lvl4pPr algn="l" rtl="0" eaLnBrk="0" fontAlgn="base" hangingPunct="0">
        <a:spcBef>
          <a:spcPct val="0"/>
        </a:spcBef>
        <a:spcAft>
          <a:spcPct val="0"/>
        </a:spcAft>
        <a:defRPr sz="8600">
          <a:solidFill>
            <a:schemeClr val="tx2"/>
          </a:solidFill>
          <a:latin typeface="Arial Black" pitchFamily="34" charset="0"/>
        </a:defRPr>
      </a:lvl4pPr>
      <a:lvl5pPr algn="l" rtl="0" eaLnBrk="0" fontAlgn="base" hangingPunct="0">
        <a:spcBef>
          <a:spcPct val="0"/>
        </a:spcBef>
        <a:spcAft>
          <a:spcPct val="0"/>
        </a:spcAft>
        <a:defRPr sz="8600">
          <a:solidFill>
            <a:schemeClr val="tx2"/>
          </a:solidFill>
          <a:latin typeface="Arial Black" pitchFamily="34" charset="0"/>
        </a:defRPr>
      </a:lvl5pPr>
      <a:lvl6pPr marL="457200" algn="l" rtl="0" fontAlgn="base">
        <a:spcBef>
          <a:spcPct val="0"/>
        </a:spcBef>
        <a:spcAft>
          <a:spcPct val="0"/>
        </a:spcAft>
        <a:defRPr sz="8600">
          <a:solidFill>
            <a:schemeClr val="tx2"/>
          </a:solidFill>
          <a:latin typeface="Arial Black" pitchFamily="34" charset="0"/>
        </a:defRPr>
      </a:lvl6pPr>
      <a:lvl7pPr marL="914400" algn="l" rtl="0" fontAlgn="base">
        <a:spcBef>
          <a:spcPct val="0"/>
        </a:spcBef>
        <a:spcAft>
          <a:spcPct val="0"/>
        </a:spcAft>
        <a:defRPr sz="8600">
          <a:solidFill>
            <a:schemeClr val="tx2"/>
          </a:solidFill>
          <a:latin typeface="Arial Black" pitchFamily="34" charset="0"/>
        </a:defRPr>
      </a:lvl7pPr>
      <a:lvl8pPr marL="1371600" algn="l" rtl="0" fontAlgn="base">
        <a:spcBef>
          <a:spcPct val="0"/>
        </a:spcBef>
        <a:spcAft>
          <a:spcPct val="0"/>
        </a:spcAft>
        <a:defRPr sz="8600">
          <a:solidFill>
            <a:schemeClr val="tx2"/>
          </a:solidFill>
          <a:latin typeface="Arial Black" pitchFamily="34" charset="0"/>
        </a:defRPr>
      </a:lvl8pPr>
      <a:lvl9pPr marL="1828800" algn="l"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23" name="Rectangle 7">
            <a:extLst>
              <a:ext uri="{FF2B5EF4-FFF2-40B4-BE49-F238E27FC236}">
                <a16:creationId xmlns:a16="http://schemas.microsoft.com/office/drawing/2014/main" id="{1CD92319-E091-AE5E-61FF-5FF863C349E4}"/>
              </a:ext>
            </a:extLst>
          </p:cNvPr>
          <p:cNvSpPr>
            <a:spLocks noChangeArrowheads="1"/>
          </p:cNvSpPr>
          <p:nvPr userDrawn="1"/>
        </p:nvSpPr>
        <p:spPr bwMode="auto">
          <a:xfrm>
            <a:off x="0" y="4953000"/>
            <a:ext cx="43891200" cy="27965400"/>
          </a:xfrm>
          <a:prstGeom prst="rect">
            <a:avLst/>
          </a:prstGeom>
          <a:gradFill flip="none" rotWithShape="1">
            <a:gsLst>
              <a:gs pos="0">
                <a:schemeClr val="accent1">
                  <a:lumMod val="75000"/>
                </a:schemeClr>
              </a:gs>
              <a:gs pos="100000">
                <a:srgbClr val="B5DEE1"/>
              </a:gs>
            </a:gsLst>
            <a:path path="circle">
              <a:fillToRect l="100000" t="100000"/>
            </a:path>
            <a:tileRect r="-100000" b="-100000"/>
          </a:gradFill>
          <a:ln w="9525">
            <a:solidFill>
              <a:schemeClr val="tx1"/>
            </a:solidFill>
            <a:miter lim="800000"/>
            <a:headEnd/>
            <a:tailEnd/>
          </a:ln>
          <a:effectLst/>
        </p:spPr>
        <p:txBody>
          <a:bodyPr wrap="none" anchor="ctr"/>
          <a:lstStyle/>
          <a:p>
            <a:pPr algn="ctr" eaLnBrk="1" hangingPunct="1">
              <a:defRPr/>
            </a:pPr>
            <a:endParaRPr lang="en-US" dirty="0"/>
          </a:p>
        </p:txBody>
      </p:sp>
      <p:sp>
        <p:nvSpPr>
          <p:cNvPr id="86024" name="Rectangle 8">
            <a:extLst>
              <a:ext uri="{FF2B5EF4-FFF2-40B4-BE49-F238E27FC236}">
                <a16:creationId xmlns:a16="http://schemas.microsoft.com/office/drawing/2014/main" id="{EF56C1C6-FF42-39C5-4C3D-E462D4502CB5}"/>
              </a:ext>
            </a:extLst>
          </p:cNvPr>
          <p:cNvSpPr>
            <a:spLocks noChangeArrowheads="1"/>
          </p:cNvSpPr>
          <p:nvPr userDrawn="1"/>
        </p:nvSpPr>
        <p:spPr bwMode="auto">
          <a:xfrm>
            <a:off x="0" y="0"/>
            <a:ext cx="43891200" cy="4770438"/>
          </a:xfrm>
          <a:prstGeom prst="rect">
            <a:avLst/>
          </a:prstGeom>
          <a:gradFill>
            <a:gsLst>
              <a:gs pos="0">
                <a:schemeClr val="accent1">
                  <a:lumMod val="50000"/>
                </a:schemeClr>
              </a:gs>
              <a:gs pos="100000">
                <a:srgbClr val="B0DBDE"/>
              </a:gs>
            </a:gsLst>
            <a:lin ang="4800000" scaled="0"/>
          </a:gradFill>
          <a:ln w="9525">
            <a:solidFill>
              <a:schemeClr val="tx1"/>
            </a:solidFill>
            <a:miter lim="800000"/>
            <a:headEnd/>
            <a:tailEnd/>
          </a:ln>
          <a:effectLst/>
        </p:spPr>
        <p:txBody>
          <a:bodyPr wrap="none" anchor="ctr"/>
          <a:lstStyle/>
          <a:p>
            <a:pPr algn="ctr" eaLnBrk="1" hangingPunct="1">
              <a:defRPr/>
            </a:pPr>
            <a:endParaRPr lang="en-US" dirty="0"/>
          </a:p>
        </p:txBody>
      </p:sp>
      <p:sp>
        <p:nvSpPr>
          <p:cNvPr id="86025" name="Rectangle 9">
            <a:extLst>
              <a:ext uri="{FF2B5EF4-FFF2-40B4-BE49-F238E27FC236}">
                <a16:creationId xmlns:a16="http://schemas.microsoft.com/office/drawing/2014/main" id="{B8EA58B9-4334-2D49-67BB-146F84B870CD}"/>
              </a:ext>
            </a:extLst>
          </p:cNvPr>
          <p:cNvSpPr>
            <a:spLocks noChangeArrowheads="1"/>
          </p:cNvSpPr>
          <p:nvPr userDrawn="1"/>
        </p:nvSpPr>
        <p:spPr bwMode="auto">
          <a:xfrm>
            <a:off x="0" y="4800600"/>
            <a:ext cx="43891200" cy="182563"/>
          </a:xfrm>
          <a:prstGeom prst="rect">
            <a:avLst/>
          </a:prstGeom>
          <a:solidFill>
            <a:schemeClr val="accent1">
              <a:lumMod val="25000"/>
            </a:schemeClr>
          </a:solidFill>
          <a:ln w="9525">
            <a:noFill/>
            <a:miter lim="800000"/>
            <a:headEnd/>
            <a:tailEnd/>
          </a:ln>
          <a:effectLst/>
        </p:spPr>
        <p:txBody>
          <a:bodyPr wrap="none" anchor="ctr"/>
          <a:lstStyle/>
          <a:p>
            <a:pPr algn="ctr" eaLnBrk="1" hangingPunct="1">
              <a:defRPr/>
            </a:pPr>
            <a:endParaRPr lang="en-US" dirty="0"/>
          </a:p>
        </p:txBody>
      </p:sp>
      <p:sp>
        <p:nvSpPr>
          <p:cNvPr id="11269" name="Rectangle 10">
            <a:extLst>
              <a:ext uri="{FF2B5EF4-FFF2-40B4-BE49-F238E27FC236}">
                <a16:creationId xmlns:a16="http://schemas.microsoft.com/office/drawing/2014/main" id="{9DE30284-5E50-0A01-0340-BD4109A2C45D}"/>
              </a:ext>
            </a:extLst>
          </p:cNvPr>
          <p:cNvSpPr>
            <a:spLocks noChangeArrowheads="1"/>
          </p:cNvSpPr>
          <p:nvPr userDrawn="1"/>
        </p:nvSpPr>
        <p:spPr bwMode="auto">
          <a:xfrm>
            <a:off x="685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1270" name="Rectangle 11">
            <a:extLst>
              <a:ext uri="{FF2B5EF4-FFF2-40B4-BE49-F238E27FC236}">
                <a16:creationId xmlns:a16="http://schemas.microsoft.com/office/drawing/2014/main" id="{E6936E7E-E596-7C4C-12D7-26A8D293F0FB}"/>
              </a:ext>
            </a:extLst>
          </p:cNvPr>
          <p:cNvSpPr>
            <a:spLocks noChangeArrowheads="1"/>
          </p:cNvSpPr>
          <p:nvPr userDrawn="1"/>
        </p:nvSpPr>
        <p:spPr bwMode="auto">
          <a:xfrm>
            <a:off x="1148397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1271" name="Rectangle 12">
            <a:extLst>
              <a:ext uri="{FF2B5EF4-FFF2-40B4-BE49-F238E27FC236}">
                <a16:creationId xmlns:a16="http://schemas.microsoft.com/office/drawing/2014/main" id="{94737180-ACB0-9AE4-C107-3BA50B982B48}"/>
              </a:ext>
            </a:extLst>
          </p:cNvPr>
          <p:cNvSpPr>
            <a:spLocks noChangeArrowheads="1"/>
          </p:cNvSpPr>
          <p:nvPr userDrawn="1"/>
        </p:nvSpPr>
        <p:spPr bwMode="auto">
          <a:xfrm>
            <a:off x="2227262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1272" name="Rectangle 13">
            <a:extLst>
              <a:ext uri="{FF2B5EF4-FFF2-40B4-BE49-F238E27FC236}">
                <a16:creationId xmlns:a16="http://schemas.microsoft.com/office/drawing/2014/main" id="{D4BEAEB1-79F2-FBF7-B486-E1C99B30D1C7}"/>
              </a:ext>
            </a:extLst>
          </p:cNvPr>
          <p:cNvSpPr>
            <a:spLocks noChangeArrowheads="1"/>
          </p:cNvSpPr>
          <p:nvPr userDrawn="1"/>
        </p:nvSpPr>
        <p:spPr bwMode="auto">
          <a:xfrm>
            <a:off x="33070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11273" name="Text Box 14">
            <a:extLst>
              <a:ext uri="{FF2B5EF4-FFF2-40B4-BE49-F238E27FC236}">
                <a16:creationId xmlns:a16="http://schemas.microsoft.com/office/drawing/2014/main" id="{C29DF9B0-91FF-30D2-DB70-7F01F56DA2F9}"/>
              </a:ext>
            </a:extLst>
          </p:cNvPr>
          <p:cNvSpPr txBox="1">
            <a:spLocks noChangeArrowheads="1"/>
          </p:cNvSpPr>
          <p:nvPr userDrawn="1"/>
        </p:nvSpPr>
        <p:spPr bwMode="auto">
          <a:xfrm>
            <a:off x="609600" y="32445325"/>
            <a:ext cx="25146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dirty="0">
                <a:solidFill>
                  <a:schemeClr val="bg2"/>
                </a:solidFill>
                <a:latin typeface="Arial" charset="0"/>
              </a:rPr>
              <a:t>POSTER TEMPLATE BY:</a:t>
            </a:r>
          </a:p>
          <a:p>
            <a:pPr>
              <a:lnSpc>
                <a:spcPct val="65000"/>
              </a:lnSpc>
              <a:spcBef>
                <a:spcPct val="50000"/>
              </a:spcBef>
              <a:defRPr/>
            </a:pPr>
            <a:r>
              <a:rPr lang="en-US" sz="1000" b="1" dirty="0">
                <a:solidFill>
                  <a:schemeClr val="bg2"/>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750" r:id="rId1"/>
  </p:sldLayoutIdLst>
  <p:txStyles>
    <p:titleStyle>
      <a:lvl1pPr algn="l" rtl="0" eaLnBrk="0" fontAlgn="base" hangingPunct="0">
        <a:spcBef>
          <a:spcPct val="0"/>
        </a:spcBef>
        <a:spcAft>
          <a:spcPct val="0"/>
        </a:spcAft>
        <a:defRPr sz="8600">
          <a:solidFill>
            <a:schemeClr val="tx2"/>
          </a:solidFill>
          <a:latin typeface="+mj-lt"/>
          <a:ea typeface="+mj-ea"/>
          <a:cs typeface="+mj-cs"/>
        </a:defRPr>
      </a:lvl1pPr>
      <a:lvl2pPr algn="l" rtl="0" eaLnBrk="0" fontAlgn="base" hangingPunct="0">
        <a:spcBef>
          <a:spcPct val="0"/>
        </a:spcBef>
        <a:spcAft>
          <a:spcPct val="0"/>
        </a:spcAft>
        <a:defRPr sz="8600">
          <a:solidFill>
            <a:schemeClr val="tx2"/>
          </a:solidFill>
          <a:latin typeface="Arial Black" pitchFamily="34" charset="0"/>
        </a:defRPr>
      </a:lvl2pPr>
      <a:lvl3pPr algn="l" rtl="0" eaLnBrk="0" fontAlgn="base" hangingPunct="0">
        <a:spcBef>
          <a:spcPct val="0"/>
        </a:spcBef>
        <a:spcAft>
          <a:spcPct val="0"/>
        </a:spcAft>
        <a:defRPr sz="8600">
          <a:solidFill>
            <a:schemeClr val="tx2"/>
          </a:solidFill>
          <a:latin typeface="Arial Black" pitchFamily="34" charset="0"/>
        </a:defRPr>
      </a:lvl3pPr>
      <a:lvl4pPr algn="l" rtl="0" eaLnBrk="0" fontAlgn="base" hangingPunct="0">
        <a:spcBef>
          <a:spcPct val="0"/>
        </a:spcBef>
        <a:spcAft>
          <a:spcPct val="0"/>
        </a:spcAft>
        <a:defRPr sz="8600">
          <a:solidFill>
            <a:schemeClr val="tx2"/>
          </a:solidFill>
          <a:latin typeface="Arial Black" pitchFamily="34" charset="0"/>
        </a:defRPr>
      </a:lvl4pPr>
      <a:lvl5pPr algn="l" rtl="0" eaLnBrk="0" fontAlgn="base" hangingPunct="0">
        <a:spcBef>
          <a:spcPct val="0"/>
        </a:spcBef>
        <a:spcAft>
          <a:spcPct val="0"/>
        </a:spcAft>
        <a:defRPr sz="8600">
          <a:solidFill>
            <a:schemeClr val="tx2"/>
          </a:solidFill>
          <a:latin typeface="Arial Black" pitchFamily="34" charset="0"/>
        </a:defRPr>
      </a:lvl5pPr>
      <a:lvl6pPr marL="457200" algn="l" rtl="0" fontAlgn="base">
        <a:spcBef>
          <a:spcPct val="0"/>
        </a:spcBef>
        <a:spcAft>
          <a:spcPct val="0"/>
        </a:spcAft>
        <a:defRPr sz="8600">
          <a:solidFill>
            <a:schemeClr val="tx2"/>
          </a:solidFill>
          <a:latin typeface="Arial Black" pitchFamily="34" charset="0"/>
        </a:defRPr>
      </a:lvl6pPr>
      <a:lvl7pPr marL="914400" algn="l" rtl="0" fontAlgn="base">
        <a:spcBef>
          <a:spcPct val="0"/>
        </a:spcBef>
        <a:spcAft>
          <a:spcPct val="0"/>
        </a:spcAft>
        <a:defRPr sz="8600">
          <a:solidFill>
            <a:schemeClr val="tx2"/>
          </a:solidFill>
          <a:latin typeface="Arial Black" pitchFamily="34" charset="0"/>
        </a:defRPr>
      </a:lvl7pPr>
      <a:lvl8pPr marL="1371600" algn="l" rtl="0" fontAlgn="base">
        <a:spcBef>
          <a:spcPct val="0"/>
        </a:spcBef>
        <a:spcAft>
          <a:spcPct val="0"/>
        </a:spcAft>
        <a:defRPr sz="8600">
          <a:solidFill>
            <a:schemeClr val="tx2"/>
          </a:solidFill>
          <a:latin typeface="Arial Black" pitchFamily="34" charset="0"/>
        </a:defRPr>
      </a:lvl8pPr>
      <a:lvl9pPr marL="1828800" algn="l"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a:extLst>
              <a:ext uri="{FF2B5EF4-FFF2-40B4-BE49-F238E27FC236}">
                <a16:creationId xmlns:a16="http://schemas.microsoft.com/office/drawing/2014/main" id="{DB8EEB4D-D287-236D-F5F0-B1AB4649AB67}"/>
              </a:ext>
            </a:extLst>
          </p:cNvPr>
          <p:cNvSpPr>
            <a:spLocks noChangeArrowheads="1"/>
          </p:cNvSpPr>
          <p:nvPr userDrawn="1"/>
        </p:nvSpPr>
        <p:spPr bwMode="auto">
          <a:xfrm>
            <a:off x="0" y="4953000"/>
            <a:ext cx="43891200" cy="27965400"/>
          </a:xfrm>
          <a:prstGeom prst="rect">
            <a:avLst/>
          </a:prstGeom>
          <a:solidFill>
            <a:srgbClr val="C5C19D"/>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2051" name="Rectangle 8">
            <a:extLst>
              <a:ext uri="{FF2B5EF4-FFF2-40B4-BE49-F238E27FC236}">
                <a16:creationId xmlns:a16="http://schemas.microsoft.com/office/drawing/2014/main" id="{307D8600-FA01-CC29-20A0-5B6475A0C624}"/>
              </a:ext>
            </a:extLst>
          </p:cNvPr>
          <p:cNvSpPr>
            <a:spLocks noChangeArrowheads="1"/>
          </p:cNvSpPr>
          <p:nvPr userDrawn="1"/>
        </p:nvSpPr>
        <p:spPr bwMode="auto">
          <a:xfrm>
            <a:off x="0" y="0"/>
            <a:ext cx="43891200" cy="4770438"/>
          </a:xfrm>
          <a:prstGeom prst="rect">
            <a:avLst/>
          </a:prstGeom>
          <a:solidFill>
            <a:srgbClr val="C5C19D"/>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2052" name="Rectangle 9">
            <a:extLst>
              <a:ext uri="{FF2B5EF4-FFF2-40B4-BE49-F238E27FC236}">
                <a16:creationId xmlns:a16="http://schemas.microsoft.com/office/drawing/2014/main" id="{2F18EA6C-CF15-6DE0-6EDF-DDCC9F7A8B3C}"/>
              </a:ext>
            </a:extLst>
          </p:cNvPr>
          <p:cNvSpPr>
            <a:spLocks noChangeArrowheads="1"/>
          </p:cNvSpPr>
          <p:nvPr userDrawn="1"/>
        </p:nvSpPr>
        <p:spPr bwMode="auto">
          <a:xfrm>
            <a:off x="0" y="4800600"/>
            <a:ext cx="43891200" cy="182563"/>
          </a:xfrm>
          <a:prstGeom prst="rect">
            <a:avLst/>
          </a:prstGeom>
          <a:solidFill>
            <a:srgbClr val="3A180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2053" name="Rectangle 10">
            <a:extLst>
              <a:ext uri="{FF2B5EF4-FFF2-40B4-BE49-F238E27FC236}">
                <a16:creationId xmlns:a16="http://schemas.microsoft.com/office/drawing/2014/main" id="{E1F4FCCB-1CCB-BCDF-DBF9-EEF0935BE0C1}"/>
              </a:ext>
            </a:extLst>
          </p:cNvPr>
          <p:cNvSpPr>
            <a:spLocks noChangeArrowheads="1"/>
          </p:cNvSpPr>
          <p:nvPr userDrawn="1"/>
        </p:nvSpPr>
        <p:spPr bwMode="auto">
          <a:xfrm>
            <a:off x="685800" y="5638800"/>
            <a:ext cx="9982200" cy="26547763"/>
          </a:xfrm>
          <a:prstGeom prst="rect">
            <a:avLst/>
          </a:prstGeom>
          <a:solidFill>
            <a:schemeClr val="bg1"/>
          </a:solidFill>
          <a:ln w="12700">
            <a:solidFill>
              <a:srgbClr val="9F995F"/>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2054" name="Rectangle 11">
            <a:extLst>
              <a:ext uri="{FF2B5EF4-FFF2-40B4-BE49-F238E27FC236}">
                <a16:creationId xmlns:a16="http://schemas.microsoft.com/office/drawing/2014/main" id="{F5D4660C-223D-BEA6-FAC7-1B1FFFB2396A}"/>
              </a:ext>
            </a:extLst>
          </p:cNvPr>
          <p:cNvSpPr>
            <a:spLocks noChangeArrowheads="1"/>
          </p:cNvSpPr>
          <p:nvPr userDrawn="1"/>
        </p:nvSpPr>
        <p:spPr bwMode="auto">
          <a:xfrm>
            <a:off x="11483975" y="5638800"/>
            <a:ext cx="9982200" cy="26547763"/>
          </a:xfrm>
          <a:prstGeom prst="rect">
            <a:avLst/>
          </a:prstGeom>
          <a:solidFill>
            <a:schemeClr val="bg1"/>
          </a:solidFill>
          <a:ln w="12700">
            <a:solidFill>
              <a:srgbClr val="9F995F"/>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2055" name="Rectangle 12">
            <a:extLst>
              <a:ext uri="{FF2B5EF4-FFF2-40B4-BE49-F238E27FC236}">
                <a16:creationId xmlns:a16="http://schemas.microsoft.com/office/drawing/2014/main" id="{E131FC20-06CC-2489-F547-4EB47025B016}"/>
              </a:ext>
            </a:extLst>
          </p:cNvPr>
          <p:cNvSpPr>
            <a:spLocks noChangeArrowheads="1"/>
          </p:cNvSpPr>
          <p:nvPr userDrawn="1"/>
        </p:nvSpPr>
        <p:spPr bwMode="auto">
          <a:xfrm>
            <a:off x="22272625" y="5638800"/>
            <a:ext cx="9982200" cy="26547763"/>
          </a:xfrm>
          <a:prstGeom prst="rect">
            <a:avLst/>
          </a:prstGeom>
          <a:solidFill>
            <a:schemeClr val="bg1"/>
          </a:solidFill>
          <a:ln w="12700">
            <a:solidFill>
              <a:srgbClr val="9F995F"/>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2056" name="Rectangle 13">
            <a:extLst>
              <a:ext uri="{FF2B5EF4-FFF2-40B4-BE49-F238E27FC236}">
                <a16:creationId xmlns:a16="http://schemas.microsoft.com/office/drawing/2014/main" id="{4ED52C4B-817B-7DD7-1DDE-4E3AF1D5E92E}"/>
              </a:ext>
            </a:extLst>
          </p:cNvPr>
          <p:cNvSpPr>
            <a:spLocks noChangeArrowheads="1"/>
          </p:cNvSpPr>
          <p:nvPr userDrawn="1"/>
        </p:nvSpPr>
        <p:spPr bwMode="auto">
          <a:xfrm>
            <a:off x="33070800" y="5638800"/>
            <a:ext cx="9982200" cy="26547763"/>
          </a:xfrm>
          <a:prstGeom prst="rect">
            <a:avLst/>
          </a:prstGeom>
          <a:solidFill>
            <a:schemeClr val="bg1"/>
          </a:solidFill>
          <a:ln w="12700">
            <a:solidFill>
              <a:srgbClr val="9F995F"/>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2057" name="Text Box 14">
            <a:extLst>
              <a:ext uri="{FF2B5EF4-FFF2-40B4-BE49-F238E27FC236}">
                <a16:creationId xmlns:a16="http://schemas.microsoft.com/office/drawing/2014/main" id="{6D74CBFD-61A8-6550-9299-A9152FB5C110}"/>
              </a:ext>
            </a:extLst>
          </p:cNvPr>
          <p:cNvSpPr txBox="1">
            <a:spLocks noChangeArrowheads="1"/>
          </p:cNvSpPr>
          <p:nvPr userDrawn="1"/>
        </p:nvSpPr>
        <p:spPr bwMode="auto">
          <a:xfrm>
            <a:off x="609600" y="32445325"/>
            <a:ext cx="25146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dirty="0">
                <a:solidFill>
                  <a:schemeClr val="bg2"/>
                </a:solidFill>
                <a:latin typeface="Arial" charset="0"/>
              </a:rPr>
              <a:t>POSTER TEMPLATE BY:</a:t>
            </a:r>
          </a:p>
          <a:p>
            <a:pPr>
              <a:lnSpc>
                <a:spcPct val="65000"/>
              </a:lnSpc>
              <a:spcBef>
                <a:spcPct val="50000"/>
              </a:spcBef>
              <a:defRPr/>
            </a:pPr>
            <a:r>
              <a:rPr lang="en-US" sz="1000" b="1" dirty="0">
                <a:solidFill>
                  <a:schemeClr val="bg2"/>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741" r:id="rId1"/>
  </p:sldLayoutIdLst>
  <p:txStyles>
    <p:titleStyle>
      <a:lvl1pPr algn="l" rtl="0" eaLnBrk="0" fontAlgn="base" hangingPunct="0">
        <a:spcBef>
          <a:spcPct val="0"/>
        </a:spcBef>
        <a:spcAft>
          <a:spcPct val="0"/>
        </a:spcAft>
        <a:defRPr sz="8600">
          <a:solidFill>
            <a:schemeClr val="tx2"/>
          </a:solidFill>
          <a:latin typeface="+mj-lt"/>
          <a:ea typeface="+mj-ea"/>
          <a:cs typeface="+mj-cs"/>
        </a:defRPr>
      </a:lvl1pPr>
      <a:lvl2pPr algn="l" rtl="0" eaLnBrk="0" fontAlgn="base" hangingPunct="0">
        <a:spcBef>
          <a:spcPct val="0"/>
        </a:spcBef>
        <a:spcAft>
          <a:spcPct val="0"/>
        </a:spcAft>
        <a:defRPr sz="8600">
          <a:solidFill>
            <a:schemeClr val="tx2"/>
          </a:solidFill>
          <a:latin typeface="Arial Black" pitchFamily="34" charset="0"/>
        </a:defRPr>
      </a:lvl2pPr>
      <a:lvl3pPr algn="l" rtl="0" eaLnBrk="0" fontAlgn="base" hangingPunct="0">
        <a:spcBef>
          <a:spcPct val="0"/>
        </a:spcBef>
        <a:spcAft>
          <a:spcPct val="0"/>
        </a:spcAft>
        <a:defRPr sz="8600">
          <a:solidFill>
            <a:schemeClr val="tx2"/>
          </a:solidFill>
          <a:latin typeface="Arial Black" pitchFamily="34" charset="0"/>
        </a:defRPr>
      </a:lvl3pPr>
      <a:lvl4pPr algn="l" rtl="0" eaLnBrk="0" fontAlgn="base" hangingPunct="0">
        <a:spcBef>
          <a:spcPct val="0"/>
        </a:spcBef>
        <a:spcAft>
          <a:spcPct val="0"/>
        </a:spcAft>
        <a:defRPr sz="8600">
          <a:solidFill>
            <a:schemeClr val="tx2"/>
          </a:solidFill>
          <a:latin typeface="Arial Black" pitchFamily="34" charset="0"/>
        </a:defRPr>
      </a:lvl4pPr>
      <a:lvl5pPr algn="l" rtl="0" eaLnBrk="0" fontAlgn="base" hangingPunct="0">
        <a:spcBef>
          <a:spcPct val="0"/>
        </a:spcBef>
        <a:spcAft>
          <a:spcPct val="0"/>
        </a:spcAft>
        <a:defRPr sz="8600">
          <a:solidFill>
            <a:schemeClr val="tx2"/>
          </a:solidFill>
          <a:latin typeface="Arial Black" pitchFamily="34" charset="0"/>
        </a:defRPr>
      </a:lvl5pPr>
      <a:lvl6pPr marL="457200" algn="l" rtl="0" fontAlgn="base">
        <a:spcBef>
          <a:spcPct val="0"/>
        </a:spcBef>
        <a:spcAft>
          <a:spcPct val="0"/>
        </a:spcAft>
        <a:defRPr sz="8600">
          <a:solidFill>
            <a:schemeClr val="tx2"/>
          </a:solidFill>
          <a:latin typeface="Arial Black" pitchFamily="34" charset="0"/>
        </a:defRPr>
      </a:lvl6pPr>
      <a:lvl7pPr marL="914400" algn="l" rtl="0" fontAlgn="base">
        <a:spcBef>
          <a:spcPct val="0"/>
        </a:spcBef>
        <a:spcAft>
          <a:spcPct val="0"/>
        </a:spcAft>
        <a:defRPr sz="8600">
          <a:solidFill>
            <a:schemeClr val="tx2"/>
          </a:solidFill>
          <a:latin typeface="Arial Black" pitchFamily="34" charset="0"/>
        </a:defRPr>
      </a:lvl7pPr>
      <a:lvl8pPr marL="1371600" algn="l" rtl="0" fontAlgn="base">
        <a:spcBef>
          <a:spcPct val="0"/>
        </a:spcBef>
        <a:spcAft>
          <a:spcPct val="0"/>
        </a:spcAft>
        <a:defRPr sz="8600">
          <a:solidFill>
            <a:schemeClr val="tx2"/>
          </a:solidFill>
          <a:latin typeface="Arial Black" pitchFamily="34" charset="0"/>
        </a:defRPr>
      </a:lvl8pPr>
      <a:lvl9pPr marL="1828800" algn="l"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a:extLst>
              <a:ext uri="{FF2B5EF4-FFF2-40B4-BE49-F238E27FC236}">
                <a16:creationId xmlns:a16="http://schemas.microsoft.com/office/drawing/2014/main" id="{22B97335-29B3-01B3-33B8-230065F14667}"/>
              </a:ext>
            </a:extLst>
          </p:cNvPr>
          <p:cNvSpPr>
            <a:spLocks noChangeArrowheads="1"/>
          </p:cNvSpPr>
          <p:nvPr userDrawn="1"/>
        </p:nvSpPr>
        <p:spPr bwMode="auto">
          <a:xfrm>
            <a:off x="0" y="4953000"/>
            <a:ext cx="43891200" cy="27965400"/>
          </a:xfrm>
          <a:prstGeom prst="rect">
            <a:avLst/>
          </a:prstGeom>
          <a:solidFill>
            <a:srgbClr val="DFD2EA"/>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3075" name="Rectangle 8">
            <a:extLst>
              <a:ext uri="{FF2B5EF4-FFF2-40B4-BE49-F238E27FC236}">
                <a16:creationId xmlns:a16="http://schemas.microsoft.com/office/drawing/2014/main" id="{01870435-500B-5187-FF45-3A2C55AB3F2F}"/>
              </a:ext>
            </a:extLst>
          </p:cNvPr>
          <p:cNvSpPr>
            <a:spLocks noChangeArrowheads="1"/>
          </p:cNvSpPr>
          <p:nvPr userDrawn="1"/>
        </p:nvSpPr>
        <p:spPr bwMode="auto">
          <a:xfrm>
            <a:off x="0" y="0"/>
            <a:ext cx="43891200" cy="4770438"/>
          </a:xfrm>
          <a:prstGeom prst="rect">
            <a:avLst/>
          </a:prstGeom>
          <a:gradFill rotWithShape="0">
            <a:gsLst>
              <a:gs pos="0">
                <a:srgbClr val="986FB9"/>
              </a:gs>
              <a:gs pos="100000">
                <a:srgbClr val="D6C5E1"/>
              </a:gs>
            </a:gsLst>
            <a:lin ang="5400000"/>
          </a:gra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3076" name="Rectangle 9">
            <a:extLst>
              <a:ext uri="{FF2B5EF4-FFF2-40B4-BE49-F238E27FC236}">
                <a16:creationId xmlns:a16="http://schemas.microsoft.com/office/drawing/2014/main" id="{FAA970B0-6ECE-FB3A-DA2D-830136752BE3}"/>
              </a:ext>
            </a:extLst>
          </p:cNvPr>
          <p:cNvSpPr>
            <a:spLocks noChangeArrowheads="1"/>
          </p:cNvSpPr>
          <p:nvPr userDrawn="1"/>
        </p:nvSpPr>
        <p:spPr bwMode="auto">
          <a:xfrm>
            <a:off x="0" y="4800600"/>
            <a:ext cx="43891200" cy="182563"/>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3077" name="Rectangle 10">
            <a:extLst>
              <a:ext uri="{FF2B5EF4-FFF2-40B4-BE49-F238E27FC236}">
                <a16:creationId xmlns:a16="http://schemas.microsoft.com/office/drawing/2014/main" id="{595FB365-9E00-A9C6-EC05-E05A8A2F92AF}"/>
              </a:ext>
            </a:extLst>
          </p:cNvPr>
          <p:cNvSpPr>
            <a:spLocks noChangeArrowheads="1"/>
          </p:cNvSpPr>
          <p:nvPr userDrawn="1"/>
        </p:nvSpPr>
        <p:spPr bwMode="auto">
          <a:xfrm>
            <a:off x="685800" y="5638800"/>
            <a:ext cx="9982200" cy="26547763"/>
          </a:xfrm>
          <a:prstGeom prst="rect">
            <a:avLst/>
          </a:prstGeom>
          <a:solidFill>
            <a:srgbClr val="ECECEC"/>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3078" name="Rectangle 11">
            <a:extLst>
              <a:ext uri="{FF2B5EF4-FFF2-40B4-BE49-F238E27FC236}">
                <a16:creationId xmlns:a16="http://schemas.microsoft.com/office/drawing/2014/main" id="{E11D0EF3-7D12-CBB3-232A-8971A0B303C7}"/>
              </a:ext>
            </a:extLst>
          </p:cNvPr>
          <p:cNvSpPr>
            <a:spLocks noChangeArrowheads="1"/>
          </p:cNvSpPr>
          <p:nvPr userDrawn="1"/>
        </p:nvSpPr>
        <p:spPr bwMode="auto">
          <a:xfrm>
            <a:off x="11483975" y="5638800"/>
            <a:ext cx="9982200" cy="26547763"/>
          </a:xfrm>
          <a:prstGeom prst="rect">
            <a:avLst/>
          </a:prstGeom>
          <a:solidFill>
            <a:srgbClr val="ECECEC"/>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3079" name="Rectangle 12">
            <a:extLst>
              <a:ext uri="{FF2B5EF4-FFF2-40B4-BE49-F238E27FC236}">
                <a16:creationId xmlns:a16="http://schemas.microsoft.com/office/drawing/2014/main" id="{8DC811A6-ADED-7182-7683-F35CD44DF000}"/>
              </a:ext>
            </a:extLst>
          </p:cNvPr>
          <p:cNvSpPr>
            <a:spLocks noChangeArrowheads="1"/>
          </p:cNvSpPr>
          <p:nvPr userDrawn="1"/>
        </p:nvSpPr>
        <p:spPr bwMode="auto">
          <a:xfrm>
            <a:off x="22272625" y="5638800"/>
            <a:ext cx="9982200" cy="26547763"/>
          </a:xfrm>
          <a:prstGeom prst="rect">
            <a:avLst/>
          </a:prstGeom>
          <a:solidFill>
            <a:srgbClr val="ECECEC"/>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3080" name="Rectangle 13">
            <a:extLst>
              <a:ext uri="{FF2B5EF4-FFF2-40B4-BE49-F238E27FC236}">
                <a16:creationId xmlns:a16="http://schemas.microsoft.com/office/drawing/2014/main" id="{1517D894-4094-7CAD-FB86-F7D87A5EC973}"/>
              </a:ext>
            </a:extLst>
          </p:cNvPr>
          <p:cNvSpPr>
            <a:spLocks noChangeArrowheads="1"/>
          </p:cNvSpPr>
          <p:nvPr userDrawn="1"/>
        </p:nvSpPr>
        <p:spPr bwMode="auto">
          <a:xfrm>
            <a:off x="33070800" y="5638800"/>
            <a:ext cx="9982200" cy="26547763"/>
          </a:xfrm>
          <a:prstGeom prst="rect">
            <a:avLst/>
          </a:prstGeom>
          <a:solidFill>
            <a:srgbClr val="ECECEC"/>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3081" name="Text Box 14">
            <a:extLst>
              <a:ext uri="{FF2B5EF4-FFF2-40B4-BE49-F238E27FC236}">
                <a16:creationId xmlns:a16="http://schemas.microsoft.com/office/drawing/2014/main" id="{7273E3D4-C975-3B2B-8437-8037EFF58937}"/>
              </a:ext>
            </a:extLst>
          </p:cNvPr>
          <p:cNvSpPr txBox="1">
            <a:spLocks noChangeArrowheads="1"/>
          </p:cNvSpPr>
          <p:nvPr userDrawn="1"/>
        </p:nvSpPr>
        <p:spPr bwMode="auto">
          <a:xfrm>
            <a:off x="609600" y="32445325"/>
            <a:ext cx="25146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dirty="0">
                <a:solidFill>
                  <a:schemeClr val="bg2"/>
                </a:solidFill>
                <a:latin typeface="Arial" charset="0"/>
              </a:rPr>
              <a:t>POSTER TEMPLATE BY:</a:t>
            </a:r>
          </a:p>
          <a:p>
            <a:pPr>
              <a:lnSpc>
                <a:spcPct val="65000"/>
              </a:lnSpc>
              <a:spcBef>
                <a:spcPct val="50000"/>
              </a:spcBef>
              <a:defRPr/>
            </a:pPr>
            <a:r>
              <a:rPr lang="en-US" sz="1000" b="1" dirty="0">
                <a:solidFill>
                  <a:schemeClr val="bg2"/>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742" r:id="rId1"/>
  </p:sldLayoutIdLst>
  <p:txStyles>
    <p:titleStyle>
      <a:lvl1pPr algn="l" rtl="0" eaLnBrk="0" fontAlgn="base" hangingPunct="0">
        <a:spcBef>
          <a:spcPct val="0"/>
        </a:spcBef>
        <a:spcAft>
          <a:spcPct val="0"/>
        </a:spcAft>
        <a:defRPr sz="8600">
          <a:solidFill>
            <a:schemeClr val="tx2"/>
          </a:solidFill>
          <a:latin typeface="+mj-lt"/>
          <a:ea typeface="+mj-ea"/>
          <a:cs typeface="+mj-cs"/>
        </a:defRPr>
      </a:lvl1pPr>
      <a:lvl2pPr algn="l" rtl="0" eaLnBrk="0" fontAlgn="base" hangingPunct="0">
        <a:spcBef>
          <a:spcPct val="0"/>
        </a:spcBef>
        <a:spcAft>
          <a:spcPct val="0"/>
        </a:spcAft>
        <a:defRPr sz="8600">
          <a:solidFill>
            <a:schemeClr val="tx2"/>
          </a:solidFill>
          <a:latin typeface="Arial Black" pitchFamily="34" charset="0"/>
        </a:defRPr>
      </a:lvl2pPr>
      <a:lvl3pPr algn="l" rtl="0" eaLnBrk="0" fontAlgn="base" hangingPunct="0">
        <a:spcBef>
          <a:spcPct val="0"/>
        </a:spcBef>
        <a:spcAft>
          <a:spcPct val="0"/>
        </a:spcAft>
        <a:defRPr sz="8600">
          <a:solidFill>
            <a:schemeClr val="tx2"/>
          </a:solidFill>
          <a:latin typeface="Arial Black" pitchFamily="34" charset="0"/>
        </a:defRPr>
      </a:lvl3pPr>
      <a:lvl4pPr algn="l" rtl="0" eaLnBrk="0" fontAlgn="base" hangingPunct="0">
        <a:spcBef>
          <a:spcPct val="0"/>
        </a:spcBef>
        <a:spcAft>
          <a:spcPct val="0"/>
        </a:spcAft>
        <a:defRPr sz="8600">
          <a:solidFill>
            <a:schemeClr val="tx2"/>
          </a:solidFill>
          <a:latin typeface="Arial Black" pitchFamily="34" charset="0"/>
        </a:defRPr>
      </a:lvl4pPr>
      <a:lvl5pPr algn="l" rtl="0" eaLnBrk="0" fontAlgn="base" hangingPunct="0">
        <a:spcBef>
          <a:spcPct val="0"/>
        </a:spcBef>
        <a:spcAft>
          <a:spcPct val="0"/>
        </a:spcAft>
        <a:defRPr sz="8600">
          <a:solidFill>
            <a:schemeClr val="tx2"/>
          </a:solidFill>
          <a:latin typeface="Arial Black" pitchFamily="34" charset="0"/>
        </a:defRPr>
      </a:lvl5pPr>
      <a:lvl6pPr marL="457200" algn="l" rtl="0" fontAlgn="base">
        <a:spcBef>
          <a:spcPct val="0"/>
        </a:spcBef>
        <a:spcAft>
          <a:spcPct val="0"/>
        </a:spcAft>
        <a:defRPr sz="8600">
          <a:solidFill>
            <a:schemeClr val="tx2"/>
          </a:solidFill>
          <a:latin typeface="Arial Black" pitchFamily="34" charset="0"/>
        </a:defRPr>
      </a:lvl6pPr>
      <a:lvl7pPr marL="914400" algn="l" rtl="0" fontAlgn="base">
        <a:spcBef>
          <a:spcPct val="0"/>
        </a:spcBef>
        <a:spcAft>
          <a:spcPct val="0"/>
        </a:spcAft>
        <a:defRPr sz="8600">
          <a:solidFill>
            <a:schemeClr val="tx2"/>
          </a:solidFill>
          <a:latin typeface="Arial Black" pitchFamily="34" charset="0"/>
        </a:defRPr>
      </a:lvl7pPr>
      <a:lvl8pPr marL="1371600" algn="l" rtl="0" fontAlgn="base">
        <a:spcBef>
          <a:spcPct val="0"/>
        </a:spcBef>
        <a:spcAft>
          <a:spcPct val="0"/>
        </a:spcAft>
        <a:defRPr sz="8600">
          <a:solidFill>
            <a:schemeClr val="tx2"/>
          </a:solidFill>
          <a:latin typeface="Arial Black" pitchFamily="34" charset="0"/>
        </a:defRPr>
      </a:lvl8pPr>
      <a:lvl9pPr marL="1828800" algn="l"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A2537F74-10E9-5AE0-B9D6-5B0E198C062B}"/>
              </a:ext>
            </a:extLst>
          </p:cNvPr>
          <p:cNvSpPr>
            <a:spLocks noChangeArrowheads="1"/>
          </p:cNvSpPr>
          <p:nvPr userDrawn="1"/>
        </p:nvSpPr>
        <p:spPr bwMode="auto">
          <a:xfrm>
            <a:off x="0" y="4953000"/>
            <a:ext cx="43891200" cy="27965400"/>
          </a:xfrm>
          <a:prstGeom prst="rect">
            <a:avLst/>
          </a:prstGeom>
          <a:solidFill>
            <a:srgbClr val="FFF1C9"/>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86024" name="Rectangle 8">
            <a:extLst>
              <a:ext uri="{FF2B5EF4-FFF2-40B4-BE49-F238E27FC236}">
                <a16:creationId xmlns:a16="http://schemas.microsoft.com/office/drawing/2014/main" id="{E5EB3FCC-B20A-48C3-F69D-1842E833CE35}"/>
              </a:ext>
            </a:extLst>
          </p:cNvPr>
          <p:cNvSpPr>
            <a:spLocks noChangeArrowheads="1"/>
          </p:cNvSpPr>
          <p:nvPr userDrawn="1"/>
        </p:nvSpPr>
        <p:spPr bwMode="auto">
          <a:xfrm>
            <a:off x="0" y="0"/>
            <a:ext cx="43891200" cy="4770438"/>
          </a:xfrm>
          <a:prstGeom prst="rect">
            <a:avLst/>
          </a:prstGeom>
          <a:gradFill flip="none" rotWithShape="1">
            <a:gsLst>
              <a:gs pos="0">
                <a:srgbClr val="FFD04B"/>
              </a:gs>
              <a:gs pos="43000">
                <a:srgbClr val="FFDB75"/>
              </a:gs>
              <a:gs pos="100000">
                <a:srgbClr val="FFD04B"/>
              </a:gs>
            </a:gsLst>
            <a:path path="circle">
              <a:fillToRect l="100000" t="100000"/>
            </a:path>
            <a:tileRect r="-100000" b="-100000"/>
          </a:gradFill>
          <a:ln w="9525">
            <a:solidFill>
              <a:schemeClr val="tx1"/>
            </a:solidFill>
            <a:miter lim="800000"/>
            <a:headEnd/>
            <a:tailEnd/>
          </a:ln>
          <a:effectLst/>
        </p:spPr>
        <p:txBody>
          <a:bodyPr wrap="none" anchor="ctr"/>
          <a:lstStyle/>
          <a:p>
            <a:pPr algn="ctr" eaLnBrk="1" hangingPunct="1">
              <a:defRPr/>
            </a:pPr>
            <a:endParaRPr lang="en-US" dirty="0"/>
          </a:p>
        </p:txBody>
      </p:sp>
      <p:sp>
        <p:nvSpPr>
          <p:cNvPr id="4102" name="Rectangle 9">
            <a:extLst>
              <a:ext uri="{FF2B5EF4-FFF2-40B4-BE49-F238E27FC236}">
                <a16:creationId xmlns:a16="http://schemas.microsoft.com/office/drawing/2014/main" id="{75043E1D-61A4-DD92-3532-572C50D028CA}"/>
              </a:ext>
            </a:extLst>
          </p:cNvPr>
          <p:cNvSpPr>
            <a:spLocks noChangeArrowheads="1"/>
          </p:cNvSpPr>
          <p:nvPr userDrawn="1"/>
        </p:nvSpPr>
        <p:spPr bwMode="auto">
          <a:xfrm>
            <a:off x="0" y="4800600"/>
            <a:ext cx="43891200" cy="182563"/>
          </a:xfrm>
          <a:prstGeom prst="rect">
            <a:avLst/>
          </a:prstGeom>
          <a:solidFill>
            <a:srgbClr val="0034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4103" name="Text Box 14">
            <a:extLst>
              <a:ext uri="{FF2B5EF4-FFF2-40B4-BE49-F238E27FC236}">
                <a16:creationId xmlns:a16="http://schemas.microsoft.com/office/drawing/2014/main" id="{EFB82CC7-5803-339D-D0EF-F3EADC72E90B}"/>
              </a:ext>
            </a:extLst>
          </p:cNvPr>
          <p:cNvSpPr txBox="1">
            <a:spLocks noChangeArrowheads="1"/>
          </p:cNvSpPr>
          <p:nvPr userDrawn="1"/>
        </p:nvSpPr>
        <p:spPr bwMode="auto">
          <a:xfrm>
            <a:off x="609600" y="32445325"/>
            <a:ext cx="25146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dirty="0">
                <a:solidFill>
                  <a:schemeClr val="bg2"/>
                </a:solidFill>
                <a:latin typeface="Arial" charset="0"/>
              </a:rPr>
              <a:t>POSTER TEMPLATE BY:</a:t>
            </a:r>
          </a:p>
          <a:p>
            <a:pPr>
              <a:lnSpc>
                <a:spcPct val="65000"/>
              </a:lnSpc>
              <a:spcBef>
                <a:spcPct val="50000"/>
              </a:spcBef>
              <a:defRPr/>
            </a:pPr>
            <a:r>
              <a:rPr lang="en-US" sz="1000" b="1" dirty="0">
                <a:solidFill>
                  <a:schemeClr val="bg2"/>
                </a:solidFill>
                <a:latin typeface="Arial" charset="0"/>
              </a:rPr>
              <a:t>www.PosterPresentations.com</a:t>
            </a:r>
          </a:p>
        </p:txBody>
      </p:sp>
      <p:sp>
        <p:nvSpPr>
          <p:cNvPr id="4104" name="Rectangle 10">
            <a:extLst>
              <a:ext uri="{FF2B5EF4-FFF2-40B4-BE49-F238E27FC236}">
                <a16:creationId xmlns:a16="http://schemas.microsoft.com/office/drawing/2014/main" id="{F719346E-7E62-411B-EDA3-129C441FAB9C}"/>
              </a:ext>
            </a:extLst>
          </p:cNvPr>
          <p:cNvSpPr>
            <a:spLocks noChangeArrowheads="1"/>
          </p:cNvSpPr>
          <p:nvPr userDrawn="1"/>
        </p:nvSpPr>
        <p:spPr bwMode="auto">
          <a:xfrm>
            <a:off x="685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4105" name="Rectangle 11">
            <a:extLst>
              <a:ext uri="{FF2B5EF4-FFF2-40B4-BE49-F238E27FC236}">
                <a16:creationId xmlns:a16="http://schemas.microsoft.com/office/drawing/2014/main" id="{6C615290-460E-FBE5-9340-56FE5109B339}"/>
              </a:ext>
            </a:extLst>
          </p:cNvPr>
          <p:cNvSpPr>
            <a:spLocks noChangeArrowheads="1"/>
          </p:cNvSpPr>
          <p:nvPr userDrawn="1"/>
        </p:nvSpPr>
        <p:spPr bwMode="auto">
          <a:xfrm>
            <a:off x="1148397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4106" name="Rectangle 12">
            <a:extLst>
              <a:ext uri="{FF2B5EF4-FFF2-40B4-BE49-F238E27FC236}">
                <a16:creationId xmlns:a16="http://schemas.microsoft.com/office/drawing/2014/main" id="{442B8192-9F84-30B0-D2DB-2BF6BA028D8B}"/>
              </a:ext>
            </a:extLst>
          </p:cNvPr>
          <p:cNvSpPr>
            <a:spLocks noChangeArrowheads="1"/>
          </p:cNvSpPr>
          <p:nvPr userDrawn="1"/>
        </p:nvSpPr>
        <p:spPr bwMode="auto">
          <a:xfrm>
            <a:off x="2227262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4107" name="Rectangle 13">
            <a:extLst>
              <a:ext uri="{FF2B5EF4-FFF2-40B4-BE49-F238E27FC236}">
                <a16:creationId xmlns:a16="http://schemas.microsoft.com/office/drawing/2014/main" id="{D0D01600-4F10-A08F-2FEC-17161E7AD29B}"/>
              </a:ext>
            </a:extLst>
          </p:cNvPr>
          <p:cNvSpPr>
            <a:spLocks noChangeArrowheads="1"/>
          </p:cNvSpPr>
          <p:nvPr userDrawn="1"/>
        </p:nvSpPr>
        <p:spPr bwMode="auto">
          <a:xfrm>
            <a:off x="33070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743" r:id="rId1"/>
  </p:sldLayoutIdLst>
  <p:txStyles>
    <p:titleStyle>
      <a:lvl1pPr algn="l" rtl="0" eaLnBrk="0" fontAlgn="base" hangingPunct="0">
        <a:spcBef>
          <a:spcPct val="0"/>
        </a:spcBef>
        <a:spcAft>
          <a:spcPct val="0"/>
        </a:spcAft>
        <a:defRPr sz="8600">
          <a:solidFill>
            <a:schemeClr val="tx2"/>
          </a:solidFill>
          <a:latin typeface="+mj-lt"/>
          <a:ea typeface="+mj-ea"/>
          <a:cs typeface="+mj-cs"/>
        </a:defRPr>
      </a:lvl1pPr>
      <a:lvl2pPr algn="l" rtl="0" eaLnBrk="0" fontAlgn="base" hangingPunct="0">
        <a:spcBef>
          <a:spcPct val="0"/>
        </a:spcBef>
        <a:spcAft>
          <a:spcPct val="0"/>
        </a:spcAft>
        <a:defRPr sz="8600">
          <a:solidFill>
            <a:schemeClr val="tx2"/>
          </a:solidFill>
          <a:latin typeface="Arial Black" pitchFamily="34" charset="0"/>
        </a:defRPr>
      </a:lvl2pPr>
      <a:lvl3pPr algn="l" rtl="0" eaLnBrk="0" fontAlgn="base" hangingPunct="0">
        <a:spcBef>
          <a:spcPct val="0"/>
        </a:spcBef>
        <a:spcAft>
          <a:spcPct val="0"/>
        </a:spcAft>
        <a:defRPr sz="8600">
          <a:solidFill>
            <a:schemeClr val="tx2"/>
          </a:solidFill>
          <a:latin typeface="Arial Black" pitchFamily="34" charset="0"/>
        </a:defRPr>
      </a:lvl3pPr>
      <a:lvl4pPr algn="l" rtl="0" eaLnBrk="0" fontAlgn="base" hangingPunct="0">
        <a:spcBef>
          <a:spcPct val="0"/>
        </a:spcBef>
        <a:spcAft>
          <a:spcPct val="0"/>
        </a:spcAft>
        <a:defRPr sz="8600">
          <a:solidFill>
            <a:schemeClr val="tx2"/>
          </a:solidFill>
          <a:latin typeface="Arial Black" pitchFamily="34" charset="0"/>
        </a:defRPr>
      </a:lvl4pPr>
      <a:lvl5pPr algn="l" rtl="0" eaLnBrk="0" fontAlgn="base" hangingPunct="0">
        <a:spcBef>
          <a:spcPct val="0"/>
        </a:spcBef>
        <a:spcAft>
          <a:spcPct val="0"/>
        </a:spcAft>
        <a:defRPr sz="8600">
          <a:solidFill>
            <a:schemeClr val="tx2"/>
          </a:solidFill>
          <a:latin typeface="Arial Black" pitchFamily="34" charset="0"/>
        </a:defRPr>
      </a:lvl5pPr>
      <a:lvl6pPr marL="457200" algn="l" rtl="0" fontAlgn="base">
        <a:spcBef>
          <a:spcPct val="0"/>
        </a:spcBef>
        <a:spcAft>
          <a:spcPct val="0"/>
        </a:spcAft>
        <a:defRPr sz="8600">
          <a:solidFill>
            <a:schemeClr val="tx2"/>
          </a:solidFill>
          <a:latin typeface="Arial Black" pitchFamily="34" charset="0"/>
        </a:defRPr>
      </a:lvl6pPr>
      <a:lvl7pPr marL="914400" algn="l" rtl="0" fontAlgn="base">
        <a:spcBef>
          <a:spcPct val="0"/>
        </a:spcBef>
        <a:spcAft>
          <a:spcPct val="0"/>
        </a:spcAft>
        <a:defRPr sz="8600">
          <a:solidFill>
            <a:schemeClr val="tx2"/>
          </a:solidFill>
          <a:latin typeface="Arial Black" pitchFamily="34" charset="0"/>
        </a:defRPr>
      </a:lvl7pPr>
      <a:lvl8pPr marL="1371600" algn="l" rtl="0" fontAlgn="base">
        <a:spcBef>
          <a:spcPct val="0"/>
        </a:spcBef>
        <a:spcAft>
          <a:spcPct val="0"/>
        </a:spcAft>
        <a:defRPr sz="8600">
          <a:solidFill>
            <a:schemeClr val="tx2"/>
          </a:solidFill>
          <a:latin typeface="Arial Black" pitchFamily="34" charset="0"/>
        </a:defRPr>
      </a:lvl8pPr>
      <a:lvl9pPr marL="1828800" algn="l"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CF42D5A-4F38-33B5-0728-D8D50A7AB839}"/>
              </a:ext>
            </a:extLst>
          </p:cNvPr>
          <p:cNvSpPr>
            <a:spLocks noChangeArrowheads="1"/>
          </p:cNvSpPr>
          <p:nvPr userDrawn="1"/>
        </p:nvSpPr>
        <p:spPr bwMode="auto">
          <a:xfrm>
            <a:off x="0" y="4953000"/>
            <a:ext cx="43891200" cy="27965400"/>
          </a:xfrm>
          <a:prstGeom prst="rect">
            <a:avLst/>
          </a:prstGeom>
          <a:solidFill>
            <a:srgbClr val="E1FFE4"/>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5123" name="Rectangle 8">
            <a:extLst>
              <a:ext uri="{FF2B5EF4-FFF2-40B4-BE49-F238E27FC236}">
                <a16:creationId xmlns:a16="http://schemas.microsoft.com/office/drawing/2014/main" id="{EC41C0FD-B5B3-3603-04E2-B8CFDAE01952}"/>
              </a:ext>
            </a:extLst>
          </p:cNvPr>
          <p:cNvSpPr>
            <a:spLocks noChangeArrowheads="1"/>
          </p:cNvSpPr>
          <p:nvPr userDrawn="1"/>
        </p:nvSpPr>
        <p:spPr bwMode="auto">
          <a:xfrm>
            <a:off x="0" y="0"/>
            <a:ext cx="43891200" cy="4770438"/>
          </a:xfrm>
          <a:prstGeom prst="rect">
            <a:avLst/>
          </a:prstGeom>
          <a:solidFill>
            <a:srgbClr val="E1FFE4"/>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5124" name="Rectangle 9">
            <a:extLst>
              <a:ext uri="{FF2B5EF4-FFF2-40B4-BE49-F238E27FC236}">
                <a16:creationId xmlns:a16="http://schemas.microsoft.com/office/drawing/2014/main" id="{97A12000-97DA-611E-4B2A-4B57D38BDAC7}"/>
              </a:ext>
            </a:extLst>
          </p:cNvPr>
          <p:cNvSpPr>
            <a:spLocks noChangeArrowheads="1"/>
          </p:cNvSpPr>
          <p:nvPr userDrawn="1"/>
        </p:nvSpPr>
        <p:spPr bwMode="auto">
          <a:xfrm>
            <a:off x="0" y="4800600"/>
            <a:ext cx="43891200" cy="182563"/>
          </a:xfrm>
          <a:prstGeom prst="rect">
            <a:avLst/>
          </a:prstGeom>
          <a:solidFill>
            <a:srgbClr val="3C5B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5125" name="Rectangle 10">
            <a:extLst>
              <a:ext uri="{FF2B5EF4-FFF2-40B4-BE49-F238E27FC236}">
                <a16:creationId xmlns:a16="http://schemas.microsoft.com/office/drawing/2014/main" id="{A703BFFA-06F2-DA47-01BA-EC8696BD4F4F}"/>
              </a:ext>
            </a:extLst>
          </p:cNvPr>
          <p:cNvSpPr>
            <a:spLocks noChangeArrowheads="1"/>
          </p:cNvSpPr>
          <p:nvPr userDrawn="1"/>
        </p:nvSpPr>
        <p:spPr bwMode="auto">
          <a:xfrm>
            <a:off x="685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5126" name="Rectangle 11">
            <a:extLst>
              <a:ext uri="{FF2B5EF4-FFF2-40B4-BE49-F238E27FC236}">
                <a16:creationId xmlns:a16="http://schemas.microsoft.com/office/drawing/2014/main" id="{A55B1DA2-0415-44B0-5B32-B643BCECC3F6}"/>
              </a:ext>
            </a:extLst>
          </p:cNvPr>
          <p:cNvSpPr>
            <a:spLocks noChangeArrowheads="1"/>
          </p:cNvSpPr>
          <p:nvPr userDrawn="1"/>
        </p:nvSpPr>
        <p:spPr bwMode="auto">
          <a:xfrm>
            <a:off x="1148397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5127" name="Rectangle 12">
            <a:extLst>
              <a:ext uri="{FF2B5EF4-FFF2-40B4-BE49-F238E27FC236}">
                <a16:creationId xmlns:a16="http://schemas.microsoft.com/office/drawing/2014/main" id="{E76F3128-79DE-F364-81B8-ED75F6AE47ED}"/>
              </a:ext>
            </a:extLst>
          </p:cNvPr>
          <p:cNvSpPr>
            <a:spLocks noChangeArrowheads="1"/>
          </p:cNvSpPr>
          <p:nvPr userDrawn="1"/>
        </p:nvSpPr>
        <p:spPr bwMode="auto">
          <a:xfrm>
            <a:off x="2227262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5128" name="Rectangle 13">
            <a:extLst>
              <a:ext uri="{FF2B5EF4-FFF2-40B4-BE49-F238E27FC236}">
                <a16:creationId xmlns:a16="http://schemas.microsoft.com/office/drawing/2014/main" id="{D36D0460-3D7E-0C13-275A-E7907C8D6BC0}"/>
              </a:ext>
            </a:extLst>
          </p:cNvPr>
          <p:cNvSpPr>
            <a:spLocks noChangeArrowheads="1"/>
          </p:cNvSpPr>
          <p:nvPr userDrawn="1"/>
        </p:nvSpPr>
        <p:spPr bwMode="auto">
          <a:xfrm>
            <a:off x="33070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5129" name="Text Box 14">
            <a:extLst>
              <a:ext uri="{FF2B5EF4-FFF2-40B4-BE49-F238E27FC236}">
                <a16:creationId xmlns:a16="http://schemas.microsoft.com/office/drawing/2014/main" id="{6DED9083-AC86-8478-FA37-2AB570835861}"/>
              </a:ext>
            </a:extLst>
          </p:cNvPr>
          <p:cNvSpPr txBox="1">
            <a:spLocks noChangeArrowheads="1"/>
          </p:cNvSpPr>
          <p:nvPr userDrawn="1"/>
        </p:nvSpPr>
        <p:spPr bwMode="auto">
          <a:xfrm>
            <a:off x="609600" y="32445325"/>
            <a:ext cx="25146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dirty="0">
                <a:solidFill>
                  <a:schemeClr val="bg2"/>
                </a:solidFill>
                <a:latin typeface="Arial" charset="0"/>
              </a:rPr>
              <a:t>POSTER TEMPLATE BY:</a:t>
            </a:r>
          </a:p>
          <a:p>
            <a:pPr>
              <a:lnSpc>
                <a:spcPct val="65000"/>
              </a:lnSpc>
              <a:spcBef>
                <a:spcPct val="50000"/>
              </a:spcBef>
              <a:defRPr/>
            </a:pPr>
            <a:r>
              <a:rPr lang="en-US" sz="1000" b="1" dirty="0">
                <a:solidFill>
                  <a:schemeClr val="bg2"/>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744" r:id="rId1"/>
  </p:sldLayoutIdLst>
  <p:txStyles>
    <p:titleStyle>
      <a:lvl1pPr algn="l" rtl="0" eaLnBrk="0" fontAlgn="base" hangingPunct="0">
        <a:spcBef>
          <a:spcPct val="0"/>
        </a:spcBef>
        <a:spcAft>
          <a:spcPct val="0"/>
        </a:spcAft>
        <a:defRPr sz="8600">
          <a:solidFill>
            <a:schemeClr val="tx2"/>
          </a:solidFill>
          <a:latin typeface="+mj-lt"/>
          <a:ea typeface="+mj-ea"/>
          <a:cs typeface="+mj-cs"/>
        </a:defRPr>
      </a:lvl1pPr>
      <a:lvl2pPr algn="l" rtl="0" eaLnBrk="0" fontAlgn="base" hangingPunct="0">
        <a:spcBef>
          <a:spcPct val="0"/>
        </a:spcBef>
        <a:spcAft>
          <a:spcPct val="0"/>
        </a:spcAft>
        <a:defRPr sz="8600">
          <a:solidFill>
            <a:schemeClr val="tx2"/>
          </a:solidFill>
          <a:latin typeface="Arial Black" pitchFamily="34" charset="0"/>
        </a:defRPr>
      </a:lvl2pPr>
      <a:lvl3pPr algn="l" rtl="0" eaLnBrk="0" fontAlgn="base" hangingPunct="0">
        <a:spcBef>
          <a:spcPct val="0"/>
        </a:spcBef>
        <a:spcAft>
          <a:spcPct val="0"/>
        </a:spcAft>
        <a:defRPr sz="8600">
          <a:solidFill>
            <a:schemeClr val="tx2"/>
          </a:solidFill>
          <a:latin typeface="Arial Black" pitchFamily="34" charset="0"/>
        </a:defRPr>
      </a:lvl3pPr>
      <a:lvl4pPr algn="l" rtl="0" eaLnBrk="0" fontAlgn="base" hangingPunct="0">
        <a:spcBef>
          <a:spcPct val="0"/>
        </a:spcBef>
        <a:spcAft>
          <a:spcPct val="0"/>
        </a:spcAft>
        <a:defRPr sz="8600">
          <a:solidFill>
            <a:schemeClr val="tx2"/>
          </a:solidFill>
          <a:latin typeface="Arial Black" pitchFamily="34" charset="0"/>
        </a:defRPr>
      </a:lvl4pPr>
      <a:lvl5pPr algn="l" rtl="0" eaLnBrk="0" fontAlgn="base" hangingPunct="0">
        <a:spcBef>
          <a:spcPct val="0"/>
        </a:spcBef>
        <a:spcAft>
          <a:spcPct val="0"/>
        </a:spcAft>
        <a:defRPr sz="8600">
          <a:solidFill>
            <a:schemeClr val="tx2"/>
          </a:solidFill>
          <a:latin typeface="Arial Black" pitchFamily="34" charset="0"/>
        </a:defRPr>
      </a:lvl5pPr>
      <a:lvl6pPr marL="457200" algn="l" rtl="0" fontAlgn="base">
        <a:spcBef>
          <a:spcPct val="0"/>
        </a:spcBef>
        <a:spcAft>
          <a:spcPct val="0"/>
        </a:spcAft>
        <a:defRPr sz="8600">
          <a:solidFill>
            <a:schemeClr val="tx2"/>
          </a:solidFill>
          <a:latin typeface="Arial Black" pitchFamily="34" charset="0"/>
        </a:defRPr>
      </a:lvl6pPr>
      <a:lvl7pPr marL="914400" algn="l" rtl="0" fontAlgn="base">
        <a:spcBef>
          <a:spcPct val="0"/>
        </a:spcBef>
        <a:spcAft>
          <a:spcPct val="0"/>
        </a:spcAft>
        <a:defRPr sz="8600">
          <a:solidFill>
            <a:schemeClr val="tx2"/>
          </a:solidFill>
          <a:latin typeface="Arial Black" pitchFamily="34" charset="0"/>
        </a:defRPr>
      </a:lvl7pPr>
      <a:lvl8pPr marL="1371600" algn="l" rtl="0" fontAlgn="base">
        <a:spcBef>
          <a:spcPct val="0"/>
        </a:spcBef>
        <a:spcAft>
          <a:spcPct val="0"/>
        </a:spcAft>
        <a:defRPr sz="8600">
          <a:solidFill>
            <a:schemeClr val="tx2"/>
          </a:solidFill>
          <a:latin typeface="Arial Black" pitchFamily="34" charset="0"/>
        </a:defRPr>
      </a:lvl8pPr>
      <a:lvl9pPr marL="1828800" algn="l"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F35580ED-6624-175C-FF5B-AF3B957B2355}"/>
              </a:ext>
            </a:extLst>
          </p:cNvPr>
          <p:cNvSpPr>
            <a:spLocks noChangeArrowheads="1"/>
          </p:cNvSpPr>
          <p:nvPr userDrawn="1"/>
        </p:nvSpPr>
        <p:spPr bwMode="auto">
          <a:xfrm>
            <a:off x="0" y="4953000"/>
            <a:ext cx="43891200" cy="27965400"/>
          </a:xfrm>
          <a:prstGeom prst="rect">
            <a:avLst/>
          </a:prstGeom>
          <a:gradFill rotWithShape="1">
            <a:gsLst>
              <a:gs pos="0">
                <a:srgbClr val="C0D2C9"/>
              </a:gs>
              <a:gs pos="100000">
                <a:srgbClr val="A0BCAF"/>
              </a:gs>
            </a:gsLst>
            <a:lin ang="2700000" scaled="1"/>
          </a:gra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6147" name="Rectangle 8">
            <a:extLst>
              <a:ext uri="{FF2B5EF4-FFF2-40B4-BE49-F238E27FC236}">
                <a16:creationId xmlns:a16="http://schemas.microsoft.com/office/drawing/2014/main" id="{A4D3ACA5-9E08-E21E-A892-E4856B932D43}"/>
              </a:ext>
            </a:extLst>
          </p:cNvPr>
          <p:cNvSpPr>
            <a:spLocks noChangeArrowheads="1"/>
          </p:cNvSpPr>
          <p:nvPr userDrawn="1"/>
        </p:nvSpPr>
        <p:spPr bwMode="auto">
          <a:xfrm>
            <a:off x="0" y="0"/>
            <a:ext cx="43891200" cy="4770438"/>
          </a:xfrm>
          <a:prstGeom prst="rect">
            <a:avLst/>
          </a:prstGeom>
          <a:gradFill rotWithShape="0">
            <a:gsLst>
              <a:gs pos="0">
                <a:srgbClr val="85A998"/>
              </a:gs>
              <a:gs pos="100000">
                <a:srgbClr val="C0D2C9"/>
              </a:gs>
            </a:gsLst>
            <a:lin ang="4800000"/>
          </a:gra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6148" name="Rectangle 9">
            <a:extLst>
              <a:ext uri="{FF2B5EF4-FFF2-40B4-BE49-F238E27FC236}">
                <a16:creationId xmlns:a16="http://schemas.microsoft.com/office/drawing/2014/main" id="{1FD7206D-8D21-DF89-2D94-5BBEF84E364D}"/>
              </a:ext>
            </a:extLst>
          </p:cNvPr>
          <p:cNvSpPr>
            <a:spLocks noChangeArrowheads="1"/>
          </p:cNvSpPr>
          <p:nvPr userDrawn="1"/>
        </p:nvSpPr>
        <p:spPr bwMode="auto">
          <a:xfrm>
            <a:off x="0" y="4800600"/>
            <a:ext cx="43891200" cy="182563"/>
          </a:xfrm>
          <a:prstGeom prst="rect">
            <a:avLst/>
          </a:prstGeom>
          <a:solidFill>
            <a:srgbClr val="4967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6149" name="Rectangle 10">
            <a:extLst>
              <a:ext uri="{FF2B5EF4-FFF2-40B4-BE49-F238E27FC236}">
                <a16:creationId xmlns:a16="http://schemas.microsoft.com/office/drawing/2014/main" id="{C651866E-51E9-3C61-4D81-73FAA2A6758D}"/>
              </a:ext>
            </a:extLst>
          </p:cNvPr>
          <p:cNvSpPr>
            <a:spLocks noChangeArrowheads="1"/>
          </p:cNvSpPr>
          <p:nvPr userDrawn="1"/>
        </p:nvSpPr>
        <p:spPr bwMode="auto">
          <a:xfrm>
            <a:off x="685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6150" name="Rectangle 11">
            <a:extLst>
              <a:ext uri="{FF2B5EF4-FFF2-40B4-BE49-F238E27FC236}">
                <a16:creationId xmlns:a16="http://schemas.microsoft.com/office/drawing/2014/main" id="{5D1AAAAE-1C08-1467-FADB-CA3C2BA9650B}"/>
              </a:ext>
            </a:extLst>
          </p:cNvPr>
          <p:cNvSpPr>
            <a:spLocks noChangeArrowheads="1"/>
          </p:cNvSpPr>
          <p:nvPr userDrawn="1"/>
        </p:nvSpPr>
        <p:spPr bwMode="auto">
          <a:xfrm>
            <a:off x="1148397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6151" name="Rectangle 12">
            <a:extLst>
              <a:ext uri="{FF2B5EF4-FFF2-40B4-BE49-F238E27FC236}">
                <a16:creationId xmlns:a16="http://schemas.microsoft.com/office/drawing/2014/main" id="{A6C4951A-567F-CA2D-8D8F-F71EE2B9DFEE}"/>
              </a:ext>
            </a:extLst>
          </p:cNvPr>
          <p:cNvSpPr>
            <a:spLocks noChangeArrowheads="1"/>
          </p:cNvSpPr>
          <p:nvPr userDrawn="1"/>
        </p:nvSpPr>
        <p:spPr bwMode="auto">
          <a:xfrm>
            <a:off x="2227262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6152" name="Rectangle 13">
            <a:extLst>
              <a:ext uri="{FF2B5EF4-FFF2-40B4-BE49-F238E27FC236}">
                <a16:creationId xmlns:a16="http://schemas.microsoft.com/office/drawing/2014/main" id="{D771B87D-5BC3-ED06-436B-17C80ED2CE1B}"/>
              </a:ext>
            </a:extLst>
          </p:cNvPr>
          <p:cNvSpPr>
            <a:spLocks noChangeArrowheads="1"/>
          </p:cNvSpPr>
          <p:nvPr userDrawn="1"/>
        </p:nvSpPr>
        <p:spPr bwMode="auto">
          <a:xfrm>
            <a:off x="33070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6153" name="Text Box 14">
            <a:extLst>
              <a:ext uri="{FF2B5EF4-FFF2-40B4-BE49-F238E27FC236}">
                <a16:creationId xmlns:a16="http://schemas.microsoft.com/office/drawing/2014/main" id="{3E398C44-019E-5D98-D2DF-D4B5651257A0}"/>
              </a:ext>
            </a:extLst>
          </p:cNvPr>
          <p:cNvSpPr txBox="1">
            <a:spLocks noChangeArrowheads="1"/>
          </p:cNvSpPr>
          <p:nvPr userDrawn="1"/>
        </p:nvSpPr>
        <p:spPr bwMode="auto">
          <a:xfrm>
            <a:off x="609600" y="32445325"/>
            <a:ext cx="25146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dirty="0">
                <a:solidFill>
                  <a:schemeClr val="bg2"/>
                </a:solidFill>
                <a:latin typeface="Arial" charset="0"/>
              </a:rPr>
              <a:t>POSTER TEMPLATE BY:</a:t>
            </a:r>
          </a:p>
          <a:p>
            <a:pPr>
              <a:lnSpc>
                <a:spcPct val="65000"/>
              </a:lnSpc>
              <a:spcBef>
                <a:spcPct val="50000"/>
              </a:spcBef>
              <a:defRPr/>
            </a:pPr>
            <a:r>
              <a:rPr lang="en-US" sz="1000" b="1" dirty="0">
                <a:solidFill>
                  <a:schemeClr val="bg2"/>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745" r:id="rId1"/>
  </p:sldLayoutIdLst>
  <p:txStyles>
    <p:titleStyle>
      <a:lvl1pPr algn="l" rtl="0" eaLnBrk="0" fontAlgn="base" hangingPunct="0">
        <a:spcBef>
          <a:spcPct val="0"/>
        </a:spcBef>
        <a:spcAft>
          <a:spcPct val="0"/>
        </a:spcAft>
        <a:defRPr sz="8600">
          <a:solidFill>
            <a:schemeClr val="tx2"/>
          </a:solidFill>
          <a:latin typeface="+mj-lt"/>
          <a:ea typeface="+mj-ea"/>
          <a:cs typeface="+mj-cs"/>
        </a:defRPr>
      </a:lvl1pPr>
      <a:lvl2pPr algn="l" rtl="0" eaLnBrk="0" fontAlgn="base" hangingPunct="0">
        <a:spcBef>
          <a:spcPct val="0"/>
        </a:spcBef>
        <a:spcAft>
          <a:spcPct val="0"/>
        </a:spcAft>
        <a:defRPr sz="8600">
          <a:solidFill>
            <a:schemeClr val="tx2"/>
          </a:solidFill>
          <a:latin typeface="Arial Black" pitchFamily="34" charset="0"/>
        </a:defRPr>
      </a:lvl2pPr>
      <a:lvl3pPr algn="l" rtl="0" eaLnBrk="0" fontAlgn="base" hangingPunct="0">
        <a:spcBef>
          <a:spcPct val="0"/>
        </a:spcBef>
        <a:spcAft>
          <a:spcPct val="0"/>
        </a:spcAft>
        <a:defRPr sz="8600">
          <a:solidFill>
            <a:schemeClr val="tx2"/>
          </a:solidFill>
          <a:latin typeface="Arial Black" pitchFamily="34" charset="0"/>
        </a:defRPr>
      </a:lvl3pPr>
      <a:lvl4pPr algn="l" rtl="0" eaLnBrk="0" fontAlgn="base" hangingPunct="0">
        <a:spcBef>
          <a:spcPct val="0"/>
        </a:spcBef>
        <a:spcAft>
          <a:spcPct val="0"/>
        </a:spcAft>
        <a:defRPr sz="8600">
          <a:solidFill>
            <a:schemeClr val="tx2"/>
          </a:solidFill>
          <a:latin typeface="Arial Black" pitchFamily="34" charset="0"/>
        </a:defRPr>
      </a:lvl4pPr>
      <a:lvl5pPr algn="l" rtl="0" eaLnBrk="0" fontAlgn="base" hangingPunct="0">
        <a:spcBef>
          <a:spcPct val="0"/>
        </a:spcBef>
        <a:spcAft>
          <a:spcPct val="0"/>
        </a:spcAft>
        <a:defRPr sz="8600">
          <a:solidFill>
            <a:schemeClr val="tx2"/>
          </a:solidFill>
          <a:latin typeface="Arial Black" pitchFamily="34" charset="0"/>
        </a:defRPr>
      </a:lvl5pPr>
      <a:lvl6pPr marL="457200" algn="l" rtl="0" fontAlgn="base">
        <a:spcBef>
          <a:spcPct val="0"/>
        </a:spcBef>
        <a:spcAft>
          <a:spcPct val="0"/>
        </a:spcAft>
        <a:defRPr sz="8600">
          <a:solidFill>
            <a:schemeClr val="tx2"/>
          </a:solidFill>
          <a:latin typeface="Arial Black" pitchFamily="34" charset="0"/>
        </a:defRPr>
      </a:lvl6pPr>
      <a:lvl7pPr marL="914400" algn="l" rtl="0" fontAlgn="base">
        <a:spcBef>
          <a:spcPct val="0"/>
        </a:spcBef>
        <a:spcAft>
          <a:spcPct val="0"/>
        </a:spcAft>
        <a:defRPr sz="8600">
          <a:solidFill>
            <a:schemeClr val="tx2"/>
          </a:solidFill>
          <a:latin typeface="Arial Black" pitchFamily="34" charset="0"/>
        </a:defRPr>
      </a:lvl7pPr>
      <a:lvl8pPr marL="1371600" algn="l" rtl="0" fontAlgn="base">
        <a:spcBef>
          <a:spcPct val="0"/>
        </a:spcBef>
        <a:spcAft>
          <a:spcPct val="0"/>
        </a:spcAft>
        <a:defRPr sz="8600">
          <a:solidFill>
            <a:schemeClr val="tx2"/>
          </a:solidFill>
          <a:latin typeface="Arial Black" pitchFamily="34" charset="0"/>
        </a:defRPr>
      </a:lvl8pPr>
      <a:lvl9pPr marL="1828800" algn="l"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84804A2F-D7A6-6C92-DD28-BCC6F6F4DDE6}"/>
              </a:ext>
            </a:extLst>
          </p:cNvPr>
          <p:cNvSpPr>
            <a:spLocks noChangeArrowheads="1"/>
          </p:cNvSpPr>
          <p:nvPr userDrawn="1"/>
        </p:nvSpPr>
        <p:spPr bwMode="auto">
          <a:xfrm>
            <a:off x="0" y="4953000"/>
            <a:ext cx="43891200" cy="27965400"/>
          </a:xfrm>
          <a:prstGeom prst="rect">
            <a:avLst/>
          </a:prstGeom>
          <a:solidFill>
            <a:srgbClr val="FFD1D1"/>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7171" name="Rectangle 8">
            <a:extLst>
              <a:ext uri="{FF2B5EF4-FFF2-40B4-BE49-F238E27FC236}">
                <a16:creationId xmlns:a16="http://schemas.microsoft.com/office/drawing/2014/main" id="{ECCFB98D-C692-045C-FDB9-55590086410E}"/>
              </a:ext>
            </a:extLst>
          </p:cNvPr>
          <p:cNvSpPr>
            <a:spLocks noChangeArrowheads="1"/>
          </p:cNvSpPr>
          <p:nvPr userDrawn="1"/>
        </p:nvSpPr>
        <p:spPr bwMode="auto">
          <a:xfrm>
            <a:off x="0" y="0"/>
            <a:ext cx="43891200" cy="4770438"/>
          </a:xfrm>
          <a:prstGeom prst="rect">
            <a:avLst/>
          </a:prstGeom>
          <a:solidFill>
            <a:srgbClr val="FF9999"/>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7172" name="Rectangle 9">
            <a:extLst>
              <a:ext uri="{FF2B5EF4-FFF2-40B4-BE49-F238E27FC236}">
                <a16:creationId xmlns:a16="http://schemas.microsoft.com/office/drawing/2014/main" id="{8BFFF991-6E37-7117-E1D3-D99F4BECCFD9}"/>
              </a:ext>
            </a:extLst>
          </p:cNvPr>
          <p:cNvSpPr>
            <a:spLocks noChangeArrowheads="1"/>
          </p:cNvSpPr>
          <p:nvPr userDrawn="1"/>
        </p:nvSpPr>
        <p:spPr bwMode="auto">
          <a:xfrm>
            <a:off x="0" y="4800600"/>
            <a:ext cx="43891200" cy="182563"/>
          </a:xfrm>
          <a:prstGeom prst="rect">
            <a:avLst/>
          </a:prstGeom>
          <a:solidFill>
            <a:srgbClr val="9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7173" name="Rectangle 10">
            <a:extLst>
              <a:ext uri="{FF2B5EF4-FFF2-40B4-BE49-F238E27FC236}">
                <a16:creationId xmlns:a16="http://schemas.microsoft.com/office/drawing/2014/main" id="{60C7F4B6-49FB-D020-F606-E6E6DFA3D10D}"/>
              </a:ext>
            </a:extLst>
          </p:cNvPr>
          <p:cNvSpPr>
            <a:spLocks noChangeArrowheads="1"/>
          </p:cNvSpPr>
          <p:nvPr userDrawn="1"/>
        </p:nvSpPr>
        <p:spPr bwMode="auto">
          <a:xfrm>
            <a:off x="685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7174" name="Rectangle 11">
            <a:extLst>
              <a:ext uri="{FF2B5EF4-FFF2-40B4-BE49-F238E27FC236}">
                <a16:creationId xmlns:a16="http://schemas.microsoft.com/office/drawing/2014/main" id="{386F70A7-1B9F-5BF2-EB6A-08EF534F4D74}"/>
              </a:ext>
            </a:extLst>
          </p:cNvPr>
          <p:cNvSpPr>
            <a:spLocks noChangeArrowheads="1"/>
          </p:cNvSpPr>
          <p:nvPr userDrawn="1"/>
        </p:nvSpPr>
        <p:spPr bwMode="auto">
          <a:xfrm>
            <a:off x="1148397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7175" name="Rectangle 12">
            <a:extLst>
              <a:ext uri="{FF2B5EF4-FFF2-40B4-BE49-F238E27FC236}">
                <a16:creationId xmlns:a16="http://schemas.microsoft.com/office/drawing/2014/main" id="{29B2310B-6D8B-B326-44C3-F6B159B52714}"/>
              </a:ext>
            </a:extLst>
          </p:cNvPr>
          <p:cNvSpPr>
            <a:spLocks noChangeArrowheads="1"/>
          </p:cNvSpPr>
          <p:nvPr userDrawn="1"/>
        </p:nvSpPr>
        <p:spPr bwMode="auto">
          <a:xfrm>
            <a:off x="2227262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7176" name="Rectangle 13">
            <a:extLst>
              <a:ext uri="{FF2B5EF4-FFF2-40B4-BE49-F238E27FC236}">
                <a16:creationId xmlns:a16="http://schemas.microsoft.com/office/drawing/2014/main" id="{03F961BD-E371-E710-5CAD-29599F903C1B}"/>
              </a:ext>
            </a:extLst>
          </p:cNvPr>
          <p:cNvSpPr>
            <a:spLocks noChangeArrowheads="1"/>
          </p:cNvSpPr>
          <p:nvPr userDrawn="1"/>
        </p:nvSpPr>
        <p:spPr bwMode="auto">
          <a:xfrm>
            <a:off x="33070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7177" name="Text Box 14">
            <a:extLst>
              <a:ext uri="{FF2B5EF4-FFF2-40B4-BE49-F238E27FC236}">
                <a16:creationId xmlns:a16="http://schemas.microsoft.com/office/drawing/2014/main" id="{1381D1FF-A4B4-834C-0DAD-975F0EA52694}"/>
              </a:ext>
            </a:extLst>
          </p:cNvPr>
          <p:cNvSpPr txBox="1">
            <a:spLocks noChangeArrowheads="1"/>
          </p:cNvSpPr>
          <p:nvPr userDrawn="1"/>
        </p:nvSpPr>
        <p:spPr bwMode="auto">
          <a:xfrm>
            <a:off x="609600" y="32445325"/>
            <a:ext cx="25146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dirty="0">
                <a:solidFill>
                  <a:schemeClr val="bg2"/>
                </a:solidFill>
                <a:latin typeface="Arial" charset="0"/>
              </a:rPr>
              <a:t>POSTER TEMPLATE BY:</a:t>
            </a:r>
          </a:p>
          <a:p>
            <a:pPr>
              <a:lnSpc>
                <a:spcPct val="65000"/>
              </a:lnSpc>
              <a:spcBef>
                <a:spcPct val="50000"/>
              </a:spcBef>
              <a:defRPr/>
            </a:pPr>
            <a:r>
              <a:rPr lang="en-US" sz="1000" b="1" dirty="0">
                <a:solidFill>
                  <a:schemeClr val="bg2"/>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746" r:id="rId1"/>
  </p:sldLayoutIdLst>
  <p:txStyles>
    <p:titleStyle>
      <a:lvl1pPr algn="l" rtl="0" eaLnBrk="0" fontAlgn="base" hangingPunct="0">
        <a:spcBef>
          <a:spcPct val="0"/>
        </a:spcBef>
        <a:spcAft>
          <a:spcPct val="0"/>
        </a:spcAft>
        <a:defRPr sz="8600">
          <a:solidFill>
            <a:schemeClr val="tx2"/>
          </a:solidFill>
          <a:latin typeface="+mj-lt"/>
          <a:ea typeface="+mj-ea"/>
          <a:cs typeface="+mj-cs"/>
        </a:defRPr>
      </a:lvl1pPr>
      <a:lvl2pPr algn="l" rtl="0" eaLnBrk="0" fontAlgn="base" hangingPunct="0">
        <a:spcBef>
          <a:spcPct val="0"/>
        </a:spcBef>
        <a:spcAft>
          <a:spcPct val="0"/>
        </a:spcAft>
        <a:defRPr sz="8600">
          <a:solidFill>
            <a:schemeClr val="tx2"/>
          </a:solidFill>
          <a:latin typeface="Arial Black" pitchFamily="34" charset="0"/>
        </a:defRPr>
      </a:lvl2pPr>
      <a:lvl3pPr algn="l" rtl="0" eaLnBrk="0" fontAlgn="base" hangingPunct="0">
        <a:spcBef>
          <a:spcPct val="0"/>
        </a:spcBef>
        <a:spcAft>
          <a:spcPct val="0"/>
        </a:spcAft>
        <a:defRPr sz="8600">
          <a:solidFill>
            <a:schemeClr val="tx2"/>
          </a:solidFill>
          <a:latin typeface="Arial Black" pitchFamily="34" charset="0"/>
        </a:defRPr>
      </a:lvl3pPr>
      <a:lvl4pPr algn="l" rtl="0" eaLnBrk="0" fontAlgn="base" hangingPunct="0">
        <a:spcBef>
          <a:spcPct val="0"/>
        </a:spcBef>
        <a:spcAft>
          <a:spcPct val="0"/>
        </a:spcAft>
        <a:defRPr sz="8600">
          <a:solidFill>
            <a:schemeClr val="tx2"/>
          </a:solidFill>
          <a:latin typeface="Arial Black" pitchFamily="34" charset="0"/>
        </a:defRPr>
      </a:lvl4pPr>
      <a:lvl5pPr algn="l" rtl="0" eaLnBrk="0" fontAlgn="base" hangingPunct="0">
        <a:spcBef>
          <a:spcPct val="0"/>
        </a:spcBef>
        <a:spcAft>
          <a:spcPct val="0"/>
        </a:spcAft>
        <a:defRPr sz="8600">
          <a:solidFill>
            <a:schemeClr val="tx2"/>
          </a:solidFill>
          <a:latin typeface="Arial Black" pitchFamily="34" charset="0"/>
        </a:defRPr>
      </a:lvl5pPr>
      <a:lvl6pPr marL="457200" algn="l" rtl="0" fontAlgn="base">
        <a:spcBef>
          <a:spcPct val="0"/>
        </a:spcBef>
        <a:spcAft>
          <a:spcPct val="0"/>
        </a:spcAft>
        <a:defRPr sz="8600">
          <a:solidFill>
            <a:schemeClr val="tx2"/>
          </a:solidFill>
          <a:latin typeface="Arial Black" pitchFamily="34" charset="0"/>
        </a:defRPr>
      </a:lvl6pPr>
      <a:lvl7pPr marL="914400" algn="l" rtl="0" fontAlgn="base">
        <a:spcBef>
          <a:spcPct val="0"/>
        </a:spcBef>
        <a:spcAft>
          <a:spcPct val="0"/>
        </a:spcAft>
        <a:defRPr sz="8600">
          <a:solidFill>
            <a:schemeClr val="tx2"/>
          </a:solidFill>
          <a:latin typeface="Arial Black" pitchFamily="34" charset="0"/>
        </a:defRPr>
      </a:lvl7pPr>
      <a:lvl8pPr marL="1371600" algn="l" rtl="0" fontAlgn="base">
        <a:spcBef>
          <a:spcPct val="0"/>
        </a:spcBef>
        <a:spcAft>
          <a:spcPct val="0"/>
        </a:spcAft>
        <a:defRPr sz="8600">
          <a:solidFill>
            <a:schemeClr val="tx2"/>
          </a:solidFill>
          <a:latin typeface="Arial Black" pitchFamily="34" charset="0"/>
        </a:defRPr>
      </a:lvl8pPr>
      <a:lvl9pPr marL="1828800" algn="l"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1964D8F-B80B-49E0-0162-8B4A0271C562}"/>
              </a:ext>
            </a:extLst>
          </p:cNvPr>
          <p:cNvSpPr>
            <a:spLocks noChangeArrowheads="1"/>
          </p:cNvSpPr>
          <p:nvPr userDrawn="1"/>
        </p:nvSpPr>
        <p:spPr bwMode="auto">
          <a:xfrm>
            <a:off x="0" y="4953000"/>
            <a:ext cx="43891200" cy="27965400"/>
          </a:xfrm>
          <a:prstGeom prst="rect">
            <a:avLst/>
          </a:prstGeom>
          <a:gradFill rotWithShape="1">
            <a:gsLst>
              <a:gs pos="0">
                <a:srgbClr val="6699FF"/>
              </a:gs>
              <a:gs pos="100000">
                <a:srgbClr val="C1D6FF"/>
              </a:gs>
            </a:gsLst>
            <a:lin ang="16200000" scaled="1"/>
          </a:gra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8195" name="Rectangle 8">
            <a:extLst>
              <a:ext uri="{FF2B5EF4-FFF2-40B4-BE49-F238E27FC236}">
                <a16:creationId xmlns:a16="http://schemas.microsoft.com/office/drawing/2014/main" id="{4BBD7372-4DAA-03C2-4638-D936EEADA5E6}"/>
              </a:ext>
            </a:extLst>
          </p:cNvPr>
          <p:cNvSpPr>
            <a:spLocks noChangeArrowheads="1"/>
          </p:cNvSpPr>
          <p:nvPr userDrawn="1"/>
        </p:nvSpPr>
        <p:spPr bwMode="auto">
          <a:xfrm>
            <a:off x="0" y="0"/>
            <a:ext cx="43891200" cy="4770438"/>
          </a:xfrm>
          <a:prstGeom prst="rect">
            <a:avLst/>
          </a:prstGeom>
          <a:gradFill rotWithShape="0">
            <a:gsLst>
              <a:gs pos="0">
                <a:srgbClr val="6699FF"/>
              </a:gs>
              <a:gs pos="100000">
                <a:srgbClr val="9BBCFF"/>
              </a:gs>
            </a:gsLst>
            <a:lin ang="5400000"/>
          </a:gra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8196" name="Rectangle 9">
            <a:extLst>
              <a:ext uri="{FF2B5EF4-FFF2-40B4-BE49-F238E27FC236}">
                <a16:creationId xmlns:a16="http://schemas.microsoft.com/office/drawing/2014/main" id="{A28A5A8F-4401-4293-C89F-C69BEE0076EE}"/>
              </a:ext>
            </a:extLst>
          </p:cNvPr>
          <p:cNvSpPr>
            <a:spLocks noChangeArrowheads="1"/>
          </p:cNvSpPr>
          <p:nvPr userDrawn="1"/>
        </p:nvSpPr>
        <p:spPr bwMode="auto">
          <a:xfrm>
            <a:off x="0" y="4800600"/>
            <a:ext cx="43891200" cy="182563"/>
          </a:xfrm>
          <a:prstGeom prst="rect">
            <a:avLst/>
          </a:prstGeom>
          <a:solidFill>
            <a:srgbClr val="005AD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8197" name="Rectangle 10">
            <a:extLst>
              <a:ext uri="{FF2B5EF4-FFF2-40B4-BE49-F238E27FC236}">
                <a16:creationId xmlns:a16="http://schemas.microsoft.com/office/drawing/2014/main" id="{FA53F142-FC6D-A3CB-B008-4CD1BAABE7D1}"/>
              </a:ext>
            </a:extLst>
          </p:cNvPr>
          <p:cNvSpPr>
            <a:spLocks noChangeArrowheads="1"/>
          </p:cNvSpPr>
          <p:nvPr userDrawn="1"/>
        </p:nvSpPr>
        <p:spPr bwMode="auto">
          <a:xfrm>
            <a:off x="685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8198" name="Rectangle 11">
            <a:extLst>
              <a:ext uri="{FF2B5EF4-FFF2-40B4-BE49-F238E27FC236}">
                <a16:creationId xmlns:a16="http://schemas.microsoft.com/office/drawing/2014/main" id="{FF198E92-C3A1-8D6C-3678-2B59C1DA16DC}"/>
              </a:ext>
            </a:extLst>
          </p:cNvPr>
          <p:cNvSpPr>
            <a:spLocks noChangeArrowheads="1"/>
          </p:cNvSpPr>
          <p:nvPr userDrawn="1"/>
        </p:nvSpPr>
        <p:spPr bwMode="auto">
          <a:xfrm>
            <a:off x="1148397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8199" name="Rectangle 12">
            <a:extLst>
              <a:ext uri="{FF2B5EF4-FFF2-40B4-BE49-F238E27FC236}">
                <a16:creationId xmlns:a16="http://schemas.microsoft.com/office/drawing/2014/main" id="{24C757FB-8495-CC2A-445E-9F42E9164CC7}"/>
              </a:ext>
            </a:extLst>
          </p:cNvPr>
          <p:cNvSpPr>
            <a:spLocks noChangeArrowheads="1"/>
          </p:cNvSpPr>
          <p:nvPr userDrawn="1"/>
        </p:nvSpPr>
        <p:spPr bwMode="auto">
          <a:xfrm>
            <a:off x="2227262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8200" name="Rectangle 13">
            <a:extLst>
              <a:ext uri="{FF2B5EF4-FFF2-40B4-BE49-F238E27FC236}">
                <a16:creationId xmlns:a16="http://schemas.microsoft.com/office/drawing/2014/main" id="{BE632754-8A47-FC07-9BA6-9B15C29109CE}"/>
              </a:ext>
            </a:extLst>
          </p:cNvPr>
          <p:cNvSpPr>
            <a:spLocks noChangeArrowheads="1"/>
          </p:cNvSpPr>
          <p:nvPr userDrawn="1"/>
        </p:nvSpPr>
        <p:spPr bwMode="auto">
          <a:xfrm>
            <a:off x="33070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8201" name="Text Box 14">
            <a:extLst>
              <a:ext uri="{FF2B5EF4-FFF2-40B4-BE49-F238E27FC236}">
                <a16:creationId xmlns:a16="http://schemas.microsoft.com/office/drawing/2014/main" id="{BFE023B4-449A-97D8-75C8-9984843F5707}"/>
              </a:ext>
            </a:extLst>
          </p:cNvPr>
          <p:cNvSpPr txBox="1">
            <a:spLocks noChangeArrowheads="1"/>
          </p:cNvSpPr>
          <p:nvPr userDrawn="1"/>
        </p:nvSpPr>
        <p:spPr bwMode="auto">
          <a:xfrm>
            <a:off x="609600" y="32445325"/>
            <a:ext cx="25146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dirty="0">
                <a:solidFill>
                  <a:schemeClr val="bg2"/>
                </a:solidFill>
                <a:latin typeface="Arial" charset="0"/>
              </a:rPr>
              <a:t>POSTER TEMPLATE BY:</a:t>
            </a:r>
          </a:p>
          <a:p>
            <a:pPr>
              <a:lnSpc>
                <a:spcPct val="65000"/>
              </a:lnSpc>
              <a:spcBef>
                <a:spcPct val="50000"/>
              </a:spcBef>
              <a:defRPr/>
            </a:pPr>
            <a:r>
              <a:rPr lang="en-US" sz="1000" b="1" dirty="0">
                <a:solidFill>
                  <a:schemeClr val="bg2"/>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747" r:id="rId1"/>
  </p:sldLayoutIdLst>
  <p:txStyles>
    <p:titleStyle>
      <a:lvl1pPr algn="l" rtl="0" eaLnBrk="0" fontAlgn="base" hangingPunct="0">
        <a:spcBef>
          <a:spcPct val="0"/>
        </a:spcBef>
        <a:spcAft>
          <a:spcPct val="0"/>
        </a:spcAft>
        <a:defRPr sz="8600">
          <a:solidFill>
            <a:schemeClr val="tx2"/>
          </a:solidFill>
          <a:latin typeface="+mj-lt"/>
          <a:ea typeface="+mj-ea"/>
          <a:cs typeface="+mj-cs"/>
        </a:defRPr>
      </a:lvl1pPr>
      <a:lvl2pPr algn="l" rtl="0" eaLnBrk="0" fontAlgn="base" hangingPunct="0">
        <a:spcBef>
          <a:spcPct val="0"/>
        </a:spcBef>
        <a:spcAft>
          <a:spcPct val="0"/>
        </a:spcAft>
        <a:defRPr sz="8600">
          <a:solidFill>
            <a:schemeClr val="tx2"/>
          </a:solidFill>
          <a:latin typeface="Arial Black" pitchFamily="34" charset="0"/>
        </a:defRPr>
      </a:lvl2pPr>
      <a:lvl3pPr algn="l" rtl="0" eaLnBrk="0" fontAlgn="base" hangingPunct="0">
        <a:spcBef>
          <a:spcPct val="0"/>
        </a:spcBef>
        <a:spcAft>
          <a:spcPct val="0"/>
        </a:spcAft>
        <a:defRPr sz="8600">
          <a:solidFill>
            <a:schemeClr val="tx2"/>
          </a:solidFill>
          <a:latin typeface="Arial Black" pitchFamily="34" charset="0"/>
        </a:defRPr>
      </a:lvl3pPr>
      <a:lvl4pPr algn="l" rtl="0" eaLnBrk="0" fontAlgn="base" hangingPunct="0">
        <a:spcBef>
          <a:spcPct val="0"/>
        </a:spcBef>
        <a:spcAft>
          <a:spcPct val="0"/>
        </a:spcAft>
        <a:defRPr sz="8600">
          <a:solidFill>
            <a:schemeClr val="tx2"/>
          </a:solidFill>
          <a:latin typeface="Arial Black" pitchFamily="34" charset="0"/>
        </a:defRPr>
      </a:lvl4pPr>
      <a:lvl5pPr algn="l" rtl="0" eaLnBrk="0" fontAlgn="base" hangingPunct="0">
        <a:spcBef>
          <a:spcPct val="0"/>
        </a:spcBef>
        <a:spcAft>
          <a:spcPct val="0"/>
        </a:spcAft>
        <a:defRPr sz="8600">
          <a:solidFill>
            <a:schemeClr val="tx2"/>
          </a:solidFill>
          <a:latin typeface="Arial Black" pitchFamily="34" charset="0"/>
        </a:defRPr>
      </a:lvl5pPr>
      <a:lvl6pPr marL="457200" algn="l" rtl="0" fontAlgn="base">
        <a:spcBef>
          <a:spcPct val="0"/>
        </a:spcBef>
        <a:spcAft>
          <a:spcPct val="0"/>
        </a:spcAft>
        <a:defRPr sz="8600">
          <a:solidFill>
            <a:schemeClr val="tx2"/>
          </a:solidFill>
          <a:latin typeface="Arial Black" pitchFamily="34" charset="0"/>
        </a:defRPr>
      </a:lvl6pPr>
      <a:lvl7pPr marL="914400" algn="l" rtl="0" fontAlgn="base">
        <a:spcBef>
          <a:spcPct val="0"/>
        </a:spcBef>
        <a:spcAft>
          <a:spcPct val="0"/>
        </a:spcAft>
        <a:defRPr sz="8600">
          <a:solidFill>
            <a:schemeClr val="tx2"/>
          </a:solidFill>
          <a:latin typeface="Arial Black" pitchFamily="34" charset="0"/>
        </a:defRPr>
      </a:lvl7pPr>
      <a:lvl8pPr marL="1371600" algn="l" rtl="0" fontAlgn="base">
        <a:spcBef>
          <a:spcPct val="0"/>
        </a:spcBef>
        <a:spcAft>
          <a:spcPct val="0"/>
        </a:spcAft>
        <a:defRPr sz="8600">
          <a:solidFill>
            <a:schemeClr val="tx2"/>
          </a:solidFill>
          <a:latin typeface="Arial Black" pitchFamily="34" charset="0"/>
        </a:defRPr>
      </a:lvl8pPr>
      <a:lvl9pPr marL="1828800" algn="l"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A82FD7D-16D5-A6E6-8EB8-EB97B66D06C0}"/>
              </a:ext>
            </a:extLst>
          </p:cNvPr>
          <p:cNvSpPr>
            <a:spLocks noChangeArrowheads="1"/>
          </p:cNvSpPr>
          <p:nvPr userDrawn="1"/>
        </p:nvSpPr>
        <p:spPr bwMode="auto">
          <a:xfrm>
            <a:off x="0" y="4953000"/>
            <a:ext cx="43891200" cy="27965400"/>
          </a:xfrm>
          <a:prstGeom prst="rect">
            <a:avLst/>
          </a:prstGeom>
          <a:solidFill>
            <a:srgbClr val="FFFFD5"/>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9219" name="Rectangle 8">
            <a:extLst>
              <a:ext uri="{FF2B5EF4-FFF2-40B4-BE49-F238E27FC236}">
                <a16:creationId xmlns:a16="http://schemas.microsoft.com/office/drawing/2014/main" id="{F1584199-B54B-38F2-321D-67B1EC3BC845}"/>
              </a:ext>
            </a:extLst>
          </p:cNvPr>
          <p:cNvSpPr>
            <a:spLocks noChangeArrowheads="1"/>
          </p:cNvSpPr>
          <p:nvPr userDrawn="1"/>
        </p:nvSpPr>
        <p:spPr bwMode="auto">
          <a:xfrm>
            <a:off x="0" y="0"/>
            <a:ext cx="43891200" cy="4770438"/>
          </a:xfrm>
          <a:prstGeom prst="rect">
            <a:avLst/>
          </a:prstGeom>
          <a:gradFill rotWithShape="0">
            <a:gsLst>
              <a:gs pos="0">
                <a:srgbClr val="97977A"/>
              </a:gs>
              <a:gs pos="50000">
                <a:srgbClr val="D9D9B0"/>
              </a:gs>
              <a:gs pos="100000">
                <a:srgbClr val="FFFFD2"/>
              </a:gs>
            </a:gsLst>
            <a:lin ang="5400000"/>
          </a:gra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9220" name="Rectangle 9">
            <a:extLst>
              <a:ext uri="{FF2B5EF4-FFF2-40B4-BE49-F238E27FC236}">
                <a16:creationId xmlns:a16="http://schemas.microsoft.com/office/drawing/2014/main" id="{AF13DF9F-BE9F-4A81-01A1-834B0333FE0B}"/>
              </a:ext>
            </a:extLst>
          </p:cNvPr>
          <p:cNvSpPr>
            <a:spLocks noChangeArrowheads="1"/>
          </p:cNvSpPr>
          <p:nvPr userDrawn="1"/>
        </p:nvSpPr>
        <p:spPr bwMode="auto">
          <a:xfrm>
            <a:off x="0" y="4800600"/>
            <a:ext cx="43891200" cy="182563"/>
          </a:xfrm>
          <a:prstGeom prst="rect">
            <a:avLst/>
          </a:prstGeom>
          <a:solidFill>
            <a:srgbClr val="9797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9221" name="Rectangle 10">
            <a:extLst>
              <a:ext uri="{FF2B5EF4-FFF2-40B4-BE49-F238E27FC236}">
                <a16:creationId xmlns:a16="http://schemas.microsoft.com/office/drawing/2014/main" id="{0FD396EC-F6AB-46B0-135A-F69711B1677B}"/>
              </a:ext>
            </a:extLst>
          </p:cNvPr>
          <p:cNvSpPr>
            <a:spLocks noChangeArrowheads="1"/>
          </p:cNvSpPr>
          <p:nvPr userDrawn="1"/>
        </p:nvSpPr>
        <p:spPr bwMode="auto">
          <a:xfrm>
            <a:off x="685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9222" name="Rectangle 11">
            <a:extLst>
              <a:ext uri="{FF2B5EF4-FFF2-40B4-BE49-F238E27FC236}">
                <a16:creationId xmlns:a16="http://schemas.microsoft.com/office/drawing/2014/main" id="{AB198F75-FB59-EC29-BD4A-0ADDB5CEF5DB}"/>
              </a:ext>
            </a:extLst>
          </p:cNvPr>
          <p:cNvSpPr>
            <a:spLocks noChangeArrowheads="1"/>
          </p:cNvSpPr>
          <p:nvPr userDrawn="1"/>
        </p:nvSpPr>
        <p:spPr bwMode="auto">
          <a:xfrm>
            <a:off x="1148397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9223" name="Rectangle 12">
            <a:extLst>
              <a:ext uri="{FF2B5EF4-FFF2-40B4-BE49-F238E27FC236}">
                <a16:creationId xmlns:a16="http://schemas.microsoft.com/office/drawing/2014/main" id="{C125DC5A-03F1-B723-43C0-07BDCD1C3516}"/>
              </a:ext>
            </a:extLst>
          </p:cNvPr>
          <p:cNvSpPr>
            <a:spLocks noChangeArrowheads="1"/>
          </p:cNvSpPr>
          <p:nvPr userDrawn="1"/>
        </p:nvSpPr>
        <p:spPr bwMode="auto">
          <a:xfrm>
            <a:off x="22272625"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9224" name="Rectangle 13">
            <a:extLst>
              <a:ext uri="{FF2B5EF4-FFF2-40B4-BE49-F238E27FC236}">
                <a16:creationId xmlns:a16="http://schemas.microsoft.com/office/drawing/2014/main" id="{D19C28AB-2B6A-EF53-BA99-A595E2AFAD33}"/>
              </a:ext>
            </a:extLst>
          </p:cNvPr>
          <p:cNvSpPr>
            <a:spLocks noChangeArrowheads="1"/>
          </p:cNvSpPr>
          <p:nvPr userDrawn="1"/>
        </p:nvSpPr>
        <p:spPr bwMode="auto">
          <a:xfrm>
            <a:off x="33070800" y="5638800"/>
            <a:ext cx="9982200" cy="26547763"/>
          </a:xfrm>
          <a:prstGeom prst="rect">
            <a:avLst/>
          </a:prstGeom>
          <a:solidFill>
            <a:schemeClr val="bg1"/>
          </a:solidFill>
          <a:ln w="12700">
            <a:solidFill>
              <a:srgbClr val="003466"/>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defRPr/>
            </a:pPr>
            <a:endParaRPr lang="en-US" altLang="en-US" dirty="0"/>
          </a:p>
        </p:txBody>
      </p:sp>
      <p:sp>
        <p:nvSpPr>
          <p:cNvPr id="9225" name="Text Box 14">
            <a:extLst>
              <a:ext uri="{FF2B5EF4-FFF2-40B4-BE49-F238E27FC236}">
                <a16:creationId xmlns:a16="http://schemas.microsoft.com/office/drawing/2014/main" id="{9C7956E6-5F81-0F89-AB70-86324587F07B}"/>
              </a:ext>
            </a:extLst>
          </p:cNvPr>
          <p:cNvSpPr txBox="1">
            <a:spLocks noChangeArrowheads="1"/>
          </p:cNvSpPr>
          <p:nvPr userDrawn="1"/>
        </p:nvSpPr>
        <p:spPr bwMode="auto">
          <a:xfrm>
            <a:off x="609600" y="32445325"/>
            <a:ext cx="25146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dirty="0">
                <a:solidFill>
                  <a:schemeClr val="bg2"/>
                </a:solidFill>
                <a:latin typeface="Arial" charset="0"/>
              </a:rPr>
              <a:t>POSTER TEMPLATE BY:</a:t>
            </a:r>
          </a:p>
          <a:p>
            <a:pPr>
              <a:lnSpc>
                <a:spcPct val="65000"/>
              </a:lnSpc>
              <a:spcBef>
                <a:spcPct val="50000"/>
              </a:spcBef>
              <a:defRPr/>
            </a:pPr>
            <a:r>
              <a:rPr lang="en-US" sz="1000" b="1" dirty="0">
                <a:solidFill>
                  <a:schemeClr val="bg2"/>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748" r:id="rId1"/>
  </p:sldLayoutIdLst>
  <p:txStyles>
    <p:titleStyle>
      <a:lvl1pPr algn="l" rtl="0" eaLnBrk="0" fontAlgn="base" hangingPunct="0">
        <a:spcBef>
          <a:spcPct val="0"/>
        </a:spcBef>
        <a:spcAft>
          <a:spcPct val="0"/>
        </a:spcAft>
        <a:defRPr sz="8600">
          <a:solidFill>
            <a:schemeClr val="tx2"/>
          </a:solidFill>
          <a:latin typeface="+mj-lt"/>
          <a:ea typeface="+mj-ea"/>
          <a:cs typeface="+mj-cs"/>
        </a:defRPr>
      </a:lvl1pPr>
      <a:lvl2pPr algn="l" rtl="0" eaLnBrk="0" fontAlgn="base" hangingPunct="0">
        <a:spcBef>
          <a:spcPct val="0"/>
        </a:spcBef>
        <a:spcAft>
          <a:spcPct val="0"/>
        </a:spcAft>
        <a:defRPr sz="8600">
          <a:solidFill>
            <a:schemeClr val="tx2"/>
          </a:solidFill>
          <a:latin typeface="Arial Black" pitchFamily="34" charset="0"/>
        </a:defRPr>
      </a:lvl2pPr>
      <a:lvl3pPr algn="l" rtl="0" eaLnBrk="0" fontAlgn="base" hangingPunct="0">
        <a:spcBef>
          <a:spcPct val="0"/>
        </a:spcBef>
        <a:spcAft>
          <a:spcPct val="0"/>
        </a:spcAft>
        <a:defRPr sz="8600">
          <a:solidFill>
            <a:schemeClr val="tx2"/>
          </a:solidFill>
          <a:latin typeface="Arial Black" pitchFamily="34" charset="0"/>
        </a:defRPr>
      </a:lvl3pPr>
      <a:lvl4pPr algn="l" rtl="0" eaLnBrk="0" fontAlgn="base" hangingPunct="0">
        <a:spcBef>
          <a:spcPct val="0"/>
        </a:spcBef>
        <a:spcAft>
          <a:spcPct val="0"/>
        </a:spcAft>
        <a:defRPr sz="8600">
          <a:solidFill>
            <a:schemeClr val="tx2"/>
          </a:solidFill>
          <a:latin typeface="Arial Black" pitchFamily="34" charset="0"/>
        </a:defRPr>
      </a:lvl4pPr>
      <a:lvl5pPr algn="l" rtl="0" eaLnBrk="0" fontAlgn="base" hangingPunct="0">
        <a:spcBef>
          <a:spcPct val="0"/>
        </a:spcBef>
        <a:spcAft>
          <a:spcPct val="0"/>
        </a:spcAft>
        <a:defRPr sz="8600">
          <a:solidFill>
            <a:schemeClr val="tx2"/>
          </a:solidFill>
          <a:latin typeface="Arial Black" pitchFamily="34" charset="0"/>
        </a:defRPr>
      </a:lvl5pPr>
      <a:lvl6pPr marL="457200" algn="l" rtl="0" fontAlgn="base">
        <a:spcBef>
          <a:spcPct val="0"/>
        </a:spcBef>
        <a:spcAft>
          <a:spcPct val="0"/>
        </a:spcAft>
        <a:defRPr sz="8600">
          <a:solidFill>
            <a:schemeClr val="tx2"/>
          </a:solidFill>
          <a:latin typeface="Arial Black" pitchFamily="34" charset="0"/>
        </a:defRPr>
      </a:lvl6pPr>
      <a:lvl7pPr marL="914400" algn="l" rtl="0" fontAlgn="base">
        <a:spcBef>
          <a:spcPct val="0"/>
        </a:spcBef>
        <a:spcAft>
          <a:spcPct val="0"/>
        </a:spcAft>
        <a:defRPr sz="8600">
          <a:solidFill>
            <a:schemeClr val="tx2"/>
          </a:solidFill>
          <a:latin typeface="Arial Black" pitchFamily="34" charset="0"/>
        </a:defRPr>
      </a:lvl7pPr>
      <a:lvl8pPr marL="1371600" algn="l" rtl="0" fontAlgn="base">
        <a:spcBef>
          <a:spcPct val="0"/>
        </a:spcBef>
        <a:spcAft>
          <a:spcPct val="0"/>
        </a:spcAft>
        <a:defRPr sz="8600">
          <a:solidFill>
            <a:schemeClr val="tx2"/>
          </a:solidFill>
          <a:latin typeface="Arial Black" pitchFamily="34" charset="0"/>
        </a:defRPr>
      </a:lvl8pPr>
      <a:lvl9pPr marL="1828800" algn="l"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5">
            <a:extLst>
              <a:ext uri="{FF2B5EF4-FFF2-40B4-BE49-F238E27FC236}">
                <a16:creationId xmlns:a16="http://schemas.microsoft.com/office/drawing/2014/main" id="{763CA642-8A01-BBDA-D7AD-7B319A084819}"/>
              </a:ext>
            </a:extLst>
          </p:cNvPr>
          <p:cNvSpPr>
            <a:spLocks noChangeArrowheads="1"/>
          </p:cNvSpPr>
          <p:nvPr/>
        </p:nvSpPr>
        <p:spPr bwMode="auto">
          <a:xfrm>
            <a:off x="4560093" y="514004"/>
            <a:ext cx="34771013" cy="3570170"/>
          </a:xfrm>
          <a:prstGeom prst="rect">
            <a:avLst/>
          </a:prstGeom>
          <a:solidFill>
            <a:schemeClr val="bg1"/>
          </a:solidFill>
          <a:ln>
            <a:noFill/>
          </a:ln>
        </p:spPr>
        <p:txBody>
          <a:bodyPr lIns="91402" tIns="45701" rIns="91402" bIns="45701">
            <a:spAutoFit/>
          </a:bodyPr>
          <a:lstStyle>
            <a:lvl1pPr>
              <a:defRPr sz="2900">
                <a:solidFill>
                  <a:schemeClr val="tx1"/>
                </a:solidFill>
                <a:latin typeface="Arial Narrow" panose="020B0606020202030204" pitchFamily="34" charset="0"/>
              </a:defRPr>
            </a:lvl1pPr>
            <a:lvl2pPr marL="742950" indent="-285750">
              <a:defRPr sz="2900">
                <a:solidFill>
                  <a:schemeClr val="tx1"/>
                </a:solidFill>
                <a:latin typeface="Arial Narrow" panose="020B0606020202030204" pitchFamily="34" charset="0"/>
              </a:defRPr>
            </a:lvl2pPr>
            <a:lvl3pPr marL="1143000" indent="-228600">
              <a:defRPr sz="2900">
                <a:solidFill>
                  <a:schemeClr val="tx1"/>
                </a:solidFill>
                <a:latin typeface="Arial Narrow" panose="020B0606020202030204" pitchFamily="34" charset="0"/>
              </a:defRPr>
            </a:lvl3pPr>
            <a:lvl4pPr marL="1600200" indent="-228600">
              <a:defRPr sz="2900">
                <a:solidFill>
                  <a:schemeClr val="tx1"/>
                </a:solidFill>
                <a:latin typeface="Arial Narrow" panose="020B0606020202030204" pitchFamily="34" charset="0"/>
              </a:defRPr>
            </a:lvl4pPr>
            <a:lvl5pPr marL="2057400" indent="-22860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marL="0" marR="0" algn="ctr">
              <a:spcBef>
                <a:spcPts val="0"/>
              </a:spcBef>
              <a:spcAft>
                <a:spcPts val="0"/>
              </a:spcAft>
            </a:pPr>
            <a:r>
              <a:rPr lang="en-US" sz="6600" b="1" dirty="0">
                <a:effectLst/>
                <a:latin typeface="Courier New" panose="02070309020205020404" pitchFamily="49" charset="0"/>
                <a:ea typeface="Courier New" panose="02070309020205020404" pitchFamily="49" charset="0"/>
                <a:cs typeface="Courier New" panose="02070309020205020404" pitchFamily="49" charset="0"/>
              </a:rPr>
              <a:t>The Impact of Tethered Oral Tissues Across the 4 MYODomains™️</a:t>
            </a:r>
          </a:p>
          <a:p>
            <a:pPr algn="ctr"/>
            <a:endParaRPr lang="en-US" altLang="en-US" sz="8000" b="1" dirty="0">
              <a:latin typeface="Rastanty Cortez" panose="02000506000000020003" pitchFamily="2" charset="77"/>
              <a:cs typeface="Courier New" panose="02070309020205020404" pitchFamily="49" charset="0"/>
            </a:endParaRPr>
          </a:p>
          <a:p>
            <a:pPr algn="ctr"/>
            <a:r>
              <a:rPr lang="en-US" altLang="en-US" sz="8000" b="1" dirty="0">
                <a:latin typeface="Rastanty Cortez" panose="02000506000000020003" pitchFamily="2" charset="77"/>
                <a:cs typeface="Courier New" panose="02070309020205020404" pitchFamily="49" charset="0"/>
              </a:rPr>
              <a:t>Robyn Merkel-Walsh</a:t>
            </a:r>
            <a:r>
              <a:rPr lang="en-US" altLang="en-US" sz="4800" b="1" dirty="0">
                <a:latin typeface="Courier New" panose="02070309020205020404" pitchFamily="49" charset="0"/>
                <a:cs typeface="Courier New" panose="02070309020205020404" pitchFamily="49" charset="0"/>
              </a:rPr>
              <a:t>,MA,CCC-SLP/COM®  </a:t>
            </a:r>
            <a:endParaRPr lang="en-US" altLang="en-US" sz="3400" i="1" dirty="0">
              <a:latin typeface="Courier New" panose="02070309020205020404" pitchFamily="49" charset="0"/>
              <a:cs typeface="Courier New" panose="02070309020205020404" pitchFamily="49" charset="0"/>
            </a:endParaRPr>
          </a:p>
        </p:txBody>
      </p:sp>
      <p:sp>
        <p:nvSpPr>
          <p:cNvPr id="13319" name="Text Box 43">
            <a:extLst>
              <a:ext uri="{FF2B5EF4-FFF2-40B4-BE49-F238E27FC236}">
                <a16:creationId xmlns:a16="http://schemas.microsoft.com/office/drawing/2014/main" id="{F05B43E5-42AC-FB60-CCF9-51E710C4D95C}"/>
              </a:ext>
            </a:extLst>
          </p:cNvPr>
          <p:cNvSpPr txBox="1">
            <a:spLocks noChangeArrowheads="1"/>
          </p:cNvSpPr>
          <p:nvPr/>
        </p:nvSpPr>
        <p:spPr bwMode="auto">
          <a:xfrm>
            <a:off x="33086676" y="19363524"/>
            <a:ext cx="9974262" cy="584755"/>
          </a:xfrm>
          <a:prstGeom prst="rect">
            <a:avLst/>
          </a:prstGeom>
          <a:solidFill>
            <a:schemeClr val="bg2"/>
          </a:solidFill>
          <a:ln>
            <a:noFill/>
          </a:ln>
        </p:spPr>
        <p:txBody>
          <a:bodyPr lIns="91426" tIns="45710" rIns="91426" bIns="45710">
            <a:spAutoFit/>
          </a:bodyPr>
          <a:lstStyle>
            <a:lvl1pPr>
              <a:defRPr sz="2900">
                <a:solidFill>
                  <a:schemeClr val="tx1"/>
                </a:solidFill>
                <a:latin typeface="Arial Narrow" panose="020B0606020202030204" pitchFamily="34" charset="0"/>
              </a:defRPr>
            </a:lvl1pPr>
            <a:lvl2pPr marL="742950" indent="-285750">
              <a:defRPr sz="2900">
                <a:solidFill>
                  <a:schemeClr val="tx1"/>
                </a:solidFill>
                <a:latin typeface="Arial Narrow" panose="020B0606020202030204" pitchFamily="34" charset="0"/>
              </a:defRPr>
            </a:lvl2pPr>
            <a:lvl3pPr marL="1143000" indent="-228600">
              <a:defRPr sz="2900">
                <a:solidFill>
                  <a:schemeClr val="tx1"/>
                </a:solidFill>
                <a:latin typeface="Arial Narrow" panose="020B0606020202030204" pitchFamily="34" charset="0"/>
              </a:defRPr>
            </a:lvl3pPr>
            <a:lvl4pPr marL="1600200" indent="-228600">
              <a:defRPr sz="2900">
                <a:solidFill>
                  <a:schemeClr val="tx1"/>
                </a:solidFill>
                <a:latin typeface="Arial Narrow" panose="020B0606020202030204" pitchFamily="34" charset="0"/>
              </a:defRPr>
            </a:lvl4pPr>
            <a:lvl5pPr marL="2057400" indent="-22860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spcBef>
                <a:spcPct val="50000"/>
              </a:spcBef>
            </a:pPr>
            <a:r>
              <a:rPr lang="en-US" altLang="en-US" sz="3200" b="1" dirty="0">
                <a:solidFill>
                  <a:schemeClr val="bg1"/>
                </a:solidFill>
              </a:rPr>
              <a:t>SUMMARY</a:t>
            </a:r>
          </a:p>
        </p:txBody>
      </p:sp>
      <p:sp>
        <p:nvSpPr>
          <p:cNvPr id="13320" name="Text Box 11">
            <a:extLst>
              <a:ext uri="{FF2B5EF4-FFF2-40B4-BE49-F238E27FC236}">
                <a16:creationId xmlns:a16="http://schemas.microsoft.com/office/drawing/2014/main" id="{FC677C0A-90F1-3329-3DD7-434FDF62CE9D}"/>
              </a:ext>
            </a:extLst>
          </p:cNvPr>
          <p:cNvSpPr txBox="1">
            <a:spLocks noChangeArrowheads="1"/>
          </p:cNvSpPr>
          <p:nvPr/>
        </p:nvSpPr>
        <p:spPr bwMode="auto">
          <a:xfrm>
            <a:off x="718767" y="18861150"/>
            <a:ext cx="9983788" cy="584755"/>
          </a:xfrm>
          <a:prstGeom prst="rect">
            <a:avLst/>
          </a:prstGeom>
          <a:solidFill>
            <a:schemeClr val="bg2"/>
          </a:solidFill>
          <a:ln>
            <a:noFill/>
          </a:ln>
        </p:spPr>
        <p:txBody>
          <a:bodyPr lIns="91426" tIns="45710" rIns="91426" bIns="45710">
            <a:spAutoFit/>
          </a:bodyPr>
          <a:lstStyle>
            <a:lvl1pPr>
              <a:defRPr sz="2900">
                <a:solidFill>
                  <a:schemeClr val="tx1"/>
                </a:solidFill>
                <a:latin typeface="Arial Narrow" panose="020B0606020202030204" pitchFamily="34" charset="0"/>
              </a:defRPr>
            </a:lvl1pPr>
            <a:lvl2pPr marL="742950" indent="-285750">
              <a:defRPr sz="2900">
                <a:solidFill>
                  <a:schemeClr val="tx1"/>
                </a:solidFill>
                <a:latin typeface="Arial Narrow" panose="020B0606020202030204" pitchFamily="34" charset="0"/>
              </a:defRPr>
            </a:lvl2pPr>
            <a:lvl3pPr marL="1143000" indent="-228600">
              <a:defRPr sz="2900">
                <a:solidFill>
                  <a:schemeClr val="tx1"/>
                </a:solidFill>
                <a:latin typeface="Arial Narrow" panose="020B0606020202030204" pitchFamily="34" charset="0"/>
              </a:defRPr>
            </a:lvl3pPr>
            <a:lvl4pPr marL="1600200" indent="-228600">
              <a:defRPr sz="2900">
                <a:solidFill>
                  <a:schemeClr val="tx1"/>
                </a:solidFill>
                <a:latin typeface="Arial Narrow" panose="020B0606020202030204" pitchFamily="34" charset="0"/>
              </a:defRPr>
            </a:lvl4pPr>
            <a:lvl5pPr marL="2057400" indent="-22860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spcBef>
                <a:spcPct val="50000"/>
              </a:spcBef>
            </a:pPr>
            <a:r>
              <a:rPr lang="en-US" altLang="en-US" dirty="0"/>
              <a:t>       </a:t>
            </a:r>
            <a:r>
              <a:rPr lang="en-US" altLang="en-US" sz="3200" b="1" dirty="0">
                <a:solidFill>
                  <a:schemeClr val="bg1"/>
                </a:solidFill>
              </a:rPr>
              <a:t>LEARNER OBJECTIVES</a:t>
            </a:r>
            <a:endParaRPr lang="en-US" altLang="en-US" sz="3400" b="1" dirty="0">
              <a:solidFill>
                <a:schemeClr val="bg1"/>
              </a:solidFill>
            </a:endParaRPr>
          </a:p>
        </p:txBody>
      </p:sp>
      <p:sp>
        <p:nvSpPr>
          <p:cNvPr id="13321" name="Text Box 7">
            <a:extLst>
              <a:ext uri="{FF2B5EF4-FFF2-40B4-BE49-F238E27FC236}">
                <a16:creationId xmlns:a16="http://schemas.microsoft.com/office/drawing/2014/main" id="{B6A2EB5C-837B-ACF4-071A-AC5E8D5A8E6F}"/>
              </a:ext>
            </a:extLst>
          </p:cNvPr>
          <p:cNvSpPr txBox="1">
            <a:spLocks noChangeArrowheads="1"/>
          </p:cNvSpPr>
          <p:nvPr/>
        </p:nvSpPr>
        <p:spPr bwMode="auto">
          <a:xfrm>
            <a:off x="684213" y="5638800"/>
            <a:ext cx="9983787" cy="584755"/>
          </a:xfrm>
          <a:prstGeom prst="rect">
            <a:avLst/>
          </a:prstGeom>
          <a:solidFill>
            <a:schemeClr val="bg2"/>
          </a:solidFill>
          <a:ln>
            <a:noFill/>
          </a:ln>
        </p:spPr>
        <p:txBody>
          <a:bodyPr lIns="91426" tIns="45710" rIns="91426" bIns="45710">
            <a:spAutoFit/>
          </a:bodyPr>
          <a:lstStyle>
            <a:lvl1pPr>
              <a:defRPr sz="2900">
                <a:solidFill>
                  <a:schemeClr val="tx1"/>
                </a:solidFill>
                <a:latin typeface="Arial Narrow" panose="020B0606020202030204" pitchFamily="34" charset="0"/>
              </a:defRPr>
            </a:lvl1pPr>
            <a:lvl2pPr marL="742950" indent="-285750">
              <a:defRPr sz="2900">
                <a:solidFill>
                  <a:schemeClr val="tx1"/>
                </a:solidFill>
                <a:latin typeface="Arial Narrow" panose="020B0606020202030204" pitchFamily="34" charset="0"/>
              </a:defRPr>
            </a:lvl2pPr>
            <a:lvl3pPr marL="1143000" indent="-228600">
              <a:defRPr sz="2900">
                <a:solidFill>
                  <a:schemeClr val="tx1"/>
                </a:solidFill>
                <a:latin typeface="Arial Narrow" panose="020B0606020202030204" pitchFamily="34" charset="0"/>
              </a:defRPr>
            </a:lvl3pPr>
            <a:lvl4pPr marL="1600200" indent="-228600">
              <a:defRPr sz="2900">
                <a:solidFill>
                  <a:schemeClr val="tx1"/>
                </a:solidFill>
                <a:latin typeface="Arial Narrow" panose="020B0606020202030204" pitchFamily="34" charset="0"/>
              </a:defRPr>
            </a:lvl4pPr>
            <a:lvl5pPr marL="2057400" indent="-22860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spcBef>
                <a:spcPct val="50000"/>
              </a:spcBef>
            </a:pPr>
            <a:r>
              <a:rPr lang="en-US" altLang="en-US" sz="3200" b="1" dirty="0">
                <a:solidFill>
                  <a:schemeClr val="bg1"/>
                </a:solidFill>
              </a:rPr>
              <a:t>         ABSTRACT</a:t>
            </a:r>
          </a:p>
        </p:txBody>
      </p:sp>
      <p:sp>
        <p:nvSpPr>
          <p:cNvPr id="13323" name="Text Box 27">
            <a:extLst>
              <a:ext uri="{FF2B5EF4-FFF2-40B4-BE49-F238E27FC236}">
                <a16:creationId xmlns:a16="http://schemas.microsoft.com/office/drawing/2014/main" id="{EB9B36C6-92AD-F985-CF84-3EBB00D646C9}"/>
              </a:ext>
            </a:extLst>
          </p:cNvPr>
          <p:cNvSpPr txBox="1">
            <a:spLocks noChangeArrowheads="1"/>
          </p:cNvSpPr>
          <p:nvPr/>
        </p:nvSpPr>
        <p:spPr bwMode="auto">
          <a:xfrm>
            <a:off x="11472863" y="5630863"/>
            <a:ext cx="9993312" cy="584755"/>
          </a:xfrm>
          <a:prstGeom prst="rect">
            <a:avLst/>
          </a:prstGeom>
          <a:solidFill>
            <a:schemeClr val="bg2"/>
          </a:solidFill>
          <a:ln>
            <a:noFill/>
          </a:ln>
        </p:spPr>
        <p:txBody>
          <a:bodyPr lIns="91426" tIns="45710" rIns="91426" bIns="45710">
            <a:spAutoFit/>
          </a:bodyPr>
          <a:lstStyle>
            <a:lvl1pPr>
              <a:defRPr sz="2900">
                <a:solidFill>
                  <a:schemeClr val="tx1"/>
                </a:solidFill>
                <a:latin typeface="Arial Narrow" panose="020B0606020202030204" pitchFamily="34" charset="0"/>
              </a:defRPr>
            </a:lvl1pPr>
            <a:lvl2pPr marL="742950" indent="-285750">
              <a:defRPr sz="2900">
                <a:solidFill>
                  <a:schemeClr val="tx1"/>
                </a:solidFill>
                <a:latin typeface="Arial Narrow" panose="020B0606020202030204" pitchFamily="34" charset="0"/>
              </a:defRPr>
            </a:lvl2pPr>
            <a:lvl3pPr marL="1143000" indent="-228600">
              <a:defRPr sz="2900">
                <a:solidFill>
                  <a:schemeClr val="tx1"/>
                </a:solidFill>
                <a:latin typeface="Arial Narrow" panose="020B0606020202030204" pitchFamily="34" charset="0"/>
              </a:defRPr>
            </a:lvl3pPr>
            <a:lvl4pPr marL="1600200" indent="-228600">
              <a:defRPr sz="2900">
                <a:solidFill>
                  <a:schemeClr val="tx1"/>
                </a:solidFill>
                <a:latin typeface="Arial Narrow" panose="020B0606020202030204" pitchFamily="34" charset="0"/>
              </a:defRPr>
            </a:lvl4pPr>
            <a:lvl5pPr marL="2057400" indent="-22860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spcBef>
                <a:spcPct val="50000"/>
              </a:spcBef>
            </a:pPr>
            <a:r>
              <a:rPr lang="en-US" altLang="en-US" sz="2400" b="1" dirty="0">
                <a:solidFill>
                  <a:schemeClr val="bg1"/>
                </a:solidFill>
              </a:rPr>
              <a:t>        </a:t>
            </a:r>
            <a:r>
              <a:rPr lang="en-US" altLang="en-US" sz="3200" b="1" dirty="0">
                <a:solidFill>
                  <a:schemeClr val="bg1"/>
                </a:solidFill>
              </a:rPr>
              <a:t>DISCUSSION</a:t>
            </a:r>
          </a:p>
        </p:txBody>
      </p:sp>
      <p:pic>
        <p:nvPicPr>
          <p:cNvPr id="5" name="Picture 4" descr="Logo&#10;&#10;Description automatically generated">
            <a:extLst>
              <a:ext uri="{FF2B5EF4-FFF2-40B4-BE49-F238E27FC236}">
                <a16:creationId xmlns:a16="http://schemas.microsoft.com/office/drawing/2014/main" id="{50B570F1-D4E3-32E4-E222-2224FECD1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576" y="2489986"/>
            <a:ext cx="4612424" cy="1237839"/>
          </a:xfrm>
          <a:prstGeom prst="rect">
            <a:avLst/>
          </a:prstGeom>
        </p:spPr>
      </p:pic>
      <p:sp>
        <p:nvSpPr>
          <p:cNvPr id="12" name="TextBox 11">
            <a:extLst>
              <a:ext uri="{FF2B5EF4-FFF2-40B4-BE49-F238E27FC236}">
                <a16:creationId xmlns:a16="http://schemas.microsoft.com/office/drawing/2014/main" id="{16AD20FA-3934-A9DE-752A-FF7AE5F8B270}"/>
              </a:ext>
            </a:extLst>
          </p:cNvPr>
          <p:cNvSpPr txBox="1"/>
          <p:nvPr/>
        </p:nvSpPr>
        <p:spPr>
          <a:xfrm>
            <a:off x="1168158" y="22033717"/>
            <a:ext cx="9085007" cy="1410130"/>
          </a:xfrm>
          <a:prstGeom prst="rect">
            <a:avLst/>
          </a:prstGeom>
          <a:noFill/>
        </p:spPr>
        <p:txBody>
          <a:bodyPr wrap="square" rtlCol="0">
            <a:spAutoFit/>
          </a:bodyPr>
          <a:lstStyle/>
          <a:p>
            <a:pPr marR="0" lvl="0">
              <a:lnSpc>
                <a:spcPct val="115000"/>
              </a:lnSpc>
              <a:spcBef>
                <a:spcPts val="0"/>
              </a:spcBef>
              <a:spcAft>
                <a:spcPts val="0"/>
              </a:spcAft>
            </a:pPr>
            <a:r>
              <a:rPr lang="en-US" sz="2400" dirty="0">
                <a:solidFill>
                  <a:srgbClr val="000000"/>
                </a:solidFill>
                <a:effectLst/>
                <a:latin typeface="Courier New" panose="02070309020205020404" pitchFamily="49" charset="0"/>
                <a:ea typeface="Courier New" panose="02070309020205020404" pitchFamily="49" charset="0"/>
              </a:rPr>
              <a:t> </a:t>
            </a:r>
            <a:endParaRPr lang="en-US" sz="2400" dirty="0">
              <a:solidFill>
                <a:srgbClr val="000000"/>
              </a:solidFill>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u="none" strike="noStrike" dirty="0">
                <a:effectLst/>
                <a:latin typeface="Courier New" panose="02070309020205020404" pitchFamily="49" charset="0"/>
                <a:ea typeface="Courier New" panose="02070309020205020404" pitchFamily="49"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13" name="TextBox 12">
            <a:extLst>
              <a:ext uri="{FF2B5EF4-FFF2-40B4-BE49-F238E27FC236}">
                <a16:creationId xmlns:a16="http://schemas.microsoft.com/office/drawing/2014/main" id="{90815513-A9E9-BB01-8F87-85D8D18A30D7}"/>
              </a:ext>
            </a:extLst>
          </p:cNvPr>
          <p:cNvSpPr txBox="1"/>
          <p:nvPr/>
        </p:nvSpPr>
        <p:spPr>
          <a:xfrm>
            <a:off x="11680699" y="6469095"/>
            <a:ext cx="9291484" cy="23767660"/>
          </a:xfrm>
          <a:prstGeom prst="rect">
            <a:avLst/>
          </a:prstGeom>
          <a:noFill/>
        </p:spPr>
        <p:txBody>
          <a:bodyPr wrap="square" rtlCol="0">
            <a:spAutoFit/>
          </a:bodyPr>
          <a:lstStyle/>
          <a:p>
            <a:pPr marL="0" marR="0">
              <a:lnSpc>
                <a:spcPct val="115000"/>
              </a:lnSpc>
              <a:spcAft>
                <a:spcPts val="800"/>
              </a:spcAft>
              <a:buNone/>
            </a:pPr>
            <a:r>
              <a:rPr lang="en-US" sz="2800" kern="100" dirty="0">
                <a:effectLst/>
                <a:latin typeface="Aptos" panose="020B0004020202020204" pitchFamily="34" charset="0"/>
                <a:ea typeface="DengXian" panose="02010600030101010101" pitchFamily="2" charset="-122"/>
                <a:cs typeface="Arial" panose="020B0604020202020204" pitchFamily="34" charset="0"/>
              </a:rPr>
              <a:t>OMDs </a:t>
            </a:r>
            <a:r>
              <a:rPr lang="en-US" sz="2800" kern="100" dirty="0">
                <a:solidFill>
                  <a:srgbClr val="222222"/>
                </a:solidFill>
                <a:effectLst/>
                <a:latin typeface="Aptos" panose="020B0004020202020204" pitchFamily="34" charset="0"/>
                <a:ea typeface="DengXian" panose="02010600030101010101" pitchFamily="2" charset="-122"/>
                <a:cs typeface="Arial" panose="020B0604020202020204" pitchFamily="34" charset="0"/>
              </a:rPr>
              <a:t>include “dysfunction of the lips, jaw, tongue, and/or oropharynx that interferes with normal growth, development, or function of other oral structures, the consequence of a sequence of events or lack of intervention at critical periods that result in malocclusion and suboptimal facial development” (D’Onofrio, 2019, p.1). Symptoms can be present at birth or manifest over time. For example, a newborn may be diagnosed with abnormalities of structure such as ankyloglossia, dystonia or micrognathia which cause problematic feeding, swallowing or breathing. In contrast, a baby can be born with ideal orofacial structures but by four years of age, present with a dental malocclusion , tongue thrusting and speech challenges secondary to prolonged sucking habits. </a:t>
            </a:r>
          </a:p>
          <a:p>
            <a:pPr marL="0" marR="0">
              <a:lnSpc>
                <a:spcPct val="115000"/>
              </a:lnSpc>
              <a:spcAft>
                <a:spcPts val="800"/>
              </a:spcAft>
              <a:buNone/>
            </a:pP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en-US" sz="2800" kern="100" dirty="0">
                <a:solidFill>
                  <a:srgbClr val="222222"/>
                </a:solidFill>
                <a:effectLst/>
                <a:latin typeface="Aptos" panose="020B0004020202020204" pitchFamily="34" charset="0"/>
                <a:ea typeface="DengXian" panose="02010600030101010101" pitchFamily="2" charset="-122"/>
                <a:cs typeface="Arial" panose="020B0604020202020204" pitchFamily="34" charset="0"/>
              </a:rPr>
              <a:t>When  </a:t>
            </a:r>
            <a:r>
              <a:rPr lang="en-US" sz="2800" kern="100" dirty="0">
                <a:solidFill>
                  <a:srgbClr val="222222"/>
                </a:solidFill>
                <a:latin typeface="Aptos" panose="020B0004020202020204" pitchFamily="34" charset="0"/>
                <a:ea typeface="DengXian" panose="02010600030101010101" pitchFamily="2" charset="-122"/>
                <a:cs typeface="Arial" panose="020B0604020202020204" pitchFamily="34" charset="0"/>
              </a:rPr>
              <a:t>TOTs are </a:t>
            </a:r>
            <a:r>
              <a:rPr lang="en-US" sz="2800" kern="100" dirty="0">
                <a:solidFill>
                  <a:srgbClr val="222222"/>
                </a:solidFill>
                <a:effectLst/>
                <a:latin typeface="Aptos" panose="020B0004020202020204" pitchFamily="34" charset="0"/>
                <a:ea typeface="DengXian" panose="02010600030101010101" pitchFamily="2" charset="-122"/>
                <a:cs typeface="Arial" panose="020B0604020202020204" pitchFamily="34" charset="0"/>
              </a:rPr>
              <a:t> present, signs and symptoms of both structure and function will be evident across the 4 MYODomains™ of airway, feeding/swallowing, structure and speech (Merkel-Walsh, 2024). This includes but is not limited to:</a:t>
            </a:r>
          </a:p>
          <a:p>
            <a:pPr marL="0" marR="0">
              <a:lnSpc>
                <a:spcPct val="115000"/>
              </a:lnSpc>
              <a:spcAft>
                <a:spcPts val="800"/>
              </a:spcAft>
              <a:buNone/>
            </a:pP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buFont typeface="+mj-lt"/>
              <a:buAutoNum type="arabicPeriod"/>
            </a:pPr>
            <a:r>
              <a:rPr lang="en-US" sz="2800" b="1" kern="0" dirty="0">
                <a:effectLst/>
                <a:latin typeface="Aptos" panose="020B0004020202020204" pitchFamily="34" charset="0"/>
                <a:ea typeface="Times New Roman" panose="02020603050405020304" pitchFamily="18" charset="0"/>
                <a:cs typeface="Times New Roman" panose="02020603050405020304" pitchFamily="18" charset="0"/>
              </a:rPr>
              <a:t>Airway</a:t>
            </a:r>
            <a:r>
              <a:rPr lang="en-US" sz="2800" kern="0" dirty="0">
                <a:effectLst/>
                <a:latin typeface="Aptos" panose="020B0004020202020204" pitchFamily="34" charset="0"/>
                <a:ea typeface="Times New Roman" panose="02020603050405020304" pitchFamily="18" charset="0"/>
                <a:cs typeface="Times New Roman" panose="02020603050405020304" pitchFamily="18" charset="0"/>
              </a:rPr>
              <a:t>: The anatomy and function of the lungs, larynx, tongue, nasal passages, and sinuses are essential for breathing, focus, attention, sleep, and maintaining proper oral resting posture. These systems directly affect overall health and well-being.</a:t>
            </a: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buFont typeface="+mj-lt"/>
              <a:buAutoNum type="arabicPeriod"/>
            </a:pPr>
            <a:r>
              <a:rPr lang="en-US" sz="2800" b="1" kern="0" dirty="0">
                <a:effectLst/>
                <a:latin typeface="Aptos" panose="020B0004020202020204" pitchFamily="34" charset="0"/>
                <a:ea typeface="Times New Roman" panose="02020603050405020304" pitchFamily="18" charset="0"/>
                <a:cs typeface="Times New Roman" panose="02020603050405020304" pitchFamily="18" charset="0"/>
              </a:rPr>
              <a:t>Feeding/Swallowing</a:t>
            </a:r>
            <a:r>
              <a:rPr lang="en-US" sz="2800" kern="0" dirty="0">
                <a:effectLst/>
                <a:latin typeface="Aptos" panose="020B0004020202020204" pitchFamily="34" charset="0"/>
                <a:ea typeface="Times New Roman" panose="02020603050405020304" pitchFamily="18" charset="0"/>
                <a:cs typeface="Times New Roman" panose="02020603050405020304" pitchFamily="18" charset="0"/>
              </a:rPr>
              <a:t>: Structural deficits or neuromuscular disorders (e.g., dystonia) can impair the swallowing process at various stages. This may lead to difficulties with food intake, bolus preparation and collection, bolus transfer, swallowing and ultimately digestion and/or food intake.</a:t>
            </a: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buFont typeface="+mj-lt"/>
              <a:buAutoNum type="arabicPeriod"/>
            </a:pPr>
            <a:r>
              <a:rPr lang="en-US" sz="2800" b="1" kern="0" dirty="0">
                <a:effectLst/>
                <a:latin typeface="Aptos" panose="020B0004020202020204" pitchFamily="34" charset="0"/>
                <a:ea typeface="Times New Roman" panose="02020603050405020304" pitchFamily="18" charset="0"/>
                <a:cs typeface="Times New Roman" panose="02020603050405020304" pitchFamily="18" charset="0"/>
              </a:rPr>
              <a:t>Structure</a:t>
            </a:r>
            <a:r>
              <a:rPr lang="en-US" sz="2800" kern="0" dirty="0">
                <a:effectLst/>
                <a:latin typeface="Aptos" panose="020B0004020202020204" pitchFamily="34" charset="0"/>
                <a:ea typeface="Times New Roman" panose="02020603050405020304" pitchFamily="18" charset="0"/>
                <a:cs typeface="Times New Roman" panose="02020603050405020304" pitchFamily="18" charset="0"/>
              </a:rPr>
              <a:t>: The orofacial complex consists of hard and soft tissues, muscles, fascia, and nerves that coordinate to support functional movement. Disruptions in this system, due to congenital anomalies, birth trauma, injury, developmental delays, and/or or harmful oral habits, can result in deficiencies, misalignment, asymmetry, and/or dysfunction od breathing, sleep, eating, swallowing or speaking.</a:t>
            </a: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mj-lt"/>
              <a:buAutoNum type="arabicPeriod"/>
            </a:pPr>
            <a:r>
              <a:rPr lang="en-US" sz="2800" b="1" kern="0" dirty="0">
                <a:effectLst/>
                <a:latin typeface="Aptos" panose="020B0004020202020204" pitchFamily="34" charset="0"/>
                <a:ea typeface="Times New Roman" panose="02020603050405020304" pitchFamily="18" charset="0"/>
                <a:cs typeface="Times New Roman" panose="02020603050405020304" pitchFamily="18" charset="0"/>
              </a:rPr>
              <a:t>Speech</a:t>
            </a:r>
            <a:r>
              <a:rPr lang="en-US" sz="2800" kern="0" dirty="0">
                <a:effectLst/>
                <a:latin typeface="Aptos" panose="020B0004020202020204" pitchFamily="34" charset="0"/>
                <a:ea typeface="Times New Roman" panose="02020603050405020304" pitchFamily="18" charset="0"/>
                <a:cs typeface="Times New Roman" panose="02020603050405020304" pitchFamily="18" charset="0"/>
              </a:rPr>
              <a:t>: Effective speech production relies on the coordination of the brain, nervous system, lungs, larynx, articulators, and resonators. OMDs can contribute to structural speech sound disorders, manifesting as hypo- or hypernasality, vocal strain, reduced phonatory control, lisping, speech sound distortions, and atypical oral placements for speech.</a:t>
            </a: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38" name="TextBox 37">
            <a:extLst>
              <a:ext uri="{FF2B5EF4-FFF2-40B4-BE49-F238E27FC236}">
                <a16:creationId xmlns:a16="http://schemas.microsoft.com/office/drawing/2014/main" id="{5CA95B89-3F88-82FD-5626-6D2AC3991166}"/>
              </a:ext>
            </a:extLst>
          </p:cNvPr>
          <p:cNvSpPr txBox="1"/>
          <p:nvPr/>
        </p:nvSpPr>
        <p:spPr>
          <a:xfrm>
            <a:off x="33192759" y="31488735"/>
            <a:ext cx="8646145" cy="369332"/>
          </a:xfrm>
          <a:prstGeom prst="rect">
            <a:avLst/>
          </a:prstGeom>
          <a:noFill/>
        </p:spPr>
        <p:txBody>
          <a:bodyPr wrap="square" rtlCol="0">
            <a:spAutoFit/>
          </a:bodyPr>
          <a:lstStyle/>
          <a:p>
            <a:r>
              <a:rPr lang="en-US" sz="1800" dirty="0"/>
              <a:t>https://cdn.shopify.com/s/files/1/1545/7007/files/TOTsReferences-July_2025_1.pdf?v=1755533589</a:t>
            </a:r>
          </a:p>
        </p:txBody>
      </p:sp>
      <p:sp>
        <p:nvSpPr>
          <p:cNvPr id="46" name="Text Box 34">
            <a:extLst>
              <a:ext uri="{FF2B5EF4-FFF2-40B4-BE49-F238E27FC236}">
                <a16:creationId xmlns:a16="http://schemas.microsoft.com/office/drawing/2014/main" id="{3AC2B2C2-4CA0-F310-D3E3-5B96B20C4052}"/>
              </a:ext>
            </a:extLst>
          </p:cNvPr>
          <p:cNvSpPr txBox="1">
            <a:spLocks noChangeArrowheads="1"/>
          </p:cNvSpPr>
          <p:nvPr/>
        </p:nvSpPr>
        <p:spPr bwMode="auto">
          <a:xfrm>
            <a:off x="33077151" y="5638800"/>
            <a:ext cx="9983787" cy="615533"/>
          </a:xfrm>
          <a:prstGeom prst="rect">
            <a:avLst/>
          </a:prstGeom>
          <a:solidFill>
            <a:srgbClr val="86CBA4"/>
          </a:solidFill>
          <a:ln>
            <a:noFill/>
          </a:ln>
        </p:spPr>
        <p:txBody>
          <a:bodyPr lIns="91426" tIns="45710" rIns="91426" bIns="45710">
            <a:spAutoFit/>
          </a:bodyPr>
          <a:lstStyle>
            <a:lvl1pPr>
              <a:defRPr sz="2900">
                <a:solidFill>
                  <a:schemeClr val="tx1"/>
                </a:solidFill>
                <a:latin typeface="Arial Narrow" panose="020B0606020202030204" pitchFamily="34" charset="0"/>
              </a:defRPr>
            </a:lvl1pPr>
            <a:lvl2pPr marL="742950" indent="-285750">
              <a:defRPr sz="2900">
                <a:solidFill>
                  <a:schemeClr val="tx1"/>
                </a:solidFill>
                <a:latin typeface="Arial Narrow" panose="020B0606020202030204" pitchFamily="34" charset="0"/>
              </a:defRPr>
            </a:lvl2pPr>
            <a:lvl3pPr marL="1143000" indent="-228600">
              <a:defRPr sz="2900">
                <a:solidFill>
                  <a:schemeClr val="tx1"/>
                </a:solidFill>
                <a:latin typeface="Arial Narrow" panose="020B0606020202030204" pitchFamily="34" charset="0"/>
              </a:defRPr>
            </a:lvl3pPr>
            <a:lvl4pPr marL="1600200" indent="-228600">
              <a:defRPr sz="2900">
                <a:solidFill>
                  <a:schemeClr val="tx1"/>
                </a:solidFill>
                <a:latin typeface="Arial Narrow" panose="020B0606020202030204" pitchFamily="34" charset="0"/>
              </a:defRPr>
            </a:lvl4pPr>
            <a:lvl5pPr marL="2057400" indent="-22860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spcBef>
                <a:spcPct val="50000"/>
              </a:spcBef>
            </a:pPr>
            <a:r>
              <a:rPr lang="en-US" altLang="en-US" sz="3400" b="1" dirty="0">
                <a:solidFill>
                  <a:schemeClr val="bg1"/>
                </a:solidFill>
              </a:rPr>
              <a:t>SPEECH</a:t>
            </a:r>
            <a:endParaRPr lang="en-US" altLang="en-US" sz="4300" b="1" dirty="0">
              <a:solidFill>
                <a:schemeClr val="bg1"/>
              </a:solidFill>
            </a:endParaRPr>
          </a:p>
        </p:txBody>
      </p:sp>
      <p:sp>
        <p:nvSpPr>
          <p:cNvPr id="47" name="TextBox 46">
            <a:extLst>
              <a:ext uri="{FF2B5EF4-FFF2-40B4-BE49-F238E27FC236}">
                <a16:creationId xmlns:a16="http://schemas.microsoft.com/office/drawing/2014/main" id="{407A27D7-A7F3-6018-46B9-22CBE30D5052}"/>
              </a:ext>
            </a:extLst>
          </p:cNvPr>
          <p:cNvSpPr txBox="1"/>
          <p:nvPr/>
        </p:nvSpPr>
        <p:spPr>
          <a:xfrm>
            <a:off x="33192759" y="13192669"/>
            <a:ext cx="9695550" cy="461665"/>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 </a:t>
            </a:r>
          </a:p>
        </p:txBody>
      </p:sp>
      <p:sp>
        <p:nvSpPr>
          <p:cNvPr id="52" name="Text Box 43">
            <a:extLst>
              <a:ext uri="{FF2B5EF4-FFF2-40B4-BE49-F238E27FC236}">
                <a16:creationId xmlns:a16="http://schemas.microsoft.com/office/drawing/2014/main" id="{BE05815F-0B5F-A37A-E6D3-D44B3D65F169}"/>
              </a:ext>
            </a:extLst>
          </p:cNvPr>
          <p:cNvSpPr txBox="1">
            <a:spLocks noChangeArrowheads="1"/>
          </p:cNvSpPr>
          <p:nvPr/>
        </p:nvSpPr>
        <p:spPr bwMode="auto">
          <a:xfrm>
            <a:off x="33053403" y="30874600"/>
            <a:ext cx="9974262" cy="584755"/>
          </a:xfrm>
          <a:prstGeom prst="rect">
            <a:avLst/>
          </a:prstGeom>
          <a:solidFill>
            <a:schemeClr val="bg2"/>
          </a:solidFill>
          <a:ln>
            <a:noFill/>
          </a:ln>
        </p:spPr>
        <p:txBody>
          <a:bodyPr lIns="91426" tIns="45710" rIns="91426" bIns="45710">
            <a:spAutoFit/>
          </a:bodyPr>
          <a:lstStyle>
            <a:lvl1pPr>
              <a:defRPr sz="2900">
                <a:solidFill>
                  <a:schemeClr val="tx1"/>
                </a:solidFill>
                <a:latin typeface="Arial Narrow" panose="020B0606020202030204" pitchFamily="34" charset="0"/>
              </a:defRPr>
            </a:lvl1pPr>
            <a:lvl2pPr marL="742950" indent="-285750">
              <a:defRPr sz="2900">
                <a:solidFill>
                  <a:schemeClr val="tx1"/>
                </a:solidFill>
                <a:latin typeface="Arial Narrow" panose="020B0606020202030204" pitchFamily="34" charset="0"/>
              </a:defRPr>
            </a:lvl2pPr>
            <a:lvl3pPr marL="1143000" indent="-228600">
              <a:defRPr sz="2900">
                <a:solidFill>
                  <a:schemeClr val="tx1"/>
                </a:solidFill>
                <a:latin typeface="Arial Narrow" panose="020B0606020202030204" pitchFamily="34" charset="0"/>
              </a:defRPr>
            </a:lvl3pPr>
            <a:lvl4pPr marL="1600200" indent="-228600">
              <a:defRPr sz="2900">
                <a:solidFill>
                  <a:schemeClr val="tx1"/>
                </a:solidFill>
                <a:latin typeface="Arial Narrow" panose="020B0606020202030204" pitchFamily="34" charset="0"/>
              </a:defRPr>
            </a:lvl4pPr>
            <a:lvl5pPr marL="2057400" indent="-22860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spcBef>
                <a:spcPct val="50000"/>
              </a:spcBef>
            </a:pPr>
            <a:r>
              <a:rPr lang="en-US" altLang="en-US" sz="3200" b="1" dirty="0">
                <a:solidFill>
                  <a:schemeClr val="bg1"/>
                </a:solidFill>
              </a:rPr>
              <a:t>REFERENCES</a:t>
            </a:r>
          </a:p>
        </p:txBody>
      </p:sp>
      <p:sp>
        <p:nvSpPr>
          <p:cNvPr id="53" name="TextBox 52">
            <a:extLst>
              <a:ext uri="{FF2B5EF4-FFF2-40B4-BE49-F238E27FC236}">
                <a16:creationId xmlns:a16="http://schemas.microsoft.com/office/drawing/2014/main" id="{2141F1FB-0A88-E716-4462-CED27B116579}"/>
              </a:ext>
            </a:extLst>
          </p:cNvPr>
          <p:cNvSpPr txBox="1"/>
          <p:nvPr/>
        </p:nvSpPr>
        <p:spPr>
          <a:xfrm>
            <a:off x="33257045" y="19977659"/>
            <a:ext cx="9623997" cy="11445890"/>
          </a:xfrm>
          <a:prstGeom prst="rect">
            <a:avLst/>
          </a:prstGeom>
          <a:noFill/>
        </p:spPr>
        <p:txBody>
          <a:bodyPr wrap="square" rtlCol="0">
            <a:spAutoFit/>
          </a:bodyPr>
          <a:lstStyle/>
          <a:p>
            <a:pPr>
              <a:lnSpc>
                <a:spcPct val="115000"/>
              </a:lnSpc>
              <a:spcBef>
                <a:spcPts val="0"/>
              </a:spcBef>
              <a:spcAft>
                <a:spcPts val="1000"/>
              </a:spcAft>
            </a:pPr>
            <a:r>
              <a:rPr lang="en-US" sz="2800" kern="100" dirty="0">
                <a:effectLst/>
                <a:latin typeface="Aptos" panose="020B0004020202020204" pitchFamily="34" charset="0"/>
                <a:ea typeface="DengXian" panose="02010600030101010101" pitchFamily="2" charset="-122"/>
                <a:cs typeface="Arial" panose="020B0604020202020204" pitchFamily="34" charset="0"/>
              </a:rPr>
              <a:t>In conclusion, TOTs can have impact on all 4 MYODomains™ with mixed levels of evidence. Professionals specializing in orofacial myology should be educated and aware of the interaction of form and function and consider that: </a:t>
            </a:r>
          </a:p>
          <a:p>
            <a:pPr>
              <a:lnSpc>
                <a:spcPct val="115000"/>
              </a:lnSpc>
              <a:spcBef>
                <a:spcPts val="0"/>
              </a:spcBef>
              <a:spcAft>
                <a:spcPts val="1000"/>
              </a:spcAft>
            </a:pPr>
            <a:endParaRPr lang="en-US" sz="2800" kern="100" dirty="0">
              <a:latin typeface="Aptos" panose="020B0004020202020204" pitchFamily="34" charset="0"/>
              <a:ea typeface="DengXian" panose="02010600030101010101" pitchFamily="2" charset="-122"/>
              <a:cs typeface="Arial" panose="020B0604020202020204" pitchFamily="34" charset="0"/>
            </a:endParaRPr>
          </a:p>
          <a:p>
            <a:pPr>
              <a:lnSpc>
                <a:spcPct val="115000"/>
              </a:lnSpc>
              <a:spcBef>
                <a:spcPts val="0"/>
              </a:spcBef>
              <a:spcAft>
                <a:spcPts val="1000"/>
              </a:spcAft>
            </a:pP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Bef>
                <a:spcPts val="0"/>
              </a:spcBef>
              <a:spcAft>
                <a:spcPts val="1000"/>
              </a:spcAft>
            </a:pPr>
            <a:endParaRPr lang="en-US" sz="2800" kern="100" dirty="0">
              <a:latin typeface="Aptos" panose="020B0004020202020204" pitchFamily="34" charset="0"/>
              <a:ea typeface="DengXian" panose="02010600030101010101" pitchFamily="2" charset="-122"/>
              <a:cs typeface="Arial" panose="020B0604020202020204" pitchFamily="34" charset="0"/>
            </a:endParaRPr>
          </a:p>
          <a:p>
            <a:pPr>
              <a:lnSpc>
                <a:spcPct val="115000"/>
              </a:lnSpc>
              <a:spcBef>
                <a:spcPts val="0"/>
              </a:spcBef>
              <a:spcAft>
                <a:spcPts val="1000"/>
              </a:spcAft>
            </a:pP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Bef>
                <a:spcPts val="0"/>
              </a:spcBef>
              <a:spcAft>
                <a:spcPts val="1000"/>
              </a:spcAft>
            </a:pPr>
            <a:endParaRPr lang="en-US" sz="2800" kern="100" dirty="0">
              <a:latin typeface="Aptos" panose="020B0004020202020204" pitchFamily="34" charset="0"/>
              <a:ea typeface="DengXian" panose="02010600030101010101" pitchFamily="2" charset="-122"/>
              <a:cs typeface="Arial" panose="020B0604020202020204" pitchFamily="34" charset="0"/>
            </a:endParaRPr>
          </a:p>
          <a:p>
            <a:pPr>
              <a:lnSpc>
                <a:spcPct val="115000"/>
              </a:lnSpc>
              <a:spcBef>
                <a:spcPts val="0"/>
              </a:spcBef>
              <a:spcAft>
                <a:spcPts val="1000"/>
              </a:spcAft>
            </a:pP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Bef>
                <a:spcPts val="0"/>
              </a:spcBef>
              <a:spcAft>
                <a:spcPts val="1000"/>
              </a:spcAft>
            </a:pPr>
            <a:endParaRPr lang="en-US" sz="2800" kern="100" dirty="0">
              <a:latin typeface="Aptos" panose="020B0004020202020204" pitchFamily="34" charset="0"/>
              <a:ea typeface="DengXian" panose="02010600030101010101" pitchFamily="2" charset="-122"/>
              <a:cs typeface="Arial" panose="020B0604020202020204" pitchFamily="34" charset="0"/>
            </a:endParaRPr>
          </a:p>
          <a:p>
            <a:pPr>
              <a:lnSpc>
                <a:spcPct val="115000"/>
              </a:lnSpc>
              <a:spcBef>
                <a:spcPts val="0"/>
              </a:spcBef>
              <a:spcAft>
                <a:spcPts val="1000"/>
              </a:spcAft>
            </a:pP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Bef>
                <a:spcPts val="0"/>
              </a:spcBef>
              <a:spcAft>
                <a:spcPts val="1000"/>
              </a:spcAft>
            </a:pPr>
            <a:endParaRPr lang="en-US" sz="2800" kern="100" dirty="0">
              <a:latin typeface="Aptos" panose="020B0004020202020204" pitchFamily="34" charset="0"/>
              <a:ea typeface="DengXian" panose="02010600030101010101" pitchFamily="2" charset="-122"/>
              <a:cs typeface="Arial" panose="020B0604020202020204" pitchFamily="34" charset="0"/>
            </a:endParaRPr>
          </a:p>
          <a:p>
            <a:pPr>
              <a:lnSpc>
                <a:spcPct val="115000"/>
              </a:lnSpc>
              <a:spcBef>
                <a:spcPts val="0"/>
              </a:spcBef>
              <a:spcAft>
                <a:spcPts val="1000"/>
              </a:spcAft>
            </a:pP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Bef>
                <a:spcPts val="0"/>
              </a:spcBef>
              <a:spcAft>
                <a:spcPts val="1000"/>
              </a:spcAft>
            </a:pPr>
            <a:r>
              <a:rPr lang="en-US" sz="2800" kern="100" dirty="0">
                <a:latin typeface="Aptos" panose="020B0004020202020204" pitchFamily="34" charset="0"/>
                <a:ea typeface="DengXian" panose="02010600030101010101" pitchFamily="2" charset="-122"/>
                <a:cs typeface="Arial" panose="020B0604020202020204" pitchFamily="34" charset="0"/>
              </a:rPr>
              <a:t>More research is needed in each domain to include calculation of prevalence and correlation between impact of TOTs on other oral structures, feeding beyond the breast and the prevalence of speech sound disorders  of non-tethered versus tethered subjects.</a:t>
            </a: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1000"/>
              </a:spcAft>
            </a:pPr>
            <a:endParaRPr lang="en-US" sz="24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AC644C02-8B9D-6992-A146-A54FE21DB798}"/>
              </a:ext>
            </a:extLst>
          </p:cNvPr>
          <p:cNvSpPr txBox="1"/>
          <p:nvPr/>
        </p:nvSpPr>
        <p:spPr>
          <a:xfrm flipH="1">
            <a:off x="995373" y="6469095"/>
            <a:ext cx="9291484" cy="13336984"/>
          </a:xfrm>
          <a:prstGeom prst="rect">
            <a:avLst/>
          </a:prstGeom>
          <a:noFill/>
        </p:spPr>
        <p:txBody>
          <a:bodyPr wrap="square" rtlCol="0">
            <a:spAutoFit/>
          </a:bodyPr>
          <a:lstStyle/>
          <a:p>
            <a:pPr marL="0" marR="0">
              <a:lnSpc>
                <a:spcPct val="115000"/>
              </a:lnSpc>
              <a:spcAft>
                <a:spcPts val="800"/>
              </a:spcAft>
              <a:buNone/>
            </a:pPr>
            <a:r>
              <a:rPr lang="en-US" sz="2800" kern="100" dirty="0">
                <a:effectLst/>
                <a:latin typeface="Aptos" panose="020B0004020202020204" pitchFamily="34" charset="0"/>
                <a:ea typeface="DengXian" panose="02010600030101010101" pitchFamily="2" charset="-122"/>
                <a:cs typeface="Arial" panose="020B0604020202020204" pitchFamily="34" charset="0"/>
              </a:rPr>
              <a:t>Board Certified Orofacial Myologists® (COMs®) are professionals who receive specialized training in the assessment and remediation of Orofacial Myofunctional Disorder (OMDs) including tethered oral tissue (TOTs).  OMDs are the nexus of structure and function in which atypical movement pattern influence structure, or when structural anomalies impact function Merkel-Walsh, 2020).</a:t>
            </a:r>
          </a:p>
          <a:p>
            <a:pPr marL="0" marR="0">
              <a:lnSpc>
                <a:spcPct val="115000"/>
              </a:lnSpc>
              <a:spcAft>
                <a:spcPts val="800"/>
              </a:spcAft>
              <a:buNone/>
            </a:pPr>
            <a:r>
              <a:rPr lang="en-US" sz="2800" kern="100" dirty="0">
                <a:effectLst/>
                <a:latin typeface="Aptos" panose="020B0004020202020204" pitchFamily="34" charset="0"/>
                <a:ea typeface="DengXian" panose="02010600030101010101" pitchFamily="2" charset="-122"/>
                <a:cs typeface="Arial" panose="020B0604020202020204" pitchFamily="34" charset="0"/>
              </a:rPr>
              <a:t>TOTs are a congenital condition in which the oral frenula are too tight, too thick, too short and/or in an atypical location (Merkel-Walsh &amp; Overland, 2018).  TOTs may impact various areas of function ranging from breastfeeding challenges at birth, to sleep disturbances in adults.</a:t>
            </a:r>
          </a:p>
          <a:p>
            <a:pPr marL="0" marR="0">
              <a:lnSpc>
                <a:spcPct val="115000"/>
              </a:lnSpc>
              <a:spcAft>
                <a:spcPts val="800"/>
              </a:spcAft>
              <a:buNone/>
            </a:pPr>
            <a:r>
              <a:rPr lang="en-US" sz="2800" kern="100" dirty="0">
                <a:effectLst/>
                <a:latin typeface="Aptos" panose="020B0004020202020204" pitchFamily="34" charset="0"/>
                <a:ea typeface="DengXian" panose="02010600030101010101" pitchFamily="2" charset="-122"/>
                <a:cs typeface="Arial" panose="020B0604020202020204" pitchFamily="34" charset="0"/>
              </a:rPr>
              <a:t>The COM® is skilled to assess and support the functional challenges associated with TOTs and will be an important part of a TOTs care team. Since the impact of TOTs can be diverse, there are multiple members of the patient’s care team that address signs and symptoms of the disorder.</a:t>
            </a:r>
          </a:p>
          <a:p>
            <a:pPr marL="0" marR="0">
              <a:lnSpc>
                <a:spcPct val="115000"/>
              </a:lnSpc>
              <a:spcAft>
                <a:spcPts val="800"/>
              </a:spcAft>
            </a:pPr>
            <a:r>
              <a:rPr lang="en-US" sz="2800" kern="100" dirty="0">
                <a:effectLst/>
                <a:latin typeface="Aptos" panose="020B0004020202020204" pitchFamily="34" charset="0"/>
                <a:ea typeface="DengXian" panose="02010600030101010101" pitchFamily="2" charset="-122"/>
                <a:cs typeface="Arial" panose="020B0604020202020204" pitchFamily="34" charset="0"/>
              </a:rPr>
              <a:t>The purpose of this poster is to investigate a spectrum of symptoms that manifest from TOTs across the 4 MYODomains™, the current level of evidence across the three important pillars of clinical data, patient feedback and research. The importance of interprofessional collaboration and roles and responsibilities of licensed /certified professionals will also be explored.</a:t>
            </a:r>
          </a:p>
          <a:p>
            <a:endParaRPr lang="en-US" dirty="0"/>
          </a:p>
        </p:txBody>
      </p:sp>
      <p:sp>
        <p:nvSpPr>
          <p:cNvPr id="9" name="TextBox 8">
            <a:extLst>
              <a:ext uri="{FF2B5EF4-FFF2-40B4-BE49-F238E27FC236}">
                <a16:creationId xmlns:a16="http://schemas.microsoft.com/office/drawing/2014/main" id="{B18F58F0-43D4-32CA-AEB3-9ED92456D9B6}"/>
              </a:ext>
            </a:extLst>
          </p:cNvPr>
          <p:cNvSpPr txBox="1"/>
          <p:nvPr/>
        </p:nvSpPr>
        <p:spPr>
          <a:xfrm>
            <a:off x="895038" y="19834394"/>
            <a:ext cx="9378955" cy="4134593"/>
          </a:xfrm>
          <a:prstGeom prst="rect">
            <a:avLst/>
          </a:prstGeom>
          <a:noFill/>
        </p:spPr>
        <p:txBody>
          <a:bodyPr wrap="square" rtlCol="0">
            <a:spAutoFit/>
          </a:bodyPr>
          <a:lstStyle/>
          <a:p>
            <a:pPr marL="0" marR="0">
              <a:lnSpc>
                <a:spcPct val="115000"/>
              </a:lnSpc>
              <a:spcAft>
                <a:spcPts val="800"/>
              </a:spcAft>
              <a:buNone/>
            </a:pPr>
            <a:r>
              <a:rPr lang="en-US" sz="2800" kern="100" dirty="0">
                <a:solidFill>
                  <a:srgbClr val="222222"/>
                </a:solidFill>
                <a:effectLst/>
                <a:latin typeface="Aptos" panose="020B0004020202020204" pitchFamily="34" charset="0"/>
                <a:ea typeface="DengXian" panose="02010600030101010101" pitchFamily="2" charset="-122"/>
                <a:cs typeface="Arial" panose="020B0604020202020204" pitchFamily="34" charset="0"/>
              </a:rPr>
              <a:t>Learner Objectives:</a:t>
            </a: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buClr>
                <a:srgbClr val="222222"/>
              </a:buClr>
              <a:buFont typeface="+mj-lt"/>
              <a:buAutoNum type="arabicPeriod"/>
            </a:pPr>
            <a:r>
              <a:rPr lang="en-US" sz="2800" kern="100" dirty="0">
                <a:effectLst/>
                <a:latin typeface="Aptos" panose="020B0004020202020204" pitchFamily="34" charset="0"/>
                <a:ea typeface="DengXian" panose="02010600030101010101" pitchFamily="2" charset="-122"/>
                <a:cs typeface="Arial" panose="020B0604020202020204" pitchFamily="34" charset="0"/>
              </a:rPr>
              <a:t>Professionals will state how TOTs may impact the airway and sleep. </a:t>
            </a:r>
          </a:p>
          <a:p>
            <a:pPr marL="342900" marR="0" lvl="0" indent="-342900">
              <a:lnSpc>
                <a:spcPct val="115000"/>
              </a:lnSpc>
              <a:buClr>
                <a:srgbClr val="222222"/>
              </a:buClr>
              <a:buFont typeface="+mj-lt"/>
              <a:buAutoNum type="arabicPeriod"/>
            </a:pPr>
            <a:r>
              <a:rPr lang="en-US" sz="2800" kern="100" dirty="0">
                <a:effectLst/>
                <a:latin typeface="Aptos" panose="020B0004020202020204" pitchFamily="34" charset="0"/>
                <a:ea typeface="DengXian" panose="02010600030101010101" pitchFamily="2" charset="-122"/>
                <a:cs typeface="Arial" panose="020B0604020202020204" pitchFamily="34" charset="0"/>
              </a:rPr>
              <a:t>Professionals will define how ankyloglossia may impact speech. </a:t>
            </a:r>
          </a:p>
          <a:p>
            <a:pPr marL="342900" marR="0" lvl="0" indent="-342900">
              <a:lnSpc>
                <a:spcPct val="115000"/>
              </a:lnSpc>
              <a:buClr>
                <a:srgbClr val="222222"/>
              </a:buClr>
              <a:buFont typeface="+mj-lt"/>
              <a:buAutoNum type="arabicPeriod"/>
            </a:pPr>
            <a:r>
              <a:rPr lang="en-US" sz="2800" kern="100" dirty="0">
                <a:effectLst/>
                <a:latin typeface="Aptos" panose="020B0004020202020204" pitchFamily="34" charset="0"/>
                <a:ea typeface="DengXian" panose="02010600030101010101" pitchFamily="2" charset="-122"/>
                <a:cs typeface="Arial" panose="020B0604020202020204" pitchFamily="34" charset="0"/>
              </a:rPr>
              <a:t>Professionals will list 2 structural implications of TOTs. </a:t>
            </a:r>
          </a:p>
          <a:p>
            <a:pPr marL="342900" marR="0" lvl="0" indent="-342900">
              <a:lnSpc>
                <a:spcPct val="115000"/>
              </a:lnSpc>
              <a:spcAft>
                <a:spcPts val="800"/>
              </a:spcAft>
              <a:buClr>
                <a:srgbClr val="222222"/>
              </a:buClr>
              <a:buFont typeface="+mj-lt"/>
              <a:buAutoNum type="arabicPeriod"/>
            </a:pPr>
            <a:r>
              <a:rPr lang="en-US" sz="2800" kern="100" dirty="0">
                <a:effectLst/>
                <a:latin typeface="Aptos" panose="020B0004020202020204" pitchFamily="34" charset="0"/>
                <a:ea typeface="DengXian" panose="02010600030101010101" pitchFamily="2" charset="-122"/>
                <a:cs typeface="Arial" panose="020B0604020202020204" pitchFamily="34" charset="0"/>
              </a:rPr>
              <a:t>Professionals will list 2 feeding complications (beyond breastfeeding) that are correlated with TOTs. </a:t>
            </a:r>
          </a:p>
        </p:txBody>
      </p:sp>
      <p:sp>
        <p:nvSpPr>
          <p:cNvPr id="10" name="Text Box 11">
            <a:extLst>
              <a:ext uri="{FF2B5EF4-FFF2-40B4-BE49-F238E27FC236}">
                <a16:creationId xmlns:a16="http://schemas.microsoft.com/office/drawing/2014/main" id="{505BE837-F3CD-CD64-308A-293B5EB2BBD9}"/>
              </a:ext>
            </a:extLst>
          </p:cNvPr>
          <p:cNvSpPr txBox="1">
            <a:spLocks noChangeArrowheads="1"/>
          </p:cNvSpPr>
          <p:nvPr/>
        </p:nvSpPr>
        <p:spPr bwMode="auto">
          <a:xfrm>
            <a:off x="684212" y="24799478"/>
            <a:ext cx="9983788" cy="584755"/>
          </a:xfrm>
          <a:prstGeom prst="rect">
            <a:avLst/>
          </a:prstGeom>
          <a:solidFill>
            <a:schemeClr val="bg2"/>
          </a:solidFill>
          <a:ln>
            <a:noFill/>
          </a:ln>
        </p:spPr>
        <p:txBody>
          <a:bodyPr lIns="91426" tIns="45710" rIns="91426" bIns="45710">
            <a:spAutoFit/>
          </a:bodyPr>
          <a:lstStyle>
            <a:lvl1pPr>
              <a:defRPr sz="2900">
                <a:solidFill>
                  <a:schemeClr val="tx1"/>
                </a:solidFill>
                <a:latin typeface="Arial Narrow" panose="020B0606020202030204" pitchFamily="34" charset="0"/>
              </a:defRPr>
            </a:lvl1pPr>
            <a:lvl2pPr marL="742950" indent="-285750">
              <a:defRPr sz="2900">
                <a:solidFill>
                  <a:schemeClr val="tx1"/>
                </a:solidFill>
                <a:latin typeface="Arial Narrow" panose="020B0606020202030204" pitchFamily="34" charset="0"/>
              </a:defRPr>
            </a:lvl2pPr>
            <a:lvl3pPr marL="1143000" indent="-228600">
              <a:defRPr sz="2900">
                <a:solidFill>
                  <a:schemeClr val="tx1"/>
                </a:solidFill>
                <a:latin typeface="Arial Narrow" panose="020B0606020202030204" pitchFamily="34" charset="0"/>
              </a:defRPr>
            </a:lvl3pPr>
            <a:lvl4pPr marL="1600200" indent="-228600">
              <a:defRPr sz="2900">
                <a:solidFill>
                  <a:schemeClr val="tx1"/>
                </a:solidFill>
                <a:latin typeface="Arial Narrow" panose="020B0606020202030204" pitchFamily="34" charset="0"/>
              </a:defRPr>
            </a:lvl4pPr>
            <a:lvl5pPr marL="2057400" indent="-22860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spcBef>
                <a:spcPct val="50000"/>
              </a:spcBef>
            </a:pPr>
            <a:r>
              <a:rPr lang="en-US" altLang="en-US" dirty="0"/>
              <a:t>       </a:t>
            </a:r>
            <a:r>
              <a:rPr lang="en-US" altLang="en-US" sz="3200" b="1" dirty="0">
                <a:solidFill>
                  <a:schemeClr val="bg1"/>
                </a:solidFill>
              </a:rPr>
              <a:t>THE 4 MYODOMAINS™️</a:t>
            </a:r>
            <a:endParaRPr lang="en-US" altLang="en-US" sz="3400" b="1" dirty="0">
              <a:solidFill>
                <a:schemeClr val="bg1"/>
              </a:solidFill>
            </a:endParaRPr>
          </a:p>
        </p:txBody>
      </p:sp>
      <p:pic>
        <p:nvPicPr>
          <p:cNvPr id="14" name="Picture 13" descr="A group of colorful rectangular labels&#10;&#10;AI-generated content may be incorrect.">
            <a:extLst>
              <a:ext uri="{FF2B5EF4-FFF2-40B4-BE49-F238E27FC236}">
                <a16:creationId xmlns:a16="http://schemas.microsoft.com/office/drawing/2014/main" id="{704404CB-A6B2-9B70-1BC7-F1C55FBB4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373" y="26168310"/>
            <a:ext cx="9163251" cy="5881816"/>
          </a:xfrm>
          <a:prstGeom prst="rect">
            <a:avLst/>
          </a:prstGeom>
        </p:spPr>
      </p:pic>
      <p:sp>
        <p:nvSpPr>
          <p:cNvPr id="17" name="Text Box 34">
            <a:extLst>
              <a:ext uri="{FF2B5EF4-FFF2-40B4-BE49-F238E27FC236}">
                <a16:creationId xmlns:a16="http://schemas.microsoft.com/office/drawing/2014/main" id="{49C6AC36-CFE8-6438-D1CB-5889DB4E6A8A}"/>
              </a:ext>
            </a:extLst>
          </p:cNvPr>
          <p:cNvSpPr txBox="1">
            <a:spLocks noChangeArrowheads="1"/>
          </p:cNvSpPr>
          <p:nvPr/>
        </p:nvSpPr>
        <p:spPr bwMode="auto">
          <a:xfrm>
            <a:off x="22271037" y="5638800"/>
            <a:ext cx="9983787" cy="584755"/>
          </a:xfrm>
          <a:prstGeom prst="rect">
            <a:avLst/>
          </a:prstGeom>
          <a:solidFill>
            <a:srgbClr val="FFD677"/>
          </a:solidFill>
          <a:ln>
            <a:solidFill>
              <a:schemeClr val="tx1"/>
            </a:solidFill>
          </a:ln>
        </p:spPr>
        <p:txBody>
          <a:bodyPr lIns="91426" tIns="45710" rIns="91426" bIns="45710">
            <a:spAutoFit/>
          </a:bodyPr>
          <a:lstStyle>
            <a:lvl1pPr>
              <a:defRPr sz="2900">
                <a:solidFill>
                  <a:schemeClr val="tx1"/>
                </a:solidFill>
                <a:latin typeface="Arial Narrow" panose="020B0606020202030204" pitchFamily="34" charset="0"/>
              </a:defRPr>
            </a:lvl1pPr>
            <a:lvl2pPr marL="742950" indent="-285750">
              <a:defRPr sz="2900">
                <a:solidFill>
                  <a:schemeClr val="tx1"/>
                </a:solidFill>
                <a:latin typeface="Arial Narrow" panose="020B0606020202030204" pitchFamily="34" charset="0"/>
              </a:defRPr>
            </a:lvl2pPr>
            <a:lvl3pPr marL="1143000" indent="-228600">
              <a:defRPr sz="2900">
                <a:solidFill>
                  <a:schemeClr val="tx1"/>
                </a:solidFill>
                <a:latin typeface="Arial Narrow" panose="020B0606020202030204" pitchFamily="34" charset="0"/>
              </a:defRPr>
            </a:lvl3pPr>
            <a:lvl4pPr marL="1600200" indent="-228600">
              <a:defRPr sz="2900">
                <a:solidFill>
                  <a:schemeClr val="tx1"/>
                </a:solidFill>
                <a:latin typeface="Arial Narrow" panose="020B0606020202030204" pitchFamily="34" charset="0"/>
              </a:defRPr>
            </a:lvl4pPr>
            <a:lvl5pPr marL="2057400" indent="-22860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spcBef>
                <a:spcPct val="50000"/>
              </a:spcBef>
            </a:pPr>
            <a:r>
              <a:rPr lang="en-US" altLang="en-US" sz="3200" b="1" dirty="0">
                <a:solidFill>
                  <a:schemeClr val="bg1"/>
                </a:solidFill>
              </a:rPr>
              <a:t>AIRWAY</a:t>
            </a:r>
          </a:p>
        </p:txBody>
      </p:sp>
      <p:sp>
        <p:nvSpPr>
          <p:cNvPr id="18" name="TextBox 17">
            <a:extLst>
              <a:ext uri="{FF2B5EF4-FFF2-40B4-BE49-F238E27FC236}">
                <a16:creationId xmlns:a16="http://schemas.microsoft.com/office/drawing/2014/main" id="{66DA2C21-6069-252E-EABD-CF8DACC44934}"/>
              </a:ext>
            </a:extLst>
          </p:cNvPr>
          <p:cNvSpPr txBox="1"/>
          <p:nvPr/>
        </p:nvSpPr>
        <p:spPr>
          <a:xfrm>
            <a:off x="22486740" y="6336175"/>
            <a:ext cx="9291483" cy="13016577"/>
          </a:xfrm>
          <a:prstGeom prst="rect">
            <a:avLst/>
          </a:prstGeom>
          <a:noFill/>
        </p:spPr>
        <p:txBody>
          <a:bodyPr wrap="square" rtlCol="0">
            <a:spAutoFit/>
          </a:bodyPr>
          <a:lstStyle/>
          <a:p>
            <a:pPr marL="0" marR="0">
              <a:lnSpc>
                <a:spcPct val="115000"/>
              </a:lnSpc>
              <a:spcAft>
                <a:spcPts val="800"/>
              </a:spcAft>
              <a:buNone/>
            </a:pPr>
            <a:r>
              <a:rPr lang="en-US" sz="2800" kern="0" dirty="0">
                <a:effectLst/>
                <a:latin typeface="Aptos" panose="020B0004020202020204" pitchFamily="34" charset="0"/>
                <a:ea typeface="Times New Roman" panose="02020603050405020304" pitchFamily="18" charset="0"/>
                <a:cs typeface="Times New Roman" panose="02020603050405020304" pitchFamily="18" charset="0"/>
              </a:rPr>
              <a:t>The tongue plays a vital role in respiration. Tethered oral tissues (TOTs) can negatively impact the airway by altering tongue posture, specifically when the tongue fails to rest against the hard palate. This atypical positioning can disrupt normal breathing patterns and contribute to sleep-disordered breathing. Genioglossus muscle dysfunction is frequently observed in individuals with tongue-tie as well as in those with sleep apnea (Azagra-Calero et al., 2012; Oh et al., 2021). A short lingual frenulum has been identified as a risk factor for sleep-disordered breathing (Villa et al., 2019; Bussi et al., 2022), and studies show that lingual laser frenectomy may improve obstructive sleep apnea syndrome (OSAS) in pediatric patients (Fioravanti, 2021).</a:t>
            </a: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en-US" sz="2800" kern="0" dirty="0">
                <a:effectLst/>
                <a:latin typeface="Aptos" panose="020B0004020202020204" pitchFamily="34" charset="0"/>
                <a:ea typeface="Times New Roman" panose="02020603050405020304" pitchFamily="18" charset="0"/>
                <a:cs typeface="Times New Roman" panose="02020603050405020304" pitchFamily="18" charset="0"/>
              </a:rPr>
              <a:t>When TOTs and airway concerns are present, the interdisciplinary clinical team should prioritize interventions targeting oral resting posture (e.g., orofacial myofunctional therapy), optimizing tongue space (e.g., palatal expansion), improving sleep quality (e.g., OMT, CPAP), and eliminating noxious oral habits (e.g., oral motor therapy/OMT). Otolaryngologists, airway-focused dental professionals, and sleep specialists play essential roles in these cases, working in collaboration with licensed myofunctional therapy providers.</a:t>
            </a: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en-US" sz="1800" kern="100" dirty="0">
                <a:solidFill>
                  <a:srgbClr val="222222"/>
                </a:solidFill>
                <a:effectLst/>
                <a:latin typeface="Aptos" panose="020B0004020202020204" pitchFamily="34" charset="0"/>
                <a:ea typeface="DengXian" panose="02010600030101010101" pitchFamily="2" charset="-122"/>
                <a:cs typeface="Arial" panose="020B0604020202020204" pitchFamily="34" charset="0"/>
              </a:rPr>
              <a:t> </a:t>
            </a:r>
            <a:r>
              <a:rPr lang="en-US" altLang="en-US" sz="2800" b="1" dirty="0">
                <a:solidFill>
                  <a:schemeClr val="bg1"/>
                </a:solidFill>
              </a:rPr>
              <a:t> </a:t>
            </a:r>
          </a:p>
          <a:p>
            <a:pPr marL="0" marR="0">
              <a:lnSpc>
                <a:spcPct val="115000"/>
              </a:lnSpc>
              <a:spcAft>
                <a:spcPts val="800"/>
              </a:spcAft>
            </a:pP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19" name="Text Box 34">
            <a:extLst>
              <a:ext uri="{FF2B5EF4-FFF2-40B4-BE49-F238E27FC236}">
                <a16:creationId xmlns:a16="http://schemas.microsoft.com/office/drawing/2014/main" id="{E45DF483-FBE0-5D25-F1D7-7EA4F74F9CF0}"/>
              </a:ext>
            </a:extLst>
          </p:cNvPr>
          <p:cNvSpPr txBox="1">
            <a:spLocks noChangeArrowheads="1"/>
          </p:cNvSpPr>
          <p:nvPr/>
        </p:nvSpPr>
        <p:spPr bwMode="auto">
          <a:xfrm>
            <a:off x="22271037" y="17886622"/>
            <a:ext cx="9983787" cy="584755"/>
          </a:xfrm>
          <a:prstGeom prst="rect">
            <a:avLst/>
          </a:prstGeom>
          <a:solidFill>
            <a:srgbClr val="6361AA"/>
          </a:solidFill>
          <a:ln>
            <a:noFill/>
          </a:ln>
        </p:spPr>
        <p:txBody>
          <a:bodyPr lIns="91426" tIns="45710" rIns="91426" bIns="45710">
            <a:spAutoFit/>
          </a:bodyPr>
          <a:lstStyle>
            <a:lvl1pPr>
              <a:defRPr sz="2900">
                <a:solidFill>
                  <a:schemeClr val="tx1"/>
                </a:solidFill>
                <a:latin typeface="Arial Narrow" panose="020B0606020202030204" pitchFamily="34" charset="0"/>
              </a:defRPr>
            </a:lvl1pPr>
            <a:lvl2pPr marL="742950" indent="-285750">
              <a:defRPr sz="2900">
                <a:solidFill>
                  <a:schemeClr val="tx1"/>
                </a:solidFill>
                <a:latin typeface="Arial Narrow" panose="020B0606020202030204" pitchFamily="34" charset="0"/>
              </a:defRPr>
            </a:lvl2pPr>
            <a:lvl3pPr marL="1143000" indent="-228600">
              <a:defRPr sz="2900">
                <a:solidFill>
                  <a:schemeClr val="tx1"/>
                </a:solidFill>
                <a:latin typeface="Arial Narrow" panose="020B0606020202030204" pitchFamily="34" charset="0"/>
              </a:defRPr>
            </a:lvl3pPr>
            <a:lvl4pPr marL="1600200" indent="-228600">
              <a:defRPr sz="2900">
                <a:solidFill>
                  <a:schemeClr val="tx1"/>
                </a:solidFill>
                <a:latin typeface="Arial Narrow" panose="020B0606020202030204" pitchFamily="34" charset="0"/>
              </a:defRPr>
            </a:lvl4pPr>
            <a:lvl5pPr marL="2057400" indent="-22860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spcBef>
                <a:spcPct val="50000"/>
              </a:spcBef>
            </a:pPr>
            <a:r>
              <a:rPr lang="en-US" altLang="en-US" sz="3200" b="1" dirty="0">
                <a:solidFill>
                  <a:schemeClr val="bg1"/>
                </a:solidFill>
              </a:rPr>
              <a:t>FEEDING/SWALLOWING</a:t>
            </a:r>
          </a:p>
        </p:txBody>
      </p:sp>
      <p:sp>
        <p:nvSpPr>
          <p:cNvPr id="20" name="TextBox 19">
            <a:extLst>
              <a:ext uri="{FF2B5EF4-FFF2-40B4-BE49-F238E27FC236}">
                <a16:creationId xmlns:a16="http://schemas.microsoft.com/office/drawing/2014/main" id="{EC695C6C-037E-F8C3-D6CA-1B866D5FCA24}"/>
              </a:ext>
            </a:extLst>
          </p:cNvPr>
          <p:cNvSpPr txBox="1"/>
          <p:nvPr/>
        </p:nvSpPr>
        <p:spPr>
          <a:xfrm>
            <a:off x="22415155" y="18748706"/>
            <a:ext cx="9695550" cy="6014082"/>
          </a:xfrm>
          <a:prstGeom prst="rect">
            <a:avLst/>
          </a:prstGeom>
          <a:noFill/>
        </p:spPr>
        <p:txBody>
          <a:bodyPr wrap="square" rtlCol="0">
            <a:spAutoFit/>
          </a:bodyPr>
          <a:lstStyle/>
          <a:p>
            <a:pPr marL="0" marR="0">
              <a:lnSpc>
                <a:spcPct val="115000"/>
              </a:lnSpc>
              <a:spcAft>
                <a:spcPts val="800"/>
              </a:spcAft>
            </a:pPr>
            <a:r>
              <a:rPr lang="en-US" sz="2800" kern="100" dirty="0">
                <a:effectLst/>
                <a:latin typeface="Aptos" panose="020B0004020202020204" pitchFamily="34" charset="0"/>
                <a:ea typeface="DengXian" panose="02010600030101010101" pitchFamily="2" charset="-122"/>
                <a:cs typeface="Arial" panose="020B0604020202020204" pitchFamily="34" charset="0"/>
              </a:rPr>
              <a:t>Observable complications secondary to TOTs include (but are not limited to) poor milk transfer, GERD, picky eating, inefficient mastication, delayed oral transit time, and tongue thrusting, which is supported by both clinical data and emerging literature. While the most robust body of evidence relates to the breastfeeding dyad (Cordray et al., 2023a; Hill, 2023), recent research is beginning to explore the broader feeding implications of TOTs beyond infancy and breastfeeding (Baxter et al., 2020; Cordray et al., 2023b). IBCLCs, speech/physical/occupational therapists, nutritionists and gastroenterologists are critical to the feeding/swallowing team.</a:t>
            </a:r>
          </a:p>
        </p:txBody>
      </p:sp>
      <p:sp>
        <p:nvSpPr>
          <p:cNvPr id="21" name="Text Box 34">
            <a:extLst>
              <a:ext uri="{FF2B5EF4-FFF2-40B4-BE49-F238E27FC236}">
                <a16:creationId xmlns:a16="http://schemas.microsoft.com/office/drawing/2014/main" id="{51F07509-337B-9731-A823-6E3618E53F03}"/>
              </a:ext>
            </a:extLst>
          </p:cNvPr>
          <p:cNvSpPr txBox="1">
            <a:spLocks noChangeArrowheads="1"/>
          </p:cNvSpPr>
          <p:nvPr/>
        </p:nvSpPr>
        <p:spPr bwMode="auto">
          <a:xfrm>
            <a:off x="22271036" y="24836470"/>
            <a:ext cx="9983787" cy="584755"/>
          </a:xfrm>
          <a:prstGeom prst="rect">
            <a:avLst/>
          </a:prstGeom>
          <a:solidFill>
            <a:srgbClr val="ED3877"/>
          </a:solidFill>
          <a:ln>
            <a:noFill/>
          </a:ln>
        </p:spPr>
        <p:txBody>
          <a:bodyPr lIns="91426" tIns="45710" rIns="91426" bIns="45710">
            <a:spAutoFit/>
          </a:bodyPr>
          <a:lstStyle>
            <a:lvl1pPr>
              <a:defRPr sz="2900">
                <a:solidFill>
                  <a:schemeClr val="tx1"/>
                </a:solidFill>
                <a:latin typeface="Arial Narrow" panose="020B0606020202030204" pitchFamily="34" charset="0"/>
              </a:defRPr>
            </a:lvl1pPr>
            <a:lvl2pPr marL="742950" indent="-285750">
              <a:defRPr sz="2900">
                <a:solidFill>
                  <a:schemeClr val="tx1"/>
                </a:solidFill>
                <a:latin typeface="Arial Narrow" panose="020B0606020202030204" pitchFamily="34" charset="0"/>
              </a:defRPr>
            </a:lvl2pPr>
            <a:lvl3pPr marL="1143000" indent="-228600">
              <a:defRPr sz="2900">
                <a:solidFill>
                  <a:schemeClr val="tx1"/>
                </a:solidFill>
                <a:latin typeface="Arial Narrow" panose="020B0606020202030204" pitchFamily="34" charset="0"/>
              </a:defRPr>
            </a:lvl3pPr>
            <a:lvl4pPr marL="1600200" indent="-228600">
              <a:defRPr sz="2900">
                <a:solidFill>
                  <a:schemeClr val="tx1"/>
                </a:solidFill>
                <a:latin typeface="Arial Narrow" panose="020B0606020202030204" pitchFamily="34" charset="0"/>
              </a:defRPr>
            </a:lvl4pPr>
            <a:lvl5pPr marL="2057400" indent="-22860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spcBef>
                <a:spcPct val="50000"/>
              </a:spcBef>
            </a:pPr>
            <a:r>
              <a:rPr lang="en-US" altLang="en-US" sz="3200" b="1" dirty="0">
                <a:solidFill>
                  <a:schemeClr val="bg1"/>
                </a:solidFill>
              </a:rPr>
              <a:t>STRUCTURE</a:t>
            </a:r>
          </a:p>
        </p:txBody>
      </p:sp>
      <p:sp>
        <p:nvSpPr>
          <p:cNvPr id="22" name="TextBox 21">
            <a:extLst>
              <a:ext uri="{FF2B5EF4-FFF2-40B4-BE49-F238E27FC236}">
                <a16:creationId xmlns:a16="http://schemas.microsoft.com/office/drawing/2014/main" id="{0E3E56E6-EA38-5C25-1C00-9E4F9AD7C88C}"/>
              </a:ext>
            </a:extLst>
          </p:cNvPr>
          <p:cNvSpPr txBox="1"/>
          <p:nvPr/>
        </p:nvSpPr>
        <p:spPr>
          <a:xfrm>
            <a:off x="22486740" y="25655133"/>
            <a:ext cx="9557262" cy="7432804"/>
          </a:xfrm>
          <a:prstGeom prst="rect">
            <a:avLst/>
          </a:prstGeom>
          <a:noFill/>
        </p:spPr>
        <p:txBody>
          <a:bodyPr wrap="square" rtlCol="0">
            <a:spAutoFit/>
          </a:bodyPr>
          <a:lstStyle/>
          <a:p>
            <a:r>
              <a:rPr lang="en-US" sz="2800" kern="100" dirty="0">
                <a:effectLst/>
                <a:latin typeface="Aptos" panose="020B0004020202020204" pitchFamily="34" charset="0"/>
                <a:ea typeface="DengXian" panose="02010600030101010101" pitchFamily="2" charset="-122"/>
                <a:cs typeface="Arial" panose="020B0604020202020204" pitchFamily="34" charset="0"/>
              </a:rPr>
              <a:t>Since the tongue plays a critical role in shaping the palate in utero, ankyloglossia is often associated with a high, narrow palatal vault. Tongue-tie has also been implicated in various forms of malocclusion (Dydyk et al., 2023, D’Onofrio, 2019). Kotarska et al. (2024) identified ankyloglossia as a potential contributing factor to maxillary constriction, Class III malocclusion, and mandibular incisor crowding; however, a recent systematic review and meta-analysis by Póvoa-Santos et al. (2024) found no statistically significant correlation  despite clinical reports of occlusal abnormalities in patients with tongue-tie. Additional structural anomalies include midline diastema in cases of maxillary labial frenulum restriction and periodontal concerns with labial or buccal TOTs (Merkel-Walsh &amp; Overland, 2018; Baxter et al., 2024). Orthodontists will be a critical part of the OMD team.</a:t>
            </a:r>
          </a:p>
          <a:p>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a:p>
            <a:endParaRPr lang="en-US" dirty="0"/>
          </a:p>
        </p:txBody>
      </p:sp>
      <p:sp>
        <p:nvSpPr>
          <p:cNvPr id="13328" name="TextBox 13327">
            <a:extLst>
              <a:ext uri="{FF2B5EF4-FFF2-40B4-BE49-F238E27FC236}">
                <a16:creationId xmlns:a16="http://schemas.microsoft.com/office/drawing/2014/main" id="{60973B32-C242-BF8B-592E-2FA779410E66}"/>
              </a:ext>
            </a:extLst>
          </p:cNvPr>
          <p:cNvSpPr txBox="1"/>
          <p:nvPr/>
        </p:nvSpPr>
        <p:spPr>
          <a:xfrm>
            <a:off x="33404175" y="6469095"/>
            <a:ext cx="9086850" cy="12951366"/>
          </a:xfrm>
          <a:prstGeom prst="rect">
            <a:avLst/>
          </a:prstGeom>
          <a:noFill/>
        </p:spPr>
        <p:txBody>
          <a:bodyPr wrap="square" rtlCol="0">
            <a:spAutoFit/>
          </a:bodyPr>
          <a:lstStyle/>
          <a:p>
            <a:pPr marL="0" marR="0">
              <a:lnSpc>
                <a:spcPct val="115000"/>
              </a:lnSpc>
              <a:spcAft>
                <a:spcPts val="800"/>
              </a:spcAft>
            </a:pPr>
            <a:r>
              <a:rPr lang="en-US" sz="2800" kern="0" dirty="0">
                <a:effectLst/>
                <a:latin typeface="Aptos" panose="020B0004020202020204" pitchFamily="34" charset="0"/>
                <a:ea typeface="Times New Roman" panose="02020603050405020304" pitchFamily="18" charset="0"/>
                <a:cs typeface="Arial" panose="020B0604020202020204" pitchFamily="34" charset="0"/>
              </a:rPr>
              <a:t>Perhaps the most debated aspect of TOTs is their impact on speech, despite SLPs noting via clinical data and patients reporting faster progress in speech therapy when the condition is treated with frenectomy and oral motor/myofunctional therapy. While some studies show a notable correlation, others find limited statistical support. Marchesan (2004) reported that among subjects with altered lingual frenula, 48.81% of those with posterior ties had difficulty with /r/, /s/, and /z/; 57% of those with short frenula presented with speech issues; and 47.2% with anterior restrictions were similarly affected. Meaux et al. (2016) documented significant post-treatment improvements, including a reduction in fronting from 90% to 10% in one subject, and the elimination of fronting and stopping in another (40% to 0%). Assaf et al. (2021) found that tongue mobility and speech articulation significantly improved following frenuloplasty in children with ankyloglossia. Likewise, Messner &amp; Lalakea (2022) and Ito et al. (2015) reported early improvements in substitution and omission errors following tongue-tie release. In contrast, Salt et al. (2020) found no statistically significant correlation between TOTs and speech disorders; however, they noted that 19% of children who underwent tongue-tie treatment had previously seen a speech-language pathologist due to persistent issues with alveolar and palato-alveolar phonemes (/l/, /s/, /r/, /ʃ/, /z/).</a:t>
            </a:r>
            <a:endParaRPr lang="en-US" sz="2800" kern="100" dirty="0">
              <a:effectLst/>
              <a:latin typeface="Aptos" panose="020B0004020202020204" pitchFamily="34" charset="0"/>
              <a:ea typeface="DengXian" panose="02010600030101010101" pitchFamily="2" charset="-122"/>
              <a:cs typeface="Arial" panose="020B0604020202020204" pitchFamily="34" charset="0"/>
            </a:endParaRPr>
          </a:p>
        </p:txBody>
      </p:sp>
      <p:pic>
        <p:nvPicPr>
          <p:cNvPr id="13330" name="Picture 13329" descr="A colorful rectangular boxes with text&#10;&#10;AI-generated content may be incorrect.">
            <a:extLst>
              <a:ext uri="{FF2B5EF4-FFF2-40B4-BE49-F238E27FC236}">
                <a16:creationId xmlns:a16="http://schemas.microsoft.com/office/drawing/2014/main" id="{D6723254-3C25-1A61-5CAA-F9CD8150C5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92263" y="22180273"/>
            <a:ext cx="8910674" cy="5719689"/>
          </a:xfrm>
          <a:prstGeom prst="rect">
            <a:avLst/>
          </a:prstGeom>
        </p:spPr>
      </p:pic>
      <p:pic>
        <p:nvPicPr>
          <p:cNvPr id="3" name="Picture 2" descr="A yellow circle with black text&#10;&#10;AI-generated content may be incorrect.">
            <a:extLst>
              <a:ext uri="{FF2B5EF4-FFF2-40B4-BE49-F238E27FC236}">
                <a16:creationId xmlns:a16="http://schemas.microsoft.com/office/drawing/2014/main" id="{003F2E85-1544-5708-BD13-87CB286217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8158" y="26358343"/>
            <a:ext cx="1134842" cy="1134536"/>
          </a:xfrm>
          <a:prstGeom prst="rect">
            <a:avLst/>
          </a:prstGeom>
          <a:ln>
            <a:solidFill>
              <a:schemeClr val="tx1"/>
            </a:solidFill>
          </a:ln>
        </p:spPr>
      </p:pic>
      <p:pic>
        <p:nvPicPr>
          <p:cNvPr id="4" name="Picture 3">
            <a:extLst>
              <a:ext uri="{FF2B5EF4-FFF2-40B4-BE49-F238E27FC236}">
                <a16:creationId xmlns:a16="http://schemas.microsoft.com/office/drawing/2014/main" id="{81D8DF53-6721-0438-C38B-5B403B7FC2F0}"/>
              </a:ext>
            </a:extLst>
          </p:cNvPr>
          <p:cNvPicPr>
            <a:picLocks noChangeAspect="1"/>
          </p:cNvPicPr>
          <p:nvPr/>
        </p:nvPicPr>
        <p:blipFill>
          <a:blip r:embed="rId7"/>
          <a:stretch>
            <a:fillRect/>
          </a:stretch>
        </p:blipFill>
        <p:spPr>
          <a:xfrm>
            <a:off x="1250365" y="27763333"/>
            <a:ext cx="1131367" cy="1134536"/>
          </a:xfrm>
          <a:prstGeom prst="rect">
            <a:avLst/>
          </a:prstGeom>
          <a:ln>
            <a:solidFill>
              <a:schemeClr val="bg1"/>
            </a:solidFill>
          </a:ln>
        </p:spPr>
      </p:pic>
      <p:pic>
        <p:nvPicPr>
          <p:cNvPr id="6" name="Picture 5">
            <a:extLst>
              <a:ext uri="{FF2B5EF4-FFF2-40B4-BE49-F238E27FC236}">
                <a16:creationId xmlns:a16="http://schemas.microsoft.com/office/drawing/2014/main" id="{EE79520F-2E8E-A3C3-15AF-1AAC185F5C4A}"/>
              </a:ext>
            </a:extLst>
          </p:cNvPr>
          <p:cNvPicPr>
            <a:picLocks noChangeAspect="1"/>
          </p:cNvPicPr>
          <p:nvPr/>
        </p:nvPicPr>
        <p:blipFill>
          <a:blip r:embed="rId8"/>
          <a:stretch>
            <a:fillRect/>
          </a:stretch>
        </p:blipFill>
        <p:spPr>
          <a:xfrm>
            <a:off x="1264729" y="29168323"/>
            <a:ext cx="1117003" cy="1120132"/>
          </a:xfrm>
          <a:prstGeom prst="rect">
            <a:avLst/>
          </a:prstGeom>
          <a:ln>
            <a:solidFill>
              <a:schemeClr val="bg1"/>
            </a:solidFill>
          </a:ln>
        </p:spPr>
      </p:pic>
      <p:pic>
        <p:nvPicPr>
          <p:cNvPr id="7" name="Picture 6">
            <a:extLst>
              <a:ext uri="{FF2B5EF4-FFF2-40B4-BE49-F238E27FC236}">
                <a16:creationId xmlns:a16="http://schemas.microsoft.com/office/drawing/2014/main" id="{DE02DA01-A8C4-94BF-DDA2-6715038F8C42}"/>
              </a:ext>
            </a:extLst>
          </p:cNvPr>
          <p:cNvPicPr>
            <a:picLocks noChangeAspect="1"/>
          </p:cNvPicPr>
          <p:nvPr/>
        </p:nvPicPr>
        <p:blipFill>
          <a:blip r:embed="rId9"/>
          <a:stretch>
            <a:fillRect/>
          </a:stretch>
        </p:blipFill>
        <p:spPr>
          <a:xfrm>
            <a:off x="1264729" y="30558909"/>
            <a:ext cx="1204876" cy="1204876"/>
          </a:xfrm>
          <a:prstGeom prst="rect">
            <a:avLst/>
          </a:prstGeom>
          <a:ln>
            <a:solidFill>
              <a:schemeClr val="tx1"/>
            </a:solidFill>
          </a:ln>
        </p:spPr>
      </p:pic>
      <p:pic>
        <p:nvPicPr>
          <p:cNvPr id="11" name="Picture 10">
            <a:extLst>
              <a:ext uri="{FF2B5EF4-FFF2-40B4-BE49-F238E27FC236}">
                <a16:creationId xmlns:a16="http://schemas.microsoft.com/office/drawing/2014/main" id="{352508BE-42B0-1FFC-462B-B8B0A8C70279}"/>
              </a:ext>
            </a:extLst>
          </p:cNvPr>
          <p:cNvPicPr>
            <a:picLocks noChangeAspect="1"/>
          </p:cNvPicPr>
          <p:nvPr/>
        </p:nvPicPr>
        <p:blipFill>
          <a:blip r:embed="rId10"/>
          <a:stretch>
            <a:fillRect/>
          </a:stretch>
        </p:blipFill>
        <p:spPr>
          <a:xfrm>
            <a:off x="32254823" y="1798368"/>
            <a:ext cx="3810000" cy="1971675"/>
          </a:xfrm>
          <a:prstGeom prst="rect">
            <a:avLst/>
          </a:prstGeom>
        </p:spPr>
      </p:pic>
      <p:pic>
        <p:nvPicPr>
          <p:cNvPr id="16" name="Picture 15" descr="A logo for a brand&#10;&#10;AI-generated content may be incorrect.">
            <a:extLst>
              <a:ext uri="{FF2B5EF4-FFF2-40B4-BE49-F238E27FC236}">
                <a16:creationId xmlns:a16="http://schemas.microsoft.com/office/drawing/2014/main" id="{0DF10009-A84A-9E1F-1191-55DFEEF432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68223" y="1604873"/>
            <a:ext cx="1864861" cy="1345533"/>
          </a:xfrm>
          <a:prstGeom prst="rect">
            <a:avLst/>
          </a:prstGeom>
        </p:spPr>
      </p:pic>
    </p:spTree>
  </p:cSld>
  <p:clrMapOvr>
    <a:masterClrMapping/>
  </p:clrMapOvr>
</p:sld>
</file>

<file path=ppt/theme/theme1.xml><?xml version="1.0" encoding="utf-8"?>
<a:theme xmlns:a="http://schemas.openxmlformats.org/drawingml/2006/main" name="Custom Design">
  <a:themeElements>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Custom Design">
  <a:themeElements>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Custom Design">
  <a:themeElements>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Custom Design">
  <a:themeElements>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Custom Design">
  <a:themeElements>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Custom Design">
  <a:themeElements>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Custom Design">
  <a:themeElements>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Custom Design">
  <a:themeElements>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Custom Design">
  <a:themeElements>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Custom Design">
  <a:themeElements>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11602</TotalTime>
  <Words>1600</Words>
  <Application>Microsoft Office PowerPoint</Application>
  <PresentationFormat>Custom</PresentationFormat>
  <Paragraphs>53</Paragraphs>
  <Slides>1</Slides>
  <Notes>1</Notes>
  <HiddenSlides>0</HiddenSlides>
  <MMClips>0</MMClips>
  <ScaleCrop>false</ScaleCrop>
  <HeadingPairs>
    <vt:vector size="4" baseType="variant">
      <vt:variant>
        <vt:lpstr>Theme</vt:lpstr>
      </vt:variant>
      <vt:variant>
        <vt:i4>11</vt:i4>
      </vt:variant>
      <vt:variant>
        <vt:lpstr>Slide Titles</vt:lpstr>
      </vt:variant>
      <vt:variant>
        <vt:i4>1</vt:i4>
      </vt:variant>
    </vt:vector>
  </HeadingPairs>
  <TitlesOfParts>
    <vt:vector size="12" baseType="lpstr">
      <vt:lpstr>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PowerPoint Presentation</vt:lpstr>
    </vt:vector>
  </TitlesOfParts>
  <Company>www.posterpresentations.com</Company>
  <LinksUpToDate>false</LinksUpToDate>
  <SharedDoc>false</SharedDoc>
  <HyperlinkBase>http://www.posterpresentations.com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subject>Free PowerPoint poster templates</dc:subject>
  <dc:creator>Kost, Charles</dc:creator>
  <cp:keywords>poster presentation, poster design, poster template</cp:keywords>
  <dc:description>Call us if you need help with this poster template._x000d_
1-866-649-3004           _x000d_
 (c)PosterPresentations.com</dc:description>
  <cp:lastModifiedBy>Christopher and Robyn Walsh</cp:lastModifiedBy>
  <cp:revision>174</cp:revision>
  <dcterms:created xsi:type="dcterms:W3CDTF">2005-05-18T01:24:28Z</dcterms:created>
  <dcterms:modified xsi:type="dcterms:W3CDTF">2025-10-03T09:58:13Z</dcterms:modified>
  <cp:category>Powerpoint poster templates</cp:category>
</cp:coreProperties>
</file>