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301" r:id="rId2"/>
    <p:sldId id="302" r:id="rId3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12" autoAdjust="0"/>
  </p:normalViewPr>
  <p:slideViewPr>
    <p:cSldViewPr snapToGrid="0">
      <p:cViewPr>
        <p:scale>
          <a:sx n="70" d="100"/>
          <a:sy n="70" d="100"/>
        </p:scale>
        <p:origin x="1964" y="-1256"/>
      </p:cViewPr>
      <p:guideLst>
        <p:guide orient="horz" pos="3168"/>
        <p:guide pos="244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B8F04-0022-4607-A70E-672B27FE642D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CD22E-DE8D-43BD-81EC-82FF6C83E9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5606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B3462-4730-4775-BD96-777AF793DD8D}" type="datetimeFigureOut">
              <a:rPr lang="en-CA" smtClean="0"/>
              <a:t>2025-10-20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59000" y="696913"/>
            <a:ext cx="26924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2D41A-87C4-4656-8C29-94380813477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216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4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8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31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90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6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48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1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54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0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EF96E-C26D-4245-ACD6-DBD6503CAC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3A378-8A41-495A-B0AC-71C5CBBB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05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`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857" y="-117246"/>
            <a:ext cx="7792098" cy="10083893"/>
          </a:xfrm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" y="9401497"/>
            <a:ext cx="781148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34" y="-127000"/>
            <a:ext cx="753184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09553"/>
            <a:ext cx="7762240" cy="1137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159396" y="240201"/>
            <a:ext cx="587989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900" b="1" dirty="0">
                <a:solidFill>
                  <a:schemeClr val="bg1"/>
                </a:solidFill>
                <a:latin typeface="Roboto"/>
              </a:rPr>
              <a:t>Canadian Commercial Bill Counter (CAD/USD)</a:t>
            </a: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58" y="7340285"/>
            <a:ext cx="1209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C9CFC5F-69FF-11D9-77DE-02140BCACF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5049" y="848522"/>
            <a:ext cx="5524500" cy="385762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D2C2234-0E13-D0C4-07E1-D569BFFFAE60}"/>
              </a:ext>
            </a:extLst>
          </p:cNvPr>
          <p:cNvSpPr txBox="1"/>
          <p:nvPr/>
        </p:nvSpPr>
        <p:spPr>
          <a:xfrm>
            <a:off x="982980" y="7828109"/>
            <a:ext cx="73367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0F1111"/>
                </a:solidFill>
                <a:effectLst/>
                <a:latin typeface="Amazon Ember"/>
              </a:rPr>
              <a:t>Counts 1100 bills per minute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0F1111"/>
                </a:solidFill>
                <a:effectLst/>
                <a:latin typeface="Amazon Ember"/>
              </a:rPr>
              <a:t>Back load hopper holds 130 bills at a time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0F1111"/>
                </a:solidFill>
                <a:effectLst/>
                <a:latin typeface="Amazon Ember"/>
              </a:rPr>
              <a:t>Convenient automatic start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0F1111"/>
                </a:solidFill>
                <a:effectLst/>
                <a:latin typeface="Amazon Ember"/>
              </a:rPr>
              <a:t>Retractable handle for easy carrying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0F1111"/>
                </a:solidFill>
                <a:effectLst/>
                <a:latin typeface="Amazon Ember"/>
              </a:rPr>
              <a:t>Add mode shows cumulative total of all bills counted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0F1111"/>
                </a:solidFill>
                <a:effectLst/>
                <a:latin typeface="Amazon Ember"/>
              </a:rPr>
              <a:t>Counts bills into batches from 1-999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0F1111"/>
                </a:solidFill>
                <a:effectLst/>
                <a:latin typeface="Amazon Ember"/>
              </a:rPr>
              <a:t>External display included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A2468E9-72E1-F0B8-AFAB-5936ADBC91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85282" y="1974429"/>
            <a:ext cx="571500" cy="4381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1918D5D-3CF0-0E7F-1CF4-CB60C3C546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01228" y="2041104"/>
            <a:ext cx="523875" cy="39052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74692" y="783752"/>
            <a:ext cx="286060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700" b="1" dirty="0">
                <a:solidFill>
                  <a:srgbClr val="0070C0"/>
                </a:solidFill>
                <a:latin typeface="Roboto"/>
              </a:rPr>
              <a:t>Model RBC-1200-CA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281E489-A4A2-442A-E807-750E94133505}"/>
              </a:ext>
            </a:extLst>
          </p:cNvPr>
          <p:cNvSpPr/>
          <p:nvPr/>
        </p:nvSpPr>
        <p:spPr>
          <a:xfrm>
            <a:off x="1554197" y="4842148"/>
            <a:ext cx="5115352" cy="24213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9149FD84-E81B-96B2-76E3-7ADFAB8B0C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98812" y="4943050"/>
            <a:ext cx="4826122" cy="226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280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D0AF9-7FD5-82AE-BDEC-FAE98C07E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93BA6-AE54-E0FC-EBA1-6A7F3B200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C8E00CE-6A81-C5E4-CCED-0B17152A4A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857" y="-117246"/>
            <a:ext cx="7792098" cy="10083893"/>
          </a:xfrm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6D281BF8-C648-828A-269D-F0677012A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" y="9401497"/>
            <a:ext cx="781148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41DAD2DA-5A24-E816-39AF-692DAB70D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34" y="-127000"/>
            <a:ext cx="7531847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>
            <a:extLst>
              <a:ext uri="{FF2B5EF4-FFF2-40B4-BE49-F238E27FC236}">
                <a16:creationId xmlns:a16="http://schemas.microsoft.com/office/drawing/2014/main" id="{ACF67AE8-BEED-140E-7BDE-E9F9EA933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33" y="5148091"/>
            <a:ext cx="1209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ECBE7E56-1B89-1FD9-08DA-C65D6EEEA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09553"/>
            <a:ext cx="7762240" cy="1137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D6103C68-9290-ACC1-AE1C-74A6774D9C55}"/>
              </a:ext>
            </a:extLst>
          </p:cNvPr>
          <p:cNvSpPr txBox="1"/>
          <p:nvPr/>
        </p:nvSpPr>
        <p:spPr>
          <a:xfrm>
            <a:off x="159396" y="218299"/>
            <a:ext cx="587989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900" b="1" dirty="0">
                <a:solidFill>
                  <a:schemeClr val="bg1"/>
                </a:solidFill>
                <a:latin typeface="Roboto"/>
              </a:rPr>
              <a:t>0.7 Cu. ft Countertop Microwave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02B380-2A13-B698-10F8-04436A2D0712}"/>
              </a:ext>
            </a:extLst>
          </p:cNvPr>
          <p:cNvSpPr txBox="1"/>
          <p:nvPr/>
        </p:nvSpPr>
        <p:spPr>
          <a:xfrm>
            <a:off x="174692" y="783752"/>
            <a:ext cx="286060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700" b="1" dirty="0">
                <a:solidFill>
                  <a:srgbClr val="0070C0"/>
                </a:solidFill>
                <a:latin typeface="Roboto"/>
              </a:rPr>
              <a:t>Model RMW700-20W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F6E0C9F5-57AC-9BB6-EF10-2CBDF5198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40430"/>
            <a:ext cx="4219575" cy="2090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Microwave power output: 700 watts</a:t>
            </a:r>
            <a:endParaRPr lang="en-CA" sz="1200" dirty="0">
              <a:solidFill>
                <a:prstClr val="black"/>
              </a:solidFill>
              <a:latin typeface="Calibri"/>
              <a:ea typeface="+mn-ea"/>
            </a:endParaRP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Touch pad controls and LED display</a:t>
            </a:r>
            <a:endParaRPr lang="en-CA" sz="1200" dirty="0">
              <a:solidFill>
                <a:prstClr val="black"/>
              </a:solidFill>
              <a:latin typeface="Calibri"/>
              <a:ea typeface="+mn-ea"/>
            </a:endParaRP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Digital clock and timer </a:t>
            </a:r>
            <a:endParaRPr lang="en-CA" sz="1200" dirty="0">
              <a:solidFill>
                <a:prstClr val="black"/>
              </a:solidFill>
              <a:latin typeface="Calibri"/>
              <a:ea typeface="+mn-ea"/>
            </a:endParaRP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6 convenient automatic cooking menus </a:t>
            </a:r>
            <a:endParaRPr lang="en-CA" sz="1200" dirty="0">
              <a:solidFill>
                <a:prstClr val="black"/>
              </a:solidFill>
              <a:latin typeface="Calibri"/>
              <a:ea typeface="+mn-ea"/>
            </a:endParaRP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10 microwave power levels </a:t>
            </a:r>
            <a:endParaRPr lang="en-CA" sz="1200" dirty="0">
              <a:solidFill>
                <a:prstClr val="black"/>
              </a:solidFill>
              <a:latin typeface="Calibri"/>
              <a:ea typeface="+mn-ea"/>
            </a:endParaRP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Speed &amp; weight defrost</a:t>
            </a:r>
            <a:endParaRPr lang="en-CA" sz="1200" dirty="0">
              <a:solidFill>
                <a:prstClr val="black"/>
              </a:solidFill>
              <a:latin typeface="Calibri"/>
              <a:ea typeface="+mn-ea"/>
            </a:endParaRP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Child lock</a:t>
            </a:r>
            <a:endParaRPr lang="en-CA" sz="1200" dirty="0">
              <a:solidFill>
                <a:prstClr val="black"/>
              </a:solidFill>
              <a:latin typeface="Calibri"/>
              <a:ea typeface="+mn-ea"/>
            </a:endParaRP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Push  button door</a:t>
            </a:r>
            <a:endParaRPr lang="en-CA" sz="1200" dirty="0">
              <a:solidFill>
                <a:prstClr val="black"/>
              </a:solidFill>
              <a:latin typeface="Calibri"/>
              <a:ea typeface="+mn-ea"/>
            </a:endParaRP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Colour: </a:t>
            </a:r>
            <a:r>
              <a:rPr lang="en-CA" sz="1200" dirty="0">
                <a:solidFill>
                  <a:prstClr val="black"/>
                </a:solidFill>
                <a:latin typeface="Calibri"/>
                <a:ea typeface="+mn-ea"/>
              </a:rPr>
              <a:t>Stainless Steel with Black Body</a:t>
            </a: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Unit Dimensions: 17.8”W x 13.9”D x 10.3”H </a:t>
            </a:r>
          </a:p>
          <a:p>
            <a:pPr marL="342900" indent="-342900">
              <a:lnSpc>
                <a:spcPct val="80000"/>
              </a:lnSpc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  <a:ea typeface="+mn-ea"/>
              </a:rPr>
              <a:t>Unit Weight: 23.1 lbs.</a:t>
            </a:r>
            <a:endParaRPr lang="en-CA" sz="12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0FE6F9B8-598C-A6A9-5B10-E91A214BF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96" y="1279625"/>
            <a:ext cx="73367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ko-KR" sz="1200" i="1" dirty="0">
                <a:solidFill>
                  <a:srgbClr val="000000"/>
                </a:solidFill>
              </a:rPr>
              <a:t>Provides speed and convenience when reheating or cooking meals and snacks at home or work.  Ideal for home,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ko-KR" sz="1200" i="1" dirty="0">
                <a:solidFill>
                  <a:srgbClr val="000000"/>
                </a:solidFill>
              </a:rPr>
              <a:t>hotel rooms, college dorms or small office breakrooms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CC1256-6839-9892-AB45-7683E183C1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0394" y="1863719"/>
            <a:ext cx="5257398" cy="322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60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194658</TotalTime>
  <Words>150</Words>
  <Application>Microsoft Office PowerPoint</Application>
  <PresentationFormat>Custom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Amazon Ember</vt:lpstr>
      <vt:lpstr>Arial</vt:lpstr>
      <vt:lpstr>Calibri</vt:lpstr>
      <vt:lpstr>Calibri Light</vt:lpstr>
      <vt:lpstr>Roboto</vt:lpstr>
      <vt:lpstr>Office Theme</vt:lpstr>
      <vt:lpstr>`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 Borowski</dc:creator>
  <cp:lastModifiedBy>Mark Saito</cp:lastModifiedBy>
  <cp:revision>634</cp:revision>
  <cp:lastPrinted>2021-01-22T20:20:38Z</cp:lastPrinted>
  <dcterms:created xsi:type="dcterms:W3CDTF">2018-02-09T14:42:56Z</dcterms:created>
  <dcterms:modified xsi:type="dcterms:W3CDTF">2025-10-20T14:44:31Z</dcterms:modified>
</cp:coreProperties>
</file>