
<file path=[Content_Types].xml><?xml version="1.0" encoding="utf-8"?>
<Types xmlns="http://schemas.openxmlformats.org/package/2006/content-types">
  <Default Extension="xml" ContentType="application/vnd.openxmlformats-package.core-properties+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38.xml" ContentType="application/vnd.openxmlformats-officedocument.presentationml.slide+xml"/>
  <Override PartName="/ppt/slides/slide20.xml" ContentType="application/vnd.openxmlformats-officedocument.presentationml.slide+xml"/>
  <Override PartName="/ppt/slides/slide33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slides/slide49.xml" ContentType="application/vnd.openxmlformats-officedocument.presentationml.slide+xml"/>
  <Override PartName="/ppt/slides/slide54.xml" ContentType="application/vnd.openxmlformats-officedocument.presentationml.slide+xml"/>
  <Override PartName="/ppt/slides/slide62.xml" ContentType="application/vnd.openxmlformats-officedocument.presentationml.slide+xml"/>
  <Override PartName="/ppt/slides/slide67.xml" ContentType="application/vnd.openxmlformats-officedocument.presentationml.slide+xml"/>
  <Override PartName="/ppt/slides/slide75.xml" ContentType="application/vnd.openxmlformats-officedocument.presentationml.slide+xml"/>
  <Override PartName="/ppt/tableStyles.xml" ContentType="application/vnd.openxmlformats-officedocument.presentationml.tableStyles+xml"/>
  <Override PartName="/ppt/slides/slide6.xml" ContentType="application/vnd.openxmlformats-officedocument.presentationml.slide+xml"/>
  <Override PartName="/ppt/slides/slide70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6.xml" ContentType="application/vnd.openxmlformats-officedocument.presentationml.slide+xml"/>
  <Override PartName="/ppt/slides/slide39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57.xml" ContentType="application/vnd.openxmlformats-officedocument.presentationml.slide+xml"/>
  <Override PartName="/ppt/slides/slide65.xml" ContentType="application/vnd.openxmlformats-officedocument.presentationml.slide+xml"/>
  <Override PartName="/ppt/slides/slide73.xml" ContentType="application/vnd.openxmlformats-officedocument.presentationml.slide+xml"/>
  <Override PartName="/ppt/slides/slide78.xml" ContentType="application/vnd.openxmlformats-officedocument.presentationml.slide+xml"/>
  <Override PartName="/ppt/slides/slide4.xml" ContentType="application/vnd.openxmlformats-officedocument.presentationml.slide+xml"/>
  <Override PartName="/ppt/slides/slide60.xml" ContentType="application/vnd.openxmlformats-officedocument.presentationml.slide+xml"/>
  <Override PartName="/ppt/viewProps.xml" ContentType="application/vnd.openxmlformats-officedocument.presentationml.viewProps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9.xml" ContentType="application/vnd.openxmlformats-officedocument.presentationml.slide+xml"/>
  <Override PartName="/ppt/slides/slide34.xml" ContentType="application/vnd.openxmlformats-officedocument.presentationml.slide+xml"/>
  <Override PartName="/ppt/slides/slide42.xml" ContentType="application/vnd.openxmlformats-officedocument.presentationml.slide+xml"/>
  <Override PartName="/ppt/slides/slide47.xml" ContentType="application/vnd.openxmlformats-officedocument.presentationml.slide+xml"/>
  <Override PartName="/ppt/slides/slide55.xml" ContentType="application/vnd.openxmlformats-officedocument.presentationml.slide+xml"/>
  <Override PartName="/ppt/slides/slide63.xml" ContentType="application/vnd.openxmlformats-officedocument.presentationml.slide+xml"/>
  <Override PartName="/ppt/slides/slide68.xml" ContentType="application/vnd.openxmlformats-officedocument.presentationml.slide+xml"/>
  <Override PartName="/ppt/slides/slide76.xml" ContentType="application/vnd.openxmlformats-officedocument.presentationml.slide+xml"/>
  <Override PartName="/ppt/slides/slide7.xml" ContentType="application/vnd.openxmlformats-officedocument.presentationml.slide+xml"/>
  <Override PartName="/ppt/slides/slide50.xml" ContentType="application/vnd.openxmlformats-officedocument.presentationml.slide+xml"/>
  <Override PartName="/ppt/slides/slide71.xml" ContentType="application/vnd.openxmlformats-officedocument.presentationml.slide+xml"/>
  <Override PartName="/ppt/slides/slide79.xml" ContentType="application/vnd.openxmlformats-officedocument.presentationml.slide+xml"/>
  <Override PartName="/ppt/revisionInfo.xml" ContentType="application/vnd.ms-powerpoint.revisioninfo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37.xml" ContentType="application/vnd.openxmlformats-officedocument.presentationml.slide+xml"/>
  <Override PartName="/ppt/slides/slide45.xml" ContentType="application/vnd.openxmlformats-officedocument.presentationml.slide+xml"/>
  <Override PartName="/ppt/slides/slide58.xml" ContentType="application/vnd.openxmlformats-officedocument.presentationml.slide+xml"/>
  <Override PartName="/ppt/slides/slide66.xml" ContentType="application/vnd.openxmlformats-officedocument.presentationml.slide+xml"/>
  <Override PartName="/ppt/slides/slide19.xml" ContentType="application/vnd.openxmlformats-officedocument.presentationml.slide+xml"/>
  <Override PartName="/ppt/slides/slide40.xml" ContentType="application/vnd.openxmlformats-officedocument.presentationml.slide+xml"/>
  <Override PartName="/ppt/slides/slide53.xml" ContentType="application/vnd.openxmlformats-officedocument.presentationml.slide+xml"/>
  <Override PartName="/ppt/slides/slide61.xml" ContentType="application/vnd.openxmlformats-officedocument.presentationml.slide+xml"/>
  <Override PartName="/ppt/slides/slide69.xml" ContentType="application/vnd.openxmlformats-officedocument.presentationml.slide+xml"/>
  <Override PartName="/ppt/slides/slide7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48.xml" ContentType="application/vnd.openxmlformats-officedocument.presentationml.slide+xml"/>
  <Override PartName="/ppt/slides/slide56.xml" ContentType="application/vnd.openxmlformats-officedocument.presentationml.slide+xml"/>
  <Override PartName="/ppt/slides/slide9.xml" ContentType="application/vnd.openxmlformats-officedocument.presentationml.slide+xml"/>
  <Override PartName="/ppt/slides/slide30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59.xml" ContentType="application/vnd.openxmlformats-officedocument.presentationml.slide+xml"/>
  <Override PartName="/ppt/slides/slide64.xml" ContentType="application/vnd.openxmlformats-officedocument.presentationml.slide+xml"/>
  <Override PartName="/ppt/slides/slide72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Id3" /><Relationship Type="http://schemas.openxmlformats.org/package/2006/relationships/metadata/thumbnail" Target="/docProps/thumbnail.jpeg" Id="rId2" /><Relationship Type="http://schemas.openxmlformats.org/officeDocument/2006/relationships/officeDocument" Target="/ppt/presentation.xml" Id="rId1" /><Relationship Type="http://schemas.openxmlformats.org/officeDocument/2006/relationships/extended-properties" Target="/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72" r:id="rId2"/>
    <p:sldId id="312" r:id="rId3"/>
    <p:sldId id="294" r:id="rId4"/>
    <p:sldId id="295" r:id="rId5"/>
    <p:sldId id="298" r:id="rId6"/>
    <p:sldId id="297" r:id="rId7"/>
    <p:sldId id="299" r:id="rId8"/>
    <p:sldId id="300" r:id="rId9"/>
    <p:sldId id="301" r:id="rId10"/>
    <p:sldId id="357" r:id="rId11"/>
    <p:sldId id="302" r:id="rId12"/>
    <p:sldId id="303" r:id="rId13"/>
    <p:sldId id="304" r:id="rId14"/>
    <p:sldId id="306" r:id="rId15"/>
    <p:sldId id="307" r:id="rId16"/>
    <p:sldId id="308" r:id="rId17"/>
    <p:sldId id="309" r:id="rId18"/>
    <p:sldId id="310" r:id="rId19"/>
    <p:sldId id="316" r:id="rId20"/>
    <p:sldId id="319" r:id="rId21"/>
    <p:sldId id="317" r:id="rId22"/>
    <p:sldId id="318" r:id="rId23"/>
    <p:sldId id="320" r:id="rId24"/>
    <p:sldId id="323" r:id="rId25"/>
    <p:sldId id="367" r:id="rId26"/>
    <p:sldId id="321" r:id="rId27"/>
    <p:sldId id="322" r:id="rId28"/>
    <p:sldId id="324" r:id="rId29"/>
    <p:sldId id="325" r:id="rId30"/>
    <p:sldId id="350" r:id="rId31"/>
    <p:sldId id="351" r:id="rId32"/>
    <p:sldId id="352" r:id="rId33"/>
    <p:sldId id="353" r:id="rId34"/>
    <p:sldId id="354" r:id="rId35"/>
    <p:sldId id="355" r:id="rId36"/>
    <p:sldId id="373" r:id="rId37"/>
    <p:sldId id="313" r:id="rId38"/>
    <p:sldId id="326" r:id="rId39"/>
    <p:sldId id="279" r:id="rId40"/>
    <p:sldId id="280" r:id="rId41"/>
    <p:sldId id="328" r:id="rId42"/>
    <p:sldId id="360" r:id="rId43"/>
    <p:sldId id="329" r:id="rId44"/>
    <p:sldId id="330" r:id="rId45"/>
    <p:sldId id="361" r:id="rId46"/>
    <p:sldId id="331" r:id="rId47"/>
    <p:sldId id="311" r:id="rId48"/>
    <p:sldId id="284" r:id="rId49"/>
    <p:sldId id="285" r:id="rId50"/>
    <p:sldId id="286" r:id="rId51"/>
    <p:sldId id="291" r:id="rId52"/>
    <p:sldId id="362" r:id="rId53"/>
    <p:sldId id="288" r:id="rId54"/>
    <p:sldId id="289" r:id="rId55"/>
    <p:sldId id="358" r:id="rId56"/>
    <p:sldId id="366" r:id="rId57"/>
    <p:sldId id="287" r:id="rId58"/>
    <p:sldId id="292" r:id="rId59"/>
    <p:sldId id="359" r:id="rId60"/>
    <p:sldId id="315" r:id="rId61"/>
    <p:sldId id="332" r:id="rId62"/>
    <p:sldId id="334" r:id="rId63"/>
    <p:sldId id="333" r:id="rId64"/>
    <p:sldId id="335" r:id="rId65"/>
    <p:sldId id="336" r:id="rId66"/>
    <p:sldId id="337" r:id="rId67"/>
    <p:sldId id="314" r:id="rId68"/>
    <p:sldId id="338" r:id="rId69"/>
    <p:sldId id="339" r:id="rId70"/>
    <p:sldId id="340" r:id="rId71"/>
    <p:sldId id="341" r:id="rId72"/>
    <p:sldId id="356" r:id="rId73"/>
    <p:sldId id="342" r:id="rId74"/>
    <p:sldId id="343" r:id="rId75"/>
    <p:sldId id="344" r:id="rId76"/>
    <p:sldId id="345" r:id="rId77"/>
    <p:sldId id="346" r:id="rId78"/>
    <p:sldId id="347" r:id="rId79"/>
    <p:sldId id="348" r:id="rId80"/>
  </p:sldIdLst>
  <p:sldSz cx="12192000" cy="6858000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ACDAF-EDB8-4335-88BD-78492B02EB5A}" v="419" dt="2023-10-26T15:52:18.0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2"/>
    <p:restoredTop sz="94689"/>
  </p:normalViewPr>
  <p:slideViewPr>
    <p:cSldViewPr snapToGrid="0">
      <p:cViewPr varScale="1">
        <p:scale>
          <a:sx n="106" d="100"/>
          <a:sy n="106" d="100"/>
        </p:scale>
        <p:origin x="9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12.xml" Id="rId13" /><Relationship Type="http://schemas.openxmlformats.org/officeDocument/2006/relationships/slide" Target="/ppt/slides/slide17.xml" Id="rId18" /><Relationship Type="http://schemas.openxmlformats.org/officeDocument/2006/relationships/slide" Target="/ppt/slides/slide25.xml" Id="rId26" /><Relationship Type="http://schemas.openxmlformats.org/officeDocument/2006/relationships/slide" Target="/ppt/slides/slide38.xml" Id="rId39" /><Relationship Type="http://schemas.openxmlformats.org/officeDocument/2006/relationships/slide" Target="/ppt/slides/slide20.xml" Id="rId21" /><Relationship Type="http://schemas.openxmlformats.org/officeDocument/2006/relationships/slide" Target="/ppt/slides/slide33.xml" Id="rId34" /><Relationship Type="http://schemas.openxmlformats.org/officeDocument/2006/relationships/slide" Target="/ppt/slides/slide41.xml" Id="rId42" /><Relationship Type="http://schemas.openxmlformats.org/officeDocument/2006/relationships/slide" Target="/ppt/slides/slide46.xml" Id="rId47" /><Relationship Type="http://schemas.openxmlformats.org/officeDocument/2006/relationships/slide" Target="/ppt/slides/slide49.xml" Id="rId50" /><Relationship Type="http://schemas.openxmlformats.org/officeDocument/2006/relationships/slide" Target="/ppt/slides/slide54.xml" Id="rId55" /><Relationship Type="http://schemas.openxmlformats.org/officeDocument/2006/relationships/slide" Target="/ppt/slides/slide62.xml" Id="rId63" /><Relationship Type="http://schemas.openxmlformats.org/officeDocument/2006/relationships/slide" Target="/ppt/slides/slide67.xml" Id="rId68" /><Relationship Type="http://schemas.openxmlformats.org/officeDocument/2006/relationships/slide" Target="/ppt/slides/slide75.xml" Id="rId76" /><Relationship Type="http://schemas.openxmlformats.org/officeDocument/2006/relationships/tableStyles" Target="/ppt/tableStyles.xml" Id="rId84" /><Relationship Type="http://schemas.openxmlformats.org/officeDocument/2006/relationships/slide" Target="/ppt/slides/slide6.xml" Id="rId7" /><Relationship Type="http://schemas.openxmlformats.org/officeDocument/2006/relationships/slide" Target="/ppt/slides/slide70.xml" Id="rId71" /><Relationship Type="http://schemas.openxmlformats.org/officeDocument/2006/relationships/slide" Target="/ppt/slides/slide1.xml" Id="rId2" /><Relationship Type="http://schemas.openxmlformats.org/officeDocument/2006/relationships/slide" Target="/ppt/slides/slide15.xml" Id="rId16" /><Relationship Type="http://schemas.openxmlformats.org/officeDocument/2006/relationships/slide" Target="/ppt/slides/slide28.xml" Id="rId29" /><Relationship Type="http://schemas.openxmlformats.org/officeDocument/2006/relationships/slide" Target="/ppt/slides/slide10.xml" Id="rId11" /><Relationship Type="http://schemas.openxmlformats.org/officeDocument/2006/relationships/slide" Target="/ppt/slides/slide23.xml" Id="rId24" /><Relationship Type="http://schemas.openxmlformats.org/officeDocument/2006/relationships/slide" Target="/ppt/slides/slide31.xml" Id="rId32" /><Relationship Type="http://schemas.openxmlformats.org/officeDocument/2006/relationships/slide" Target="/ppt/slides/slide36.xml" Id="rId37" /><Relationship Type="http://schemas.openxmlformats.org/officeDocument/2006/relationships/slide" Target="/ppt/slides/slide39.xml" Id="rId40" /><Relationship Type="http://schemas.openxmlformats.org/officeDocument/2006/relationships/slide" Target="/ppt/slides/slide44.xml" Id="rId45" /><Relationship Type="http://schemas.openxmlformats.org/officeDocument/2006/relationships/slide" Target="/ppt/slides/slide52.xml" Id="rId53" /><Relationship Type="http://schemas.openxmlformats.org/officeDocument/2006/relationships/slide" Target="/ppt/slides/slide57.xml" Id="rId58" /><Relationship Type="http://schemas.openxmlformats.org/officeDocument/2006/relationships/slide" Target="/ppt/slides/slide65.xml" Id="rId66" /><Relationship Type="http://schemas.openxmlformats.org/officeDocument/2006/relationships/slide" Target="/ppt/slides/slide73.xml" Id="rId74" /><Relationship Type="http://schemas.openxmlformats.org/officeDocument/2006/relationships/slide" Target="/ppt/slides/slide78.xml" Id="rId79" /><Relationship Type="http://schemas.openxmlformats.org/officeDocument/2006/relationships/slide" Target="/ppt/slides/slide4.xml" Id="rId5" /><Relationship Type="http://schemas.openxmlformats.org/officeDocument/2006/relationships/slide" Target="/ppt/slides/slide60.xml" Id="rId61" /><Relationship Type="http://schemas.openxmlformats.org/officeDocument/2006/relationships/viewProps" Target="/ppt/viewProps.xml" Id="rId82" /><Relationship Type="http://schemas.openxmlformats.org/officeDocument/2006/relationships/slide" Target="/ppt/slides/slide18.xml" Id="rId19" /><Relationship Type="http://schemas.openxmlformats.org/officeDocument/2006/relationships/slide" Target="/ppt/slides/slide3.xml" Id="rId4" /><Relationship Type="http://schemas.openxmlformats.org/officeDocument/2006/relationships/slide" Target="/ppt/slides/slide8.xml" Id="rId9" /><Relationship Type="http://schemas.openxmlformats.org/officeDocument/2006/relationships/slide" Target="/ppt/slides/slide13.xml" Id="rId14" /><Relationship Type="http://schemas.openxmlformats.org/officeDocument/2006/relationships/slide" Target="/ppt/slides/slide21.xml" Id="rId22" /><Relationship Type="http://schemas.openxmlformats.org/officeDocument/2006/relationships/slide" Target="/ppt/slides/slide26.xml" Id="rId27" /><Relationship Type="http://schemas.openxmlformats.org/officeDocument/2006/relationships/slide" Target="/ppt/slides/slide29.xml" Id="rId30" /><Relationship Type="http://schemas.openxmlformats.org/officeDocument/2006/relationships/slide" Target="/ppt/slides/slide34.xml" Id="rId35" /><Relationship Type="http://schemas.openxmlformats.org/officeDocument/2006/relationships/slide" Target="/ppt/slides/slide42.xml" Id="rId43" /><Relationship Type="http://schemas.openxmlformats.org/officeDocument/2006/relationships/slide" Target="/ppt/slides/slide47.xml" Id="rId48" /><Relationship Type="http://schemas.openxmlformats.org/officeDocument/2006/relationships/slide" Target="/ppt/slides/slide55.xml" Id="rId56" /><Relationship Type="http://schemas.openxmlformats.org/officeDocument/2006/relationships/slide" Target="/ppt/slides/slide63.xml" Id="rId64" /><Relationship Type="http://schemas.openxmlformats.org/officeDocument/2006/relationships/slide" Target="/ppt/slides/slide68.xml" Id="rId69" /><Relationship Type="http://schemas.openxmlformats.org/officeDocument/2006/relationships/slide" Target="/ppt/slides/slide76.xml" Id="rId77" /><Relationship Type="http://schemas.openxmlformats.org/officeDocument/2006/relationships/slide" Target="/ppt/slides/slide7.xml" Id="rId8" /><Relationship Type="http://schemas.openxmlformats.org/officeDocument/2006/relationships/slide" Target="/ppt/slides/slide50.xml" Id="rId51" /><Relationship Type="http://schemas.openxmlformats.org/officeDocument/2006/relationships/slide" Target="/ppt/slides/slide71.xml" Id="rId72" /><Relationship Type="http://schemas.openxmlformats.org/officeDocument/2006/relationships/slide" Target="/ppt/slides/slide79.xml" Id="rId80" /><Relationship Type="http://schemas.microsoft.com/office/2015/10/relationships/revisionInfo" Target="/ppt/revisionInfo.xml" Id="rId85" /><Relationship Type="http://schemas.openxmlformats.org/officeDocument/2006/relationships/slide" Target="/ppt/slides/slide2.xml" Id="rId3" /><Relationship Type="http://schemas.openxmlformats.org/officeDocument/2006/relationships/slide" Target="/ppt/slides/slide11.xml" Id="rId12" /><Relationship Type="http://schemas.openxmlformats.org/officeDocument/2006/relationships/slide" Target="/ppt/slides/slide16.xml" Id="rId17" /><Relationship Type="http://schemas.openxmlformats.org/officeDocument/2006/relationships/slide" Target="/ppt/slides/slide24.xml" Id="rId25" /><Relationship Type="http://schemas.openxmlformats.org/officeDocument/2006/relationships/slide" Target="/ppt/slides/slide32.xml" Id="rId33" /><Relationship Type="http://schemas.openxmlformats.org/officeDocument/2006/relationships/slide" Target="/ppt/slides/slide37.xml" Id="rId38" /><Relationship Type="http://schemas.openxmlformats.org/officeDocument/2006/relationships/slide" Target="/ppt/slides/slide45.xml" Id="rId46" /><Relationship Type="http://schemas.openxmlformats.org/officeDocument/2006/relationships/slide" Target="/ppt/slides/slide58.xml" Id="rId59" /><Relationship Type="http://schemas.openxmlformats.org/officeDocument/2006/relationships/slide" Target="/ppt/slides/slide66.xml" Id="rId67" /><Relationship Type="http://schemas.openxmlformats.org/officeDocument/2006/relationships/slide" Target="/ppt/slides/slide19.xml" Id="rId20" /><Relationship Type="http://schemas.openxmlformats.org/officeDocument/2006/relationships/slide" Target="/ppt/slides/slide40.xml" Id="rId41" /><Relationship Type="http://schemas.openxmlformats.org/officeDocument/2006/relationships/slide" Target="/ppt/slides/slide53.xml" Id="rId54" /><Relationship Type="http://schemas.openxmlformats.org/officeDocument/2006/relationships/slide" Target="/ppt/slides/slide61.xml" Id="rId62" /><Relationship Type="http://schemas.openxmlformats.org/officeDocument/2006/relationships/slide" Target="/ppt/slides/slide69.xml" Id="rId70" /><Relationship Type="http://schemas.openxmlformats.org/officeDocument/2006/relationships/slide" Target="/ppt/slides/slide74.xml" Id="rId75" /><Relationship Type="http://schemas.openxmlformats.org/officeDocument/2006/relationships/theme" Target="/ppt/theme/theme1.xml" Id="rId83" /><Relationship Type="http://schemas.openxmlformats.org/officeDocument/2006/relationships/slideMaster" Target="/ppt/slideMasters/slideMaster1.xml" Id="rId1" /><Relationship Type="http://schemas.openxmlformats.org/officeDocument/2006/relationships/slide" Target="/ppt/slides/slide5.xml" Id="rId6" /><Relationship Type="http://schemas.openxmlformats.org/officeDocument/2006/relationships/slide" Target="/ppt/slides/slide14.xml" Id="rId15" /><Relationship Type="http://schemas.openxmlformats.org/officeDocument/2006/relationships/slide" Target="/ppt/slides/slide22.xml" Id="rId23" /><Relationship Type="http://schemas.openxmlformats.org/officeDocument/2006/relationships/slide" Target="/ppt/slides/slide27.xml" Id="rId28" /><Relationship Type="http://schemas.openxmlformats.org/officeDocument/2006/relationships/slide" Target="/ppt/slides/slide35.xml" Id="rId36" /><Relationship Type="http://schemas.openxmlformats.org/officeDocument/2006/relationships/slide" Target="/ppt/slides/slide48.xml" Id="rId49" /><Relationship Type="http://schemas.openxmlformats.org/officeDocument/2006/relationships/slide" Target="/ppt/slides/slide56.xml" Id="rId57" /><Relationship Type="http://schemas.openxmlformats.org/officeDocument/2006/relationships/slide" Target="/ppt/slides/slide9.xml" Id="rId10" /><Relationship Type="http://schemas.openxmlformats.org/officeDocument/2006/relationships/slide" Target="/ppt/slides/slide30.xml" Id="rId31" /><Relationship Type="http://schemas.openxmlformats.org/officeDocument/2006/relationships/slide" Target="/ppt/slides/slide43.xml" Id="rId44" /><Relationship Type="http://schemas.openxmlformats.org/officeDocument/2006/relationships/slide" Target="/ppt/slides/slide51.xml" Id="rId52" /><Relationship Type="http://schemas.openxmlformats.org/officeDocument/2006/relationships/slide" Target="/ppt/slides/slide59.xml" Id="rId60" /><Relationship Type="http://schemas.openxmlformats.org/officeDocument/2006/relationships/slide" Target="/ppt/slides/slide64.xml" Id="rId65" /><Relationship Type="http://schemas.openxmlformats.org/officeDocument/2006/relationships/slide" Target="/ppt/slides/slide72.xml" Id="rId73" /><Relationship Type="http://schemas.openxmlformats.org/officeDocument/2006/relationships/slide" Target="/ppt/slides/slide77.xml" Id="rId78" /><Relationship Type="http://schemas.openxmlformats.org/officeDocument/2006/relationships/presProps" Target="/ppt/presProps.xml" Id="rId81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B160-087A-8690-D4C8-39598F255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840B64-F2E9-DACD-B0E8-8D3F0727D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1B0F5-77E7-C34E-76A7-549FFDD7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3C69-F580-354D-89C2-43DA5BB69EF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03135-FA9D-260A-39D4-9B808FE04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60D70-8A98-F298-1D1D-70AAE08F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7EE8-401E-484C-AEC6-04BEC1EC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7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F874-ADDF-A406-1272-1588D1609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56EE9-F382-9059-A55E-B4255EF2A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EE6D3-1169-764C-FD66-C96E52D0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3C69-F580-354D-89C2-43DA5BB69EF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9DC72-C212-024F-466E-0E9776441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C92F8-E2E6-9B03-0C5B-04D180789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7EE8-401E-484C-AEC6-04BEC1EC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70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1873B-1302-0EEE-A054-5E3056F77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86A7C5-CD05-6441-B341-0B3FDC05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B3C69-F580-354D-89C2-43DA5BB69EF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6B8C8-2470-B806-6069-7F1A11CD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BAAAB-EAE1-626C-AE18-7CE9F528D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67EE8-401E-484C-AEC6-04BEC1ECB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60924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image" Target="/ppt/media/image1.jpg" Id="rId13" /><Relationship Type="http://schemas.openxmlformats.org/officeDocument/2006/relationships/theme" Target="/ppt/theme/theme1.xml" Id="rId12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1.xml" Id="rId1" /><Relationship Type="http://schemas.openxmlformats.org/officeDocument/2006/relationships/slideLayout" Target="/ppt/slideLayouts/slideLayout6.xml" Id="rId6" /></Relationships>
</file>

<file path=ppt/slideMasters/slideMaster1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71F775-1609-A430-2921-10182D053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FD5AC-6163-911C-09D0-CAAD42077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0E292-7231-9EE4-1CE2-D820875A2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BACB3C69-F580-354D-89C2-43DA5BB69EF7}" type="datetimeFigureOut">
              <a:rPr lang="en-US" smtClean="0"/>
              <a:pPr/>
              <a:t>10/26/2023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B3F2B-F733-0A2D-AB55-59B5582B2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CF911-7C59-C3D0-1151-01CDF7E4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43067EE8-401E-484C-AEC6-04BEC1ECBD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5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66.jpeg" Id="rId2" /><Relationship Type="http://schemas.openxmlformats.org/officeDocument/2006/relationships/slideLayout" Target="/ppt/slideLayouts/slideLayout2.xml" Id="rId1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68.png" Id="rId3" /><Relationship Type="http://schemas.openxmlformats.org/officeDocument/2006/relationships/image" Target="/ppt/media/image67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70.png" Id="rId5" /><Relationship Type="http://schemas.openxmlformats.org/officeDocument/2006/relationships/image" Target="/ppt/media/image69.png" Id="rId4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72.png" Id="rId3" /><Relationship Type="http://schemas.openxmlformats.org/officeDocument/2006/relationships/image" Target="/ppt/media/image71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73.png" Id="rId4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75.jpeg" Id="rId3" /><Relationship Type="http://schemas.openxmlformats.org/officeDocument/2006/relationships/image" Target="/ppt/media/image74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76.jpeg" Id="rId4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78.jpeg" Id="rId3" /><Relationship Type="http://schemas.openxmlformats.org/officeDocument/2006/relationships/image" Target="/ppt/media/image77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80.jpeg" Id="rId5" /><Relationship Type="http://schemas.openxmlformats.org/officeDocument/2006/relationships/image" Target="/ppt/media/image79.jpeg" Id="rId4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image" Target="/ppt/media/image82.jpeg" Id="rId3" /><Relationship Type="http://schemas.openxmlformats.org/officeDocument/2006/relationships/image" Target="/ppt/media/image81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85.jpeg" Id="rId6" /><Relationship Type="http://schemas.openxmlformats.org/officeDocument/2006/relationships/image" Target="/ppt/media/image84.jpeg" Id="rId5" /><Relationship Type="http://schemas.openxmlformats.org/officeDocument/2006/relationships/image" Target="/ppt/media/image83.jpeg" Id="rId4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image" Target="/ppt/media/image87.jpeg" Id="rId3" /><Relationship Type="http://schemas.openxmlformats.org/officeDocument/2006/relationships/image" Target="/ppt/media/image86.jpeg" Id="rId2" /><Relationship Type="http://schemas.openxmlformats.org/officeDocument/2006/relationships/slideLayout" Target="/ppt/slideLayouts/slideLayout2.xml" Id="rId1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image" Target="/ppt/media/image89.jpeg" Id="rId3" /><Relationship Type="http://schemas.openxmlformats.org/officeDocument/2006/relationships/image" Target="/ppt/media/image88.jpeg" Id="rId2" /><Relationship Type="http://schemas.openxmlformats.org/officeDocument/2006/relationships/slideLayout" Target="/ppt/slideLayouts/slideLayout2.xml" Id="rId1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image" Target="/ppt/media/image91.jpeg" Id="rId3" /><Relationship Type="http://schemas.openxmlformats.org/officeDocument/2006/relationships/image" Target="/ppt/media/image90.jpeg" Id="rId2" /><Relationship Type="http://schemas.openxmlformats.org/officeDocument/2006/relationships/slideLayout" Target="/ppt/slideLayouts/slideLayout2.xml" Id="rId1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image" Target="/ppt/media/image93.jpeg" Id="rId3" /><Relationship Type="http://schemas.openxmlformats.org/officeDocument/2006/relationships/image" Target="/ppt/media/image97.jpeg" Id="rId7" /><Relationship Type="http://schemas.openxmlformats.org/officeDocument/2006/relationships/image" Target="/ppt/media/image92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96.jpeg" Id="rId6" /><Relationship Type="http://schemas.openxmlformats.org/officeDocument/2006/relationships/image" Target="/ppt/media/image95.jpeg" Id="rId5" /><Relationship Type="http://schemas.openxmlformats.org/officeDocument/2006/relationships/image" Target="/ppt/media/image94.jpeg" Id="rId4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image" Target="/ppt/media/image99.jpeg" Id="rId3" /><Relationship Type="http://schemas.openxmlformats.org/officeDocument/2006/relationships/image" Target="/ppt/media/image98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02.jpeg" Id="rId6" /><Relationship Type="http://schemas.openxmlformats.org/officeDocument/2006/relationships/image" Target="/ppt/media/image101.jpeg" Id="rId5" /><Relationship Type="http://schemas.openxmlformats.org/officeDocument/2006/relationships/image" Target="/ppt/media/image100.jpeg" Id="rId4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image" Target="/ppt/media/image104.jpeg" Id="rId3" /><Relationship Type="http://schemas.openxmlformats.org/officeDocument/2006/relationships/image" Target="/ppt/media/image103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07.jpeg" Id="rId6" /><Relationship Type="http://schemas.openxmlformats.org/officeDocument/2006/relationships/image" Target="/ppt/media/image106.jpeg" Id="rId5" /><Relationship Type="http://schemas.openxmlformats.org/officeDocument/2006/relationships/image" Target="/ppt/media/image105.jpeg" Id="rId4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image" Target="/ppt/media/image109.jpeg" Id="rId3" /><Relationship Type="http://schemas.openxmlformats.org/officeDocument/2006/relationships/image" Target="/ppt/media/image108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10.jpeg" Id="rId4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image" Target="/ppt/media/image117.jpeg" Id="rId8" /><Relationship Type="http://schemas.openxmlformats.org/officeDocument/2006/relationships/image" Target="/ppt/media/image112.jpeg" Id="rId3" /><Relationship Type="http://schemas.openxmlformats.org/officeDocument/2006/relationships/image" Target="/ppt/media/image116.png" Id="rId7" /><Relationship Type="http://schemas.openxmlformats.org/officeDocument/2006/relationships/image" Target="/ppt/media/image111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15.jpeg" Id="rId6" /><Relationship Type="http://schemas.openxmlformats.org/officeDocument/2006/relationships/image" Target="/ppt/media/image114.jpeg" Id="rId5" /><Relationship Type="http://schemas.openxmlformats.org/officeDocument/2006/relationships/image" Target="/ppt/media/image113.jpeg" Id="rId4" /><Relationship Type="http://schemas.openxmlformats.org/officeDocument/2006/relationships/image" Target="/ppt/media/image118.jpeg" Id="rId9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image" Target="/ppt/media/image125.jpeg" Id="rId8" /><Relationship Type="http://schemas.openxmlformats.org/officeDocument/2006/relationships/image" Target="/ppt/media/image120.jpeg" Id="rId3" /><Relationship Type="http://schemas.openxmlformats.org/officeDocument/2006/relationships/image" Target="/ppt/media/image124.jpeg" Id="rId7" /><Relationship Type="http://schemas.openxmlformats.org/officeDocument/2006/relationships/image" Target="/ppt/media/image119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23.jpeg" Id="rId6" /><Relationship Type="http://schemas.openxmlformats.org/officeDocument/2006/relationships/image" Target="/ppt/media/image122.jpeg" Id="rId5" /><Relationship Type="http://schemas.openxmlformats.org/officeDocument/2006/relationships/image" Target="/ppt/media/image121.jpeg" Id="rId4" /><Relationship Type="http://schemas.openxmlformats.org/officeDocument/2006/relationships/image" Target="/ppt/media/image126.jpeg" Id="rId9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image" Target="/ppt/media/image128.png" Id="rId3" /><Relationship Type="http://schemas.openxmlformats.org/officeDocument/2006/relationships/image" Target="/ppt/media/image127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29.jpeg" Id="rId4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image" Target="/ppt/media/image131.jpeg" Id="rId3" /><Relationship Type="http://schemas.openxmlformats.org/officeDocument/2006/relationships/image" Target="/ppt/media/image135.jpeg" Id="rId7" /><Relationship Type="http://schemas.openxmlformats.org/officeDocument/2006/relationships/image" Target="/ppt/media/image130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34.jpeg" Id="rId6" /><Relationship Type="http://schemas.openxmlformats.org/officeDocument/2006/relationships/image" Target="/ppt/media/image133.png" Id="rId5" /><Relationship Type="http://schemas.openxmlformats.org/officeDocument/2006/relationships/image" Target="/ppt/media/image132.jpeg" Id="rId4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image" Target="/ppt/media/image137.jpeg" Id="rId3" /><Relationship Type="http://schemas.openxmlformats.org/officeDocument/2006/relationships/image" Target="/ppt/media/image136.jpeg" Id="rId2" /><Relationship Type="http://schemas.openxmlformats.org/officeDocument/2006/relationships/slideLayout" Target="/ppt/slideLayouts/slideLayout2.xml" Id="rId1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image" Target="/ppt/media/image138.jpeg" Id="rId2" /><Relationship Type="http://schemas.openxmlformats.org/officeDocument/2006/relationships/slideLayout" Target="/ppt/slideLayouts/slideLayout2.xml" Id="rId1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image" Target="/ppt/media/image140.jpeg" Id="rId3" /><Relationship Type="http://schemas.openxmlformats.org/officeDocument/2006/relationships/image" Target="/ppt/media/image139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43.jpeg" Id="rId6" /><Relationship Type="http://schemas.openxmlformats.org/officeDocument/2006/relationships/image" Target="/ppt/media/image142.jpeg" Id="rId5" /><Relationship Type="http://schemas.openxmlformats.org/officeDocument/2006/relationships/image" Target="/ppt/media/image141.jpeg" Id="rId4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image" Target="/ppt/media/image8.png" Id="rId8" /><Relationship Type="http://schemas.openxmlformats.org/officeDocument/2006/relationships/image" Target="/ppt/media/image3.png" Id="rId3" /><Relationship Type="http://schemas.openxmlformats.org/officeDocument/2006/relationships/image" Target="/ppt/media/image7.png" Id="rId7" /><Relationship Type="http://schemas.openxmlformats.org/officeDocument/2006/relationships/image" Target="/ppt/media/image2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6.png" Id="rId6" /><Relationship Type="http://schemas.openxmlformats.org/officeDocument/2006/relationships/image" Target="/ppt/media/image5.png" Id="rId5" /><Relationship Type="http://schemas.openxmlformats.org/officeDocument/2006/relationships/image" Target="/ppt/media/image4.png" Id="rId4" /><Relationship Type="http://schemas.openxmlformats.org/officeDocument/2006/relationships/image" Target="/ppt/media/image9.png" Id="rId9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image" Target="/ppt/media/image150.png" Id="rId8" /><Relationship Type="http://schemas.openxmlformats.org/officeDocument/2006/relationships/image" Target="/ppt/media/image145.png" Id="rId3" /><Relationship Type="http://schemas.openxmlformats.org/officeDocument/2006/relationships/image" Target="/ppt/media/image149.png" Id="rId7" /><Relationship Type="http://schemas.openxmlformats.org/officeDocument/2006/relationships/image" Target="/ppt/media/image144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48.png" Id="rId6" /><Relationship Type="http://schemas.openxmlformats.org/officeDocument/2006/relationships/image" Target="/ppt/media/image153.png" Id="rId11" /><Relationship Type="http://schemas.openxmlformats.org/officeDocument/2006/relationships/image" Target="/ppt/media/image147.png" Id="rId5" /><Relationship Type="http://schemas.openxmlformats.org/officeDocument/2006/relationships/image" Target="/ppt/media/image152.png" Id="rId10" /><Relationship Type="http://schemas.openxmlformats.org/officeDocument/2006/relationships/image" Target="/ppt/media/image146.png" Id="rId4" /><Relationship Type="http://schemas.openxmlformats.org/officeDocument/2006/relationships/image" Target="/ppt/media/image151.png" Id="rId9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image" Target="/ppt/media/image160.png" Id="rId8" /><Relationship Type="http://schemas.openxmlformats.org/officeDocument/2006/relationships/image" Target="/ppt/media/image155.png" Id="rId3" /><Relationship Type="http://schemas.openxmlformats.org/officeDocument/2006/relationships/image" Target="/ppt/media/image159.png" Id="rId7" /><Relationship Type="http://schemas.openxmlformats.org/officeDocument/2006/relationships/image" Target="/ppt/media/image154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58.png" Id="rId6" /><Relationship Type="http://schemas.openxmlformats.org/officeDocument/2006/relationships/image" Target="/ppt/media/image157.png" Id="rId5" /><Relationship Type="http://schemas.openxmlformats.org/officeDocument/2006/relationships/image" Target="/ppt/media/image162.png" Id="rId10" /><Relationship Type="http://schemas.openxmlformats.org/officeDocument/2006/relationships/image" Target="/ppt/media/image156.png" Id="rId4" /><Relationship Type="http://schemas.openxmlformats.org/officeDocument/2006/relationships/image" Target="/ppt/media/image161.png" Id="rId9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image" Target="/ppt/media/image169.jpeg" Id="rId8" /><Relationship Type="http://schemas.openxmlformats.org/officeDocument/2006/relationships/image" Target="/ppt/media/image164.jpeg" Id="rId3" /><Relationship Type="http://schemas.openxmlformats.org/officeDocument/2006/relationships/image" Target="/ppt/media/image168.jpeg" Id="rId7" /><Relationship Type="http://schemas.openxmlformats.org/officeDocument/2006/relationships/image" Target="/ppt/media/image163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67.jpeg" Id="rId6" /><Relationship Type="http://schemas.openxmlformats.org/officeDocument/2006/relationships/image" Target="/ppt/media/image166.jpeg" Id="rId5" /><Relationship Type="http://schemas.openxmlformats.org/officeDocument/2006/relationships/image" Target="/ppt/media/image171.png" Id="rId10" /><Relationship Type="http://schemas.openxmlformats.org/officeDocument/2006/relationships/image" Target="/ppt/media/image165.jpeg" Id="rId4" /><Relationship Type="http://schemas.openxmlformats.org/officeDocument/2006/relationships/image" Target="/ppt/media/image170.jpeg" Id="rId9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image" Target="/ppt/media/image178.jpeg" Id="rId8" /><Relationship Type="http://schemas.openxmlformats.org/officeDocument/2006/relationships/image" Target="/ppt/media/image173.jpeg" Id="rId3" /><Relationship Type="http://schemas.openxmlformats.org/officeDocument/2006/relationships/image" Target="/ppt/media/image177.jpeg" Id="rId7" /><Relationship Type="http://schemas.openxmlformats.org/officeDocument/2006/relationships/image" Target="/ppt/media/image172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76.jpeg" Id="rId6" /><Relationship Type="http://schemas.openxmlformats.org/officeDocument/2006/relationships/image" Target="/ppt/media/image175.jpeg" Id="rId5" /><Relationship Type="http://schemas.openxmlformats.org/officeDocument/2006/relationships/image" Target="/ppt/media/image174.jpeg" Id="rId4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image" Target="/ppt/media/image180.jpeg" Id="rId3" /><Relationship Type="http://schemas.openxmlformats.org/officeDocument/2006/relationships/image" Target="/ppt/media/image184.jpeg" Id="rId7" /><Relationship Type="http://schemas.openxmlformats.org/officeDocument/2006/relationships/image" Target="/ppt/media/image179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83.jpeg" Id="rId6" /><Relationship Type="http://schemas.openxmlformats.org/officeDocument/2006/relationships/image" Target="/ppt/media/image182.jpeg" Id="rId5" /><Relationship Type="http://schemas.openxmlformats.org/officeDocument/2006/relationships/image" Target="/ppt/media/image181.jpeg" Id="rId4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image" Target="/ppt/media/image186.jpeg" Id="rId3" /><Relationship Type="http://schemas.openxmlformats.org/officeDocument/2006/relationships/image" Target="/ppt/media/image185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87.jpeg" Id="rId4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image" Target="/ppt/media/image189.jpeg" Id="rId3" /><Relationship Type="http://schemas.openxmlformats.org/officeDocument/2006/relationships/image" Target="/ppt/media/image188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91.jpeg" Id="rId5" /><Relationship Type="http://schemas.openxmlformats.org/officeDocument/2006/relationships/image" Target="/ppt/media/image190.jpeg" Id="rId4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image" Target="/ppt/media/image192.png" Id="rId2" /><Relationship Type="http://schemas.openxmlformats.org/officeDocument/2006/relationships/slideLayout" Target="/ppt/slideLayouts/slideLayout2.xml" Id="rId1" /></Relationships>
</file>

<file path=ppt/slides/_rels/slide39.xml.rels>&#65279;<?xml version="1.0" encoding="utf-8"?><Relationships xmlns="http://schemas.openxmlformats.org/package/2006/relationships"><Relationship Type="http://schemas.openxmlformats.org/officeDocument/2006/relationships/image" Target="/ppt/media/image193.png" Id="rId2" /><Relationship Type="http://schemas.openxmlformats.org/officeDocument/2006/relationships/slideLayout" Target="/ppt/slideLayouts/slideLayout6.xml" Id="r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image" Target="/ppt/media/image16.jpeg" Id="rId8" /><Relationship Type="http://schemas.openxmlformats.org/officeDocument/2006/relationships/image" Target="/ppt/media/image21.jpeg" Id="rId13" /><Relationship Type="http://schemas.openxmlformats.org/officeDocument/2006/relationships/image" Target="/ppt/media/image11.jpeg" Id="rId3" /><Relationship Type="http://schemas.openxmlformats.org/officeDocument/2006/relationships/image" Target="/ppt/media/image15.jpeg" Id="rId7" /><Relationship Type="http://schemas.openxmlformats.org/officeDocument/2006/relationships/image" Target="/ppt/media/image20.jpeg" Id="rId12" /><Relationship Type="http://schemas.openxmlformats.org/officeDocument/2006/relationships/image" Target="/ppt/media/image10.jpeg" Id="rId2" /><Relationship Type="http://schemas.openxmlformats.org/officeDocument/2006/relationships/image" Target="/ppt/media/image24.jpeg" Id="rId16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14.jpeg" Id="rId6" /><Relationship Type="http://schemas.openxmlformats.org/officeDocument/2006/relationships/image" Target="/ppt/media/image19.jpeg" Id="rId11" /><Relationship Type="http://schemas.openxmlformats.org/officeDocument/2006/relationships/image" Target="/ppt/media/image13.jpeg" Id="rId5" /><Relationship Type="http://schemas.openxmlformats.org/officeDocument/2006/relationships/image" Target="/ppt/media/image23.jpeg" Id="rId15" /><Relationship Type="http://schemas.openxmlformats.org/officeDocument/2006/relationships/image" Target="/ppt/media/image18.jpeg" Id="rId10" /><Relationship Type="http://schemas.openxmlformats.org/officeDocument/2006/relationships/image" Target="/ppt/media/image12.jpeg" Id="rId4" /><Relationship Type="http://schemas.openxmlformats.org/officeDocument/2006/relationships/image" Target="/ppt/media/image17.jpeg" Id="rId9" /><Relationship Type="http://schemas.openxmlformats.org/officeDocument/2006/relationships/image" Target="/ppt/media/image22.jpeg" Id="rId14" /></Relationships>
</file>

<file path=ppt/slides/_rels/slide40.xml.rels>&#65279;<?xml version="1.0" encoding="utf-8"?><Relationships xmlns="http://schemas.openxmlformats.org/package/2006/relationships"><Relationship Type="http://schemas.openxmlformats.org/officeDocument/2006/relationships/image" Target="/ppt/media/image194.png" Id="rId2" /><Relationship Type="http://schemas.openxmlformats.org/officeDocument/2006/relationships/slideLayout" Target="/ppt/slideLayouts/slideLayout6.xml" Id="rId1" /></Relationships>
</file>

<file path=ppt/slides/_rels/slide41.xml.rels>&#65279;<?xml version="1.0" encoding="utf-8"?><Relationships xmlns="http://schemas.openxmlformats.org/package/2006/relationships"><Relationship Type="http://schemas.openxmlformats.org/officeDocument/2006/relationships/image" Target="/ppt/media/image201.jpeg" Id="rId8" /><Relationship Type="http://schemas.openxmlformats.org/officeDocument/2006/relationships/image" Target="/ppt/media/image196.png" Id="rId3" /><Relationship Type="http://schemas.openxmlformats.org/officeDocument/2006/relationships/image" Target="/ppt/media/image200.jpeg" Id="rId7" /><Relationship Type="http://schemas.openxmlformats.org/officeDocument/2006/relationships/image" Target="/ppt/media/image195.png" Id="rId2" /><Relationship Type="http://schemas.openxmlformats.org/officeDocument/2006/relationships/slideLayout" Target="/ppt/slideLayouts/slideLayout6.xml" Id="rId1" /><Relationship Type="http://schemas.openxmlformats.org/officeDocument/2006/relationships/image" Target="/ppt/media/image199.jpeg" Id="rId6" /><Relationship Type="http://schemas.openxmlformats.org/officeDocument/2006/relationships/image" Target="/ppt/media/image198.jpeg" Id="rId5" /><Relationship Type="http://schemas.openxmlformats.org/officeDocument/2006/relationships/image" Target="/ppt/media/image197.png" Id="rId4" /><Relationship Type="http://schemas.openxmlformats.org/officeDocument/2006/relationships/image" Target="/ppt/media/image202.png" Id="rId9" /></Relationships>
</file>

<file path=ppt/slides/_rels/slide42.xml.rels>&#65279;<?xml version="1.0" encoding="utf-8"?><Relationships xmlns="http://schemas.openxmlformats.org/package/2006/relationships"><Relationship Type="http://schemas.openxmlformats.org/officeDocument/2006/relationships/image" Target="/ppt/media/image204.jpeg" Id="rId3" /><Relationship Type="http://schemas.openxmlformats.org/officeDocument/2006/relationships/image" Target="/ppt/media/image203.jpeg" Id="rId2" /><Relationship Type="http://schemas.openxmlformats.org/officeDocument/2006/relationships/slideLayout" Target="/ppt/slideLayouts/slideLayout6.xml" Id="rId1" /><Relationship Type="http://schemas.openxmlformats.org/officeDocument/2006/relationships/image" Target="/ppt/media/image205.jpeg" Id="rId4" /></Relationships>
</file>

<file path=ppt/slides/_rels/slide43.xml.rels>&#65279;<?xml version="1.0" encoding="utf-8"?><Relationships xmlns="http://schemas.openxmlformats.org/package/2006/relationships"><Relationship Type="http://schemas.openxmlformats.org/officeDocument/2006/relationships/image" Target="/ppt/media/image207.jpeg" Id="rId3" /><Relationship Type="http://schemas.openxmlformats.org/officeDocument/2006/relationships/image" Target="/ppt/media/image206.png" Id="rId2" /><Relationship Type="http://schemas.openxmlformats.org/officeDocument/2006/relationships/slideLayout" Target="/ppt/slideLayouts/slideLayout6.xml" Id="rId1" /></Relationships>
</file>

<file path=ppt/slides/_rels/slide44.xml.rels>&#65279;<?xml version="1.0" encoding="utf-8"?><Relationships xmlns="http://schemas.openxmlformats.org/package/2006/relationships"><Relationship Type="http://schemas.openxmlformats.org/officeDocument/2006/relationships/image" Target="/ppt/media/image214.jpeg" Id="rId8" /><Relationship Type="http://schemas.openxmlformats.org/officeDocument/2006/relationships/image" Target="/ppt/media/image209.jpeg" Id="rId3" /><Relationship Type="http://schemas.openxmlformats.org/officeDocument/2006/relationships/image" Target="/ppt/media/image213.png" Id="rId7" /><Relationship Type="http://schemas.openxmlformats.org/officeDocument/2006/relationships/image" Target="/ppt/media/image208.jpeg" Id="rId2" /><Relationship Type="http://schemas.openxmlformats.org/officeDocument/2006/relationships/slideLayout" Target="/ppt/slideLayouts/slideLayout6.xml" Id="rId1" /><Relationship Type="http://schemas.openxmlformats.org/officeDocument/2006/relationships/image" Target="/ppt/media/image212.jpeg" Id="rId6" /><Relationship Type="http://schemas.openxmlformats.org/officeDocument/2006/relationships/image" Target="/ppt/media/image211.jpeg" Id="rId5" /><Relationship Type="http://schemas.openxmlformats.org/officeDocument/2006/relationships/image" Target="/ppt/media/image210.jpeg" Id="rId4" /><Relationship Type="http://schemas.openxmlformats.org/officeDocument/2006/relationships/image" Target="/ppt/media/image215.jpeg" Id="rId9" /></Relationships>
</file>

<file path=ppt/slides/_rels/slide45.xml.rels>&#65279;<?xml version="1.0" encoding="utf-8"?><Relationships xmlns="http://schemas.openxmlformats.org/package/2006/relationships"><Relationship Type="http://schemas.openxmlformats.org/officeDocument/2006/relationships/image" Target="/ppt/media/image217.png" Id="rId3" /><Relationship Type="http://schemas.openxmlformats.org/officeDocument/2006/relationships/image" Target="/ppt/media/image216.png" Id="rId2" /><Relationship Type="http://schemas.openxmlformats.org/officeDocument/2006/relationships/slideLayout" Target="/ppt/slideLayouts/slideLayout6.xml" Id="rId1" /></Relationships>
</file>

<file path=ppt/slides/_rels/slide46.xml.rels>&#65279;<?xml version="1.0" encoding="utf-8"?><Relationships xmlns="http://schemas.openxmlformats.org/package/2006/relationships"><Relationship Type="http://schemas.openxmlformats.org/officeDocument/2006/relationships/image" Target="/ppt/media/image219.jpeg" Id="rId3" /><Relationship Type="http://schemas.openxmlformats.org/officeDocument/2006/relationships/image" Target="/ppt/media/image218.jpeg" Id="rId2" /><Relationship Type="http://schemas.openxmlformats.org/officeDocument/2006/relationships/slideLayout" Target="/ppt/slideLayouts/slideLayout6.xml" Id="rId1" /><Relationship Type="http://schemas.openxmlformats.org/officeDocument/2006/relationships/image" Target="/ppt/media/image221.jpeg" Id="rId5" /><Relationship Type="http://schemas.openxmlformats.org/officeDocument/2006/relationships/image" Target="/ppt/media/image220.jpeg" Id="rId4" /></Relationships>
</file>

<file path=ppt/slides/_rels/slide4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/Relationships>
</file>

<file path=ppt/slides/_rels/slide48.xml.rels>&#65279;<?xml version="1.0" encoding="utf-8"?><Relationships xmlns="http://schemas.openxmlformats.org/package/2006/relationships"><Relationship Type="http://schemas.openxmlformats.org/officeDocument/2006/relationships/image" Target="/ppt/media/image223.png" Id="rId3" /><Relationship Type="http://schemas.openxmlformats.org/officeDocument/2006/relationships/image" Target="/ppt/media/image222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24.png" Id="rId4" /></Relationships>
</file>

<file path=ppt/slides/_rels/slide49.xml.rels>&#65279;<?xml version="1.0" encoding="utf-8"?><Relationships xmlns="http://schemas.openxmlformats.org/package/2006/relationships"><Relationship Type="http://schemas.openxmlformats.org/officeDocument/2006/relationships/image" Target="/ppt/media/image226.png" Id="rId3" /><Relationship Type="http://schemas.openxmlformats.org/officeDocument/2006/relationships/image" Target="/ppt/media/image225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28.png" Id="rId5" /><Relationship Type="http://schemas.openxmlformats.org/officeDocument/2006/relationships/image" Target="/ppt/media/image227.png" Id="rId4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31.jpeg" Id="rId8" /><Relationship Type="http://schemas.openxmlformats.org/officeDocument/2006/relationships/image" Target="/ppt/media/image36.jpeg" Id="rId13" /><Relationship Type="http://schemas.openxmlformats.org/officeDocument/2006/relationships/image" Target="/ppt/media/image26.jpeg" Id="rId3" /><Relationship Type="http://schemas.openxmlformats.org/officeDocument/2006/relationships/image" Target="/ppt/media/image30.jpeg" Id="rId7" /><Relationship Type="http://schemas.openxmlformats.org/officeDocument/2006/relationships/image" Target="/ppt/media/image35.jpeg" Id="rId12" /><Relationship Type="http://schemas.openxmlformats.org/officeDocument/2006/relationships/image" Target="/ppt/media/image25.jpeg" Id="rId2" /><Relationship Type="http://schemas.openxmlformats.org/officeDocument/2006/relationships/image" Target="/ppt/media/image39.jpeg" Id="rId16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9.jpeg" Id="rId6" /><Relationship Type="http://schemas.openxmlformats.org/officeDocument/2006/relationships/image" Target="/ppt/media/image34.jpeg" Id="rId11" /><Relationship Type="http://schemas.openxmlformats.org/officeDocument/2006/relationships/image" Target="/ppt/media/image28.jpeg" Id="rId5" /><Relationship Type="http://schemas.openxmlformats.org/officeDocument/2006/relationships/image" Target="/ppt/media/image38.jpeg" Id="rId15" /><Relationship Type="http://schemas.openxmlformats.org/officeDocument/2006/relationships/image" Target="/ppt/media/image33.jpeg" Id="rId10" /><Relationship Type="http://schemas.openxmlformats.org/officeDocument/2006/relationships/image" Target="/ppt/media/image27.jpeg" Id="rId4" /><Relationship Type="http://schemas.openxmlformats.org/officeDocument/2006/relationships/image" Target="/ppt/media/image32.jpeg" Id="rId9" /><Relationship Type="http://schemas.openxmlformats.org/officeDocument/2006/relationships/image" Target="/ppt/media/image37.jpeg" Id="rId14" /></Relationships>
</file>

<file path=ppt/slides/_rels/slide50.xml.rels>&#65279;<?xml version="1.0" encoding="utf-8"?><Relationships xmlns="http://schemas.openxmlformats.org/package/2006/relationships"><Relationship Type="http://schemas.openxmlformats.org/officeDocument/2006/relationships/image" Target="/ppt/media/image230.png" Id="rId3" /><Relationship Type="http://schemas.openxmlformats.org/officeDocument/2006/relationships/image" Target="/ppt/media/image229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32.png" Id="rId5" /><Relationship Type="http://schemas.openxmlformats.org/officeDocument/2006/relationships/image" Target="/ppt/media/image231.png" Id="rId4" /></Relationships>
</file>

<file path=ppt/slides/_rels/slide51.xml.rels>&#65279;<?xml version="1.0" encoding="utf-8"?><Relationships xmlns="http://schemas.openxmlformats.org/package/2006/relationships"><Relationship Type="http://schemas.openxmlformats.org/officeDocument/2006/relationships/image" Target="/ppt/media/image234.png" Id="rId3" /><Relationship Type="http://schemas.openxmlformats.org/officeDocument/2006/relationships/image" Target="/ppt/media/image233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35.png" Id="rId4" /></Relationships>
</file>

<file path=ppt/slides/_rels/slide52.xml.rels>&#65279;<?xml version="1.0" encoding="utf-8"?><Relationships xmlns="http://schemas.openxmlformats.org/package/2006/relationships"><Relationship Type="http://schemas.openxmlformats.org/officeDocument/2006/relationships/image" Target="/ppt/media/image237.jpeg" Id="rId3" /><Relationship Type="http://schemas.openxmlformats.org/officeDocument/2006/relationships/image" Target="/ppt/media/image236.jpeg" Id="rId2" /><Relationship Type="http://schemas.openxmlformats.org/officeDocument/2006/relationships/slideLayout" Target="/ppt/slideLayouts/slideLayout2.xml" Id="rId1" /></Relationships>
</file>

<file path=ppt/slides/_rels/slide53.xml.rels>&#65279;<?xml version="1.0" encoding="utf-8"?><Relationships xmlns="http://schemas.openxmlformats.org/package/2006/relationships"><Relationship Type="http://schemas.openxmlformats.org/officeDocument/2006/relationships/image" Target="/ppt/media/image239.png" Id="rId3" /><Relationship Type="http://schemas.openxmlformats.org/officeDocument/2006/relationships/image" Target="/ppt/media/image238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41.png" Id="rId5" /><Relationship Type="http://schemas.openxmlformats.org/officeDocument/2006/relationships/image" Target="/ppt/media/image240.png" Id="rId4" /></Relationships>
</file>

<file path=ppt/slides/_rels/slide54.xml.rels>&#65279;<?xml version="1.0" encoding="utf-8"?><Relationships xmlns="http://schemas.openxmlformats.org/package/2006/relationships"><Relationship Type="http://schemas.openxmlformats.org/officeDocument/2006/relationships/image" Target="/ppt/media/image243.png" Id="rId3" /><Relationship Type="http://schemas.openxmlformats.org/officeDocument/2006/relationships/image" Target="/ppt/media/image242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44.png" Id="rId4" /></Relationships>
</file>

<file path=ppt/slides/_rels/slide55.xml.rels>&#65279;<?xml version="1.0" encoding="utf-8"?><Relationships xmlns="http://schemas.openxmlformats.org/package/2006/relationships"><Relationship Type="http://schemas.openxmlformats.org/officeDocument/2006/relationships/image" Target="/ppt/media/image246.png" Id="rId3" /><Relationship Type="http://schemas.openxmlformats.org/officeDocument/2006/relationships/image" Target="/ppt/media/image245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48.png" Id="rId5" /><Relationship Type="http://schemas.openxmlformats.org/officeDocument/2006/relationships/image" Target="/ppt/media/image247.png" Id="rId4" /></Relationships>
</file>

<file path=ppt/slides/_rels/slide56.xml.rels>&#65279;<?xml version="1.0" encoding="utf-8"?><Relationships xmlns="http://schemas.openxmlformats.org/package/2006/relationships"><Relationship Type="http://schemas.openxmlformats.org/officeDocument/2006/relationships/image" Target="/ppt/media/image249.jpeg" Id="rId2" /><Relationship Type="http://schemas.openxmlformats.org/officeDocument/2006/relationships/slideLayout" Target="/ppt/slideLayouts/slideLayout2.xml" Id="rId1" /></Relationships>
</file>

<file path=ppt/slides/_rels/slide57.xml.rels>&#65279;<?xml version="1.0" encoding="utf-8"?><Relationships xmlns="http://schemas.openxmlformats.org/package/2006/relationships"><Relationship Type="http://schemas.openxmlformats.org/officeDocument/2006/relationships/image" Target="/ppt/media/image251.png" Id="rId3" /><Relationship Type="http://schemas.openxmlformats.org/officeDocument/2006/relationships/image" Target="/ppt/media/image250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53.png" Id="rId5" /><Relationship Type="http://schemas.openxmlformats.org/officeDocument/2006/relationships/image" Target="/ppt/media/image252.png" Id="rId4" /></Relationships>
</file>

<file path=ppt/slides/_rels/slide58.xml.rels>&#65279;<?xml version="1.0" encoding="utf-8"?><Relationships xmlns="http://schemas.openxmlformats.org/package/2006/relationships"><Relationship Type="http://schemas.openxmlformats.org/officeDocument/2006/relationships/image" Target="/ppt/media/image254.png" Id="rId2" /><Relationship Type="http://schemas.openxmlformats.org/officeDocument/2006/relationships/slideLayout" Target="/ppt/slideLayouts/slideLayout2.xml" Id="rId1" /></Relationships>
</file>

<file path=ppt/slides/_rels/slide59.xml.rels>&#65279;<?xml version="1.0" encoding="utf-8"?><Relationships xmlns="http://schemas.openxmlformats.org/package/2006/relationships"><Relationship Type="http://schemas.openxmlformats.org/officeDocument/2006/relationships/image" Target="/ppt/media/image256.jpeg" Id="rId3" /><Relationship Type="http://schemas.openxmlformats.org/officeDocument/2006/relationships/image" Target="/ppt/media/image255.jpeg" Id="rId2" /><Relationship Type="http://schemas.openxmlformats.org/officeDocument/2006/relationships/slideLayout" Target="/ppt/slideLayouts/slideLayout2.xml" Id="rId1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46.jpeg" Id="rId8" /><Relationship Type="http://schemas.openxmlformats.org/officeDocument/2006/relationships/image" Target="/ppt/media/image51.jpeg" Id="rId13" /><Relationship Type="http://schemas.openxmlformats.org/officeDocument/2006/relationships/image" Target="/ppt/media/image41.jpeg" Id="rId3" /><Relationship Type="http://schemas.openxmlformats.org/officeDocument/2006/relationships/image" Target="/ppt/media/image45.jpeg" Id="rId7" /><Relationship Type="http://schemas.openxmlformats.org/officeDocument/2006/relationships/image" Target="/ppt/media/image50.jpeg" Id="rId12" /><Relationship Type="http://schemas.openxmlformats.org/officeDocument/2006/relationships/image" Target="/ppt/media/image40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44.jpeg" Id="rId6" /><Relationship Type="http://schemas.openxmlformats.org/officeDocument/2006/relationships/image" Target="/ppt/media/image49.jpeg" Id="rId11" /><Relationship Type="http://schemas.openxmlformats.org/officeDocument/2006/relationships/image" Target="/ppt/media/image43.jpeg" Id="rId5" /><Relationship Type="http://schemas.openxmlformats.org/officeDocument/2006/relationships/image" Target="/ppt/media/image48.jpeg" Id="rId10" /><Relationship Type="http://schemas.openxmlformats.org/officeDocument/2006/relationships/image" Target="/ppt/media/image42.jpeg" Id="rId4" /><Relationship Type="http://schemas.openxmlformats.org/officeDocument/2006/relationships/image" Target="/ppt/media/image47.jpeg" Id="rId9" /></Relationships>
</file>

<file path=ppt/slides/_rels/slide6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/Relationships>
</file>

<file path=ppt/slides/_rels/slide61.xml.rels>&#65279;<?xml version="1.0" encoding="utf-8"?><Relationships xmlns="http://schemas.openxmlformats.org/package/2006/relationships"><Relationship Type="http://schemas.openxmlformats.org/officeDocument/2006/relationships/image" Target="/ppt/media/image258.jpeg" Id="rId3" /><Relationship Type="http://schemas.openxmlformats.org/officeDocument/2006/relationships/image" Target="/ppt/media/image262.jpeg" Id="rId7" /><Relationship Type="http://schemas.openxmlformats.org/officeDocument/2006/relationships/image" Target="/ppt/media/image257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61.jpeg" Id="rId6" /><Relationship Type="http://schemas.openxmlformats.org/officeDocument/2006/relationships/image" Target="/ppt/media/image260.jpeg" Id="rId5" /><Relationship Type="http://schemas.openxmlformats.org/officeDocument/2006/relationships/image" Target="/ppt/media/image259.jpeg" Id="rId4" /></Relationships>
</file>

<file path=ppt/slides/_rels/slide62.xml.rels>&#65279;<?xml version="1.0" encoding="utf-8"?><Relationships xmlns="http://schemas.openxmlformats.org/package/2006/relationships"><Relationship Type="http://schemas.openxmlformats.org/officeDocument/2006/relationships/image" Target="/ppt/media/image264.jpeg" Id="rId3" /><Relationship Type="http://schemas.openxmlformats.org/officeDocument/2006/relationships/image" Target="/ppt/media/image263.jpeg" Id="rId2" /><Relationship Type="http://schemas.openxmlformats.org/officeDocument/2006/relationships/slideLayout" Target="/ppt/slideLayouts/slideLayout2.xml" Id="rId1" /></Relationships>
</file>

<file path=ppt/slides/_rels/slide63.xml.rels>&#65279;<?xml version="1.0" encoding="utf-8"?><Relationships xmlns="http://schemas.openxmlformats.org/package/2006/relationships"><Relationship Type="http://schemas.openxmlformats.org/officeDocument/2006/relationships/image" Target="/ppt/media/image266.jpeg" Id="rId3" /><Relationship Type="http://schemas.openxmlformats.org/officeDocument/2006/relationships/image" Target="/ppt/media/image265.jpeg" Id="rId2" /><Relationship Type="http://schemas.openxmlformats.org/officeDocument/2006/relationships/slideLayout" Target="/ppt/slideLayouts/slideLayout2.xml" Id="rId1" /></Relationships>
</file>

<file path=ppt/slides/_rels/slide64.xml.rels>&#65279;<?xml version="1.0" encoding="utf-8"?><Relationships xmlns="http://schemas.openxmlformats.org/package/2006/relationships"><Relationship Type="http://schemas.openxmlformats.org/officeDocument/2006/relationships/image" Target="/ppt/media/image268.jpeg" Id="rId3" /><Relationship Type="http://schemas.openxmlformats.org/officeDocument/2006/relationships/image" Target="/ppt/media/image267.jpeg" Id="rId2" /><Relationship Type="http://schemas.openxmlformats.org/officeDocument/2006/relationships/slideLayout" Target="/ppt/slideLayouts/slideLayout2.xml" Id="rId1" /></Relationships>
</file>

<file path=ppt/slides/_rels/slide65.xml.rels>&#65279;<?xml version="1.0" encoding="utf-8"?><Relationships xmlns="http://schemas.openxmlformats.org/package/2006/relationships"><Relationship Type="http://schemas.openxmlformats.org/officeDocument/2006/relationships/image" Target="/ppt/media/image270.jpeg" Id="rId3" /><Relationship Type="http://schemas.openxmlformats.org/officeDocument/2006/relationships/image" Target="/ppt/media/image269.jpeg" Id="rId2" /><Relationship Type="http://schemas.openxmlformats.org/officeDocument/2006/relationships/slideLayout" Target="/ppt/slideLayouts/slideLayout2.xml" Id="rId1" /></Relationships>
</file>

<file path=ppt/slides/_rels/slide66.xml.rels>&#65279;<?xml version="1.0" encoding="utf-8"?><Relationships xmlns="http://schemas.openxmlformats.org/package/2006/relationships"><Relationship Type="http://schemas.openxmlformats.org/officeDocument/2006/relationships/image" Target="/ppt/media/image272.jpeg" Id="rId3" /><Relationship Type="http://schemas.openxmlformats.org/officeDocument/2006/relationships/image" Target="/ppt/media/image271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75.jpeg" Id="rId6" /><Relationship Type="http://schemas.openxmlformats.org/officeDocument/2006/relationships/image" Target="/ppt/media/image274.jpeg" Id="rId5" /><Relationship Type="http://schemas.openxmlformats.org/officeDocument/2006/relationships/image" Target="/ppt/media/image273.jpeg" Id="rId4" /></Relationships>
</file>

<file path=ppt/slides/_rels/slide6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/Relationships>
</file>

<file path=ppt/slides/_rels/slide68.xml.rels>&#65279;<?xml version="1.0" encoding="utf-8"?><Relationships xmlns="http://schemas.openxmlformats.org/package/2006/relationships"><Relationship Type="http://schemas.openxmlformats.org/officeDocument/2006/relationships/image" Target="/ppt/media/image277.png" Id="rId3" /><Relationship Type="http://schemas.openxmlformats.org/officeDocument/2006/relationships/image" Target="/ppt/media/image281.png" Id="rId7" /><Relationship Type="http://schemas.openxmlformats.org/officeDocument/2006/relationships/image" Target="/ppt/media/image276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80.png" Id="rId6" /><Relationship Type="http://schemas.openxmlformats.org/officeDocument/2006/relationships/image" Target="/ppt/media/image279.jpeg" Id="rId5" /><Relationship Type="http://schemas.openxmlformats.org/officeDocument/2006/relationships/image" Target="/ppt/media/image278.png" Id="rId4" /></Relationships>
</file>

<file path=ppt/slides/_rels/slide69.xml.rels>&#65279;<?xml version="1.0" encoding="utf-8"?><Relationships xmlns="http://schemas.openxmlformats.org/package/2006/relationships"><Relationship Type="http://schemas.openxmlformats.org/officeDocument/2006/relationships/image" Target="/ppt/media/image283.jpeg" Id="rId3" /><Relationship Type="http://schemas.openxmlformats.org/officeDocument/2006/relationships/image" Target="/ppt/media/image287.jpeg" Id="rId7" /><Relationship Type="http://schemas.openxmlformats.org/officeDocument/2006/relationships/image" Target="/ppt/media/image282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86.jpeg" Id="rId6" /><Relationship Type="http://schemas.openxmlformats.org/officeDocument/2006/relationships/image" Target="/ppt/media/image285.jpeg" Id="rId5" /><Relationship Type="http://schemas.openxmlformats.org/officeDocument/2006/relationships/image" Target="/ppt/media/image284.jpeg" Id="r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53.jpeg" Id="rId3" /><Relationship Type="http://schemas.openxmlformats.org/officeDocument/2006/relationships/image" Target="/ppt/media/image52.jpeg" Id="rId2" /><Relationship Type="http://schemas.openxmlformats.org/officeDocument/2006/relationships/slideLayout" Target="/ppt/slideLayouts/slideLayout2.xml" Id="rId1" /></Relationships>
</file>

<file path=ppt/slides/_rels/slide70.xml.rels>&#65279;<?xml version="1.0" encoding="utf-8"?><Relationships xmlns="http://schemas.openxmlformats.org/package/2006/relationships"><Relationship Type="http://schemas.openxmlformats.org/officeDocument/2006/relationships/image" Target="/ppt/media/image289.jpeg" Id="rId3" /><Relationship Type="http://schemas.openxmlformats.org/officeDocument/2006/relationships/image" Target="/ppt/media/image288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91.jpeg" Id="rId5" /><Relationship Type="http://schemas.openxmlformats.org/officeDocument/2006/relationships/image" Target="/ppt/media/image290.jpeg" Id="rId4" /></Relationships>
</file>

<file path=ppt/slides/_rels/slide71.xml.rels>&#65279;<?xml version="1.0" encoding="utf-8"?><Relationships xmlns="http://schemas.openxmlformats.org/package/2006/relationships"><Relationship Type="http://schemas.openxmlformats.org/officeDocument/2006/relationships/image" Target="/ppt/media/image293.jpeg" Id="rId3" /><Relationship Type="http://schemas.openxmlformats.org/officeDocument/2006/relationships/image" Target="/ppt/media/image292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94.jpeg" Id="rId4" /></Relationships>
</file>

<file path=ppt/slides/_rels/slide72.xml.rels>&#65279;<?xml version="1.0" encoding="utf-8"?><Relationships xmlns="http://schemas.openxmlformats.org/package/2006/relationships"><Relationship Type="http://schemas.openxmlformats.org/officeDocument/2006/relationships/image" Target="/ppt/media/image296.png" Id="rId3" /><Relationship Type="http://schemas.openxmlformats.org/officeDocument/2006/relationships/image" Target="/ppt/media/image295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299.png" Id="rId6" /><Relationship Type="http://schemas.openxmlformats.org/officeDocument/2006/relationships/image" Target="/ppt/media/image298.png" Id="rId5" /><Relationship Type="http://schemas.openxmlformats.org/officeDocument/2006/relationships/image" Target="/ppt/media/image297.png" Id="rId4" /></Relationships>
</file>

<file path=ppt/slides/_rels/slide73.xml.rels>&#65279;<?xml version="1.0" encoding="utf-8"?><Relationships xmlns="http://schemas.openxmlformats.org/package/2006/relationships"><Relationship Type="http://schemas.openxmlformats.org/officeDocument/2006/relationships/image" Target="/ppt/media/image301.png" Id="rId3" /><Relationship Type="http://schemas.openxmlformats.org/officeDocument/2006/relationships/image" Target="/ppt/media/image300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303.png" Id="rId5" /><Relationship Type="http://schemas.openxmlformats.org/officeDocument/2006/relationships/image" Target="/ppt/media/image302.png" Id="rId4" /></Relationships>
</file>

<file path=ppt/slides/_rels/slide74.xml.rels>&#65279;<?xml version="1.0" encoding="utf-8"?><Relationships xmlns="http://schemas.openxmlformats.org/package/2006/relationships"><Relationship Type="http://schemas.openxmlformats.org/officeDocument/2006/relationships/image" Target="/ppt/media/image305.png" Id="rId3" /><Relationship Type="http://schemas.openxmlformats.org/officeDocument/2006/relationships/image" Target="/ppt/media/image304.pn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307.png" Id="rId5" /><Relationship Type="http://schemas.openxmlformats.org/officeDocument/2006/relationships/image" Target="/ppt/media/image306.png" Id="rId4" /></Relationships>
</file>

<file path=ppt/slides/_rels/slide75.xml.rels>&#65279;<?xml version="1.0" encoding="utf-8"?><Relationships xmlns="http://schemas.openxmlformats.org/package/2006/relationships"><Relationship Type="http://schemas.openxmlformats.org/officeDocument/2006/relationships/image" Target="/ppt/media/image309.jpeg" Id="rId3" /><Relationship Type="http://schemas.openxmlformats.org/officeDocument/2006/relationships/image" Target="/ppt/media/image308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311.jpeg" Id="rId5" /><Relationship Type="http://schemas.openxmlformats.org/officeDocument/2006/relationships/image" Target="/ppt/media/image310.jpeg" Id="rId4" /></Relationships>
</file>

<file path=ppt/slides/_rels/slide76.xml.rels>&#65279;<?xml version="1.0" encoding="utf-8"?><Relationships xmlns="http://schemas.openxmlformats.org/package/2006/relationships"><Relationship Type="http://schemas.openxmlformats.org/officeDocument/2006/relationships/image" Target="/ppt/media/image313.jpeg" Id="rId3" /><Relationship Type="http://schemas.openxmlformats.org/officeDocument/2006/relationships/image" Target="/ppt/media/image312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315.jpeg" Id="rId5" /><Relationship Type="http://schemas.openxmlformats.org/officeDocument/2006/relationships/image" Target="/ppt/media/image314.jpeg" Id="rId4" /></Relationships>
</file>

<file path=ppt/slides/_rels/slide77.xml.rels>&#65279;<?xml version="1.0" encoding="utf-8"?><Relationships xmlns="http://schemas.openxmlformats.org/package/2006/relationships"><Relationship Type="http://schemas.openxmlformats.org/officeDocument/2006/relationships/image" Target="/ppt/media/image317.jpeg" Id="rId3" /><Relationship Type="http://schemas.openxmlformats.org/officeDocument/2006/relationships/image" Target="/ppt/media/image316.jpeg" Id="rId2" /><Relationship Type="http://schemas.openxmlformats.org/officeDocument/2006/relationships/slideLayout" Target="/ppt/slideLayouts/slideLayout2.xml" Id="rId1" /></Relationships>
</file>

<file path=ppt/slides/_rels/slide78.xml.rels>&#65279;<?xml version="1.0" encoding="utf-8"?><Relationships xmlns="http://schemas.openxmlformats.org/package/2006/relationships"><Relationship Type="http://schemas.openxmlformats.org/officeDocument/2006/relationships/image" Target="/ppt/media/image319.jpeg" Id="rId3" /><Relationship Type="http://schemas.openxmlformats.org/officeDocument/2006/relationships/image" Target="/ppt/media/image318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322.jpeg" Id="rId6" /><Relationship Type="http://schemas.openxmlformats.org/officeDocument/2006/relationships/image" Target="/ppt/media/image321.jpeg" Id="rId5" /><Relationship Type="http://schemas.openxmlformats.org/officeDocument/2006/relationships/image" Target="/ppt/media/image320.jpeg" Id="rId4" /></Relationships>
</file>

<file path=ppt/slides/_rels/slide79.xml.rels>&#65279;<?xml version="1.0" encoding="utf-8"?><Relationships xmlns="http://schemas.openxmlformats.org/package/2006/relationships"><Relationship Type="http://schemas.openxmlformats.org/officeDocument/2006/relationships/image" Target="/ppt/media/image329.jpeg" Id="rId8" /><Relationship Type="http://schemas.openxmlformats.org/officeDocument/2006/relationships/image" Target="/ppt/media/image324.jpeg" Id="rId3" /><Relationship Type="http://schemas.openxmlformats.org/officeDocument/2006/relationships/image" Target="/ppt/media/image328.jpeg" Id="rId7" /><Relationship Type="http://schemas.openxmlformats.org/officeDocument/2006/relationships/image" Target="/ppt/media/image323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327.jpeg" Id="rId6" /><Relationship Type="http://schemas.openxmlformats.org/officeDocument/2006/relationships/image" Target="/ppt/media/image326.jpeg" Id="rId5" /><Relationship Type="http://schemas.openxmlformats.org/officeDocument/2006/relationships/image" Target="/ppt/media/image325.jpeg" Id="rId4" /><Relationship Type="http://schemas.openxmlformats.org/officeDocument/2006/relationships/image" Target="/ppt/media/image330.jpeg" Id="rId9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image" Target="/ppt/media/image55.jpeg" Id="rId3" /><Relationship Type="http://schemas.openxmlformats.org/officeDocument/2006/relationships/image" Target="/ppt/media/image59.jpeg" Id="rId7" /><Relationship Type="http://schemas.openxmlformats.org/officeDocument/2006/relationships/image" Target="/ppt/media/image54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58.jpeg" Id="rId6" /><Relationship Type="http://schemas.openxmlformats.org/officeDocument/2006/relationships/image" Target="/ppt/media/image57.jpeg" Id="rId5" /><Relationship Type="http://schemas.openxmlformats.org/officeDocument/2006/relationships/image" Target="/ppt/media/image56.jpeg" Id="rId4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61.jpeg" Id="rId3" /><Relationship Type="http://schemas.openxmlformats.org/officeDocument/2006/relationships/image" Target="/ppt/media/image65.jpeg" Id="rId7" /><Relationship Type="http://schemas.openxmlformats.org/officeDocument/2006/relationships/image" Target="/ppt/media/image60.jpeg" Id="rId2" /><Relationship Type="http://schemas.openxmlformats.org/officeDocument/2006/relationships/slideLayout" Target="/ppt/slideLayouts/slideLayout2.xml" Id="rId1" /><Relationship Type="http://schemas.openxmlformats.org/officeDocument/2006/relationships/image" Target="/ppt/media/image64.jpeg" Id="rId6" /><Relationship Type="http://schemas.openxmlformats.org/officeDocument/2006/relationships/image" Target="/ppt/media/image63.jpeg" Id="rId5" /><Relationship Type="http://schemas.openxmlformats.org/officeDocument/2006/relationships/image" Target="/ppt/media/image62.jpeg" Id="rId4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C4B00C-1F1E-255A-8DB4-389257C114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Team Dealer Pre-Book Deck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2845073-91DE-AFDC-E88D-CF60EE4EEF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96221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E64276FE-5F7A-97E5-B95B-E322D2A13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391" y="2069991"/>
            <a:ext cx="2938361" cy="242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NEW</a:t>
            </a:r>
            <a:r>
              <a:rPr lang="en-US" sz="3200" dirty="0"/>
              <a:t> Oxygen – 3D Diamonds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$15.00 MSRP - $29.99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BD873-C181-21F0-1211-3C69EEB377D8}"/>
              </a:ext>
            </a:extLst>
          </p:cNvPr>
          <p:cNvSpPr txBox="1"/>
          <p:nvPr/>
        </p:nvSpPr>
        <p:spPr>
          <a:xfrm>
            <a:off x="4942072" y="4768755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29MGUSA009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E355A-0EFC-4D82-5A29-322F27DEEFF7}"/>
              </a:ext>
            </a:extLst>
          </p:cNvPr>
          <p:cNvSpPr txBox="1"/>
          <p:nvPr/>
        </p:nvSpPr>
        <p:spPr>
          <a:xfrm>
            <a:off x="4541894" y="4349150"/>
            <a:ext cx="293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USA Flag – Black/Gold</a:t>
            </a:r>
          </a:p>
        </p:txBody>
      </p:sp>
    </p:spTree>
    <p:extLst>
      <p:ext uri="{BB962C8B-B14F-4D97-AF65-F5344CB8AC3E}">
        <p14:creationId xmlns:p14="http://schemas.microsoft.com/office/powerpoint/2010/main" val="1939346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Iridescent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$10.00 MSRP - $19.99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838200" y="4719231"/>
            <a:ext cx="1892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22MG014011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637168" y="4416243"/>
            <a:ext cx="1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Blue/Green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3817066" y="4718482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22MG018002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3817133" y="4416243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Blue/Purple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5B892E-E90A-212F-8417-96F57B08EF27}"/>
              </a:ext>
            </a:extLst>
          </p:cNvPr>
          <p:cNvSpPr txBox="1"/>
          <p:nvPr/>
        </p:nvSpPr>
        <p:spPr>
          <a:xfrm>
            <a:off x="6936216" y="4718482"/>
            <a:ext cx="165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22MG002015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9461CB-0476-610A-238A-765D07DFFD0B}"/>
              </a:ext>
            </a:extLst>
          </p:cNvPr>
          <p:cNvSpPr txBox="1"/>
          <p:nvPr/>
        </p:nvSpPr>
        <p:spPr>
          <a:xfrm>
            <a:off x="6665190" y="4378687"/>
            <a:ext cx="201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Yellow/Red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1D59E7-E735-80F1-4459-04B9EBD6A761}"/>
              </a:ext>
            </a:extLst>
          </p:cNvPr>
          <p:cNvSpPr txBox="1"/>
          <p:nvPr/>
        </p:nvSpPr>
        <p:spPr>
          <a:xfrm>
            <a:off x="9698366" y="4738727"/>
            <a:ext cx="1655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22MG002018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797A67-5141-DAC0-9D1B-7AA6588E1567}"/>
              </a:ext>
            </a:extLst>
          </p:cNvPr>
          <p:cNvSpPr txBox="1"/>
          <p:nvPr/>
        </p:nvSpPr>
        <p:spPr>
          <a:xfrm>
            <a:off x="9760317" y="4369395"/>
            <a:ext cx="1637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Red/Purple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7531B-755A-AE71-2834-B4155EB86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00" y="2292943"/>
            <a:ext cx="2073777" cy="2073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34ECB-049F-4E78-10D7-9BC100EBB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900" y="2231087"/>
            <a:ext cx="2197487" cy="2197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A1EFF-DFF7-EBA5-64E6-EBE3167AD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190" y="2270952"/>
            <a:ext cx="2197487" cy="2197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D0C872-0BD9-A1C4-4E7E-BAC42B1A8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1500" y="2270952"/>
            <a:ext cx="2197487" cy="219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19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Prism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$12.50 MSRP - $24.99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2296545" y="4717733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28MG014011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2110860" y="4415494"/>
            <a:ext cx="1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Blue/Green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5392153" y="4717733"/>
            <a:ext cx="161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28MG009011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5290825" y="4415494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Gold/Blue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5B892E-E90A-212F-8417-96F57B08EF27}"/>
              </a:ext>
            </a:extLst>
          </p:cNvPr>
          <p:cNvSpPr txBox="1"/>
          <p:nvPr/>
        </p:nvSpPr>
        <p:spPr>
          <a:xfrm>
            <a:off x="8285105" y="4700138"/>
            <a:ext cx="1726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28MG002013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9461CB-0476-610A-238A-765D07DFFD0B}"/>
              </a:ext>
            </a:extLst>
          </p:cNvPr>
          <p:cNvSpPr txBox="1"/>
          <p:nvPr/>
        </p:nvSpPr>
        <p:spPr>
          <a:xfrm>
            <a:off x="8138882" y="4377938"/>
            <a:ext cx="201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Red/Orange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645A01-8DE7-D3C8-D8FD-09B4701E0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651" y="2091495"/>
            <a:ext cx="2188900" cy="2188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12F49A-BD9C-016B-D51D-C291308F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450" y="2105452"/>
            <a:ext cx="2253592" cy="2253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B01F1F-7D7A-0295-2C9D-CA847271B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523" y="2088957"/>
            <a:ext cx="2326537" cy="232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61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C1CD9C2D-550D-EB27-E500-9486FC62D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43" y="2314317"/>
            <a:ext cx="2487392" cy="235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2161C0F5-65EE-06B5-1C3A-8A4F1B12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272" y="2445405"/>
            <a:ext cx="2346528" cy="225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Speed Novelty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$10.00 MSRP - $19.99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1162840" y="4840815"/>
            <a:ext cx="203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33MGBOD003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240594" y="4533816"/>
            <a:ext cx="353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Beware of Dog – White Strap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5276949" y="4890783"/>
            <a:ext cx="212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33MGUSA011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4724600" y="4539541"/>
            <a:ext cx="274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USA Flag – Blue Strap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5B892E-E90A-212F-8417-96F57B08EF27}"/>
              </a:ext>
            </a:extLst>
          </p:cNvPr>
          <p:cNvSpPr txBox="1"/>
          <p:nvPr/>
        </p:nvSpPr>
        <p:spPr>
          <a:xfrm>
            <a:off x="9180775" y="4910980"/>
            <a:ext cx="217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33MGFNG003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9461CB-0476-610A-238A-765D07DFFD0B}"/>
              </a:ext>
            </a:extLst>
          </p:cNvPr>
          <p:cNvSpPr txBox="1"/>
          <p:nvPr/>
        </p:nvSpPr>
        <p:spPr>
          <a:xfrm>
            <a:off x="7747863" y="4584778"/>
            <a:ext cx="444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Predator – Black with White Teeth</a:t>
            </a: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831797F2-0DBA-2F18-F9D4-A062FB103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260" y="2445405"/>
            <a:ext cx="2346529" cy="20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650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8">
            <a:extLst>
              <a:ext uri="{FF2B5EF4-FFF2-40B4-BE49-F238E27FC236}">
                <a16:creationId xmlns:a16="http://schemas.microsoft.com/office/drawing/2014/main" id="{FD6CA477-EEF7-C3C6-1CCC-9828985BF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253" y="3930726"/>
            <a:ext cx="2106704" cy="167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>
            <a:extLst>
              <a:ext uri="{FF2B5EF4-FFF2-40B4-BE49-F238E27FC236}">
                <a16:creationId xmlns:a16="http://schemas.microsoft.com/office/drawing/2014/main" id="{99C7367D-3E69-1E28-7A65-62E0D13B6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90" y="1743456"/>
            <a:ext cx="2051814" cy="167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4D1E0A91-E0CD-D348-00C5-0110A25CB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682" y="3841331"/>
            <a:ext cx="2016438" cy="17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94E64DCA-B275-AAC1-1704-0034781DA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286" y="1699319"/>
            <a:ext cx="2250639" cy="182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Carbon Chrome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$10.00 MSRP - $19.99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2275374" y="3610940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2MG000003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2061140" y="3298515"/>
            <a:ext cx="1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7898450" y="3676447"/>
            <a:ext cx="168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2MG000005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7770029" y="3368226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5B892E-E90A-212F-8417-96F57B08EF27}"/>
              </a:ext>
            </a:extLst>
          </p:cNvPr>
          <p:cNvSpPr txBox="1"/>
          <p:nvPr/>
        </p:nvSpPr>
        <p:spPr>
          <a:xfrm>
            <a:off x="7832272" y="5765713"/>
            <a:ext cx="18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2MG000016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9461CB-0476-610A-238A-765D07DFFD0B}"/>
              </a:ext>
            </a:extLst>
          </p:cNvPr>
          <p:cNvSpPr txBox="1"/>
          <p:nvPr/>
        </p:nvSpPr>
        <p:spPr>
          <a:xfrm>
            <a:off x="7654387" y="5490503"/>
            <a:ext cx="201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Silver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1D59E7-E735-80F1-4459-04B9EBD6A761}"/>
              </a:ext>
            </a:extLst>
          </p:cNvPr>
          <p:cNvSpPr txBox="1"/>
          <p:nvPr/>
        </p:nvSpPr>
        <p:spPr>
          <a:xfrm>
            <a:off x="2213517" y="5751118"/>
            <a:ext cx="183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2MG000009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797A67-5141-DAC0-9D1B-7AA6588E1567}"/>
              </a:ext>
            </a:extLst>
          </p:cNvPr>
          <p:cNvSpPr txBox="1"/>
          <p:nvPr/>
        </p:nvSpPr>
        <p:spPr>
          <a:xfrm>
            <a:off x="2620575" y="5484684"/>
            <a:ext cx="102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Gold</a:t>
            </a:r>
          </a:p>
        </p:txBody>
      </p:sp>
    </p:spTree>
    <p:extLst>
      <p:ext uri="{BB962C8B-B14F-4D97-AF65-F5344CB8AC3E}">
        <p14:creationId xmlns:p14="http://schemas.microsoft.com/office/powerpoint/2010/main" val="4279447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2" name="Picture 10">
            <a:extLst>
              <a:ext uri="{FF2B5EF4-FFF2-40B4-BE49-F238E27FC236}">
                <a16:creationId xmlns:a16="http://schemas.microsoft.com/office/drawing/2014/main" id="{3B90B4D1-25F8-A1BE-C317-34F32C3B6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969" y="3448487"/>
            <a:ext cx="2539989" cy="25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>
            <a:extLst>
              <a:ext uri="{FF2B5EF4-FFF2-40B4-BE49-F238E27FC236}">
                <a16:creationId xmlns:a16="http://schemas.microsoft.com/office/drawing/2014/main" id="{9A26B8FB-FD27-6ED5-3901-272A18919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628" y="3531862"/>
            <a:ext cx="2395378" cy="239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51C2224C-59FD-C3A7-624D-13547895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08" y="1248202"/>
            <a:ext cx="2418396" cy="24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B29243AE-4D66-A943-5793-71456385B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483" y="1183079"/>
            <a:ext cx="2418396" cy="24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>
            <a:extLst>
              <a:ext uri="{FF2B5EF4-FFF2-40B4-BE49-F238E27FC236}">
                <a16:creationId xmlns:a16="http://schemas.microsoft.com/office/drawing/2014/main" id="{F53351E9-CE17-F34C-0DB7-75EC0F0B6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297" y="1194650"/>
            <a:ext cx="2418396" cy="24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3D Predator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$12.50 MSRP - $24.99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2917614" y="3578879"/>
            <a:ext cx="173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12MG000005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2828210" y="3209547"/>
            <a:ext cx="1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Black/Pink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5442844" y="3578879"/>
            <a:ext cx="1813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12MG000009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5378529" y="3256580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Black/Gold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44AE1-8E4E-FEB7-77C8-94165ED1052B}"/>
              </a:ext>
            </a:extLst>
          </p:cNvPr>
          <p:cNvSpPr txBox="1"/>
          <p:nvPr/>
        </p:nvSpPr>
        <p:spPr>
          <a:xfrm>
            <a:off x="8118772" y="3605805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12MG000016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13C7B-DB96-FA1E-922A-9C9B3E3E2C10}"/>
              </a:ext>
            </a:extLst>
          </p:cNvPr>
          <p:cNvSpPr txBox="1"/>
          <p:nvPr/>
        </p:nvSpPr>
        <p:spPr>
          <a:xfrm>
            <a:off x="7940030" y="3232143"/>
            <a:ext cx="1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Black/Silver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B588A-E632-63A0-ADAE-A1D5396A02A1}"/>
              </a:ext>
            </a:extLst>
          </p:cNvPr>
          <p:cNvSpPr txBox="1"/>
          <p:nvPr/>
        </p:nvSpPr>
        <p:spPr>
          <a:xfrm>
            <a:off x="6824746" y="5826968"/>
            <a:ext cx="167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12MG001002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777941-1611-1A03-A0AA-F5C4440E0E5A}"/>
              </a:ext>
            </a:extLst>
          </p:cNvPr>
          <p:cNvSpPr txBox="1"/>
          <p:nvPr/>
        </p:nvSpPr>
        <p:spPr>
          <a:xfrm>
            <a:off x="6824746" y="5507772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White/Red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129AB-AF65-54E7-D13E-AB90D75826E2}"/>
              </a:ext>
            </a:extLst>
          </p:cNvPr>
          <p:cNvSpPr txBox="1"/>
          <p:nvPr/>
        </p:nvSpPr>
        <p:spPr>
          <a:xfrm>
            <a:off x="4341083" y="5826968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12MG001009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7CB78-3C56-D726-09BB-CFBA8F5020EE}"/>
              </a:ext>
            </a:extLst>
          </p:cNvPr>
          <p:cNvSpPr txBox="1"/>
          <p:nvPr/>
        </p:nvSpPr>
        <p:spPr>
          <a:xfrm>
            <a:off x="4182543" y="5484190"/>
            <a:ext cx="1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White/Gold</a:t>
            </a:r>
          </a:p>
        </p:txBody>
      </p:sp>
    </p:spTree>
    <p:extLst>
      <p:ext uri="{BB962C8B-B14F-4D97-AF65-F5344CB8AC3E}">
        <p14:creationId xmlns:p14="http://schemas.microsoft.com/office/powerpoint/2010/main" val="2257291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3D Apex Predator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$12.50 MSRP - $24.99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B588A-E632-63A0-ADAE-A1D5396A02A1}"/>
              </a:ext>
            </a:extLst>
          </p:cNvPr>
          <p:cNvSpPr txBox="1"/>
          <p:nvPr/>
        </p:nvSpPr>
        <p:spPr>
          <a:xfrm>
            <a:off x="7063568" y="5446449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12MGG00009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777941-1611-1A03-A0AA-F5C4440E0E5A}"/>
              </a:ext>
            </a:extLst>
          </p:cNvPr>
          <p:cNvSpPr txBox="1"/>
          <p:nvPr/>
        </p:nvSpPr>
        <p:spPr>
          <a:xfrm>
            <a:off x="7063568" y="5124150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Black/Gold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129AB-AF65-54E7-D13E-AB90D75826E2}"/>
              </a:ext>
            </a:extLst>
          </p:cNvPr>
          <p:cNvSpPr txBox="1"/>
          <p:nvPr/>
        </p:nvSpPr>
        <p:spPr>
          <a:xfrm>
            <a:off x="2989340" y="5434664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12MGG00016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7CB78-3C56-D726-09BB-CFBA8F5020EE}"/>
              </a:ext>
            </a:extLst>
          </p:cNvPr>
          <p:cNvSpPr txBox="1"/>
          <p:nvPr/>
        </p:nvSpPr>
        <p:spPr>
          <a:xfrm>
            <a:off x="2863721" y="5077117"/>
            <a:ext cx="1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Black/Silver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3B2C76A9-6E0D-FADE-2052-94E85F5D1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088" y="2737114"/>
            <a:ext cx="2546478" cy="210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5E6FC26A-3D90-6827-C1BF-A565080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602" y="2737114"/>
            <a:ext cx="2822932" cy="214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245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3D Drip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$12.50 MSRP - $24.99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2392153" y="5008524"/>
            <a:ext cx="1772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12MGD00009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2292818" y="4639192"/>
            <a:ext cx="1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Gold/Black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7867882" y="5008524"/>
            <a:ext cx="167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12MGD00016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7841050" y="4718633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Silver/Black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2A2CD95C-D6FF-F311-43CA-AA02480B0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685" y="2716966"/>
            <a:ext cx="2567109" cy="191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2D4DCFCF-8362-F99D-93CE-84B29A17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730" y="2748211"/>
            <a:ext cx="2429632" cy="201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043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3D Cross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$12.50 MSRP - $24.99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2396711" y="5204876"/>
            <a:ext cx="1785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12MGX01009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2220938" y="4892451"/>
            <a:ext cx="1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White/Gold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8010135" y="5261783"/>
            <a:ext cx="170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12MGX09003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7929827" y="4962162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Gold/Black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3B69AA91-6A9D-6C26-086C-05789BA83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578" y="2727474"/>
            <a:ext cx="2377696" cy="187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F8DD5DB0-E356-76D1-AB21-9F9FC0553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727" y="2788882"/>
            <a:ext cx="2290708" cy="187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95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8" name="Picture 12">
            <a:extLst>
              <a:ext uri="{FF2B5EF4-FFF2-40B4-BE49-F238E27FC236}">
                <a16:creationId xmlns:a16="http://schemas.microsoft.com/office/drawing/2014/main" id="{670AEDA1-0AF9-6A59-180B-59FE565F8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19" y="4075519"/>
            <a:ext cx="2107914" cy="17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>
            <a:extLst>
              <a:ext uri="{FF2B5EF4-FFF2-40B4-BE49-F238E27FC236}">
                <a16:creationId xmlns:a16="http://schemas.microsoft.com/office/drawing/2014/main" id="{D65CB009-B3BA-D1A1-D1B1-F35FC62CA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507" y="1721546"/>
            <a:ext cx="1785156" cy="152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E2690FA0-DBBF-2536-CC01-52C664E6F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620" y="1388794"/>
            <a:ext cx="2302713" cy="188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0D276BC7-5DE8-196C-6B0F-0B0497892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851" y="1362465"/>
            <a:ext cx="2380053" cy="210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Spinner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$12.50 MSRP - $24.99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2737477" y="3495050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8MGBEN001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2239466" y="3125718"/>
            <a:ext cx="2844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Money – White/Green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5322739" y="3478971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8MGBEN003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5028139" y="3125718"/>
            <a:ext cx="2571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Money – Black/Gold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B588A-E632-63A0-ADAE-A1D5396A02A1}"/>
              </a:ext>
            </a:extLst>
          </p:cNvPr>
          <p:cNvSpPr txBox="1"/>
          <p:nvPr/>
        </p:nvSpPr>
        <p:spPr>
          <a:xfrm>
            <a:off x="7960205" y="3519819"/>
            <a:ext cx="1653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8MG000009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777941-1611-1A03-A0AA-F5C4440E0E5A}"/>
              </a:ext>
            </a:extLst>
          </p:cNvPr>
          <p:cNvSpPr txBox="1"/>
          <p:nvPr/>
        </p:nvSpPr>
        <p:spPr>
          <a:xfrm>
            <a:off x="7894508" y="3189107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Black/Gold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129AB-AF65-54E7-D13E-AB90D75826E2}"/>
              </a:ext>
            </a:extLst>
          </p:cNvPr>
          <p:cNvSpPr txBox="1"/>
          <p:nvPr/>
        </p:nvSpPr>
        <p:spPr>
          <a:xfrm>
            <a:off x="2892241" y="5934984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8MG000016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7CB78-3C56-D726-09BB-CFBA8F5020EE}"/>
              </a:ext>
            </a:extLst>
          </p:cNvPr>
          <p:cNvSpPr txBox="1"/>
          <p:nvPr/>
        </p:nvSpPr>
        <p:spPr>
          <a:xfrm>
            <a:off x="2749999" y="5568827"/>
            <a:ext cx="1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Black/Silver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0FF97A-FBD4-180A-0DDB-C27AB5516373}"/>
              </a:ext>
            </a:extLst>
          </p:cNvPr>
          <p:cNvSpPr txBox="1"/>
          <p:nvPr/>
        </p:nvSpPr>
        <p:spPr>
          <a:xfrm>
            <a:off x="5494413" y="5944864"/>
            <a:ext cx="165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8MGK00003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599A71-F38A-F8EF-EBD4-A016CAC1F4E3}"/>
              </a:ext>
            </a:extLst>
          </p:cNvPr>
          <p:cNvSpPr txBox="1"/>
          <p:nvPr/>
        </p:nvSpPr>
        <p:spPr>
          <a:xfrm>
            <a:off x="5006966" y="5608803"/>
            <a:ext cx="263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Kaleidoscope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0EA5F9-BE8E-9C77-6CB5-A0E7AF7329AB}"/>
              </a:ext>
            </a:extLst>
          </p:cNvPr>
          <p:cNvSpPr txBox="1"/>
          <p:nvPr/>
        </p:nvSpPr>
        <p:spPr>
          <a:xfrm>
            <a:off x="7960205" y="5931809"/>
            <a:ext cx="1785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8MGPAD003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183C36-3D08-10E2-0292-25CBE409B4F3}"/>
              </a:ext>
            </a:extLst>
          </p:cNvPr>
          <p:cNvSpPr txBox="1"/>
          <p:nvPr/>
        </p:nvSpPr>
        <p:spPr>
          <a:xfrm>
            <a:off x="7894507" y="5609890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Padlock</a:t>
            </a:r>
          </a:p>
        </p:txBody>
      </p:sp>
      <p:pic>
        <p:nvPicPr>
          <p:cNvPr id="24586" name="Picture 10">
            <a:extLst>
              <a:ext uri="{FF2B5EF4-FFF2-40B4-BE49-F238E27FC236}">
                <a16:creationId xmlns:a16="http://schemas.microsoft.com/office/drawing/2014/main" id="{FF180C7E-8103-BE63-3EE3-865D5A4C3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78" y="4220001"/>
            <a:ext cx="1852688" cy="140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>
            <a:extLst>
              <a:ext uri="{FF2B5EF4-FFF2-40B4-BE49-F238E27FC236}">
                <a16:creationId xmlns:a16="http://schemas.microsoft.com/office/drawing/2014/main" id="{2B007FAA-7943-D811-3F50-4303FA1B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585" y="4075519"/>
            <a:ext cx="19050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273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714D-F6C4-6411-F826-9049DCAA30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Montserrat" panose="00000500000000000000" pitchFamily="2" charset="0"/>
              </a:rPr>
              <a:t>Mouthguards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10514-9B14-E319-D6D4-6F463C882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3930" y="3575406"/>
            <a:ext cx="4344140" cy="84567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Must order in Case Pack Quantity Increments of 6 units per style</a:t>
            </a:r>
          </a:p>
        </p:txBody>
      </p:sp>
    </p:spTree>
    <p:extLst>
      <p:ext uri="{BB962C8B-B14F-4D97-AF65-F5344CB8AC3E}">
        <p14:creationId xmlns:p14="http://schemas.microsoft.com/office/powerpoint/2010/main" val="2405740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6237D1F1-4BC1-B1B6-3DA9-30435A693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145" y="1719891"/>
            <a:ext cx="1485930" cy="153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Binky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$12.50 MSRP - $24.99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2692108" y="3452627"/>
            <a:ext cx="187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18MG000005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2370337" y="3151045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Baby Blue/Pink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5264713" y="3455896"/>
            <a:ext cx="1890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18MG000002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5242717" y="3151045"/>
            <a:ext cx="179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Red/White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44AE1-8E4E-FEB7-77C8-94165ED1052B}"/>
              </a:ext>
            </a:extLst>
          </p:cNvPr>
          <p:cNvSpPr txBox="1"/>
          <p:nvPr/>
        </p:nvSpPr>
        <p:spPr>
          <a:xfrm>
            <a:off x="8049710" y="3468765"/>
            <a:ext cx="171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18MG000004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13C7B-DB96-FA1E-922A-9C9B3E3E2C10}"/>
              </a:ext>
            </a:extLst>
          </p:cNvPr>
          <p:cNvSpPr txBox="1"/>
          <p:nvPr/>
        </p:nvSpPr>
        <p:spPr>
          <a:xfrm>
            <a:off x="7634263" y="3151045"/>
            <a:ext cx="254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Neon Green/White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B588A-E632-63A0-ADAE-A1D5396A02A1}"/>
              </a:ext>
            </a:extLst>
          </p:cNvPr>
          <p:cNvSpPr txBox="1"/>
          <p:nvPr/>
        </p:nvSpPr>
        <p:spPr>
          <a:xfrm>
            <a:off x="4099628" y="5712933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18MG000011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777941-1611-1A03-A0AA-F5C4440E0E5A}"/>
              </a:ext>
            </a:extLst>
          </p:cNvPr>
          <p:cNvSpPr txBox="1"/>
          <p:nvPr/>
        </p:nvSpPr>
        <p:spPr>
          <a:xfrm>
            <a:off x="3747515" y="5436651"/>
            <a:ext cx="243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Royal Blue/White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D28274-54BF-04E8-9364-86D178E18204}"/>
              </a:ext>
            </a:extLst>
          </p:cNvPr>
          <p:cNvSpPr txBox="1"/>
          <p:nvPr/>
        </p:nvSpPr>
        <p:spPr>
          <a:xfrm>
            <a:off x="6900018" y="5712558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18MG011005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D09C42-55F8-D970-F2E0-7AA349CC36B1}"/>
              </a:ext>
            </a:extLst>
          </p:cNvPr>
          <p:cNvSpPr txBox="1"/>
          <p:nvPr/>
        </p:nvSpPr>
        <p:spPr>
          <a:xfrm>
            <a:off x="6686888" y="5420512"/>
            <a:ext cx="1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Pink/Baby Blue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FDD9794D-6A99-9476-A64E-32BF14CAA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655" y="1800162"/>
            <a:ext cx="1429363" cy="13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33911176-3925-C40D-3118-06A27C982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887" y="1843824"/>
            <a:ext cx="133895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25B2F046-1B11-76B3-8563-06D4F9B4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215" y="4015863"/>
            <a:ext cx="1416422" cy="140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>
            <a:extLst>
              <a:ext uri="{FF2B5EF4-FFF2-40B4-BE49-F238E27FC236}">
                <a16:creationId xmlns:a16="http://schemas.microsoft.com/office/drawing/2014/main" id="{6BBAA018-1CD2-D0C9-CED0-4515C3B7B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98" y="4015863"/>
            <a:ext cx="1416422" cy="143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560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Chrome Binky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$13.50 MSRP - $26.99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806256" y="3417656"/>
            <a:ext cx="1923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18MG200009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489616" y="3065335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Chrome Gold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5249374" y="3490912"/>
            <a:ext cx="178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18MG200016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5050114" y="3121580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Chrome Silver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44AE1-8E4E-FEB7-77C8-94165ED1052B}"/>
              </a:ext>
            </a:extLst>
          </p:cNvPr>
          <p:cNvSpPr txBox="1"/>
          <p:nvPr/>
        </p:nvSpPr>
        <p:spPr>
          <a:xfrm>
            <a:off x="9774352" y="3571344"/>
            <a:ext cx="178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18MG200005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13C7B-DB96-FA1E-922A-9C9B3E3E2C10}"/>
              </a:ext>
            </a:extLst>
          </p:cNvPr>
          <p:cNvSpPr txBox="1"/>
          <p:nvPr/>
        </p:nvSpPr>
        <p:spPr>
          <a:xfrm>
            <a:off x="9555765" y="3202012"/>
            <a:ext cx="1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Chrome Pink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B588A-E632-63A0-ADAE-A1D5396A02A1}"/>
              </a:ext>
            </a:extLst>
          </p:cNvPr>
          <p:cNvSpPr txBox="1"/>
          <p:nvPr/>
        </p:nvSpPr>
        <p:spPr>
          <a:xfrm>
            <a:off x="7386717" y="5934222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18MG2US002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777941-1611-1A03-A0AA-F5C4440E0E5A}"/>
              </a:ext>
            </a:extLst>
          </p:cNvPr>
          <p:cNvSpPr txBox="1"/>
          <p:nvPr/>
        </p:nvSpPr>
        <p:spPr>
          <a:xfrm>
            <a:off x="7386718" y="5597563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Chrome RWB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129AB-AF65-54E7-D13E-AB90D75826E2}"/>
              </a:ext>
            </a:extLst>
          </p:cNvPr>
          <p:cNvSpPr txBox="1"/>
          <p:nvPr/>
        </p:nvSpPr>
        <p:spPr>
          <a:xfrm>
            <a:off x="2977872" y="5934222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18MG205036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7CB78-3C56-D726-09BB-CFBA8F5020EE}"/>
              </a:ext>
            </a:extLst>
          </p:cNvPr>
          <p:cNvSpPr txBox="1"/>
          <p:nvPr/>
        </p:nvSpPr>
        <p:spPr>
          <a:xfrm>
            <a:off x="2589732" y="5613057"/>
            <a:ext cx="243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Chrome Blue/Pink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EA443EE5-258F-EFEF-E864-03C0CF250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038" y="1564788"/>
            <a:ext cx="1653762" cy="163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E113A35F-9A0C-8B17-35D8-1317250D7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58" y="1668565"/>
            <a:ext cx="1433225" cy="141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>
            <a:extLst>
              <a:ext uri="{FF2B5EF4-FFF2-40B4-BE49-F238E27FC236}">
                <a16:creationId xmlns:a16="http://schemas.microsoft.com/office/drawing/2014/main" id="{33CFA51D-66AF-673E-F42E-E35286A14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542" y="1617682"/>
            <a:ext cx="1560916" cy="158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898E82D8-9360-D0C8-9B92-EBF4794CC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872" y="3963326"/>
            <a:ext cx="1653762" cy="166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>
            <a:extLst>
              <a:ext uri="{FF2B5EF4-FFF2-40B4-BE49-F238E27FC236}">
                <a16:creationId xmlns:a16="http://schemas.microsoft.com/office/drawing/2014/main" id="{17627FF2-69CA-2B78-1815-59E4EBFFF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416" y="3946788"/>
            <a:ext cx="1653762" cy="169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102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>
            <a:extLst>
              <a:ext uri="{FF2B5EF4-FFF2-40B4-BE49-F238E27FC236}">
                <a16:creationId xmlns:a16="http://schemas.microsoft.com/office/drawing/2014/main" id="{EF0DCF6E-30E4-0D1F-16C5-533139EC3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11" y="2774406"/>
            <a:ext cx="2107838" cy="198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8BDD2E5C-C0AC-2694-7737-12E761CE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" y="2384046"/>
            <a:ext cx="2693071" cy="269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>
            <a:extLst>
              <a:ext uri="{FF2B5EF4-FFF2-40B4-BE49-F238E27FC236}">
                <a16:creationId xmlns:a16="http://schemas.microsoft.com/office/drawing/2014/main" id="{F6CE071F-72C8-6838-F800-D96506116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672" y="2426368"/>
            <a:ext cx="2693071" cy="269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Iridescent Binky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$13.50 MSRP - $26.99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900425" y="5119439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18MG314011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462983" y="4755774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Blue/Green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5273336" y="5181351"/>
            <a:ext cx="1724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18MG305015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5023481" y="4812019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Yellow/Pink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44AE1-8E4E-FEB7-77C8-94165ED1052B}"/>
              </a:ext>
            </a:extLst>
          </p:cNvPr>
          <p:cNvSpPr txBox="1"/>
          <p:nvPr/>
        </p:nvSpPr>
        <p:spPr>
          <a:xfrm>
            <a:off x="9774101" y="5261783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18MG318011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13C7B-DB96-FA1E-922A-9C9B3E3E2C10}"/>
              </a:ext>
            </a:extLst>
          </p:cNvPr>
          <p:cNvSpPr txBox="1"/>
          <p:nvPr/>
        </p:nvSpPr>
        <p:spPr>
          <a:xfrm>
            <a:off x="9529132" y="4892451"/>
            <a:ext cx="1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Blue/Purple</a:t>
            </a:r>
          </a:p>
        </p:txBody>
      </p:sp>
    </p:spTree>
    <p:extLst>
      <p:ext uri="{BB962C8B-B14F-4D97-AF65-F5344CB8AC3E}">
        <p14:creationId xmlns:p14="http://schemas.microsoft.com/office/powerpoint/2010/main" val="922262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4" name="Picture 14">
            <a:extLst>
              <a:ext uri="{FF2B5EF4-FFF2-40B4-BE49-F238E27FC236}">
                <a16:creationId xmlns:a16="http://schemas.microsoft.com/office/drawing/2014/main" id="{042D5B1E-6F80-0694-60A5-CE1982566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638" y="3642528"/>
            <a:ext cx="19050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>
            <a:extLst>
              <a:ext uri="{FF2B5EF4-FFF2-40B4-BE49-F238E27FC236}">
                <a16:creationId xmlns:a16="http://schemas.microsoft.com/office/drawing/2014/main" id="{9294876E-6B2D-0CF4-E576-B1F16C67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089" y="3587369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>
            <a:extLst>
              <a:ext uri="{FF2B5EF4-FFF2-40B4-BE49-F238E27FC236}">
                <a16:creationId xmlns:a16="http://schemas.microsoft.com/office/drawing/2014/main" id="{4A87E3A9-029C-349C-5B22-58071706F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69" y="3367735"/>
            <a:ext cx="2329716" cy="232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9D880DAD-2D14-F538-670B-FC5480ADD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168" y="1736725"/>
            <a:ext cx="2647395" cy="165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>
            <a:extLst>
              <a:ext uri="{FF2B5EF4-FFF2-40B4-BE49-F238E27FC236}">
                <a16:creationId xmlns:a16="http://schemas.microsoft.com/office/drawing/2014/main" id="{399EBE25-DA34-69AF-7580-3862F648F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654" y="1298767"/>
            <a:ext cx="2068968" cy="206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3BA11BE-3D02-8E0B-385C-75AB02CB3E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3852" y="1411551"/>
            <a:ext cx="1843401" cy="1843401"/>
          </a:xfrm>
          <a:prstGeom prst="rect">
            <a:avLst/>
          </a:prstGeom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295D750D-C31A-2569-AE7D-8226534F4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50" y="1670553"/>
            <a:ext cx="1536088" cy="115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Novelty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$10.00 MSRP - $19.99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1175250" y="3215265"/>
            <a:ext cx="18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27MG200001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763480" y="2845933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Filthy Rich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4105355" y="3215265"/>
            <a:ext cx="86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8282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3372955" y="2845933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Benjamin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44AE1-8E4E-FEB7-77C8-94165ED1052B}"/>
              </a:ext>
            </a:extLst>
          </p:cNvPr>
          <p:cNvSpPr txBox="1"/>
          <p:nvPr/>
        </p:nvSpPr>
        <p:spPr>
          <a:xfrm>
            <a:off x="6310521" y="3237861"/>
            <a:ext cx="178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32MG000005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13C7B-DB96-FA1E-922A-9C9B3E3E2C10}"/>
              </a:ext>
            </a:extLst>
          </p:cNvPr>
          <p:cNvSpPr txBox="1"/>
          <p:nvPr/>
        </p:nvSpPr>
        <p:spPr>
          <a:xfrm>
            <a:off x="6054737" y="2868529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Money Man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DDF404-CEBA-7807-7B8F-C1789AE6D96E}"/>
              </a:ext>
            </a:extLst>
          </p:cNvPr>
          <p:cNvSpPr txBox="1"/>
          <p:nvPr/>
        </p:nvSpPr>
        <p:spPr>
          <a:xfrm>
            <a:off x="1090532" y="5563778"/>
            <a:ext cx="18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30MG000001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E3CBD4-F8D3-D253-65B7-46BB87B72858}"/>
              </a:ext>
            </a:extLst>
          </p:cNvPr>
          <p:cNvSpPr txBox="1"/>
          <p:nvPr/>
        </p:nvSpPr>
        <p:spPr>
          <a:xfrm>
            <a:off x="778436" y="5261783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Street Art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572162-A78B-206B-8EAB-6524515B49D8}"/>
              </a:ext>
            </a:extLst>
          </p:cNvPr>
          <p:cNvSpPr txBox="1"/>
          <p:nvPr/>
        </p:nvSpPr>
        <p:spPr>
          <a:xfrm>
            <a:off x="3543852" y="5563778"/>
            <a:ext cx="1797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30MG200001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077A27-608A-E8F6-44AF-77C2447FA64D}"/>
              </a:ext>
            </a:extLst>
          </p:cNvPr>
          <p:cNvSpPr txBox="1"/>
          <p:nvPr/>
        </p:nvSpPr>
        <p:spPr>
          <a:xfrm>
            <a:off x="3282473" y="5256658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Street Art 2.0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CB5B8D-A1F2-F10C-D8D5-6FDD177534DB}"/>
              </a:ext>
            </a:extLst>
          </p:cNvPr>
          <p:cNvSpPr txBox="1"/>
          <p:nvPr/>
        </p:nvSpPr>
        <p:spPr>
          <a:xfrm>
            <a:off x="6309168" y="5559233"/>
            <a:ext cx="1773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35MG000003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A57C5D-D966-22A4-240F-41701E7B78C2}"/>
              </a:ext>
            </a:extLst>
          </p:cNvPr>
          <p:cNvSpPr txBox="1"/>
          <p:nvPr/>
        </p:nvSpPr>
        <p:spPr>
          <a:xfrm>
            <a:off x="6054737" y="5256658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Speed Freak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4CE6F7-CA41-D03B-DC70-BB0346393DFC}"/>
              </a:ext>
            </a:extLst>
          </p:cNvPr>
          <p:cNvSpPr txBox="1"/>
          <p:nvPr/>
        </p:nvSpPr>
        <p:spPr>
          <a:xfrm>
            <a:off x="9264947" y="3228507"/>
            <a:ext cx="178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30MG005001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5699FB-90FA-C8D3-9A9F-5A59EF5D1FE9}"/>
              </a:ext>
            </a:extLst>
          </p:cNvPr>
          <p:cNvSpPr txBox="1"/>
          <p:nvPr/>
        </p:nvSpPr>
        <p:spPr>
          <a:xfrm>
            <a:off x="8977757" y="2868529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Graffiti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EF05B8D-12C6-DE24-50E2-18BC9F203418}"/>
              </a:ext>
            </a:extLst>
          </p:cNvPr>
          <p:cNvSpPr txBox="1"/>
          <p:nvPr/>
        </p:nvSpPr>
        <p:spPr>
          <a:xfrm>
            <a:off x="9243474" y="5559233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31MG036028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0A4E07-302C-BAB7-2F20-A933E54737B7}"/>
              </a:ext>
            </a:extLst>
          </p:cNvPr>
          <p:cNvSpPr txBox="1"/>
          <p:nvPr/>
        </p:nvSpPr>
        <p:spPr>
          <a:xfrm>
            <a:off x="8923168" y="5281573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Neon Repeater</a:t>
            </a:r>
          </a:p>
        </p:txBody>
      </p:sp>
      <p:pic>
        <p:nvPicPr>
          <p:cNvPr id="20496" name="Picture 16">
            <a:extLst>
              <a:ext uri="{FF2B5EF4-FFF2-40B4-BE49-F238E27FC236}">
                <a16:creationId xmlns:a16="http://schemas.microsoft.com/office/drawing/2014/main" id="{3995EC9D-3EB7-3437-DA81-D5433A411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947" y="3966871"/>
            <a:ext cx="1657639" cy="12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113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4" name="Picture 16">
            <a:extLst>
              <a:ext uri="{FF2B5EF4-FFF2-40B4-BE49-F238E27FC236}">
                <a16:creationId xmlns:a16="http://schemas.microsoft.com/office/drawing/2014/main" id="{82E40CAF-7E53-82C0-3AF1-B49FAFFC1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022" y="3887296"/>
            <a:ext cx="1905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>
            <a:extLst>
              <a:ext uri="{FF2B5EF4-FFF2-40B4-BE49-F238E27FC236}">
                <a16:creationId xmlns:a16="http://schemas.microsoft.com/office/drawing/2014/main" id="{08CFB28A-F92D-8330-62DD-E8991FEE2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660" y="3630865"/>
            <a:ext cx="2162170" cy="21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>
            <a:extLst>
              <a:ext uri="{FF2B5EF4-FFF2-40B4-BE49-F238E27FC236}">
                <a16:creationId xmlns:a16="http://schemas.microsoft.com/office/drawing/2014/main" id="{804741EB-7D30-C19E-56E1-DD912EA79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67" y="3748013"/>
            <a:ext cx="1987117" cy="211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>
            <a:extLst>
              <a:ext uri="{FF2B5EF4-FFF2-40B4-BE49-F238E27FC236}">
                <a16:creationId xmlns:a16="http://schemas.microsoft.com/office/drawing/2014/main" id="{A7C22CF7-2B65-D96F-9311-085CEF65C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7" y="3642736"/>
            <a:ext cx="2329715" cy="232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FD30D43C-BE5C-87FC-D24D-83ACD6093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022" y="1509860"/>
            <a:ext cx="1905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390B9F68-197C-08FB-EDE0-AA1D1FAC3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315" y="1295771"/>
            <a:ext cx="2030468" cy="203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77FCDB3F-B458-CF5C-974A-4B221F7C5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92" y="1295771"/>
            <a:ext cx="19050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756FE1D8-1D23-29E2-200F-422CAF4B3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713" y="1321286"/>
            <a:ext cx="2105241" cy="187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Novelty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$10.00 MSRP - $19.99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754065" y="3215265"/>
            <a:ext cx="173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13MG000003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193257" y="2845933"/>
            <a:ext cx="2899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Ruthless – Black/White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3639391" y="3215815"/>
            <a:ext cx="173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13MG000002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3291747" y="2836094"/>
            <a:ext cx="260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Ruthless – Red/Black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44AE1-8E4E-FEB7-77C8-94165ED1052B}"/>
              </a:ext>
            </a:extLst>
          </p:cNvPr>
          <p:cNvSpPr txBox="1"/>
          <p:nvPr/>
        </p:nvSpPr>
        <p:spPr>
          <a:xfrm>
            <a:off x="6794946" y="3237861"/>
            <a:ext cx="90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8292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13C7B-DB96-FA1E-922A-9C9B3E3E2C10}"/>
              </a:ext>
            </a:extLst>
          </p:cNvPr>
          <p:cNvSpPr txBox="1"/>
          <p:nvPr/>
        </p:nvSpPr>
        <p:spPr>
          <a:xfrm>
            <a:off x="6054737" y="2868529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Beware of Dog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DDF404-CEBA-7807-7B8F-C1789AE6D96E}"/>
              </a:ext>
            </a:extLst>
          </p:cNvPr>
          <p:cNvSpPr txBox="1"/>
          <p:nvPr/>
        </p:nvSpPr>
        <p:spPr>
          <a:xfrm>
            <a:off x="742942" y="5763721"/>
            <a:ext cx="177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16MGCLO003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E3CBD4-F8D3-D253-65B7-46BB87B72858}"/>
              </a:ext>
            </a:extLst>
          </p:cNvPr>
          <p:cNvSpPr txBox="1"/>
          <p:nvPr/>
        </p:nvSpPr>
        <p:spPr>
          <a:xfrm>
            <a:off x="483168" y="5377563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Clown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572162-A78B-206B-8EAB-6524515B49D8}"/>
              </a:ext>
            </a:extLst>
          </p:cNvPr>
          <p:cNvSpPr txBox="1"/>
          <p:nvPr/>
        </p:nvSpPr>
        <p:spPr>
          <a:xfrm>
            <a:off x="3639391" y="5793035"/>
            <a:ext cx="1679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16MGCL2002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077A27-608A-E8F6-44AF-77C2447FA64D}"/>
              </a:ext>
            </a:extLst>
          </p:cNvPr>
          <p:cNvSpPr txBox="1"/>
          <p:nvPr/>
        </p:nvSpPr>
        <p:spPr>
          <a:xfrm>
            <a:off x="3365344" y="5416581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Clown 23 - Red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CB5B8D-A1F2-F10C-D8D5-6FDD177534DB}"/>
              </a:ext>
            </a:extLst>
          </p:cNvPr>
          <p:cNvSpPr txBox="1"/>
          <p:nvPr/>
        </p:nvSpPr>
        <p:spPr>
          <a:xfrm>
            <a:off x="6272274" y="5793035"/>
            <a:ext cx="1779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16MGPUR003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A57C5D-D966-22A4-240F-41701E7B78C2}"/>
              </a:ext>
            </a:extLst>
          </p:cNvPr>
          <p:cNvSpPr txBox="1"/>
          <p:nvPr/>
        </p:nvSpPr>
        <p:spPr>
          <a:xfrm>
            <a:off x="6054737" y="5394389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Nightmare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4CE6F7-CA41-D03B-DC70-BB0346393DFC}"/>
              </a:ext>
            </a:extLst>
          </p:cNvPr>
          <p:cNvSpPr txBox="1"/>
          <p:nvPr/>
        </p:nvSpPr>
        <p:spPr>
          <a:xfrm>
            <a:off x="9797055" y="3244334"/>
            <a:ext cx="1123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8292R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5699FB-90FA-C8D3-9A9F-5A59EF5D1FE9}"/>
              </a:ext>
            </a:extLst>
          </p:cNvPr>
          <p:cNvSpPr txBox="1"/>
          <p:nvPr/>
        </p:nvSpPr>
        <p:spPr>
          <a:xfrm>
            <a:off x="8620001" y="2868529"/>
            <a:ext cx="337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Beware of Dog – Red/White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873BF-B823-6795-1342-BAB20BF2D5C0}"/>
              </a:ext>
            </a:extLst>
          </p:cNvPr>
          <p:cNvSpPr txBox="1"/>
          <p:nvPr/>
        </p:nvSpPr>
        <p:spPr>
          <a:xfrm>
            <a:off x="9797055" y="5763721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8283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4B96D-44EB-61FF-85B9-B908997CECE9}"/>
              </a:ext>
            </a:extLst>
          </p:cNvPr>
          <p:cNvSpPr txBox="1"/>
          <p:nvPr/>
        </p:nvSpPr>
        <p:spPr>
          <a:xfrm>
            <a:off x="9062125" y="5403975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No Trespassing</a:t>
            </a:r>
          </a:p>
        </p:txBody>
      </p:sp>
    </p:spTree>
    <p:extLst>
      <p:ext uri="{BB962C8B-B14F-4D97-AF65-F5344CB8AC3E}">
        <p14:creationId xmlns:p14="http://schemas.microsoft.com/office/powerpoint/2010/main" val="3186993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NEW</a:t>
            </a:r>
            <a:r>
              <a:rPr lang="en-US" sz="3200" dirty="0"/>
              <a:t> Oxygen – Novelty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$10.00 MSRP - $19.99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1144682" y="4799170"/>
            <a:ext cx="189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16MGPUR004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583874" y="4429838"/>
            <a:ext cx="2899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Nightmare 3.0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5226879" y="4947431"/>
            <a:ext cx="173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37MG000001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4795105" y="4568754"/>
            <a:ext cx="2601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Wanted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CB5B8D-A1F2-F10C-D8D5-6FDD177534DB}"/>
              </a:ext>
            </a:extLst>
          </p:cNvPr>
          <p:cNvSpPr txBox="1"/>
          <p:nvPr/>
        </p:nvSpPr>
        <p:spPr>
          <a:xfrm>
            <a:off x="9136816" y="4853946"/>
            <a:ext cx="1779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16MGALN005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A57C5D-D966-22A4-240F-41701E7B78C2}"/>
              </a:ext>
            </a:extLst>
          </p:cNvPr>
          <p:cNvSpPr txBox="1"/>
          <p:nvPr/>
        </p:nvSpPr>
        <p:spPr>
          <a:xfrm>
            <a:off x="8919279" y="4455300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Alien – Pink/Blue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AABF93E-CA59-08F9-E69D-9EC264A1C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96" y="2886114"/>
            <a:ext cx="2234582" cy="141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8540B6-0DA1-E9FF-B965-4684EF4E2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432" y="3067167"/>
            <a:ext cx="2020671" cy="1305017"/>
          </a:xfrm>
          <a:prstGeom prst="rect">
            <a:avLst/>
          </a:prstGeom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E4A4C95A-E72C-BC1F-328B-B14AE0C2F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294" y="3017350"/>
            <a:ext cx="2560210" cy="133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608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Novelty - Flags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$10.00 MSRP - $19.99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2820022" y="3555277"/>
            <a:ext cx="76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8239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2050742" y="3185945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American Flag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5371614" y="3551544"/>
            <a:ext cx="76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8278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4660217" y="3185945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Texas Flag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44AE1-8E4E-FEB7-77C8-94165ED1052B}"/>
              </a:ext>
            </a:extLst>
          </p:cNvPr>
          <p:cNvSpPr txBox="1"/>
          <p:nvPr/>
        </p:nvSpPr>
        <p:spPr>
          <a:xfrm>
            <a:off x="8103381" y="3577873"/>
            <a:ext cx="1058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8270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13C7B-DB96-FA1E-922A-9C9B3E3E2C10}"/>
              </a:ext>
            </a:extLst>
          </p:cNvPr>
          <p:cNvSpPr txBox="1"/>
          <p:nvPr/>
        </p:nvSpPr>
        <p:spPr>
          <a:xfrm>
            <a:off x="7141636" y="3236239"/>
            <a:ext cx="258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Maryland State Flag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421EAA-12FB-AE3E-C551-B3C2FA37514D}"/>
              </a:ext>
            </a:extLst>
          </p:cNvPr>
          <p:cNvSpPr txBox="1"/>
          <p:nvPr/>
        </p:nvSpPr>
        <p:spPr>
          <a:xfrm>
            <a:off x="1439411" y="5938018"/>
            <a:ext cx="185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9MG200002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1E2A8E-C996-356D-388C-04FA5E4C43C4}"/>
              </a:ext>
            </a:extLst>
          </p:cNvPr>
          <p:cNvSpPr txBox="1"/>
          <p:nvPr/>
        </p:nvSpPr>
        <p:spPr>
          <a:xfrm>
            <a:off x="915149" y="5573640"/>
            <a:ext cx="290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Chrome USA Flag 2.0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BE8FB-D741-588F-0022-26A7EFDCD107}"/>
              </a:ext>
            </a:extLst>
          </p:cNvPr>
          <p:cNvSpPr txBox="1"/>
          <p:nvPr/>
        </p:nvSpPr>
        <p:spPr>
          <a:xfrm>
            <a:off x="4829622" y="5901009"/>
            <a:ext cx="185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9MG200009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B28BF-820A-B60C-37AA-9FAE9107176C}"/>
              </a:ext>
            </a:extLst>
          </p:cNvPr>
          <p:cNvSpPr txBox="1"/>
          <p:nvPr/>
        </p:nvSpPr>
        <p:spPr>
          <a:xfrm>
            <a:off x="3864389" y="5583055"/>
            <a:ext cx="375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Chrome USA Flag Gold/Black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7C6253-D441-D0BE-64CC-FA64146881C7}"/>
              </a:ext>
            </a:extLst>
          </p:cNvPr>
          <p:cNvSpPr txBox="1"/>
          <p:nvPr/>
        </p:nvSpPr>
        <p:spPr>
          <a:xfrm>
            <a:off x="8504103" y="5938018"/>
            <a:ext cx="185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9MG200003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4631E3-C93D-E53F-FDE3-53478712678F}"/>
              </a:ext>
            </a:extLst>
          </p:cNvPr>
          <p:cNvSpPr txBox="1"/>
          <p:nvPr/>
        </p:nvSpPr>
        <p:spPr>
          <a:xfrm>
            <a:off x="7640305" y="5588122"/>
            <a:ext cx="335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Chrome USA Black/White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6E6C3BE3-940A-2977-CB95-636F46A37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15" y="1697554"/>
            <a:ext cx="1905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0FD5399A-B613-3110-903E-8E8B2F3CF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683" y="1781486"/>
            <a:ext cx="211666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>
            <a:extLst>
              <a:ext uri="{FF2B5EF4-FFF2-40B4-BE49-F238E27FC236}">
                <a16:creationId xmlns:a16="http://schemas.microsoft.com/office/drawing/2014/main" id="{D24FE1B6-6188-2040-0906-28220323B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88" y="3872733"/>
            <a:ext cx="19050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D0E44C-88FA-3F1A-1B64-EFE732F14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632" y="1472350"/>
            <a:ext cx="1905000" cy="1905000"/>
          </a:xfrm>
          <a:prstGeom prst="rect">
            <a:avLst/>
          </a:prstGeom>
        </p:spPr>
      </p:pic>
      <p:pic>
        <p:nvPicPr>
          <p:cNvPr id="19466" name="Picture 10">
            <a:extLst>
              <a:ext uri="{FF2B5EF4-FFF2-40B4-BE49-F238E27FC236}">
                <a16:creationId xmlns:a16="http://schemas.microsoft.com/office/drawing/2014/main" id="{A90AE010-C16A-8673-E434-C0FDAE4BA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15" y="4040115"/>
            <a:ext cx="190500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>
            <a:extLst>
              <a:ext uri="{FF2B5EF4-FFF2-40B4-BE49-F238E27FC236}">
                <a16:creationId xmlns:a16="http://schemas.microsoft.com/office/drawing/2014/main" id="{F88382A6-F6E2-468E-D2A4-6CF32C9D9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510" y="4054402"/>
            <a:ext cx="19050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224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Novelty – License 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$10.00 MSRP - $19.99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3357009" y="4807762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8289CAL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2787588" y="4486551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California Plate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7842476" y="4855883"/>
            <a:ext cx="946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8289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7074698" y="4486551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Texas Plate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089E7437-5881-167C-B662-F303C2772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88" y="2277775"/>
            <a:ext cx="2397677" cy="205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E4838BD5-5146-CB3E-E584-E637F44A3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316" y="2371449"/>
            <a:ext cx="2397676" cy="200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709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85A7C903-9BA5-B94D-DF75-4E1A09E2A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80" y="2270243"/>
            <a:ext cx="2448239" cy="244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Standard Ultra Slim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$9.00 MSRP - $17.99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4AF31-53D3-880D-F87C-C9A84E296F52}"/>
              </a:ext>
            </a:extLst>
          </p:cNvPr>
          <p:cNvSpPr txBox="1"/>
          <p:nvPr/>
        </p:nvSpPr>
        <p:spPr>
          <a:xfrm>
            <a:off x="5075020" y="5057556"/>
            <a:ext cx="204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23MG000003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09640-315F-7571-E454-D03443BF228B}"/>
              </a:ext>
            </a:extLst>
          </p:cNvPr>
          <p:cNvSpPr txBox="1"/>
          <p:nvPr/>
        </p:nvSpPr>
        <p:spPr>
          <a:xfrm>
            <a:off x="4791385" y="4688224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494012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>
            <a:extLst>
              <a:ext uri="{FF2B5EF4-FFF2-40B4-BE49-F238E27FC236}">
                <a16:creationId xmlns:a16="http://schemas.microsoft.com/office/drawing/2014/main" id="{FE76E99E-4809-7174-1318-06493B95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316" y="3640989"/>
            <a:ext cx="2397761" cy="239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>
            <a:extLst>
              <a:ext uri="{FF2B5EF4-FFF2-40B4-BE49-F238E27FC236}">
                <a16:creationId xmlns:a16="http://schemas.microsoft.com/office/drawing/2014/main" id="{F4ABC9F5-7276-B61F-D011-AC435A6F3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323" y="3650632"/>
            <a:ext cx="2329715" cy="232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>
            <a:extLst>
              <a:ext uri="{FF2B5EF4-FFF2-40B4-BE49-F238E27FC236}">
                <a16:creationId xmlns:a16="http://schemas.microsoft.com/office/drawing/2014/main" id="{2C9B1CC9-1CE0-41B0-A77B-6A371927B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71" y="1381447"/>
            <a:ext cx="2264038" cy="22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9E215613-0AB9-73F4-B172-51E18538C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956" y="1346847"/>
            <a:ext cx="2399993" cy="239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>
            <a:extLst>
              <a:ext uri="{FF2B5EF4-FFF2-40B4-BE49-F238E27FC236}">
                <a16:creationId xmlns:a16="http://schemas.microsoft.com/office/drawing/2014/main" id="{3B66D8AB-B4C0-CA2A-520C-F7BA8CDB1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462" y="1346847"/>
            <a:ext cx="2264038" cy="22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Chrome Ultra Slim (</a:t>
            </a:r>
            <a:r>
              <a:rPr lang="en-US" sz="3200" dirty="0" err="1"/>
              <a:t>Grillz</a:t>
            </a:r>
            <a:r>
              <a:rPr lang="en-US" sz="32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$10.00 MSRP - $19.99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3224312" y="5839588"/>
            <a:ext cx="177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25MG000002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2815038" y="5470256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7437039" y="5839588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25MG000011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7102398" y="5470256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4AF31-53D3-880D-F87C-C9A84E296F52}"/>
              </a:ext>
            </a:extLst>
          </p:cNvPr>
          <p:cNvSpPr txBox="1"/>
          <p:nvPr/>
        </p:nvSpPr>
        <p:spPr>
          <a:xfrm>
            <a:off x="5247322" y="3650632"/>
            <a:ext cx="174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25MG000009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09640-315F-7571-E454-D03443BF228B}"/>
              </a:ext>
            </a:extLst>
          </p:cNvPr>
          <p:cNvSpPr txBox="1"/>
          <p:nvPr/>
        </p:nvSpPr>
        <p:spPr>
          <a:xfrm>
            <a:off x="4856085" y="3281300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Gold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A1E8F-ED3D-5968-56BD-1C508B25A5DC}"/>
              </a:ext>
            </a:extLst>
          </p:cNvPr>
          <p:cNvSpPr txBox="1"/>
          <p:nvPr/>
        </p:nvSpPr>
        <p:spPr>
          <a:xfrm>
            <a:off x="8418891" y="3650632"/>
            <a:ext cx="1740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25MG000005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500B7-56C8-AADD-283D-E044719BEBBF}"/>
              </a:ext>
            </a:extLst>
          </p:cNvPr>
          <p:cNvSpPr txBox="1"/>
          <p:nvPr/>
        </p:nvSpPr>
        <p:spPr>
          <a:xfrm>
            <a:off x="8164497" y="3281300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CD78F-EA69-3F24-0F08-1415EE7F201E}"/>
              </a:ext>
            </a:extLst>
          </p:cNvPr>
          <p:cNvSpPr txBox="1"/>
          <p:nvPr/>
        </p:nvSpPr>
        <p:spPr>
          <a:xfrm>
            <a:off x="2347547" y="3650632"/>
            <a:ext cx="171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25MG000016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C410A9-C167-DD37-B55C-D676125D3054}"/>
              </a:ext>
            </a:extLst>
          </p:cNvPr>
          <p:cNvSpPr txBox="1"/>
          <p:nvPr/>
        </p:nvSpPr>
        <p:spPr>
          <a:xfrm>
            <a:off x="1968366" y="3281300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Silver</a:t>
            </a:r>
          </a:p>
        </p:txBody>
      </p:sp>
    </p:spTree>
    <p:extLst>
      <p:ext uri="{BB962C8B-B14F-4D97-AF65-F5344CB8AC3E}">
        <p14:creationId xmlns:p14="http://schemas.microsoft.com/office/powerpoint/2010/main" val="983184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2F034965-98FF-CEE1-90DE-D9AA52CCF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438" y="4158478"/>
            <a:ext cx="2000209" cy="149595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B0234A0-9D99-595F-36FB-DAD82D11D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978" y="4175994"/>
            <a:ext cx="2167160" cy="14959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2FD644B-5132-8386-1375-69DE4B126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039" y="4262249"/>
            <a:ext cx="1960587" cy="14515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57DB92A-32EE-F0D1-4A86-FE9E8D4FE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8610" y="2000406"/>
            <a:ext cx="1864015" cy="14884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7E4D47A-963E-14C3-C522-DFB97B9B2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231" y="1954853"/>
            <a:ext cx="1840863" cy="15246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6657D2D-0D3B-786A-89A5-926EF639CD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1498" y="1407279"/>
            <a:ext cx="2492228" cy="2492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- Chrome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$10.00 MSRP - $19.99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215D7C-83D5-5F17-9897-4391C117F6CA}"/>
              </a:ext>
            </a:extLst>
          </p:cNvPr>
          <p:cNvSpPr txBox="1"/>
          <p:nvPr/>
        </p:nvSpPr>
        <p:spPr>
          <a:xfrm>
            <a:off x="1674589" y="3595440"/>
            <a:ext cx="156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1MG000002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28D37-16D3-F3D8-2F65-666AE0D47F24}"/>
              </a:ext>
            </a:extLst>
          </p:cNvPr>
          <p:cNvSpPr txBox="1"/>
          <p:nvPr/>
        </p:nvSpPr>
        <p:spPr>
          <a:xfrm>
            <a:off x="2122685" y="3365188"/>
            <a:ext cx="71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4116833" y="3629353"/>
            <a:ext cx="16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1MG000003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4468735" y="3365188"/>
            <a:ext cx="94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6523191" y="3629353"/>
            <a:ext cx="161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1MG000005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6875093" y="3365188"/>
            <a:ext cx="89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5B892E-E90A-212F-8417-96F57B08EF27}"/>
              </a:ext>
            </a:extLst>
          </p:cNvPr>
          <p:cNvSpPr txBox="1"/>
          <p:nvPr/>
        </p:nvSpPr>
        <p:spPr>
          <a:xfrm>
            <a:off x="8972368" y="3628085"/>
            <a:ext cx="169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1MG000009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9461CB-0476-610A-238A-765D07DFFD0B}"/>
              </a:ext>
            </a:extLst>
          </p:cNvPr>
          <p:cNvSpPr txBox="1"/>
          <p:nvPr/>
        </p:nvSpPr>
        <p:spPr>
          <a:xfrm>
            <a:off x="9324269" y="3363920"/>
            <a:ext cx="89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Gold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6F32B4-DDFE-921E-B48A-CA6E5456D0D3}"/>
              </a:ext>
            </a:extLst>
          </p:cNvPr>
          <p:cNvSpPr txBox="1"/>
          <p:nvPr/>
        </p:nvSpPr>
        <p:spPr>
          <a:xfrm>
            <a:off x="9051010" y="5829898"/>
            <a:ext cx="152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1MG000011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15672A-EC01-225C-3851-49E25B13EF81}"/>
              </a:ext>
            </a:extLst>
          </p:cNvPr>
          <p:cNvSpPr txBox="1"/>
          <p:nvPr/>
        </p:nvSpPr>
        <p:spPr>
          <a:xfrm>
            <a:off x="9402911" y="5565733"/>
            <a:ext cx="992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Blue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4EDEFE-E582-6B7B-25CA-DCF8BFCF6EE2}"/>
              </a:ext>
            </a:extLst>
          </p:cNvPr>
          <p:cNvSpPr txBox="1"/>
          <p:nvPr/>
        </p:nvSpPr>
        <p:spPr>
          <a:xfrm>
            <a:off x="1788538" y="5804032"/>
            <a:ext cx="1563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1MG000013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54D7BC-FF91-1181-9F41-773BCE198499}"/>
              </a:ext>
            </a:extLst>
          </p:cNvPr>
          <p:cNvSpPr txBox="1"/>
          <p:nvPr/>
        </p:nvSpPr>
        <p:spPr>
          <a:xfrm>
            <a:off x="2053402" y="5539867"/>
            <a:ext cx="112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Orange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7E4682-4302-DAAA-B42B-43C5F35B6A48}"/>
              </a:ext>
            </a:extLst>
          </p:cNvPr>
          <p:cNvSpPr txBox="1"/>
          <p:nvPr/>
        </p:nvSpPr>
        <p:spPr>
          <a:xfrm>
            <a:off x="4272558" y="5804032"/>
            <a:ext cx="1527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1MG000014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CEDFA7-D0F0-1901-A371-39FF8F2D8366}"/>
              </a:ext>
            </a:extLst>
          </p:cNvPr>
          <p:cNvSpPr txBox="1"/>
          <p:nvPr/>
        </p:nvSpPr>
        <p:spPr>
          <a:xfrm>
            <a:off x="4551804" y="5539867"/>
            <a:ext cx="112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Green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1D59E7-E735-80F1-4459-04B9EBD6A761}"/>
              </a:ext>
            </a:extLst>
          </p:cNvPr>
          <p:cNvSpPr txBox="1"/>
          <p:nvPr/>
        </p:nvSpPr>
        <p:spPr>
          <a:xfrm>
            <a:off x="6506864" y="5804032"/>
            <a:ext cx="162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1MG000016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797A67-5141-DAC0-9D1B-7AA6588E1567}"/>
              </a:ext>
            </a:extLst>
          </p:cNvPr>
          <p:cNvSpPr txBox="1"/>
          <p:nvPr/>
        </p:nvSpPr>
        <p:spPr>
          <a:xfrm>
            <a:off x="6858766" y="5539867"/>
            <a:ext cx="992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Silver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045C3AA-6088-075C-3039-373DD7AA7E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6586" y="1879218"/>
            <a:ext cx="2000209" cy="14031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00866BA-C387-EA7C-205C-1EB60AACD5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6183" y="4363381"/>
            <a:ext cx="1917549" cy="12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6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08F94E4-0BA7-7008-123F-0A376A0B0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587" y="1623921"/>
            <a:ext cx="2151999" cy="2151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5DAE563-AFBF-1BD8-1D60-0DA634D99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500" y="3684321"/>
            <a:ext cx="2109852" cy="21098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A1E93F6-DCA5-274C-2359-36EF8EB96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178" y="1602975"/>
            <a:ext cx="2058104" cy="20581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990948-6F10-1CC1-65DF-D1A8FDE10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040" y="3680832"/>
            <a:ext cx="2058103" cy="20581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79CAE2-BA39-C7DA-E8FD-8848D3533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347" y="3736070"/>
            <a:ext cx="2058103" cy="20581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E4C11CA-5C86-81D6-304B-D38948AF05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764" y="3736069"/>
            <a:ext cx="2058103" cy="20581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617D20-8E79-3802-2153-C0FBCF4155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524" y="3648209"/>
            <a:ext cx="2109852" cy="21098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3B0CAE-68A5-75F4-9B85-39DF25EA4E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1739" y="1616503"/>
            <a:ext cx="2035215" cy="20352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F13B8BB-326E-D570-D8A8-FAA0F5F131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0397" y="1411551"/>
            <a:ext cx="2251907" cy="22519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91D250-7A84-DA33-EB85-E47B1619E6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146" y="1411551"/>
            <a:ext cx="2182079" cy="2182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2 Color Mouthguards – 2 Pack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- $6.50 MSRP - $12.99 / Youth – Cost $6.50 MSRP $12.99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481603" y="5741804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7712A/7712Y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37722" y="5372472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Orange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5461923" y="3501333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7706A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4793869" y="3140878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Green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4AF31-53D3-880D-F87C-C9A84E296F52}"/>
              </a:ext>
            </a:extLst>
          </p:cNvPr>
          <p:cNvSpPr txBox="1"/>
          <p:nvPr/>
        </p:nvSpPr>
        <p:spPr>
          <a:xfrm>
            <a:off x="2818794" y="3495418"/>
            <a:ext cx="1823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7704A/7704Y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09640-315F-7571-E454-D03443BF228B}"/>
              </a:ext>
            </a:extLst>
          </p:cNvPr>
          <p:cNvSpPr txBox="1"/>
          <p:nvPr/>
        </p:nvSpPr>
        <p:spPr>
          <a:xfrm>
            <a:off x="2482829" y="3128702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Royal Blue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A1E8F-ED3D-5968-56BD-1C508B25A5DC}"/>
              </a:ext>
            </a:extLst>
          </p:cNvPr>
          <p:cNvSpPr txBox="1"/>
          <p:nvPr/>
        </p:nvSpPr>
        <p:spPr>
          <a:xfrm>
            <a:off x="7452978" y="3511321"/>
            <a:ext cx="151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7708A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500B7-56C8-AADD-283D-E044719BEBBF}"/>
              </a:ext>
            </a:extLst>
          </p:cNvPr>
          <p:cNvSpPr txBox="1"/>
          <p:nvPr/>
        </p:nvSpPr>
        <p:spPr>
          <a:xfrm>
            <a:off x="6823969" y="3168251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Yellow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CD78F-EA69-3F24-0F08-1415EE7F201E}"/>
              </a:ext>
            </a:extLst>
          </p:cNvPr>
          <p:cNvSpPr txBox="1"/>
          <p:nvPr/>
        </p:nvSpPr>
        <p:spPr>
          <a:xfrm>
            <a:off x="365667" y="3495418"/>
            <a:ext cx="174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7702A/7702Y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C410A9-C167-DD37-B55C-D676125D3054}"/>
              </a:ext>
            </a:extLst>
          </p:cNvPr>
          <p:cNvSpPr txBox="1"/>
          <p:nvPr/>
        </p:nvSpPr>
        <p:spPr>
          <a:xfrm>
            <a:off x="-73498" y="3128702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7FAFC-DD54-17A5-A63F-6AEFBA0CD289}"/>
              </a:ext>
            </a:extLst>
          </p:cNvPr>
          <p:cNvSpPr txBox="1"/>
          <p:nvPr/>
        </p:nvSpPr>
        <p:spPr>
          <a:xfrm>
            <a:off x="9516716" y="3495418"/>
            <a:ext cx="1754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7710A/7710Y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7FA57A-3063-DC3C-9F28-E4ABBA033E4B}"/>
              </a:ext>
            </a:extLst>
          </p:cNvPr>
          <p:cNvSpPr txBox="1"/>
          <p:nvPr/>
        </p:nvSpPr>
        <p:spPr>
          <a:xfrm>
            <a:off x="9828817" y="3231253"/>
            <a:ext cx="188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Silver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F4E3C5-890A-5905-E454-1D1A76F96402}"/>
              </a:ext>
            </a:extLst>
          </p:cNvPr>
          <p:cNvSpPr txBox="1"/>
          <p:nvPr/>
        </p:nvSpPr>
        <p:spPr>
          <a:xfrm>
            <a:off x="5329018" y="5714431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7716Y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052FD9-76B9-9976-CF11-27A3E520CA50}"/>
              </a:ext>
            </a:extLst>
          </p:cNvPr>
          <p:cNvSpPr txBox="1"/>
          <p:nvPr/>
        </p:nvSpPr>
        <p:spPr>
          <a:xfrm>
            <a:off x="4678478" y="5345099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Dark Pink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611F0D-D72B-F0C3-938A-7D18E900A1E3}"/>
              </a:ext>
            </a:extLst>
          </p:cNvPr>
          <p:cNvSpPr txBox="1"/>
          <p:nvPr/>
        </p:nvSpPr>
        <p:spPr>
          <a:xfrm>
            <a:off x="3085089" y="5699639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7714Y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36A984-CB63-E674-3504-DF0A33E53141}"/>
              </a:ext>
            </a:extLst>
          </p:cNvPr>
          <p:cNvSpPr txBox="1"/>
          <p:nvPr/>
        </p:nvSpPr>
        <p:spPr>
          <a:xfrm>
            <a:off x="2367438" y="5332923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Purple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609356-9F22-6A2E-2B49-0AEB4819166A}"/>
              </a:ext>
            </a:extLst>
          </p:cNvPr>
          <p:cNvSpPr txBox="1"/>
          <p:nvPr/>
        </p:nvSpPr>
        <p:spPr>
          <a:xfrm>
            <a:off x="7377860" y="5741804"/>
            <a:ext cx="151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7718Y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50346F-3328-1F85-D965-719FCA23AEB9}"/>
              </a:ext>
            </a:extLst>
          </p:cNvPr>
          <p:cNvSpPr txBox="1"/>
          <p:nvPr/>
        </p:nvSpPr>
        <p:spPr>
          <a:xfrm>
            <a:off x="6708578" y="5372472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Vegas Gold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182558-A1BE-48D6-5165-A8C4164313F3}"/>
              </a:ext>
            </a:extLst>
          </p:cNvPr>
          <p:cNvSpPr txBox="1"/>
          <p:nvPr/>
        </p:nvSpPr>
        <p:spPr>
          <a:xfrm>
            <a:off x="9388874" y="5699639"/>
            <a:ext cx="1754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7720A/7720Y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309099-FD87-B872-40D9-C9B63703D5F7}"/>
              </a:ext>
            </a:extLst>
          </p:cNvPr>
          <p:cNvSpPr txBox="1"/>
          <p:nvPr/>
        </p:nvSpPr>
        <p:spPr>
          <a:xfrm>
            <a:off x="9388874" y="5372472"/>
            <a:ext cx="2058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Columbia Blue</a:t>
            </a:r>
          </a:p>
        </p:txBody>
      </p:sp>
    </p:spTree>
    <p:extLst>
      <p:ext uri="{BB962C8B-B14F-4D97-AF65-F5344CB8AC3E}">
        <p14:creationId xmlns:p14="http://schemas.microsoft.com/office/powerpoint/2010/main" val="2421363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6546363-D1E5-12ED-0C97-ED5719490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09" y="3629212"/>
            <a:ext cx="2103846" cy="210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AEC2D7B-B870-6C05-0710-572A6CE68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802" y="3787894"/>
            <a:ext cx="2059454" cy="20594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D5C71F-939E-9B4C-27AE-440FD76FD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919" y="3787894"/>
            <a:ext cx="1903670" cy="1903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2B23B5B-9E93-A535-B371-A5C583D9A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1355" y="1537053"/>
            <a:ext cx="2185196" cy="21851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E3D53B7-57D5-5D28-8370-2F907014E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754" y="1515227"/>
            <a:ext cx="2152869" cy="21528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9DB9763-2D75-3AC7-3FCA-7628C5879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1982" y="1531349"/>
            <a:ext cx="2103876" cy="21038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5E46EF-ED95-3A7D-3E4E-35375287A4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82" y="1548100"/>
            <a:ext cx="2087125" cy="20871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31E47F-A8DB-E245-6AF5-E95D4266CA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127" y="3756657"/>
            <a:ext cx="2087125" cy="20871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51214F-A580-7C9E-2555-163350D94E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8907" y="1433707"/>
            <a:ext cx="2103876" cy="21038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2 Color Mouthguards – 2 Pack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- $6.50 MSRP - $12.99 / Youth – Cost $6.50 MSRP $12.99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1879182" y="5676772"/>
            <a:ext cx="179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7732A/7732Y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1501320" y="5349605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5000714" y="3501835"/>
            <a:ext cx="186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7738A/7738Y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4793869" y="3140878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Light Pink/White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4AF31-53D3-880D-F87C-C9A84E296F52}"/>
              </a:ext>
            </a:extLst>
          </p:cNvPr>
          <p:cNvSpPr txBox="1"/>
          <p:nvPr/>
        </p:nvSpPr>
        <p:spPr>
          <a:xfrm>
            <a:off x="2814091" y="3497699"/>
            <a:ext cx="179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7724A/7724Y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09640-315F-7571-E454-D03443BF228B}"/>
              </a:ext>
            </a:extLst>
          </p:cNvPr>
          <p:cNvSpPr txBox="1"/>
          <p:nvPr/>
        </p:nvSpPr>
        <p:spPr>
          <a:xfrm>
            <a:off x="2482829" y="3128702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Red/Silver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A1E8F-ED3D-5968-56BD-1C508B25A5DC}"/>
              </a:ext>
            </a:extLst>
          </p:cNvPr>
          <p:cNvSpPr txBox="1"/>
          <p:nvPr/>
        </p:nvSpPr>
        <p:spPr>
          <a:xfrm>
            <a:off x="7515625" y="3537583"/>
            <a:ext cx="179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7728A/7728Y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500B7-56C8-AADD-283D-E044719BEBBF}"/>
              </a:ext>
            </a:extLst>
          </p:cNvPr>
          <p:cNvSpPr txBox="1"/>
          <p:nvPr/>
        </p:nvSpPr>
        <p:spPr>
          <a:xfrm>
            <a:off x="7180985" y="3168251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Navy/Yellow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CD78F-EA69-3F24-0F08-1415EE7F201E}"/>
              </a:ext>
            </a:extLst>
          </p:cNvPr>
          <p:cNvSpPr txBox="1"/>
          <p:nvPr/>
        </p:nvSpPr>
        <p:spPr>
          <a:xfrm>
            <a:off x="404236" y="3498034"/>
            <a:ext cx="185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7722A/7722Y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C410A9-C167-DD37-B55C-D676125D3054}"/>
              </a:ext>
            </a:extLst>
          </p:cNvPr>
          <p:cNvSpPr txBox="1"/>
          <p:nvPr/>
        </p:nvSpPr>
        <p:spPr>
          <a:xfrm>
            <a:off x="-73498" y="3128702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Maroon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7FAFC-DD54-17A5-A63F-6AEFBA0CD289}"/>
              </a:ext>
            </a:extLst>
          </p:cNvPr>
          <p:cNvSpPr txBox="1"/>
          <p:nvPr/>
        </p:nvSpPr>
        <p:spPr>
          <a:xfrm>
            <a:off x="9820914" y="3495418"/>
            <a:ext cx="169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7730A/7730Y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7FA57A-3063-DC3C-9F28-E4ABBA033E4B}"/>
              </a:ext>
            </a:extLst>
          </p:cNvPr>
          <p:cNvSpPr txBox="1"/>
          <p:nvPr/>
        </p:nvSpPr>
        <p:spPr>
          <a:xfrm>
            <a:off x="9828817" y="3231253"/>
            <a:ext cx="195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Red/Royal Blue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F4E3C5-890A-5905-E454-1D1A76F96402}"/>
              </a:ext>
            </a:extLst>
          </p:cNvPr>
          <p:cNvSpPr txBox="1"/>
          <p:nvPr/>
        </p:nvSpPr>
        <p:spPr>
          <a:xfrm>
            <a:off x="6849103" y="5691564"/>
            <a:ext cx="1653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7726Y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052FD9-76B9-9976-CF11-27A3E520CA50}"/>
              </a:ext>
            </a:extLst>
          </p:cNvPr>
          <p:cNvSpPr txBox="1"/>
          <p:nvPr/>
        </p:nvSpPr>
        <p:spPr>
          <a:xfrm>
            <a:off x="6142076" y="5322232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Navy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611F0D-D72B-F0C3-938A-7D18E900A1E3}"/>
              </a:ext>
            </a:extLst>
          </p:cNvPr>
          <p:cNvSpPr txBox="1"/>
          <p:nvPr/>
        </p:nvSpPr>
        <p:spPr>
          <a:xfrm>
            <a:off x="4155447" y="5691564"/>
            <a:ext cx="185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7700A/7700Y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36A984-CB63-E674-3504-DF0A33E53141}"/>
              </a:ext>
            </a:extLst>
          </p:cNvPr>
          <p:cNvSpPr txBox="1"/>
          <p:nvPr/>
        </p:nvSpPr>
        <p:spPr>
          <a:xfrm>
            <a:off x="3831036" y="5310056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Black/White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609356-9F22-6A2E-2B49-0AEB4819166A}"/>
              </a:ext>
            </a:extLst>
          </p:cNvPr>
          <p:cNvSpPr txBox="1"/>
          <p:nvPr/>
        </p:nvSpPr>
        <p:spPr>
          <a:xfrm>
            <a:off x="9313697" y="5718937"/>
            <a:ext cx="1985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7734A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50346F-3328-1F85-D965-719FCA23AEB9}"/>
              </a:ext>
            </a:extLst>
          </p:cNvPr>
          <p:cNvSpPr txBox="1"/>
          <p:nvPr/>
        </p:nvSpPr>
        <p:spPr>
          <a:xfrm>
            <a:off x="8570820" y="5375552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Neon Green</a:t>
            </a:r>
          </a:p>
        </p:txBody>
      </p:sp>
    </p:spTree>
    <p:extLst>
      <p:ext uri="{BB962C8B-B14F-4D97-AF65-F5344CB8AC3E}">
        <p14:creationId xmlns:p14="http://schemas.microsoft.com/office/powerpoint/2010/main" val="3786749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8" name="Picture 16">
            <a:extLst>
              <a:ext uri="{FF2B5EF4-FFF2-40B4-BE49-F238E27FC236}">
                <a16:creationId xmlns:a16="http://schemas.microsoft.com/office/drawing/2014/main" id="{E601DE65-8559-11F0-BDCA-02F0D079C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362" y="376598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>
            <a:extLst>
              <a:ext uri="{FF2B5EF4-FFF2-40B4-BE49-F238E27FC236}">
                <a16:creationId xmlns:a16="http://schemas.microsoft.com/office/drawing/2014/main" id="{EFB1BEDB-D81B-0A28-FB4D-8786313A8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22" y="386380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>
            <a:extLst>
              <a:ext uri="{FF2B5EF4-FFF2-40B4-BE49-F238E27FC236}">
                <a16:creationId xmlns:a16="http://schemas.microsoft.com/office/drawing/2014/main" id="{77DE055D-BBCA-B41A-EF68-00D8DE7A6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465" y="376598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>
            <a:extLst>
              <a:ext uri="{FF2B5EF4-FFF2-40B4-BE49-F238E27FC236}">
                <a16:creationId xmlns:a16="http://schemas.microsoft.com/office/drawing/2014/main" id="{E169F960-A60B-78F4-7244-CC0379AD8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659" y="174648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3DF5C34D-F08A-B6D0-E3BB-F6446FC3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462" y="169922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>
            <a:extLst>
              <a:ext uri="{FF2B5EF4-FFF2-40B4-BE49-F238E27FC236}">
                <a16:creationId xmlns:a16="http://schemas.microsoft.com/office/drawing/2014/main" id="{5D83A5C4-219A-8DC2-8CC7-42BA61B24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966" y="170736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D67836FC-CB2A-CFC8-6061-59C4C58C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859" y="170759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>
            <a:extLst>
              <a:ext uri="{FF2B5EF4-FFF2-40B4-BE49-F238E27FC236}">
                <a16:creationId xmlns:a16="http://schemas.microsoft.com/office/drawing/2014/main" id="{F1F25414-C854-E4D5-5D8C-3212702E0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62" y="157693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0EBCB2-EB5F-DF96-7AA6-035DE8AED4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8376" y="3809007"/>
            <a:ext cx="1892252" cy="18922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Fang Mouthguards – 2 Pack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- $9.00 MSRP - $17.99 / Youth – Cost $9.00 MSRP $17.99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1912174" y="5634762"/>
            <a:ext cx="1834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8716A/8716Y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1597980" y="5265430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Black/Vegas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4990663" y="3510210"/>
            <a:ext cx="179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8706A/8706Y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4793869" y="3140878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Royal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4AF31-53D3-880D-F87C-C9A84E296F52}"/>
              </a:ext>
            </a:extLst>
          </p:cNvPr>
          <p:cNvSpPr txBox="1"/>
          <p:nvPr/>
        </p:nvSpPr>
        <p:spPr>
          <a:xfrm>
            <a:off x="2829413" y="3495418"/>
            <a:ext cx="179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8704A/8704Y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09640-315F-7571-E454-D03443BF228B}"/>
              </a:ext>
            </a:extLst>
          </p:cNvPr>
          <p:cNvSpPr txBox="1"/>
          <p:nvPr/>
        </p:nvSpPr>
        <p:spPr>
          <a:xfrm>
            <a:off x="2482829" y="3128702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A1E8F-ED3D-5968-56BD-1C508B25A5DC}"/>
              </a:ext>
            </a:extLst>
          </p:cNvPr>
          <p:cNvSpPr txBox="1"/>
          <p:nvPr/>
        </p:nvSpPr>
        <p:spPr>
          <a:xfrm>
            <a:off x="7383308" y="3521309"/>
            <a:ext cx="189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8708A/8708Y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500B7-56C8-AADD-283D-E044719BEBBF}"/>
              </a:ext>
            </a:extLst>
          </p:cNvPr>
          <p:cNvSpPr txBox="1"/>
          <p:nvPr/>
        </p:nvSpPr>
        <p:spPr>
          <a:xfrm>
            <a:off x="7090364" y="3160114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Yellow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CD78F-EA69-3F24-0F08-1415EE7F201E}"/>
              </a:ext>
            </a:extLst>
          </p:cNvPr>
          <p:cNvSpPr txBox="1"/>
          <p:nvPr/>
        </p:nvSpPr>
        <p:spPr>
          <a:xfrm>
            <a:off x="549532" y="3493779"/>
            <a:ext cx="199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8702A/8702Y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C410A9-C167-DD37-B55C-D676125D3054}"/>
              </a:ext>
            </a:extLst>
          </p:cNvPr>
          <p:cNvSpPr txBox="1"/>
          <p:nvPr/>
        </p:nvSpPr>
        <p:spPr>
          <a:xfrm>
            <a:off x="281500" y="3115222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Black/White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7FAFC-DD54-17A5-A63F-6AEFBA0CD289}"/>
              </a:ext>
            </a:extLst>
          </p:cNvPr>
          <p:cNvSpPr txBox="1"/>
          <p:nvPr/>
        </p:nvSpPr>
        <p:spPr>
          <a:xfrm>
            <a:off x="9709171" y="3506171"/>
            <a:ext cx="1732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8714A/8714Y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7FA57A-3063-DC3C-9F28-E4ABBA033E4B}"/>
              </a:ext>
            </a:extLst>
          </p:cNvPr>
          <p:cNvSpPr txBox="1"/>
          <p:nvPr/>
        </p:nvSpPr>
        <p:spPr>
          <a:xfrm>
            <a:off x="9820914" y="3168251"/>
            <a:ext cx="195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Black/Silver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F4E3C5-890A-5905-E454-1D1A76F96402}"/>
              </a:ext>
            </a:extLst>
          </p:cNvPr>
          <p:cNvSpPr txBox="1"/>
          <p:nvPr/>
        </p:nvSpPr>
        <p:spPr>
          <a:xfrm>
            <a:off x="6573376" y="5607389"/>
            <a:ext cx="171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8720A/8720Y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052FD9-76B9-9976-CF11-27A3E520CA50}"/>
              </a:ext>
            </a:extLst>
          </p:cNvPr>
          <p:cNvSpPr txBox="1"/>
          <p:nvPr/>
        </p:nvSpPr>
        <p:spPr>
          <a:xfrm>
            <a:off x="6238736" y="5238057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611F0D-D72B-F0C3-938A-7D18E900A1E3}"/>
              </a:ext>
            </a:extLst>
          </p:cNvPr>
          <p:cNvSpPr txBox="1"/>
          <p:nvPr/>
        </p:nvSpPr>
        <p:spPr>
          <a:xfrm>
            <a:off x="4296688" y="5592597"/>
            <a:ext cx="1834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8718A/8718Y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36A984-CB63-E674-3504-DF0A33E53141}"/>
              </a:ext>
            </a:extLst>
          </p:cNvPr>
          <p:cNvSpPr txBox="1"/>
          <p:nvPr/>
        </p:nvSpPr>
        <p:spPr>
          <a:xfrm>
            <a:off x="3927696" y="5225881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Neon Green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609356-9F22-6A2E-2B49-0AEB4819166A}"/>
              </a:ext>
            </a:extLst>
          </p:cNvPr>
          <p:cNvSpPr txBox="1"/>
          <p:nvPr/>
        </p:nvSpPr>
        <p:spPr>
          <a:xfrm>
            <a:off x="8603477" y="5634762"/>
            <a:ext cx="189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8712A/8712Y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50346F-3328-1F85-D965-719FCA23AEB9}"/>
              </a:ext>
            </a:extLst>
          </p:cNvPr>
          <p:cNvSpPr txBox="1"/>
          <p:nvPr/>
        </p:nvSpPr>
        <p:spPr>
          <a:xfrm>
            <a:off x="8268836" y="5265430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Red/Silver</a:t>
            </a:r>
          </a:p>
        </p:txBody>
      </p:sp>
    </p:spTree>
    <p:extLst>
      <p:ext uri="{BB962C8B-B14F-4D97-AF65-F5344CB8AC3E}">
        <p14:creationId xmlns:p14="http://schemas.microsoft.com/office/powerpoint/2010/main" val="2292695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0" name="Picture 14">
            <a:extLst>
              <a:ext uri="{FF2B5EF4-FFF2-40B4-BE49-F238E27FC236}">
                <a16:creationId xmlns:a16="http://schemas.microsoft.com/office/drawing/2014/main" id="{2B571DBF-72FA-F840-D319-931A4D43A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4" y="386466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>
            <a:extLst>
              <a:ext uri="{FF2B5EF4-FFF2-40B4-BE49-F238E27FC236}">
                <a16:creationId xmlns:a16="http://schemas.microsoft.com/office/drawing/2014/main" id="{8426B3A3-34F0-1A95-CD73-7B3B1E1F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36" y="377978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>
            <a:extLst>
              <a:ext uri="{FF2B5EF4-FFF2-40B4-BE49-F238E27FC236}">
                <a16:creationId xmlns:a16="http://schemas.microsoft.com/office/drawing/2014/main" id="{6B5E0EBD-AFE3-ED8E-515B-CDDAA07D5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836" y="379979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>
            <a:extLst>
              <a:ext uri="{FF2B5EF4-FFF2-40B4-BE49-F238E27FC236}">
                <a16:creationId xmlns:a16="http://schemas.microsoft.com/office/drawing/2014/main" id="{42F81FF2-8610-46A9-80AF-40952F91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57" y="159033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C75EC1B1-1920-A9F4-3299-E5FDC3A7E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940" y="16330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58081A77-B822-364A-6A3F-40ADCA72E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426" y="153860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6B443BF4-D26D-847F-F77C-EBA372937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43" y="165249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Camo Mouthguards – 2 Pack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- $7.50 MSRP - $14.99 / Youth – Cost $7.50 MSRP $14.99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3529972" y="5638713"/>
            <a:ext cx="1755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7740Y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3938627" y="3138859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Neon Green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6548937" y="3540141"/>
            <a:ext cx="184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7744A/7744Y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8394557" y="3151398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4AF31-53D3-880D-F87C-C9A84E296F52}"/>
              </a:ext>
            </a:extLst>
          </p:cNvPr>
          <p:cNvSpPr txBox="1"/>
          <p:nvPr/>
        </p:nvSpPr>
        <p:spPr>
          <a:xfrm>
            <a:off x="4234872" y="3527965"/>
            <a:ext cx="1851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7743A/7743Y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09640-315F-7571-E454-D03443BF228B}"/>
              </a:ext>
            </a:extLst>
          </p:cNvPr>
          <p:cNvSpPr txBox="1"/>
          <p:nvPr/>
        </p:nvSpPr>
        <p:spPr>
          <a:xfrm>
            <a:off x="2773769" y="5289156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A1E8F-ED3D-5968-56BD-1C508B25A5DC}"/>
              </a:ext>
            </a:extLst>
          </p:cNvPr>
          <p:cNvSpPr txBox="1"/>
          <p:nvPr/>
        </p:nvSpPr>
        <p:spPr>
          <a:xfrm>
            <a:off x="9025497" y="3543040"/>
            <a:ext cx="178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7742Y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500B7-56C8-AADD-283D-E044719BEBBF}"/>
              </a:ext>
            </a:extLst>
          </p:cNvPr>
          <p:cNvSpPr txBox="1"/>
          <p:nvPr/>
        </p:nvSpPr>
        <p:spPr>
          <a:xfrm>
            <a:off x="6380817" y="3140565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CD78F-EA69-3F24-0F08-1415EE7F201E}"/>
              </a:ext>
            </a:extLst>
          </p:cNvPr>
          <p:cNvSpPr txBox="1"/>
          <p:nvPr/>
        </p:nvSpPr>
        <p:spPr>
          <a:xfrm>
            <a:off x="1824663" y="3527965"/>
            <a:ext cx="185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7741A/7741Y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C410A9-C167-DD37-B55C-D676125D3054}"/>
              </a:ext>
            </a:extLst>
          </p:cNvPr>
          <p:cNvSpPr txBox="1"/>
          <p:nvPr/>
        </p:nvSpPr>
        <p:spPr>
          <a:xfrm>
            <a:off x="1346929" y="3158633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F4E3C5-890A-5905-E454-1D1A76F96402}"/>
              </a:ext>
            </a:extLst>
          </p:cNvPr>
          <p:cNvSpPr txBox="1"/>
          <p:nvPr/>
        </p:nvSpPr>
        <p:spPr>
          <a:xfrm>
            <a:off x="7567675" y="5631115"/>
            <a:ext cx="1898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7746A/7746Y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052FD9-76B9-9976-CF11-27A3E520CA50}"/>
              </a:ext>
            </a:extLst>
          </p:cNvPr>
          <p:cNvSpPr txBox="1"/>
          <p:nvPr/>
        </p:nvSpPr>
        <p:spPr>
          <a:xfrm>
            <a:off x="7233035" y="5261783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Yellow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611F0D-D72B-F0C3-938A-7D18E900A1E3}"/>
              </a:ext>
            </a:extLst>
          </p:cNvPr>
          <p:cNvSpPr txBox="1"/>
          <p:nvPr/>
        </p:nvSpPr>
        <p:spPr>
          <a:xfrm>
            <a:off x="5658852" y="5618939"/>
            <a:ext cx="175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7745A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36A984-CB63-E674-3504-DF0A33E53141}"/>
              </a:ext>
            </a:extLst>
          </p:cNvPr>
          <p:cNvSpPr txBox="1"/>
          <p:nvPr/>
        </p:nvSpPr>
        <p:spPr>
          <a:xfrm>
            <a:off x="4921995" y="5249607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63643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2" name="Picture 12">
            <a:extLst>
              <a:ext uri="{FF2B5EF4-FFF2-40B4-BE49-F238E27FC236}">
                <a16:creationId xmlns:a16="http://schemas.microsoft.com/office/drawing/2014/main" id="{480B3DD2-80AB-4874-F4D6-0D3FF7656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46" y="384771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>
            <a:extLst>
              <a:ext uri="{FF2B5EF4-FFF2-40B4-BE49-F238E27FC236}">
                <a16:creationId xmlns:a16="http://schemas.microsoft.com/office/drawing/2014/main" id="{57C922D8-5498-7BCB-1E8C-CB11CFE3F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46" y="179530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>
            <a:extLst>
              <a:ext uri="{FF2B5EF4-FFF2-40B4-BE49-F238E27FC236}">
                <a16:creationId xmlns:a16="http://schemas.microsoft.com/office/drawing/2014/main" id="{F13968D8-49EE-625A-0562-42C862EB6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001" y="178461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A86B0F13-3FD1-5BA1-1BDC-8695A6840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450" y="177553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D91E72CE-E926-48B0-2999-CFDC7AEC6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21" y="387844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>
            <a:extLst>
              <a:ext uri="{FF2B5EF4-FFF2-40B4-BE49-F238E27FC236}">
                <a16:creationId xmlns:a16="http://schemas.microsoft.com/office/drawing/2014/main" id="{C6DB5BDA-9CCF-6B93-A3A4-703DC60BA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583" y="38332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Ultra-Fit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- $7.00 MSRP - $13.99 / Youth – Cost $6.50 MSRP $12.99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2786995" y="5709590"/>
            <a:ext cx="1822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10MG000018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2511787" y="5340258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Purple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7498847" y="3567453"/>
            <a:ext cx="1796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10MG000005/</a:t>
            </a:r>
          </a:p>
          <a:p>
            <a:r>
              <a:rPr lang="en-US" dirty="0">
                <a:latin typeface="Montserrat" panose="00000500000000000000" pitchFamily="2" charset="0"/>
              </a:rPr>
              <a:t>11MG000005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7164207" y="3198121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4AF31-53D3-880D-F87C-C9A84E296F52}"/>
              </a:ext>
            </a:extLst>
          </p:cNvPr>
          <p:cNvSpPr txBox="1"/>
          <p:nvPr/>
        </p:nvSpPr>
        <p:spPr>
          <a:xfrm>
            <a:off x="5134107" y="3555277"/>
            <a:ext cx="1850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10MG000011/</a:t>
            </a:r>
          </a:p>
          <a:p>
            <a:r>
              <a:rPr lang="en-US" dirty="0">
                <a:latin typeface="Montserrat" panose="00000500000000000000" pitchFamily="2" charset="0"/>
              </a:rPr>
              <a:t>11MG000011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09640-315F-7571-E454-D03443BF228B}"/>
              </a:ext>
            </a:extLst>
          </p:cNvPr>
          <p:cNvSpPr txBox="1"/>
          <p:nvPr/>
        </p:nvSpPr>
        <p:spPr>
          <a:xfrm>
            <a:off x="4853167" y="3185945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A1E8F-ED3D-5968-56BD-1C508B25A5DC}"/>
              </a:ext>
            </a:extLst>
          </p:cNvPr>
          <p:cNvSpPr txBox="1"/>
          <p:nvPr/>
        </p:nvSpPr>
        <p:spPr>
          <a:xfrm>
            <a:off x="7558877" y="5670041"/>
            <a:ext cx="189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10MG000013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500B7-56C8-AADD-283D-E044719BEBBF}"/>
              </a:ext>
            </a:extLst>
          </p:cNvPr>
          <p:cNvSpPr txBox="1"/>
          <p:nvPr/>
        </p:nvSpPr>
        <p:spPr>
          <a:xfrm>
            <a:off x="7224236" y="5300709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Orange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CD78F-EA69-3F24-0F08-1415EE7F201E}"/>
              </a:ext>
            </a:extLst>
          </p:cNvPr>
          <p:cNvSpPr txBox="1"/>
          <p:nvPr/>
        </p:nvSpPr>
        <p:spPr>
          <a:xfrm>
            <a:off x="2592280" y="3555277"/>
            <a:ext cx="183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10MG000003/</a:t>
            </a:r>
          </a:p>
          <a:p>
            <a:r>
              <a:rPr lang="en-US" dirty="0">
                <a:latin typeface="Montserrat" panose="00000500000000000000" pitchFamily="2" charset="0"/>
              </a:rPr>
              <a:t>11MG000003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C410A9-C167-DD37-B55C-D676125D3054}"/>
              </a:ext>
            </a:extLst>
          </p:cNvPr>
          <p:cNvSpPr txBox="1"/>
          <p:nvPr/>
        </p:nvSpPr>
        <p:spPr>
          <a:xfrm>
            <a:off x="2296840" y="3185945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611F0D-D72B-F0C3-938A-7D18E900A1E3}"/>
              </a:ext>
            </a:extLst>
          </p:cNvPr>
          <p:cNvSpPr txBox="1"/>
          <p:nvPr/>
        </p:nvSpPr>
        <p:spPr>
          <a:xfrm>
            <a:off x="5319236" y="5670041"/>
            <a:ext cx="1822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11MG00002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36A984-CB63-E674-3504-DF0A33E53141}"/>
              </a:ext>
            </a:extLst>
          </p:cNvPr>
          <p:cNvSpPr txBox="1"/>
          <p:nvPr/>
        </p:nvSpPr>
        <p:spPr>
          <a:xfrm>
            <a:off x="4841503" y="5300709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</p:spTree>
    <p:extLst>
      <p:ext uri="{BB962C8B-B14F-4D97-AF65-F5344CB8AC3E}">
        <p14:creationId xmlns:p14="http://schemas.microsoft.com/office/powerpoint/2010/main" val="4059279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>
            <a:extLst>
              <a:ext uri="{FF2B5EF4-FFF2-40B4-BE49-F238E27FC236}">
                <a16:creationId xmlns:a16="http://schemas.microsoft.com/office/drawing/2014/main" id="{EC2ABE2D-DD6C-5236-53AD-C60932A33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161" y="1730487"/>
            <a:ext cx="2910916" cy="291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id="{42C09597-9AAD-7117-71BE-AF93B31FD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379" y="1714047"/>
            <a:ext cx="2819769" cy="28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Ultra-Fit - Novelty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- $8.50 MSRP - $16.99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4957360" y="4718482"/>
            <a:ext cx="1769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10MGHOL002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4749481" y="4349150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Hollywood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4AF31-53D3-880D-F87C-C9A84E296F52}"/>
              </a:ext>
            </a:extLst>
          </p:cNvPr>
          <p:cNvSpPr txBox="1"/>
          <p:nvPr/>
        </p:nvSpPr>
        <p:spPr>
          <a:xfrm>
            <a:off x="1572883" y="4718482"/>
            <a:ext cx="1986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10MGCLO002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09640-315F-7571-E454-D03443BF228B}"/>
              </a:ext>
            </a:extLst>
          </p:cNvPr>
          <p:cNvSpPr txBox="1"/>
          <p:nvPr/>
        </p:nvSpPr>
        <p:spPr>
          <a:xfrm>
            <a:off x="1266588" y="4349150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Emoji – Clown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1A1E8F-ED3D-5968-56BD-1C508B25A5DC}"/>
              </a:ext>
            </a:extLst>
          </p:cNvPr>
          <p:cNvSpPr txBox="1"/>
          <p:nvPr/>
        </p:nvSpPr>
        <p:spPr>
          <a:xfrm>
            <a:off x="8493953" y="4718482"/>
            <a:ext cx="2185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10MGCRB002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500B7-56C8-AADD-283D-E044719BEBBF}"/>
              </a:ext>
            </a:extLst>
          </p:cNvPr>
          <p:cNvSpPr txBox="1"/>
          <p:nvPr/>
        </p:nvSpPr>
        <p:spPr>
          <a:xfrm>
            <a:off x="8286075" y="4349150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Crib – Neon Pink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FCB35C8E-44BD-235C-DAD3-E55B85E8F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72" y="2160042"/>
            <a:ext cx="2764797" cy="205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80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Chin Straps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- $10.00 MSRP - $19.99 / Youth – Cost $10.00 MSRP $19.99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3876931" y="5346875"/>
            <a:ext cx="1796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26AC000001/</a:t>
            </a:r>
          </a:p>
          <a:p>
            <a:r>
              <a:rPr lang="en-US" dirty="0">
                <a:latin typeface="Montserrat" panose="00000500000000000000" pitchFamily="2" charset="0"/>
              </a:rPr>
              <a:t>26ACY00001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3542291" y="4977543"/>
            <a:ext cx="2185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4AF31-53D3-880D-F87C-C9A84E296F52}"/>
              </a:ext>
            </a:extLst>
          </p:cNvPr>
          <p:cNvSpPr txBox="1"/>
          <p:nvPr/>
        </p:nvSpPr>
        <p:spPr>
          <a:xfrm>
            <a:off x="10078969" y="5346875"/>
            <a:ext cx="1850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26AC000011/</a:t>
            </a:r>
          </a:p>
          <a:p>
            <a:r>
              <a:rPr lang="en-US" dirty="0">
                <a:latin typeface="Montserrat" panose="00000500000000000000" pitchFamily="2" charset="0"/>
              </a:rPr>
              <a:t>26ACY00011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09640-315F-7571-E454-D03443BF228B}"/>
              </a:ext>
            </a:extLst>
          </p:cNvPr>
          <p:cNvSpPr txBox="1"/>
          <p:nvPr/>
        </p:nvSpPr>
        <p:spPr>
          <a:xfrm>
            <a:off x="9798029" y="4977543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CD78F-EA69-3F24-0F08-1415EE7F201E}"/>
              </a:ext>
            </a:extLst>
          </p:cNvPr>
          <p:cNvSpPr txBox="1"/>
          <p:nvPr/>
        </p:nvSpPr>
        <p:spPr>
          <a:xfrm>
            <a:off x="666227" y="5346875"/>
            <a:ext cx="183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26AC000003/</a:t>
            </a:r>
          </a:p>
          <a:p>
            <a:r>
              <a:rPr lang="en-US" dirty="0">
                <a:latin typeface="Montserrat" panose="00000500000000000000" pitchFamily="2" charset="0"/>
              </a:rPr>
              <a:t>26ACY00003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C410A9-C167-DD37-B55C-D676125D3054}"/>
              </a:ext>
            </a:extLst>
          </p:cNvPr>
          <p:cNvSpPr txBox="1"/>
          <p:nvPr/>
        </p:nvSpPr>
        <p:spPr>
          <a:xfrm>
            <a:off x="370787" y="4977543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611F0D-D72B-F0C3-938A-7D18E900A1E3}"/>
              </a:ext>
            </a:extLst>
          </p:cNvPr>
          <p:cNvSpPr txBox="1"/>
          <p:nvPr/>
        </p:nvSpPr>
        <p:spPr>
          <a:xfrm>
            <a:off x="7058951" y="5346875"/>
            <a:ext cx="1822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26AC000002/</a:t>
            </a:r>
          </a:p>
          <a:p>
            <a:r>
              <a:rPr lang="en-US" dirty="0">
                <a:latin typeface="Montserrat" panose="00000500000000000000" pitchFamily="2" charset="0"/>
              </a:rPr>
              <a:t>26ACY00002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36A984-CB63-E674-3504-DF0A33E53141}"/>
              </a:ext>
            </a:extLst>
          </p:cNvPr>
          <p:cNvSpPr txBox="1"/>
          <p:nvPr/>
        </p:nvSpPr>
        <p:spPr>
          <a:xfrm>
            <a:off x="6581218" y="4977543"/>
            <a:ext cx="232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057B64-92E9-0BC1-D290-8DCE6DC51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291" y="1903622"/>
            <a:ext cx="2787658" cy="25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5DE97DE-62AE-FEED-EC97-064D7C797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25" y="2060020"/>
            <a:ext cx="2787658" cy="231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4E4A023-1DA0-7749-2FE2-3ECE1A707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686" y="2021086"/>
            <a:ext cx="2329716" cy="232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3D8378C-16BC-DFD7-B91C-C23FCB027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342" y="2097139"/>
            <a:ext cx="2329716" cy="232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61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714D-F6C4-6411-F826-9049DCAA30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Gloves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10514-9B14-E319-D6D4-6F463C882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1072" y="3584283"/>
            <a:ext cx="4344140" cy="1655762"/>
          </a:xfrm>
        </p:spPr>
        <p:txBody>
          <a:bodyPr/>
          <a:lstStyle/>
          <a:p>
            <a:r>
              <a:rPr lang="en-US" dirty="0"/>
              <a:t>Must order in Case Pack Quantity Increments of 2 units per style and size</a:t>
            </a:r>
          </a:p>
        </p:txBody>
      </p:sp>
    </p:spTree>
    <p:extLst>
      <p:ext uri="{BB962C8B-B14F-4D97-AF65-F5344CB8AC3E}">
        <p14:creationId xmlns:p14="http://schemas.microsoft.com/office/powerpoint/2010/main" val="628110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5312C9-4107-E1E4-C59F-DC643C07F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00"/>
          <a:stretch/>
        </p:blipFill>
        <p:spPr>
          <a:xfrm>
            <a:off x="189807" y="3066720"/>
            <a:ext cx="11691474" cy="1120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Double Threat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- $20.00 MSRP - $39.99 / Youth – Cost - $15.00 MSRP $29.99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500B7-56C8-AADD-283D-E044719BEBBF}"/>
              </a:ext>
            </a:extLst>
          </p:cNvPr>
          <p:cNvSpPr txBox="1"/>
          <p:nvPr/>
        </p:nvSpPr>
        <p:spPr>
          <a:xfrm>
            <a:off x="310719" y="2759425"/>
            <a:ext cx="11691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Navy       Red          Pink       Purple       Black      Orange     Yellow     Green       Blue      White     Charcoal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E569CD-BCBB-E642-95B8-B2154888BFB7}"/>
              </a:ext>
            </a:extLst>
          </p:cNvPr>
          <p:cNvSpPr txBox="1"/>
          <p:nvPr/>
        </p:nvSpPr>
        <p:spPr>
          <a:xfrm>
            <a:off x="310719" y="4197494"/>
            <a:ext cx="11691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9326       9320         9328        9323         9304         9322         9325           9324         9321         9302          9329</a:t>
            </a:r>
          </a:p>
        </p:txBody>
      </p:sp>
    </p:spTree>
    <p:extLst>
      <p:ext uri="{BB962C8B-B14F-4D97-AF65-F5344CB8AC3E}">
        <p14:creationId xmlns:p14="http://schemas.microsoft.com/office/powerpoint/2010/main" val="3075745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8486EA-CC6D-E2DB-864F-2F3B1A218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>
                <a:solidFill>
                  <a:schemeClr val="bg1"/>
                </a:solidFill>
              </a:rPr>
              <a:t>2024 Solid Color Assortment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FB1CC0-0C3C-C14E-CA5F-68E47EF0A3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398"/>
          <a:stretch/>
        </p:blipFill>
        <p:spPr>
          <a:xfrm>
            <a:off x="643467" y="2804454"/>
            <a:ext cx="10905066" cy="13693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17636E-B5FA-C772-7FA8-EBD9B2E56299}"/>
              </a:ext>
            </a:extLst>
          </p:cNvPr>
          <p:cNvSpPr txBox="1"/>
          <p:nvPr/>
        </p:nvSpPr>
        <p:spPr>
          <a:xfrm>
            <a:off x="556532" y="2435122"/>
            <a:ext cx="1079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                    White	              Black			Pink			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A09AF-09C8-1833-905D-0BC8EED6F6A5}"/>
              </a:ext>
            </a:extLst>
          </p:cNvPr>
          <p:cNvSpPr txBox="1"/>
          <p:nvPr/>
        </p:nvSpPr>
        <p:spPr>
          <a:xfrm>
            <a:off x="115410" y="4197494"/>
            <a:ext cx="1191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5GL000001/5GLY00001	     5GL000003/5GLY00003    5GL000005/5GLY00005    5GL000002/5GLY00002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9C1A35-19B9-459A-A297-8A6785F400B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Doom 1.0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CEB47A-BCCF-8CE8-396F-24B6C9F22ACB}"/>
              </a:ext>
            </a:extLst>
          </p:cNvPr>
          <p:cNvSpPr txBox="1">
            <a:spLocks/>
          </p:cNvSpPr>
          <p:nvPr/>
        </p:nvSpPr>
        <p:spPr>
          <a:xfrm>
            <a:off x="838200" y="1411551"/>
            <a:ext cx="10515600" cy="7279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Montserrat" panose="00000500000000000000" pitchFamily="2" charset="0"/>
              </a:rPr>
              <a:t>Adult – Cost - $25.00 MSRP - $49.99 / Youth – Cost - $20.00 MSRP $39.99</a:t>
            </a:r>
            <a:endParaRPr lang="en-US" sz="2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872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" name="Picture 30">
            <a:extLst>
              <a:ext uri="{FF2B5EF4-FFF2-40B4-BE49-F238E27FC236}">
                <a16:creationId xmlns:a16="http://schemas.microsoft.com/office/drawing/2014/main" id="{96DC7F5E-DA89-062E-F178-086720A30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698" y="4634730"/>
            <a:ext cx="1420808" cy="142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25B3D4C2-7E6B-C525-8CBD-443870084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974" y="4820650"/>
            <a:ext cx="1202936" cy="105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37FCCBF-2011-B2DC-F06C-6A4663775388}"/>
              </a:ext>
            </a:extLst>
          </p:cNvPr>
          <p:cNvSpPr txBox="1"/>
          <p:nvPr/>
        </p:nvSpPr>
        <p:spPr>
          <a:xfrm>
            <a:off x="1030914" y="5962393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8218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2F4FC7-7D01-9EE6-CEDC-50AC232FBCC3}"/>
              </a:ext>
            </a:extLst>
          </p:cNvPr>
          <p:cNvSpPr txBox="1"/>
          <p:nvPr/>
        </p:nvSpPr>
        <p:spPr>
          <a:xfrm>
            <a:off x="1102569" y="5698228"/>
            <a:ext cx="126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Purple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E66F47-F650-471E-E058-080B58574079}"/>
              </a:ext>
            </a:extLst>
          </p:cNvPr>
          <p:cNvSpPr txBox="1"/>
          <p:nvPr/>
        </p:nvSpPr>
        <p:spPr>
          <a:xfrm>
            <a:off x="3047625" y="5962393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8222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52A436-29BD-6EE0-1805-76CB5053154A}"/>
              </a:ext>
            </a:extLst>
          </p:cNvPr>
          <p:cNvSpPr txBox="1"/>
          <p:nvPr/>
        </p:nvSpPr>
        <p:spPr>
          <a:xfrm>
            <a:off x="3229934" y="5690317"/>
            <a:ext cx="1045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Yellow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6188D9-CF23-DB89-A240-400D6CDE0EED}"/>
              </a:ext>
            </a:extLst>
          </p:cNvPr>
          <p:cNvSpPr txBox="1"/>
          <p:nvPr/>
        </p:nvSpPr>
        <p:spPr>
          <a:xfrm>
            <a:off x="5144721" y="5962393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8224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88F740-2108-64F5-3F1F-40443F94DEAD}"/>
              </a:ext>
            </a:extLst>
          </p:cNvPr>
          <p:cNvSpPr txBox="1"/>
          <p:nvPr/>
        </p:nvSpPr>
        <p:spPr>
          <a:xfrm>
            <a:off x="5454317" y="5698228"/>
            <a:ext cx="78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Navy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DD0757-40CD-5853-15B3-896F9B4E140A}"/>
              </a:ext>
            </a:extLst>
          </p:cNvPr>
          <p:cNvSpPr txBox="1"/>
          <p:nvPr/>
        </p:nvSpPr>
        <p:spPr>
          <a:xfrm>
            <a:off x="7379027" y="5962393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8226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DE66C2-FE7D-CDF2-70D6-6172928A3A88}"/>
              </a:ext>
            </a:extLst>
          </p:cNvPr>
          <p:cNvSpPr txBox="1"/>
          <p:nvPr/>
        </p:nvSpPr>
        <p:spPr>
          <a:xfrm>
            <a:off x="7041341" y="5698228"/>
            <a:ext cx="206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Columbia Blue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B899C9-6641-86EE-6F1E-37B3F8C67FA8}"/>
              </a:ext>
            </a:extLst>
          </p:cNvPr>
          <p:cNvSpPr txBox="1"/>
          <p:nvPr/>
        </p:nvSpPr>
        <p:spPr>
          <a:xfrm>
            <a:off x="9954518" y="5962393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8232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43A7C7-387E-CFE0-ED84-4743B27D05B6}"/>
              </a:ext>
            </a:extLst>
          </p:cNvPr>
          <p:cNvSpPr txBox="1"/>
          <p:nvPr/>
        </p:nvSpPr>
        <p:spPr>
          <a:xfrm>
            <a:off x="9778567" y="5686206"/>
            <a:ext cx="169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Neon Green</a:t>
            </a: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C500C896-88A9-242D-1329-8CD10646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07" y="4781445"/>
            <a:ext cx="1246462" cy="9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8021E7B4-5FAE-9F05-34D9-8A41E1C9C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840" y="4877254"/>
            <a:ext cx="1237319" cy="9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D6819639-9B3D-0395-9B8A-D3F881369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653" y="4718005"/>
            <a:ext cx="1235795" cy="106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9F0EF31F-B41C-244D-DAED-235F09886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676" y="3259273"/>
            <a:ext cx="1357593" cy="122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93067E7-1D3B-ACB8-B8FA-2CEE15E15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979" y="1744488"/>
            <a:ext cx="1167504" cy="100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6DD32EB-3AC0-E09A-B70F-7F4CEB83A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896" y="1825921"/>
            <a:ext cx="1180230" cy="94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A5EED557-AF4F-ED8C-73C2-DE28B0092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287" y="1803046"/>
            <a:ext cx="1167504" cy="95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Convertible Strap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$8.00 MSRP - $15.99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215D7C-83D5-5F17-9897-4391C117F6CA}"/>
              </a:ext>
            </a:extLst>
          </p:cNvPr>
          <p:cNvSpPr txBox="1"/>
          <p:nvPr/>
        </p:nvSpPr>
        <p:spPr>
          <a:xfrm>
            <a:off x="1332533" y="2875812"/>
            <a:ext cx="775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8204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28D37-16D3-F3D8-2F65-666AE0D47F24}"/>
              </a:ext>
            </a:extLst>
          </p:cNvPr>
          <p:cNvSpPr txBox="1"/>
          <p:nvPr/>
        </p:nvSpPr>
        <p:spPr>
          <a:xfrm>
            <a:off x="1236151" y="2600372"/>
            <a:ext cx="93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3307228" y="2854637"/>
            <a:ext cx="950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8200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3306504" y="2609662"/>
            <a:ext cx="98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5440641" y="2851576"/>
            <a:ext cx="737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8216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5302327" y="2600372"/>
            <a:ext cx="1029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5B892E-E90A-212F-8417-96F57B08EF27}"/>
              </a:ext>
            </a:extLst>
          </p:cNvPr>
          <p:cNvSpPr txBox="1"/>
          <p:nvPr/>
        </p:nvSpPr>
        <p:spPr>
          <a:xfrm>
            <a:off x="7357298" y="2864537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8220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9461CB-0476-610A-238A-765D07DFFD0B}"/>
              </a:ext>
            </a:extLst>
          </p:cNvPr>
          <p:cNvSpPr txBox="1"/>
          <p:nvPr/>
        </p:nvSpPr>
        <p:spPr>
          <a:xfrm>
            <a:off x="7095478" y="2596881"/>
            <a:ext cx="1868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Vegas Gold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6F32B4-DDFE-921E-B48A-CA6E5456D0D3}"/>
              </a:ext>
            </a:extLst>
          </p:cNvPr>
          <p:cNvSpPr txBox="1"/>
          <p:nvPr/>
        </p:nvSpPr>
        <p:spPr>
          <a:xfrm>
            <a:off x="9932789" y="2864537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8206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15672A-EC01-225C-3851-49E25B13EF81}"/>
              </a:ext>
            </a:extLst>
          </p:cNvPr>
          <p:cNvSpPr txBox="1"/>
          <p:nvPr/>
        </p:nvSpPr>
        <p:spPr>
          <a:xfrm>
            <a:off x="9799459" y="2600372"/>
            <a:ext cx="165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Royal Blue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2AAA2D-9956-3DDE-36EE-1CFFF9B4B215}"/>
              </a:ext>
            </a:extLst>
          </p:cNvPr>
          <p:cNvSpPr txBox="1"/>
          <p:nvPr/>
        </p:nvSpPr>
        <p:spPr>
          <a:xfrm>
            <a:off x="1017238" y="4580362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8202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A693A5-3DE1-5765-A8FD-9DB07BCF3B4C}"/>
              </a:ext>
            </a:extLst>
          </p:cNvPr>
          <p:cNvSpPr txBox="1"/>
          <p:nvPr/>
        </p:nvSpPr>
        <p:spPr>
          <a:xfrm>
            <a:off x="1227432" y="4316197"/>
            <a:ext cx="91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0C50CF-F94D-404D-E864-E04D208D0618}"/>
              </a:ext>
            </a:extLst>
          </p:cNvPr>
          <p:cNvSpPr txBox="1"/>
          <p:nvPr/>
        </p:nvSpPr>
        <p:spPr>
          <a:xfrm>
            <a:off x="3033949" y="4580362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8208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F2BAB-4A6E-FFEA-55DE-DDD17FE60009}"/>
              </a:ext>
            </a:extLst>
          </p:cNvPr>
          <p:cNvSpPr txBox="1"/>
          <p:nvPr/>
        </p:nvSpPr>
        <p:spPr>
          <a:xfrm>
            <a:off x="3295843" y="4316197"/>
            <a:ext cx="91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Green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CC8D9-A64B-5D86-AA7E-44F031A9C672}"/>
              </a:ext>
            </a:extLst>
          </p:cNvPr>
          <p:cNvSpPr txBox="1"/>
          <p:nvPr/>
        </p:nvSpPr>
        <p:spPr>
          <a:xfrm>
            <a:off x="5131045" y="4580362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8210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43EF95-1891-5B8F-4D06-80BCBF6257BF}"/>
              </a:ext>
            </a:extLst>
          </p:cNvPr>
          <p:cNvSpPr txBox="1"/>
          <p:nvPr/>
        </p:nvSpPr>
        <p:spPr>
          <a:xfrm>
            <a:off x="5235522" y="4318393"/>
            <a:ext cx="1149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Orange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DA3C7-D200-90DB-279B-72D78DA99D87}"/>
              </a:ext>
            </a:extLst>
          </p:cNvPr>
          <p:cNvSpPr txBox="1"/>
          <p:nvPr/>
        </p:nvSpPr>
        <p:spPr>
          <a:xfrm>
            <a:off x="7365351" y="4580362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8212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526D3B-2D64-7DA4-B7EA-937FAC843EFF}"/>
              </a:ext>
            </a:extLst>
          </p:cNvPr>
          <p:cNvSpPr txBox="1"/>
          <p:nvPr/>
        </p:nvSpPr>
        <p:spPr>
          <a:xfrm>
            <a:off x="7576865" y="4316197"/>
            <a:ext cx="973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Silver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6AED80-B1AE-3DF2-98CE-EC77A6FC68EC}"/>
              </a:ext>
            </a:extLst>
          </p:cNvPr>
          <p:cNvSpPr txBox="1"/>
          <p:nvPr/>
        </p:nvSpPr>
        <p:spPr>
          <a:xfrm>
            <a:off x="9940842" y="4580362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8214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5AEA8D-5883-0207-CEB8-D8B19998CBAD}"/>
              </a:ext>
            </a:extLst>
          </p:cNvPr>
          <p:cNvSpPr txBox="1"/>
          <p:nvPr/>
        </p:nvSpPr>
        <p:spPr>
          <a:xfrm>
            <a:off x="10029489" y="4316197"/>
            <a:ext cx="114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Maroon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9E40073-9B93-B110-A767-FA29CD8AA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93" y="1724450"/>
            <a:ext cx="1172264" cy="96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1C625A2-9781-B505-5BF7-F26A03A3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112" y="1686922"/>
            <a:ext cx="1212181" cy="101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1E67FFC3-0734-E2D0-A586-E13456DE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4" y="3266375"/>
            <a:ext cx="1288222" cy="106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90A0B6E0-680C-1986-48FC-D3A23A9D0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072" y="3279880"/>
            <a:ext cx="1288222" cy="112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AC325087-BB81-777C-77AA-32CEA1246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620" y="3361562"/>
            <a:ext cx="1288223" cy="105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21E115ED-BB09-55F1-5FE1-48136CD69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180" y="3413754"/>
            <a:ext cx="1288223" cy="10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028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8486EA-CC6D-E2DB-864F-2F3B1A218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</a:rPr>
              <a:t>2024 Multi-Color Assortment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F0C435-4DF5-3F09-36FA-4E6657DC0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52" r="43346"/>
          <a:stretch/>
        </p:blipFill>
        <p:spPr>
          <a:xfrm>
            <a:off x="2164897" y="2254057"/>
            <a:ext cx="7634034" cy="13405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9A897E-440F-604C-F128-B4841288D73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Ultra Stick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B28AE-7185-0196-3413-3512B3A5011C}"/>
              </a:ext>
            </a:extLst>
          </p:cNvPr>
          <p:cNvSpPr txBox="1">
            <a:spLocks/>
          </p:cNvSpPr>
          <p:nvPr/>
        </p:nvSpPr>
        <p:spPr>
          <a:xfrm>
            <a:off x="838200" y="1411551"/>
            <a:ext cx="10515600" cy="7279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Montserrat" panose="00000500000000000000" pitchFamily="2" charset="0"/>
              </a:rPr>
              <a:t>Adult – Cost - $20.00 MSRP - $39.99 / Youth – Cost - $15.00 MSRP $29.99</a:t>
            </a:r>
            <a:endParaRPr lang="en-US" sz="2400" dirty="0"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D07EEE-2C13-25C1-5DAC-00490EF3493C}"/>
              </a:ext>
            </a:extLst>
          </p:cNvPr>
          <p:cNvSpPr txBox="1"/>
          <p:nvPr/>
        </p:nvSpPr>
        <p:spPr>
          <a:xfrm>
            <a:off x="1367161" y="2019569"/>
            <a:ext cx="9752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White/Gold    Green/Black  Black/Pink  Red/White  Blue/White    Green/White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445E57-04BD-309C-2127-27452C21BE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549" t="17952"/>
          <a:stretch/>
        </p:blipFill>
        <p:spPr>
          <a:xfrm>
            <a:off x="3108882" y="4547288"/>
            <a:ext cx="5974235" cy="13678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FF66DE-71EA-B253-5A90-4AF8B35B346B}"/>
              </a:ext>
            </a:extLst>
          </p:cNvPr>
          <p:cNvSpPr txBox="1"/>
          <p:nvPr/>
        </p:nvSpPr>
        <p:spPr>
          <a:xfrm>
            <a:off x="2384191" y="4378011"/>
            <a:ext cx="7134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Pink/White      Yellow/Black    Black/White   Black/Gold    Silver/Black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C9FFE1-2737-7013-DA12-B90B4F8F1533}"/>
              </a:ext>
            </a:extLst>
          </p:cNvPr>
          <p:cNvSpPr txBox="1"/>
          <p:nvPr/>
        </p:nvSpPr>
        <p:spPr>
          <a:xfrm>
            <a:off x="2531616" y="3624411"/>
            <a:ext cx="711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9327         9306            9307              9308             9309            9313 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A99CD8-D20D-64DA-CC7B-40037A98E687}"/>
              </a:ext>
            </a:extLst>
          </p:cNvPr>
          <p:cNvSpPr txBox="1"/>
          <p:nvPr/>
        </p:nvSpPr>
        <p:spPr>
          <a:xfrm>
            <a:off x="3589574" y="5845201"/>
            <a:ext cx="613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9318         9312           9300           9310            9311           </a:t>
            </a:r>
          </a:p>
        </p:txBody>
      </p:sp>
    </p:spTree>
    <p:extLst>
      <p:ext uri="{BB962C8B-B14F-4D97-AF65-F5344CB8AC3E}">
        <p14:creationId xmlns:p14="http://schemas.microsoft.com/office/powerpoint/2010/main" val="1967775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E63E802-DA99-8572-4B5A-74181B0C9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436" y="4163284"/>
            <a:ext cx="1586364" cy="15863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15F5F2-3FA6-239B-B35D-3FF563F6C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787" y="3907992"/>
            <a:ext cx="1709728" cy="17097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0BC85-DF6B-6F81-BEF8-D882E4937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790" y="3944051"/>
            <a:ext cx="1751601" cy="1751601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CDC5918-1B2A-C285-CFCC-0405CFC5C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34" y="4006608"/>
            <a:ext cx="19050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9A897E-440F-604C-F128-B4841288D73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Doom – Graphic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B28AE-7185-0196-3413-3512B3A5011C}"/>
              </a:ext>
            </a:extLst>
          </p:cNvPr>
          <p:cNvSpPr txBox="1">
            <a:spLocks/>
          </p:cNvSpPr>
          <p:nvPr/>
        </p:nvSpPr>
        <p:spPr>
          <a:xfrm>
            <a:off x="838200" y="1411551"/>
            <a:ext cx="10515600" cy="7279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Montserrat" panose="00000500000000000000" pitchFamily="2" charset="0"/>
              </a:rPr>
              <a:t>Adult – Cost - $25.00 MSRP - $49.99 / Youth – Cost - $20.00 MSRP $39.99</a:t>
            </a:r>
            <a:endParaRPr lang="en-US" sz="2400" dirty="0"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D07EEE-2C13-25C1-5DAC-00490EF3493C}"/>
              </a:ext>
            </a:extLst>
          </p:cNvPr>
          <p:cNvSpPr txBox="1"/>
          <p:nvPr/>
        </p:nvSpPr>
        <p:spPr>
          <a:xfrm>
            <a:off x="789590" y="3429000"/>
            <a:ext cx="1317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Graffiti23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FF66DE-71EA-B253-5A90-4AF8B35B346B}"/>
              </a:ext>
            </a:extLst>
          </p:cNvPr>
          <p:cNvSpPr txBox="1"/>
          <p:nvPr/>
        </p:nvSpPr>
        <p:spPr>
          <a:xfrm>
            <a:off x="69229" y="3727699"/>
            <a:ext cx="2650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  7GLGF2001/7GLYG2001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2FD91-01A8-C73C-5EFE-177F1F85C82A}"/>
              </a:ext>
            </a:extLst>
          </p:cNvPr>
          <p:cNvSpPr txBox="1"/>
          <p:nvPr/>
        </p:nvSpPr>
        <p:spPr>
          <a:xfrm>
            <a:off x="3671176" y="3429000"/>
            <a:ext cx="1800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Beware of Dog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B9B039-280B-6BDD-5356-26CBADCBE9F1}"/>
              </a:ext>
            </a:extLst>
          </p:cNvPr>
          <p:cNvSpPr txBox="1"/>
          <p:nvPr/>
        </p:nvSpPr>
        <p:spPr>
          <a:xfrm>
            <a:off x="3186972" y="3741196"/>
            <a:ext cx="2909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 5GLBOD003/5GLYBD003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645D9F-AD94-A80E-8994-7C2AD4DBC5D9}"/>
              </a:ext>
            </a:extLst>
          </p:cNvPr>
          <p:cNvSpPr txBox="1"/>
          <p:nvPr/>
        </p:nvSpPr>
        <p:spPr>
          <a:xfrm>
            <a:off x="6541539" y="3409525"/>
            <a:ext cx="2374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Beware of Dog -Red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FD862-D1DA-28D5-7E33-6FC17E20E217}"/>
              </a:ext>
            </a:extLst>
          </p:cNvPr>
          <p:cNvSpPr txBox="1"/>
          <p:nvPr/>
        </p:nvSpPr>
        <p:spPr>
          <a:xfrm>
            <a:off x="6145199" y="3767554"/>
            <a:ext cx="3101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  5GLBOD002/5GLYBD002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815994-F68E-0653-FBE4-4E51D5FDC151}"/>
              </a:ext>
            </a:extLst>
          </p:cNvPr>
          <p:cNvSpPr txBox="1"/>
          <p:nvPr/>
        </p:nvSpPr>
        <p:spPr>
          <a:xfrm>
            <a:off x="468688" y="5485156"/>
            <a:ext cx="1998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Call Your Mom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67C5B7-C66D-EB57-7B23-EF2687DDB23A}"/>
              </a:ext>
            </a:extLst>
          </p:cNvPr>
          <p:cNvSpPr txBox="1"/>
          <p:nvPr/>
        </p:nvSpPr>
        <p:spPr>
          <a:xfrm>
            <a:off x="47376" y="5755672"/>
            <a:ext cx="2755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7GLCYM001/7GLYCM001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87DE34-63E2-380F-1FCF-71E56E6F09AF}"/>
              </a:ext>
            </a:extLst>
          </p:cNvPr>
          <p:cNvSpPr txBox="1"/>
          <p:nvPr/>
        </p:nvSpPr>
        <p:spPr>
          <a:xfrm>
            <a:off x="9487999" y="5498653"/>
            <a:ext cx="2449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Filthy Rich 2.0 - Gold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6C601B-9A94-7188-E1E3-76ECBA6E4892}"/>
              </a:ext>
            </a:extLst>
          </p:cNvPr>
          <p:cNvSpPr txBox="1"/>
          <p:nvPr/>
        </p:nvSpPr>
        <p:spPr>
          <a:xfrm>
            <a:off x="9293899" y="5767102"/>
            <a:ext cx="2643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9GL000009/9GLY00009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CBE3E16-A44E-F0B5-0784-492C8FE44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18" y="1773442"/>
            <a:ext cx="19050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1F40336-E0DA-F811-233A-AAA0B2252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151" y="1819515"/>
            <a:ext cx="19050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96C7D1A-CC53-1DE3-B1EF-3E2B15A4A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090" y="1734758"/>
            <a:ext cx="1905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3891889-7D8F-AA5A-1962-D4704AD00688}"/>
              </a:ext>
            </a:extLst>
          </p:cNvPr>
          <p:cNvSpPr txBox="1"/>
          <p:nvPr/>
        </p:nvSpPr>
        <p:spPr>
          <a:xfrm>
            <a:off x="3765997" y="5450106"/>
            <a:ext cx="1473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Cash Money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7915AD-6502-A954-D64E-4AF574B1C210}"/>
              </a:ext>
            </a:extLst>
          </p:cNvPr>
          <p:cNvSpPr txBox="1"/>
          <p:nvPr/>
        </p:nvSpPr>
        <p:spPr>
          <a:xfrm>
            <a:off x="3222155" y="5758375"/>
            <a:ext cx="2616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5GLCSH014/5GLYCS014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ADFC2D-4611-DA31-29F2-8A3F20A71B24}"/>
              </a:ext>
            </a:extLst>
          </p:cNvPr>
          <p:cNvSpPr txBox="1"/>
          <p:nvPr/>
        </p:nvSpPr>
        <p:spPr>
          <a:xfrm>
            <a:off x="10022458" y="3377158"/>
            <a:ext cx="134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Skull Face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07C08A-EE84-F8EA-9EED-FDF59B995480}"/>
              </a:ext>
            </a:extLst>
          </p:cNvPr>
          <p:cNvSpPr txBox="1"/>
          <p:nvPr/>
        </p:nvSpPr>
        <p:spPr>
          <a:xfrm>
            <a:off x="9999164" y="3481478"/>
            <a:ext cx="134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  1GLSKL003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69EA26F-CCEF-7FB6-2F4B-B95D9E7C25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4439" y="1802339"/>
            <a:ext cx="1617438" cy="161743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39911B5-D60D-E4BD-4966-E03F32C072DE}"/>
              </a:ext>
            </a:extLst>
          </p:cNvPr>
          <p:cNvSpPr txBox="1"/>
          <p:nvPr/>
        </p:nvSpPr>
        <p:spPr>
          <a:xfrm>
            <a:off x="7330962" y="5471838"/>
            <a:ext cx="620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USA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5A0F14-7DBB-7200-F01B-454DD3B1BAEF}"/>
              </a:ext>
            </a:extLst>
          </p:cNvPr>
          <p:cNvSpPr txBox="1"/>
          <p:nvPr/>
        </p:nvSpPr>
        <p:spPr>
          <a:xfrm>
            <a:off x="6258027" y="5767102"/>
            <a:ext cx="2833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  5GLUSA003/5GLYUS003</a:t>
            </a:r>
          </a:p>
        </p:txBody>
      </p:sp>
    </p:spTree>
    <p:extLst>
      <p:ext uri="{BB962C8B-B14F-4D97-AF65-F5344CB8AC3E}">
        <p14:creationId xmlns:p14="http://schemas.microsoft.com/office/powerpoint/2010/main" val="4062983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A897E-440F-604C-F128-B4841288D73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NEW</a:t>
            </a:r>
            <a:r>
              <a:rPr lang="en-US" sz="3200" dirty="0"/>
              <a:t> Doom – Graphic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B28AE-7185-0196-3413-3512B3A5011C}"/>
              </a:ext>
            </a:extLst>
          </p:cNvPr>
          <p:cNvSpPr txBox="1">
            <a:spLocks/>
          </p:cNvSpPr>
          <p:nvPr/>
        </p:nvSpPr>
        <p:spPr>
          <a:xfrm>
            <a:off x="838200" y="1411551"/>
            <a:ext cx="10515600" cy="7279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Montserrat" panose="00000500000000000000" pitchFamily="2" charset="0"/>
              </a:rPr>
              <a:t>Adult – Cost - $25.00 MSRP - $49.99 / Youth – Cost - $20.00 MSRP $39.99</a:t>
            </a:r>
            <a:endParaRPr lang="en-US" sz="2400" dirty="0">
              <a:latin typeface="Montserrat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91889-7D8F-AA5A-1962-D4704AD00688}"/>
              </a:ext>
            </a:extLst>
          </p:cNvPr>
          <p:cNvSpPr txBox="1"/>
          <p:nvPr/>
        </p:nvSpPr>
        <p:spPr>
          <a:xfrm>
            <a:off x="1045759" y="4894073"/>
            <a:ext cx="2833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Wanted – Black/White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7915AD-6502-A954-D64E-4AF574B1C210}"/>
              </a:ext>
            </a:extLst>
          </p:cNvPr>
          <p:cNvSpPr txBox="1"/>
          <p:nvPr/>
        </p:nvSpPr>
        <p:spPr>
          <a:xfrm>
            <a:off x="956543" y="5232627"/>
            <a:ext cx="2833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5GLWAN001/5GLYWN001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12BBED-9F18-3A68-31A2-FE55A430D8EE}"/>
              </a:ext>
            </a:extLst>
          </p:cNvPr>
          <p:cNvSpPr txBox="1"/>
          <p:nvPr/>
        </p:nvSpPr>
        <p:spPr>
          <a:xfrm>
            <a:off x="5238400" y="4894073"/>
            <a:ext cx="2073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USA Glitter - Gold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BB5AA-5CEC-F7A3-BA14-A44E5EC39523}"/>
              </a:ext>
            </a:extLst>
          </p:cNvPr>
          <p:cNvSpPr txBox="1"/>
          <p:nvPr/>
        </p:nvSpPr>
        <p:spPr>
          <a:xfrm>
            <a:off x="4966479" y="5232627"/>
            <a:ext cx="2833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5GLUSA009/5GLYUS009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F1F361-014E-7591-A153-5ED5D698AD60}"/>
              </a:ext>
            </a:extLst>
          </p:cNvPr>
          <p:cNvSpPr txBox="1"/>
          <p:nvPr/>
        </p:nvSpPr>
        <p:spPr>
          <a:xfrm>
            <a:off x="9446332" y="4898172"/>
            <a:ext cx="2073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Big Motion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A95FEF-511B-A508-43CF-AF10B5366BC6}"/>
              </a:ext>
            </a:extLst>
          </p:cNvPr>
          <p:cNvSpPr txBox="1"/>
          <p:nvPr/>
        </p:nvSpPr>
        <p:spPr>
          <a:xfrm>
            <a:off x="8872571" y="5236726"/>
            <a:ext cx="2725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2GL400001/2GLY40001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28CE4E1-D486-6C44-8667-5D42D1A8B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892" y="3185945"/>
            <a:ext cx="2764099" cy="161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79B46660-78E9-92CE-ADE5-FBE73B651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094" y="3329126"/>
            <a:ext cx="3296021" cy="141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47397943-0740-C14E-6258-6BF87B776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6" y="3185945"/>
            <a:ext cx="3179985" cy="163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2620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ABF44F-467B-5C1E-7FC0-D28FFB1AE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863" y="2543337"/>
            <a:ext cx="2551887" cy="25518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9A897E-440F-604C-F128-B4841288D73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Ultra Stick – Palm Graphic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B28AE-7185-0196-3413-3512B3A5011C}"/>
              </a:ext>
            </a:extLst>
          </p:cNvPr>
          <p:cNvSpPr txBox="1">
            <a:spLocks/>
          </p:cNvSpPr>
          <p:nvPr/>
        </p:nvSpPr>
        <p:spPr>
          <a:xfrm>
            <a:off x="838200" y="1411551"/>
            <a:ext cx="10515600" cy="7279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Montserrat" panose="00000500000000000000" pitchFamily="2" charset="0"/>
              </a:rPr>
              <a:t>Adult – Cost - $22.50 MSRP - $44.99 / Youth – Cost - $17.50 MSRP $34.99</a:t>
            </a:r>
            <a:endParaRPr lang="en-US" sz="2400" dirty="0"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D07EEE-2C13-25C1-5DAC-00490EF3493C}"/>
              </a:ext>
            </a:extLst>
          </p:cNvPr>
          <p:cNvSpPr txBox="1"/>
          <p:nvPr/>
        </p:nvSpPr>
        <p:spPr>
          <a:xfrm>
            <a:off x="2615213" y="4962596"/>
            <a:ext cx="1797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Finally Rich 2.0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FF66DE-71EA-B253-5A90-4AF8B35B346B}"/>
              </a:ext>
            </a:extLst>
          </p:cNvPr>
          <p:cNvSpPr txBox="1"/>
          <p:nvPr/>
        </p:nvSpPr>
        <p:spPr>
          <a:xfrm>
            <a:off x="2201662" y="5271965"/>
            <a:ext cx="2778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  2GL200001/2GLY20001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2FD91-01A8-C73C-5EFE-177F1F85C82A}"/>
              </a:ext>
            </a:extLst>
          </p:cNvPr>
          <p:cNvSpPr txBox="1"/>
          <p:nvPr/>
        </p:nvSpPr>
        <p:spPr>
          <a:xfrm>
            <a:off x="7408711" y="4905899"/>
            <a:ext cx="2250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Gang </a:t>
            </a:r>
            <a:r>
              <a:rPr lang="en-US" sz="1600" dirty="0" err="1">
                <a:latin typeface="Montserrat" panose="00000500000000000000" pitchFamily="2" charset="0"/>
              </a:rPr>
              <a:t>Gang</a:t>
            </a:r>
            <a:r>
              <a:rPr lang="en-US" sz="1600" dirty="0">
                <a:latin typeface="Montserrat" panose="00000500000000000000" pitchFamily="2" charset="0"/>
              </a:rPr>
              <a:t> - Black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B9B039-280B-6BDD-5356-26CBADCBE9F1}"/>
              </a:ext>
            </a:extLst>
          </p:cNvPr>
          <p:cNvSpPr txBox="1"/>
          <p:nvPr/>
        </p:nvSpPr>
        <p:spPr>
          <a:xfrm>
            <a:off x="7144452" y="5025744"/>
            <a:ext cx="2778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  6GLGNG003/6GLYGG003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F90F3A-0C4B-16F4-1E4E-86D4E108B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073" y="2525544"/>
            <a:ext cx="2551887" cy="243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006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>
            <a:extLst>
              <a:ext uri="{FF2B5EF4-FFF2-40B4-BE49-F238E27FC236}">
                <a16:creationId xmlns:a16="http://schemas.microsoft.com/office/drawing/2014/main" id="{FE24B6FE-44CF-5B64-36E7-DDFF68FC7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353" y="3989191"/>
            <a:ext cx="1713954" cy="172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7C6F2EA-24F6-6458-3E76-45CD6FDA8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11" y="1623182"/>
            <a:ext cx="1862839" cy="192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966418BC-E4E7-2A82-1941-A450E92F8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504" y="4124463"/>
            <a:ext cx="19050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4F8DD33D-9ED4-C3F8-EA15-DDFC02B96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7" y="4037236"/>
            <a:ext cx="1668650" cy="165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5254FA3-8CD4-F58C-72D8-A3DB31CE6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726" y="4065842"/>
            <a:ext cx="1668650" cy="162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9A897E-440F-604C-F128-B4841288D73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Ultra Stick – Back of Hand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B28AE-7185-0196-3413-3512B3A5011C}"/>
              </a:ext>
            </a:extLst>
          </p:cNvPr>
          <p:cNvSpPr txBox="1">
            <a:spLocks/>
          </p:cNvSpPr>
          <p:nvPr/>
        </p:nvSpPr>
        <p:spPr>
          <a:xfrm>
            <a:off x="838200" y="1411551"/>
            <a:ext cx="10515600" cy="7279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Montserrat" panose="00000500000000000000" pitchFamily="2" charset="0"/>
              </a:rPr>
              <a:t>Adult – Cost - $25.00 MSRP - $49.99 / Youth – Cost - $20.00 MSRP $39.99</a:t>
            </a:r>
            <a:endParaRPr lang="en-US" sz="2400" dirty="0">
              <a:latin typeface="Montserrat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645D9F-AD94-A80E-8994-7C2AD4DBC5D9}"/>
              </a:ext>
            </a:extLst>
          </p:cNvPr>
          <p:cNvSpPr txBox="1"/>
          <p:nvPr/>
        </p:nvSpPr>
        <p:spPr>
          <a:xfrm>
            <a:off x="282890" y="5671893"/>
            <a:ext cx="2397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Speed Freak - Black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FD862-D1DA-28D5-7E33-6FC17E20E217}"/>
              </a:ext>
            </a:extLst>
          </p:cNvPr>
          <p:cNvSpPr txBox="1"/>
          <p:nvPr/>
        </p:nvSpPr>
        <p:spPr>
          <a:xfrm>
            <a:off x="2905" y="5922354"/>
            <a:ext cx="2695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  1GLFRK003/1GLYFK003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815994-F68E-0653-FBE4-4E51D5FDC151}"/>
              </a:ext>
            </a:extLst>
          </p:cNvPr>
          <p:cNvSpPr txBox="1"/>
          <p:nvPr/>
        </p:nvSpPr>
        <p:spPr>
          <a:xfrm>
            <a:off x="1139539" y="3511753"/>
            <a:ext cx="1076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Lil Evil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67C5B7-C66D-EB57-7B23-EF2687DDB23A}"/>
              </a:ext>
            </a:extLst>
          </p:cNvPr>
          <p:cNvSpPr txBox="1"/>
          <p:nvPr/>
        </p:nvSpPr>
        <p:spPr>
          <a:xfrm>
            <a:off x="197580" y="3804082"/>
            <a:ext cx="2589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1GLEVL999/1GLYEV999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99DD3-25B3-AF09-9234-2DC0C5DFA079}"/>
              </a:ext>
            </a:extLst>
          </p:cNvPr>
          <p:cNvSpPr txBox="1"/>
          <p:nvPr/>
        </p:nvSpPr>
        <p:spPr>
          <a:xfrm>
            <a:off x="6968558" y="5647677"/>
            <a:ext cx="1652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Alien - Pink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FD1CFD-2678-7D43-03B5-0BC9F31A745B}"/>
              </a:ext>
            </a:extLst>
          </p:cNvPr>
          <p:cNvSpPr txBox="1"/>
          <p:nvPr/>
        </p:nvSpPr>
        <p:spPr>
          <a:xfrm>
            <a:off x="6346588" y="5879969"/>
            <a:ext cx="2744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4GL004005/4GLY04005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104ED-6E70-26A0-348B-460361B7C7E5}"/>
              </a:ext>
            </a:extLst>
          </p:cNvPr>
          <p:cNvSpPr txBox="1"/>
          <p:nvPr/>
        </p:nvSpPr>
        <p:spPr>
          <a:xfrm>
            <a:off x="9586570" y="3461948"/>
            <a:ext cx="1891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Clown23 - Red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4B4C19-8643-2A86-6C1F-7DB238A6EC24}"/>
              </a:ext>
            </a:extLst>
          </p:cNvPr>
          <p:cNvSpPr txBox="1"/>
          <p:nvPr/>
        </p:nvSpPr>
        <p:spPr>
          <a:xfrm>
            <a:off x="9288184" y="3782516"/>
            <a:ext cx="263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1GLCLO002/1GLYCL002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96A36A-3C40-0C2D-2528-3CDFFD317479}"/>
              </a:ext>
            </a:extLst>
          </p:cNvPr>
          <p:cNvSpPr txBox="1"/>
          <p:nvPr/>
        </p:nvSpPr>
        <p:spPr>
          <a:xfrm>
            <a:off x="9813601" y="5647789"/>
            <a:ext cx="2189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Alien - Turquoise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95A54-0729-5AAD-C50E-4F24D0527539}"/>
              </a:ext>
            </a:extLst>
          </p:cNvPr>
          <p:cNvSpPr txBox="1"/>
          <p:nvPr/>
        </p:nvSpPr>
        <p:spPr>
          <a:xfrm>
            <a:off x="9408659" y="5880081"/>
            <a:ext cx="2695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4GL004035/4GLY04035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04BC79-B092-6C91-C7C2-374AAA220271}"/>
              </a:ext>
            </a:extLst>
          </p:cNvPr>
          <p:cNvSpPr txBox="1"/>
          <p:nvPr/>
        </p:nvSpPr>
        <p:spPr>
          <a:xfrm>
            <a:off x="3864490" y="3508280"/>
            <a:ext cx="1441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Nightmare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059F0C-8EF5-12E9-4E0F-BC46DC9BEA07}"/>
              </a:ext>
            </a:extLst>
          </p:cNvPr>
          <p:cNvSpPr txBox="1"/>
          <p:nvPr/>
        </p:nvSpPr>
        <p:spPr>
          <a:xfrm>
            <a:off x="3224546" y="3782516"/>
            <a:ext cx="263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 1GLPUR999/1GLYPR999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ADEFBA-2045-81EC-5A99-A023E1C77F65}"/>
              </a:ext>
            </a:extLst>
          </p:cNvPr>
          <p:cNvSpPr txBox="1"/>
          <p:nvPr/>
        </p:nvSpPr>
        <p:spPr>
          <a:xfrm>
            <a:off x="6775502" y="3453585"/>
            <a:ext cx="1802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Nightmare 2.0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73F7AD-F7F1-30CF-DF92-A75947581842}"/>
              </a:ext>
            </a:extLst>
          </p:cNvPr>
          <p:cNvSpPr txBox="1"/>
          <p:nvPr/>
        </p:nvSpPr>
        <p:spPr>
          <a:xfrm>
            <a:off x="6368749" y="3758603"/>
            <a:ext cx="263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1GLPUR034/1GLYPR034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89BCB3-7068-BCFA-6E52-4BFDC4CB6E94}"/>
              </a:ext>
            </a:extLst>
          </p:cNvPr>
          <p:cNvSpPr txBox="1"/>
          <p:nvPr/>
        </p:nvSpPr>
        <p:spPr>
          <a:xfrm>
            <a:off x="3387702" y="5637548"/>
            <a:ext cx="2358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Speed Freak - White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D46DF6-7D2D-55DD-13E0-BC33A79B132C}"/>
              </a:ext>
            </a:extLst>
          </p:cNvPr>
          <p:cNvSpPr txBox="1"/>
          <p:nvPr/>
        </p:nvSpPr>
        <p:spPr>
          <a:xfrm>
            <a:off x="3183263" y="5922354"/>
            <a:ext cx="263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  1GLFRK001/1GLYFK001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DEC4A10-700F-4749-EFDB-3139E3712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99" y="1768600"/>
            <a:ext cx="1782620" cy="178262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BECCA88-8D24-2916-F7EB-3631F0A0A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865" y="1753305"/>
            <a:ext cx="1905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17E1588-0980-32BA-BF75-C907FDC3D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842" y="1734858"/>
            <a:ext cx="1702551" cy="171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9793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A897E-440F-604C-F128-B4841288D73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NEW</a:t>
            </a:r>
            <a:r>
              <a:rPr lang="en-US" sz="3200" dirty="0"/>
              <a:t> Ultra Stick – Back of Hand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B28AE-7185-0196-3413-3512B3A5011C}"/>
              </a:ext>
            </a:extLst>
          </p:cNvPr>
          <p:cNvSpPr txBox="1">
            <a:spLocks/>
          </p:cNvSpPr>
          <p:nvPr/>
        </p:nvSpPr>
        <p:spPr>
          <a:xfrm>
            <a:off x="838200" y="1411551"/>
            <a:ext cx="10515600" cy="7279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Montserrat" panose="00000500000000000000" pitchFamily="2" charset="0"/>
              </a:rPr>
              <a:t>Adult – Cost - $25.00 MSRP - $49.99 / Youth – Cost - $20.00 MSRP $39.99</a:t>
            </a:r>
            <a:endParaRPr lang="en-US" sz="2400" dirty="0">
              <a:latin typeface="Montserra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99DD3-25B3-AF09-9234-2DC0C5DFA079}"/>
              </a:ext>
            </a:extLst>
          </p:cNvPr>
          <p:cNvSpPr txBox="1"/>
          <p:nvPr/>
        </p:nvSpPr>
        <p:spPr>
          <a:xfrm>
            <a:off x="7261041" y="5107895"/>
            <a:ext cx="21228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Alien – Blue/White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FD1CFD-2678-7D43-03B5-0BC9F31A745B}"/>
              </a:ext>
            </a:extLst>
          </p:cNvPr>
          <p:cNvSpPr txBox="1"/>
          <p:nvPr/>
        </p:nvSpPr>
        <p:spPr>
          <a:xfrm>
            <a:off x="7127609" y="5340187"/>
            <a:ext cx="2744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4GL001011/4GLY01011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ADEFBA-2045-81EC-5A99-A023E1C77F65}"/>
              </a:ext>
            </a:extLst>
          </p:cNvPr>
          <p:cNvSpPr txBox="1"/>
          <p:nvPr/>
        </p:nvSpPr>
        <p:spPr>
          <a:xfrm>
            <a:off x="2504329" y="5079560"/>
            <a:ext cx="1802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Nightmare 3.0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73F7AD-F7F1-30CF-DF92-A75947581842}"/>
              </a:ext>
            </a:extLst>
          </p:cNvPr>
          <p:cNvSpPr txBox="1"/>
          <p:nvPr/>
        </p:nvSpPr>
        <p:spPr>
          <a:xfrm>
            <a:off x="2087722" y="5348400"/>
            <a:ext cx="263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1GLPUR004/1GLYPR004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DDB39-3A70-B419-8551-9089ECD2D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893" y="2450649"/>
            <a:ext cx="4843177" cy="2657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03F391-6F29-DCFE-5B25-2B46636A7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91" y="2313788"/>
            <a:ext cx="4647229" cy="277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35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11717CB-8BBC-6C48-0DA7-43E477B53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"/>
          <a:stretch/>
        </p:blipFill>
        <p:spPr bwMode="auto">
          <a:xfrm>
            <a:off x="3044770" y="4094448"/>
            <a:ext cx="19050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E7442CF-CF37-DF8B-5C92-F8FF6F2CD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70" y="1768127"/>
            <a:ext cx="19050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49994B3D-666D-359E-710F-BD401D4D0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27" y="4168292"/>
            <a:ext cx="19050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9A897E-440F-604C-F128-B4841288D73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Triple Threat– Palm Graphic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B28AE-7185-0196-3413-3512B3A5011C}"/>
              </a:ext>
            </a:extLst>
          </p:cNvPr>
          <p:cNvSpPr txBox="1">
            <a:spLocks/>
          </p:cNvSpPr>
          <p:nvPr/>
        </p:nvSpPr>
        <p:spPr>
          <a:xfrm>
            <a:off x="838200" y="1411551"/>
            <a:ext cx="10515600" cy="7279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Montserrat" panose="00000500000000000000" pitchFamily="2" charset="0"/>
              </a:rPr>
              <a:t>Adult – Cost - $25.00 MSRP - $49.99 / Youth – Cost - $20.00 MSRP $39.99</a:t>
            </a:r>
            <a:endParaRPr lang="en-US" sz="2400" dirty="0">
              <a:latin typeface="Montserrat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645D9F-AD94-A80E-8994-7C2AD4DBC5D9}"/>
              </a:ext>
            </a:extLst>
          </p:cNvPr>
          <p:cNvSpPr txBox="1"/>
          <p:nvPr/>
        </p:nvSpPr>
        <p:spPr>
          <a:xfrm>
            <a:off x="2769323" y="5639488"/>
            <a:ext cx="2641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Money Man 2.0 - Pink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FD862-D1DA-28D5-7E33-6FC17E20E217}"/>
              </a:ext>
            </a:extLst>
          </p:cNvPr>
          <p:cNvSpPr txBox="1"/>
          <p:nvPr/>
        </p:nvSpPr>
        <p:spPr>
          <a:xfrm>
            <a:off x="2670745" y="5923014"/>
            <a:ext cx="2617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3GL200005/3GLY20005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815994-F68E-0653-FBE4-4E51D5FDC151}"/>
              </a:ext>
            </a:extLst>
          </p:cNvPr>
          <p:cNvSpPr txBox="1"/>
          <p:nvPr/>
        </p:nvSpPr>
        <p:spPr>
          <a:xfrm>
            <a:off x="2769324" y="3209710"/>
            <a:ext cx="2617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Money Man 2.0 – Green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67C5B7-C66D-EB57-7B23-EF2687DDB23A}"/>
              </a:ext>
            </a:extLst>
          </p:cNvPr>
          <p:cNvSpPr txBox="1"/>
          <p:nvPr/>
        </p:nvSpPr>
        <p:spPr>
          <a:xfrm>
            <a:off x="2769323" y="3557241"/>
            <a:ext cx="2617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3GL200004/3GLY20004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04BC79-B092-6C91-C7C2-374AAA220271}"/>
              </a:ext>
            </a:extLst>
          </p:cNvPr>
          <p:cNvSpPr txBox="1"/>
          <p:nvPr/>
        </p:nvSpPr>
        <p:spPr>
          <a:xfrm>
            <a:off x="7699579" y="5639488"/>
            <a:ext cx="1237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Graffiti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059F0C-8EF5-12E9-4E0F-BC46DC9BEA07}"/>
              </a:ext>
            </a:extLst>
          </p:cNvPr>
          <p:cNvSpPr txBox="1"/>
          <p:nvPr/>
        </p:nvSpPr>
        <p:spPr>
          <a:xfrm>
            <a:off x="6803174" y="5923014"/>
            <a:ext cx="2847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  7GLGRF001/7GLYGF001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89BCB3-7068-BCFA-6E52-4BFDC4CB6E94}"/>
              </a:ext>
            </a:extLst>
          </p:cNvPr>
          <p:cNvSpPr txBox="1"/>
          <p:nvPr/>
        </p:nvSpPr>
        <p:spPr>
          <a:xfrm>
            <a:off x="6832633" y="3207743"/>
            <a:ext cx="2617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Money Man 2.0 – Blue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D46DF6-7D2D-55DD-13E0-BC33A79B132C}"/>
              </a:ext>
            </a:extLst>
          </p:cNvPr>
          <p:cNvSpPr txBox="1"/>
          <p:nvPr/>
        </p:nvSpPr>
        <p:spPr>
          <a:xfrm>
            <a:off x="6715495" y="3546212"/>
            <a:ext cx="3023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  3GL200036/3GLY20036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90508566-E485-874B-F439-901520BB2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841" y="1682079"/>
            <a:ext cx="19050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9519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714D-F6C4-6411-F826-9049DCAA30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Backplates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10514-9B14-E319-D6D4-6F463C882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1072" y="3584283"/>
            <a:ext cx="4344140" cy="1655762"/>
          </a:xfrm>
        </p:spPr>
        <p:txBody>
          <a:bodyPr/>
          <a:lstStyle/>
          <a:p>
            <a:r>
              <a:rPr lang="en-US" dirty="0"/>
              <a:t>Must order in Case Pack Quantity Increments of 6 units per style</a:t>
            </a:r>
          </a:p>
        </p:txBody>
      </p:sp>
    </p:spTree>
    <p:extLst>
      <p:ext uri="{BB962C8B-B14F-4D97-AF65-F5344CB8AC3E}">
        <p14:creationId xmlns:p14="http://schemas.microsoft.com/office/powerpoint/2010/main" val="14016773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Standard Backplates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$20.00 MSRP $39.99 / Youth – Cost $17.50 MSRP $34.99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E15648-B444-49D2-9C89-11FD36B17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383" y="2737114"/>
            <a:ext cx="2581274" cy="2282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01854B-F3A6-E15E-FB02-E3961392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355" y="2737114"/>
            <a:ext cx="2869290" cy="2364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D15955-D4C9-5BC5-3E1A-9C6E2AA3A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902" y="2587661"/>
            <a:ext cx="2951678" cy="25139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215D7C-83D5-5F17-9897-4391C117F6CA}"/>
              </a:ext>
            </a:extLst>
          </p:cNvPr>
          <p:cNvSpPr txBox="1"/>
          <p:nvPr/>
        </p:nvSpPr>
        <p:spPr>
          <a:xfrm>
            <a:off x="1218409" y="5209357"/>
            <a:ext cx="297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7AC000001/8AC000001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4661355" y="5234875"/>
            <a:ext cx="3133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9AC000003/10AC000003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5BD86-AD34-C0FF-3353-7C2E29F74245}"/>
              </a:ext>
            </a:extLst>
          </p:cNvPr>
          <p:cNvSpPr txBox="1"/>
          <p:nvPr/>
        </p:nvSpPr>
        <p:spPr>
          <a:xfrm>
            <a:off x="8220402" y="5261783"/>
            <a:ext cx="313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11AC000009/12AC000009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28D37-16D3-F3D8-2F65-666AE0D47F24}"/>
              </a:ext>
            </a:extLst>
          </p:cNvPr>
          <p:cNvSpPr txBox="1"/>
          <p:nvPr/>
        </p:nvSpPr>
        <p:spPr>
          <a:xfrm>
            <a:off x="2279529" y="4835165"/>
            <a:ext cx="1253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5718072" y="4865543"/>
            <a:ext cx="1253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115D0E-D6A6-B746-E3A0-E4B7F5F23AED}"/>
              </a:ext>
            </a:extLst>
          </p:cNvPr>
          <p:cNvSpPr txBox="1"/>
          <p:nvPr/>
        </p:nvSpPr>
        <p:spPr>
          <a:xfrm>
            <a:off x="9109906" y="4865543"/>
            <a:ext cx="137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Copper</a:t>
            </a:r>
          </a:p>
        </p:txBody>
      </p:sp>
    </p:spTree>
    <p:extLst>
      <p:ext uri="{BB962C8B-B14F-4D97-AF65-F5344CB8AC3E}">
        <p14:creationId xmlns:p14="http://schemas.microsoft.com/office/powerpoint/2010/main" val="1357463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FE79ACB-882C-3605-30F1-0C536118D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436" y="3815829"/>
            <a:ext cx="2255822" cy="19156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81FF7D-958B-BBC7-54A0-063E9A568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340" y="3656238"/>
            <a:ext cx="2520226" cy="212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Chrome Backplates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$22.50 MSRP $44.99 / Youth – Cost $19.00 MSRP $37.99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215D7C-83D5-5F17-9897-4391C117F6CA}"/>
              </a:ext>
            </a:extLst>
          </p:cNvPr>
          <p:cNvSpPr txBox="1"/>
          <p:nvPr/>
        </p:nvSpPr>
        <p:spPr>
          <a:xfrm>
            <a:off x="2452656" y="3749753"/>
            <a:ext cx="336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24AC000002/25AC000002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6305372" y="3701989"/>
            <a:ext cx="346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24AC000009/25AC000009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5BD86-AD34-C0FF-3353-7C2E29F74245}"/>
              </a:ext>
            </a:extLst>
          </p:cNvPr>
          <p:cNvSpPr txBox="1"/>
          <p:nvPr/>
        </p:nvSpPr>
        <p:spPr>
          <a:xfrm>
            <a:off x="2452656" y="5862641"/>
            <a:ext cx="314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24AC000016/25AC000016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28D37-16D3-F3D8-2F65-666AE0D47F24}"/>
              </a:ext>
            </a:extLst>
          </p:cNvPr>
          <p:cNvSpPr txBox="1"/>
          <p:nvPr/>
        </p:nvSpPr>
        <p:spPr>
          <a:xfrm>
            <a:off x="3216084" y="3389657"/>
            <a:ext cx="187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Red Chrome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7215231" y="3389657"/>
            <a:ext cx="210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Gold Chrome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115D0E-D6A6-B746-E3A0-E4B7F5F23AED}"/>
              </a:ext>
            </a:extLst>
          </p:cNvPr>
          <p:cNvSpPr txBox="1"/>
          <p:nvPr/>
        </p:nvSpPr>
        <p:spPr>
          <a:xfrm>
            <a:off x="3161280" y="5553889"/>
            <a:ext cx="2394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Silver Chrome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9FAF9C-2C24-63A7-D7FA-5D6E777CB5F7}"/>
              </a:ext>
            </a:extLst>
          </p:cNvPr>
          <p:cNvSpPr txBox="1"/>
          <p:nvPr/>
        </p:nvSpPr>
        <p:spPr>
          <a:xfrm>
            <a:off x="6488466" y="5859112"/>
            <a:ext cx="337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24AC000011/25AC000011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32BF1E-FE04-7511-EA8A-9560BD24138E}"/>
              </a:ext>
            </a:extLst>
          </p:cNvPr>
          <p:cNvSpPr txBox="1"/>
          <p:nvPr/>
        </p:nvSpPr>
        <p:spPr>
          <a:xfrm>
            <a:off x="7180420" y="5489780"/>
            <a:ext cx="2127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Blue Chrome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2C52255-410B-0CFE-56CB-67C14428C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171" y="1846507"/>
            <a:ext cx="2070564" cy="15937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D7DC66-345B-5270-3E68-A2AEDE152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828" y="1846507"/>
            <a:ext cx="2251777" cy="162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48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6" name="Picture 30">
            <a:extLst>
              <a:ext uri="{FF2B5EF4-FFF2-40B4-BE49-F238E27FC236}">
                <a16:creationId xmlns:a16="http://schemas.microsoft.com/office/drawing/2014/main" id="{EE6567A5-D9AC-1D0C-B624-1F26B9AEF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207" y="4918838"/>
            <a:ext cx="1403906" cy="11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4" name="Picture 28">
            <a:extLst>
              <a:ext uri="{FF2B5EF4-FFF2-40B4-BE49-F238E27FC236}">
                <a16:creationId xmlns:a16="http://schemas.microsoft.com/office/drawing/2014/main" id="{7A4B4AFB-E7C8-C073-6353-AD6F3CEB5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83" y="4918838"/>
            <a:ext cx="1564229" cy="124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2" name="Picture 26">
            <a:extLst>
              <a:ext uri="{FF2B5EF4-FFF2-40B4-BE49-F238E27FC236}">
                <a16:creationId xmlns:a16="http://schemas.microsoft.com/office/drawing/2014/main" id="{B73E6554-5B3F-7202-951F-B2680AB3D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38" y="4761677"/>
            <a:ext cx="1564229" cy="135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0" name="Picture 24">
            <a:extLst>
              <a:ext uri="{FF2B5EF4-FFF2-40B4-BE49-F238E27FC236}">
                <a16:creationId xmlns:a16="http://schemas.microsoft.com/office/drawing/2014/main" id="{1D4ABDB8-D475-715E-2364-9027D992D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481" y="4726705"/>
            <a:ext cx="1522476" cy="138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>
            <a:extLst>
              <a:ext uri="{FF2B5EF4-FFF2-40B4-BE49-F238E27FC236}">
                <a16:creationId xmlns:a16="http://schemas.microsoft.com/office/drawing/2014/main" id="{2531634D-E8AE-E372-17A6-39062DA17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56" y="4823799"/>
            <a:ext cx="1388483" cy="124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37FCCBF-2011-B2DC-F06C-6A4663775388}"/>
              </a:ext>
            </a:extLst>
          </p:cNvPr>
          <p:cNvSpPr txBox="1"/>
          <p:nvPr/>
        </p:nvSpPr>
        <p:spPr>
          <a:xfrm>
            <a:off x="1143081" y="5950800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8824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2F4FC7-7D01-9EE6-CEDC-50AC232FBCC3}"/>
              </a:ext>
            </a:extLst>
          </p:cNvPr>
          <p:cNvSpPr txBox="1"/>
          <p:nvPr/>
        </p:nvSpPr>
        <p:spPr>
          <a:xfrm>
            <a:off x="1357505" y="5733483"/>
            <a:ext cx="91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Navy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E66F47-F650-471E-E058-080B58574079}"/>
              </a:ext>
            </a:extLst>
          </p:cNvPr>
          <p:cNvSpPr txBox="1"/>
          <p:nvPr/>
        </p:nvSpPr>
        <p:spPr>
          <a:xfrm>
            <a:off x="3031198" y="5950800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8828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52A436-29BD-6EE0-1805-76CB5053154A}"/>
              </a:ext>
            </a:extLst>
          </p:cNvPr>
          <p:cNvSpPr txBox="1"/>
          <p:nvPr/>
        </p:nvSpPr>
        <p:spPr>
          <a:xfrm>
            <a:off x="3031198" y="5733483"/>
            <a:ext cx="1607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Neon Green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6188D9-CF23-DB89-A240-400D6CDE0EED}"/>
              </a:ext>
            </a:extLst>
          </p:cNvPr>
          <p:cNvSpPr txBox="1"/>
          <p:nvPr/>
        </p:nvSpPr>
        <p:spPr>
          <a:xfrm>
            <a:off x="5110641" y="5971169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8826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88F740-2108-64F5-3F1F-40443F94DEAD}"/>
              </a:ext>
            </a:extLst>
          </p:cNvPr>
          <p:cNvSpPr txBox="1"/>
          <p:nvPr/>
        </p:nvSpPr>
        <p:spPr>
          <a:xfrm>
            <a:off x="4894964" y="5733483"/>
            <a:ext cx="190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Columbia Blue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DD0757-40CD-5853-15B3-896F9B4E140A}"/>
              </a:ext>
            </a:extLst>
          </p:cNvPr>
          <p:cNvSpPr txBox="1"/>
          <p:nvPr/>
        </p:nvSpPr>
        <p:spPr>
          <a:xfrm>
            <a:off x="7561292" y="5971169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8820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DE66C2-FE7D-CDF2-70D6-6172928A3A88}"/>
              </a:ext>
            </a:extLst>
          </p:cNvPr>
          <p:cNvSpPr txBox="1"/>
          <p:nvPr/>
        </p:nvSpPr>
        <p:spPr>
          <a:xfrm>
            <a:off x="7835166" y="5714158"/>
            <a:ext cx="79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Gold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B899C9-6641-86EE-6F1E-37B3F8C67FA8}"/>
              </a:ext>
            </a:extLst>
          </p:cNvPr>
          <p:cNvSpPr txBox="1"/>
          <p:nvPr/>
        </p:nvSpPr>
        <p:spPr>
          <a:xfrm>
            <a:off x="9780547" y="5941237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8814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43A7C7-387E-CFE0-ED84-4743B27D05B6}"/>
              </a:ext>
            </a:extLst>
          </p:cNvPr>
          <p:cNvSpPr txBox="1"/>
          <p:nvPr/>
        </p:nvSpPr>
        <p:spPr>
          <a:xfrm>
            <a:off x="9905404" y="5719026"/>
            <a:ext cx="1095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Maroon</a:t>
            </a:r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1887E961-BBB7-CD04-DFD8-D97BF8DE0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50" y="1770095"/>
            <a:ext cx="1380576" cy="109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82305E35-99A5-C3EC-1E5F-6D5F49B6F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482" y="1611159"/>
            <a:ext cx="1420517" cy="127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>
            <a:extLst>
              <a:ext uri="{FF2B5EF4-FFF2-40B4-BE49-F238E27FC236}">
                <a16:creationId xmlns:a16="http://schemas.microsoft.com/office/drawing/2014/main" id="{2496DA7B-1E8D-9149-2FD5-CBC564EF3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081" y="3329414"/>
            <a:ext cx="1474875" cy="128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>
            <a:extLst>
              <a:ext uri="{FF2B5EF4-FFF2-40B4-BE49-F238E27FC236}">
                <a16:creationId xmlns:a16="http://schemas.microsoft.com/office/drawing/2014/main" id="{60C4252D-BFF2-96E8-8231-1E6C36F6E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43" y="3362183"/>
            <a:ext cx="1459109" cy="121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>
            <a:extLst>
              <a:ext uri="{FF2B5EF4-FFF2-40B4-BE49-F238E27FC236}">
                <a16:creationId xmlns:a16="http://schemas.microsoft.com/office/drawing/2014/main" id="{A1D0FDBD-A582-9A65-42E9-8143CF2F2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438" y="3295783"/>
            <a:ext cx="1356162" cy="116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6C155A44-5689-94D9-0853-3478EF270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71" y="1712747"/>
            <a:ext cx="1344798" cy="10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Convertible Strap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446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$8.00 MSRP - $15.99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215D7C-83D5-5F17-9897-4391C117F6CA}"/>
              </a:ext>
            </a:extLst>
          </p:cNvPr>
          <p:cNvSpPr txBox="1"/>
          <p:nvPr/>
        </p:nvSpPr>
        <p:spPr>
          <a:xfrm>
            <a:off x="1136355" y="2935559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8802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28D37-16D3-F3D8-2F65-666AE0D47F24}"/>
              </a:ext>
            </a:extLst>
          </p:cNvPr>
          <p:cNvSpPr txBox="1"/>
          <p:nvPr/>
        </p:nvSpPr>
        <p:spPr>
          <a:xfrm>
            <a:off x="1271886" y="2663628"/>
            <a:ext cx="106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3212872" y="2935559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8800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3386674" y="2671394"/>
            <a:ext cx="95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5233563" y="2935559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8816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5483770" y="2671394"/>
            <a:ext cx="844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5B892E-E90A-212F-8417-96F57B08EF27}"/>
              </a:ext>
            </a:extLst>
          </p:cNvPr>
          <p:cNvSpPr txBox="1"/>
          <p:nvPr/>
        </p:nvSpPr>
        <p:spPr>
          <a:xfrm>
            <a:off x="7470002" y="2935559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8804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9461CB-0476-610A-238A-765D07DFFD0B}"/>
              </a:ext>
            </a:extLst>
          </p:cNvPr>
          <p:cNvSpPr txBox="1"/>
          <p:nvPr/>
        </p:nvSpPr>
        <p:spPr>
          <a:xfrm>
            <a:off x="7718076" y="2671394"/>
            <a:ext cx="78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6F32B4-DDFE-921E-B48A-CA6E5456D0D3}"/>
              </a:ext>
            </a:extLst>
          </p:cNvPr>
          <p:cNvSpPr txBox="1"/>
          <p:nvPr/>
        </p:nvSpPr>
        <p:spPr>
          <a:xfrm>
            <a:off x="9710847" y="2921102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8806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15672A-EC01-225C-3851-49E25B13EF81}"/>
              </a:ext>
            </a:extLst>
          </p:cNvPr>
          <p:cNvSpPr txBox="1"/>
          <p:nvPr/>
        </p:nvSpPr>
        <p:spPr>
          <a:xfrm>
            <a:off x="9718899" y="2656937"/>
            <a:ext cx="152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Royal Blue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2AAA2D-9956-3DDE-36EE-1CFFF9B4B215}"/>
              </a:ext>
            </a:extLst>
          </p:cNvPr>
          <p:cNvSpPr txBox="1"/>
          <p:nvPr/>
        </p:nvSpPr>
        <p:spPr>
          <a:xfrm>
            <a:off x="1146985" y="4503710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8808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A693A5-3DE1-5765-A8FD-9DB07BCF3B4C}"/>
              </a:ext>
            </a:extLst>
          </p:cNvPr>
          <p:cNvSpPr txBox="1"/>
          <p:nvPr/>
        </p:nvSpPr>
        <p:spPr>
          <a:xfrm>
            <a:off x="1349220" y="4254002"/>
            <a:ext cx="94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Green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0C50CF-F94D-404D-E864-E04D208D0618}"/>
              </a:ext>
            </a:extLst>
          </p:cNvPr>
          <p:cNvSpPr txBox="1"/>
          <p:nvPr/>
        </p:nvSpPr>
        <p:spPr>
          <a:xfrm>
            <a:off x="3196246" y="4518167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8810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F2BAB-4A6E-FFEA-55DE-DDD17FE60009}"/>
              </a:ext>
            </a:extLst>
          </p:cNvPr>
          <p:cNvSpPr txBox="1"/>
          <p:nvPr/>
        </p:nvSpPr>
        <p:spPr>
          <a:xfrm>
            <a:off x="3330069" y="4254002"/>
            <a:ext cx="110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Orange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BCC8D9-A64B-5D86-AA7E-44F031A9C672}"/>
              </a:ext>
            </a:extLst>
          </p:cNvPr>
          <p:cNvSpPr txBox="1"/>
          <p:nvPr/>
        </p:nvSpPr>
        <p:spPr>
          <a:xfrm>
            <a:off x="5156340" y="4518167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8812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43EF95-1891-5B8F-4D06-80BCBF6257BF}"/>
              </a:ext>
            </a:extLst>
          </p:cNvPr>
          <p:cNvSpPr txBox="1"/>
          <p:nvPr/>
        </p:nvSpPr>
        <p:spPr>
          <a:xfrm>
            <a:off x="5405258" y="4239545"/>
            <a:ext cx="970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Silver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DA3C7-D200-90DB-279B-72D78DA99D87}"/>
              </a:ext>
            </a:extLst>
          </p:cNvPr>
          <p:cNvSpPr txBox="1"/>
          <p:nvPr/>
        </p:nvSpPr>
        <p:spPr>
          <a:xfrm>
            <a:off x="7445829" y="4518167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8818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526D3B-2D64-7DA4-B7EA-937FAC843EFF}"/>
              </a:ext>
            </a:extLst>
          </p:cNvPr>
          <p:cNvSpPr txBox="1"/>
          <p:nvPr/>
        </p:nvSpPr>
        <p:spPr>
          <a:xfrm>
            <a:off x="7697332" y="4254002"/>
            <a:ext cx="1072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Purple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6AED80-B1AE-3DF2-98CE-EC77A6FC68EC}"/>
              </a:ext>
            </a:extLst>
          </p:cNvPr>
          <p:cNvSpPr txBox="1"/>
          <p:nvPr/>
        </p:nvSpPr>
        <p:spPr>
          <a:xfrm>
            <a:off x="9888616" y="4511961"/>
            <a:ext cx="134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8822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5AEA8D-5883-0207-CEB8-D8B19998CBAD}"/>
              </a:ext>
            </a:extLst>
          </p:cNvPr>
          <p:cNvSpPr txBox="1"/>
          <p:nvPr/>
        </p:nvSpPr>
        <p:spPr>
          <a:xfrm>
            <a:off x="10042005" y="4239545"/>
            <a:ext cx="1013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Yellow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7A939E5-342B-25F8-A340-8FE8EEA72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24" y="1695760"/>
            <a:ext cx="1193022" cy="98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299D17BF-392B-06E0-BE3E-278B447A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74" y="1761710"/>
            <a:ext cx="1250888" cy="100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>
            <a:extLst>
              <a:ext uri="{FF2B5EF4-FFF2-40B4-BE49-F238E27FC236}">
                <a16:creationId xmlns:a16="http://schemas.microsoft.com/office/drawing/2014/main" id="{5EAAE087-320B-B1F0-64F8-F3F59C37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28" y="3227558"/>
            <a:ext cx="1344798" cy="109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>
            <a:extLst>
              <a:ext uri="{FF2B5EF4-FFF2-40B4-BE49-F238E27FC236}">
                <a16:creationId xmlns:a16="http://schemas.microsoft.com/office/drawing/2014/main" id="{C0E8690B-17FF-D5F8-4DE0-BBE66E0A9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391" y="3234762"/>
            <a:ext cx="1474875" cy="112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5400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6E172C-99E6-7B60-DA00-AE50F06CC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445" y="4015573"/>
            <a:ext cx="2276953" cy="17229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98A8EB-4D08-679A-2249-9CEF8B471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581" y="1426801"/>
            <a:ext cx="2347414" cy="18257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B8CF39-1197-CEEB-F044-752320B64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27" y="1603991"/>
            <a:ext cx="2143788" cy="17014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DB76C4-D243-6314-CDCF-51E3A3067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596" y="3985423"/>
            <a:ext cx="2343530" cy="1833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Flags Backplates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$25.00 MSRP $49.99 / Youth – Cost $20.00 MSRP $39.99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215D7C-83D5-5F17-9897-4391C117F6CA}"/>
              </a:ext>
            </a:extLst>
          </p:cNvPr>
          <p:cNvSpPr txBox="1"/>
          <p:nvPr/>
        </p:nvSpPr>
        <p:spPr>
          <a:xfrm>
            <a:off x="1086059" y="3397058"/>
            <a:ext cx="348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24AC201003/25AC201003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7361080" y="3443999"/>
            <a:ext cx="348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24AC202011/25AC202011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28D37-16D3-F3D8-2F65-666AE0D47F24}"/>
              </a:ext>
            </a:extLst>
          </p:cNvPr>
          <p:cNvSpPr txBox="1"/>
          <p:nvPr/>
        </p:nvSpPr>
        <p:spPr>
          <a:xfrm>
            <a:off x="349031" y="3120744"/>
            <a:ext cx="4960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Chrome Black/White American Flag 2.0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6347001" y="3141104"/>
            <a:ext cx="529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Chrome Red/White/Blue American Flag 2.0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0CCF04-2424-4673-8854-6C01568F1046}"/>
              </a:ext>
            </a:extLst>
          </p:cNvPr>
          <p:cNvSpPr txBox="1"/>
          <p:nvPr/>
        </p:nvSpPr>
        <p:spPr>
          <a:xfrm>
            <a:off x="1106606" y="5849079"/>
            <a:ext cx="3759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24AC209003/25AC209003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9FAF9C-2C24-63A7-D7FA-5D6E777CB5F7}"/>
              </a:ext>
            </a:extLst>
          </p:cNvPr>
          <p:cNvSpPr txBox="1"/>
          <p:nvPr/>
        </p:nvSpPr>
        <p:spPr>
          <a:xfrm>
            <a:off x="7361080" y="5805952"/>
            <a:ext cx="3759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24ACTEX002/25ACTEX002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50C84C-B5A3-1149-EAFE-5499779A8867}"/>
              </a:ext>
            </a:extLst>
          </p:cNvPr>
          <p:cNvSpPr txBox="1"/>
          <p:nvPr/>
        </p:nvSpPr>
        <p:spPr>
          <a:xfrm>
            <a:off x="792644" y="5553889"/>
            <a:ext cx="407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Chrome Gold American Flag 2.0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32BF1E-FE04-7511-EA8A-9560BD24138E}"/>
              </a:ext>
            </a:extLst>
          </p:cNvPr>
          <p:cNvSpPr txBox="1"/>
          <p:nvPr/>
        </p:nvSpPr>
        <p:spPr>
          <a:xfrm>
            <a:off x="8236417" y="5530194"/>
            <a:ext cx="193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Texas Flag</a:t>
            </a:r>
          </a:p>
        </p:txBody>
      </p:sp>
    </p:spTree>
    <p:extLst>
      <p:ext uri="{BB962C8B-B14F-4D97-AF65-F5344CB8AC3E}">
        <p14:creationId xmlns:p14="http://schemas.microsoft.com/office/powerpoint/2010/main" val="29356818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F966255-5AEB-DAC9-87A5-6EB266000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672" y="1801264"/>
            <a:ext cx="3693435" cy="31742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4C29BF-95A2-CBB6-3E5F-561394123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432" y="1869398"/>
            <a:ext cx="3693435" cy="30380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FC9E53-5190-80F0-86D0-47E0F551A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04" y="1928409"/>
            <a:ext cx="3390950" cy="2919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License Plate Backplates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$25.00 MSRP $49.99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0CCF04-2424-4673-8854-6C01568F1046}"/>
              </a:ext>
            </a:extLst>
          </p:cNvPr>
          <p:cNvSpPr txBox="1"/>
          <p:nvPr/>
        </p:nvSpPr>
        <p:spPr>
          <a:xfrm>
            <a:off x="1599764" y="5071017"/>
            <a:ext cx="188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24ACTEX003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9FAF9C-2C24-63A7-D7FA-5D6E777CB5F7}"/>
              </a:ext>
            </a:extLst>
          </p:cNvPr>
          <p:cNvSpPr txBox="1"/>
          <p:nvPr/>
        </p:nvSpPr>
        <p:spPr>
          <a:xfrm>
            <a:off x="9471812" y="5071017"/>
            <a:ext cx="203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24ACFLA003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50C84C-B5A3-1149-EAFE-5499779A8867}"/>
              </a:ext>
            </a:extLst>
          </p:cNvPr>
          <p:cNvSpPr txBox="1"/>
          <p:nvPr/>
        </p:nvSpPr>
        <p:spPr>
          <a:xfrm>
            <a:off x="1972309" y="4701685"/>
            <a:ext cx="86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Texas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32BF1E-FE04-7511-EA8A-9560BD24138E}"/>
              </a:ext>
            </a:extLst>
          </p:cNvPr>
          <p:cNvSpPr txBox="1"/>
          <p:nvPr/>
        </p:nvSpPr>
        <p:spPr>
          <a:xfrm>
            <a:off x="9789990" y="4706124"/>
            <a:ext cx="1194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Florida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3691CF-DE0A-7428-C0C0-A3E80B07BB6E}"/>
              </a:ext>
            </a:extLst>
          </p:cNvPr>
          <p:cNvSpPr txBox="1"/>
          <p:nvPr/>
        </p:nvSpPr>
        <p:spPr>
          <a:xfrm>
            <a:off x="5361555" y="5086113"/>
            <a:ext cx="178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24ACCAL003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C2B460-DE0B-63E0-B71D-294DF04C1E90}"/>
              </a:ext>
            </a:extLst>
          </p:cNvPr>
          <p:cNvSpPr txBox="1"/>
          <p:nvPr/>
        </p:nvSpPr>
        <p:spPr>
          <a:xfrm>
            <a:off x="5561150" y="4706124"/>
            <a:ext cx="178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California</a:t>
            </a:r>
          </a:p>
        </p:txBody>
      </p:sp>
    </p:spTree>
    <p:extLst>
      <p:ext uri="{BB962C8B-B14F-4D97-AF65-F5344CB8AC3E}">
        <p14:creationId xmlns:p14="http://schemas.microsoft.com/office/powerpoint/2010/main" val="37238045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NEW</a:t>
            </a:r>
            <a:r>
              <a:rPr lang="en-US" sz="3200" dirty="0"/>
              <a:t> License Plate Backplates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$25.00 MSRP $49.99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0CCF04-2424-4673-8854-6C01568F1046}"/>
              </a:ext>
            </a:extLst>
          </p:cNvPr>
          <p:cNvSpPr txBox="1"/>
          <p:nvPr/>
        </p:nvSpPr>
        <p:spPr>
          <a:xfrm>
            <a:off x="2363244" y="5077117"/>
            <a:ext cx="188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24ACARZ003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50C84C-B5A3-1149-EAFE-5499779A8867}"/>
              </a:ext>
            </a:extLst>
          </p:cNvPr>
          <p:cNvSpPr txBox="1"/>
          <p:nvPr/>
        </p:nvSpPr>
        <p:spPr>
          <a:xfrm>
            <a:off x="2655886" y="4753028"/>
            <a:ext cx="1093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Arizona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3691CF-DE0A-7428-C0C0-A3E80B07BB6E}"/>
              </a:ext>
            </a:extLst>
          </p:cNvPr>
          <p:cNvSpPr txBox="1"/>
          <p:nvPr/>
        </p:nvSpPr>
        <p:spPr>
          <a:xfrm>
            <a:off x="7674592" y="5122360"/>
            <a:ext cx="178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24ACOHI003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C2B460-DE0B-63E0-B71D-294DF04C1E90}"/>
              </a:ext>
            </a:extLst>
          </p:cNvPr>
          <p:cNvSpPr txBox="1"/>
          <p:nvPr/>
        </p:nvSpPr>
        <p:spPr>
          <a:xfrm>
            <a:off x="8097095" y="4753028"/>
            <a:ext cx="94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Ohio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D617379-5B0C-AEBC-58E1-0C01A5AC7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722" y="2672179"/>
            <a:ext cx="3129557" cy="172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260FC748-4790-334F-C747-BFF6DB6A9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311" y="2805497"/>
            <a:ext cx="3129557" cy="168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133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59FCF43-DCAE-CA7A-00AF-381F7E6B2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177" y="2904437"/>
            <a:ext cx="2302785" cy="19983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BB9D33-A325-7A03-3018-82C47D7B5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848" y="3004322"/>
            <a:ext cx="2302785" cy="18051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CDEFFF-6AF4-A01B-C5B5-7C5579141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08" y="2744869"/>
            <a:ext cx="2378054" cy="20645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Novelty Backplates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$25.00 MSRP $49.99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650552" y="4943392"/>
            <a:ext cx="189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24ACPEN999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1002488" y="4569891"/>
            <a:ext cx="148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Clown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3691CF-DE0A-7428-C0C0-A3E80B07BB6E}"/>
              </a:ext>
            </a:extLst>
          </p:cNvPr>
          <p:cNvSpPr txBox="1"/>
          <p:nvPr/>
        </p:nvSpPr>
        <p:spPr>
          <a:xfrm>
            <a:off x="6534095" y="5036707"/>
            <a:ext cx="2275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24ACCSH014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C2B460-DE0B-63E0-B71D-294DF04C1E90}"/>
              </a:ext>
            </a:extLst>
          </p:cNvPr>
          <p:cNvSpPr txBox="1"/>
          <p:nvPr/>
        </p:nvSpPr>
        <p:spPr>
          <a:xfrm>
            <a:off x="6580185" y="4697299"/>
            <a:ext cx="227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Cash Money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9AA8CF-C80F-271C-2E21-7B00E951C69D}"/>
              </a:ext>
            </a:extLst>
          </p:cNvPr>
          <p:cNvSpPr txBox="1"/>
          <p:nvPr/>
        </p:nvSpPr>
        <p:spPr>
          <a:xfrm>
            <a:off x="9508059" y="5034241"/>
            <a:ext cx="189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24ACCHK999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52088F-6DBE-CCA7-0515-FADDE98F9201}"/>
              </a:ext>
            </a:extLst>
          </p:cNvPr>
          <p:cNvSpPr txBox="1"/>
          <p:nvPr/>
        </p:nvSpPr>
        <p:spPr>
          <a:xfrm>
            <a:off x="9561092" y="4717121"/>
            <a:ext cx="184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Montserrat" panose="00000500000000000000" pitchFamily="2" charset="0"/>
              </a:rPr>
              <a:t>Krazy</a:t>
            </a:r>
            <a:r>
              <a:rPr lang="en-US" dirty="0">
                <a:latin typeface="Montserrat" panose="00000500000000000000" pitchFamily="2" charset="0"/>
              </a:rPr>
              <a:t> </a:t>
            </a:r>
            <a:r>
              <a:rPr lang="en-US" dirty="0" err="1">
                <a:latin typeface="Montserrat" panose="00000500000000000000" pitchFamily="2" charset="0"/>
              </a:rPr>
              <a:t>Klown</a:t>
            </a: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5120C-5028-F5FD-9E53-B867D3EE8443}"/>
              </a:ext>
            </a:extLst>
          </p:cNvPr>
          <p:cNvSpPr txBox="1"/>
          <p:nvPr/>
        </p:nvSpPr>
        <p:spPr>
          <a:xfrm>
            <a:off x="3572691" y="5009072"/>
            <a:ext cx="190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24ACCYM003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3FAD5F-EC86-A163-56E9-6FDCBD1E58E9}"/>
              </a:ext>
            </a:extLst>
          </p:cNvPr>
          <p:cNvSpPr txBox="1"/>
          <p:nvPr/>
        </p:nvSpPr>
        <p:spPr>
          <a:xfrm>
            <a:off x="3561207" y="4643909"/>
            <a:ext cx="190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Call Your Mom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48CD88-EBBE-01B7-94C2-8EED7383D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207" y="3154421"/>
            <a:ext cx="2111094" cy="149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473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ADBF6E0-848C-B014-BB38-D002ADD48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701" y="2900213"/>
            <a:ext cx="2283497" cy="17511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B80620F-B968-ECD0-5202-8E814D0E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04" y="2825788"/>
            <a:ext cx="2431825" cy="190003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BAB0650-0D62-B535-F98F-CE16BDC008BF}"/>
              </a:ext>
            </a:extLst>
          </p:cNvPr>
          <p:cNvSpPr txBox="1"/>
          <p:nvPr/>
        </p:nvSpPr>
        <p:spPr>
          <a:xfrm>
            <a:off x="121766" y="4901839"/>
            <a:ext cx="3504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24ACSAF004/25ACSAF004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780E0C-8CF8-7C44-D705-CA3CA35D6DF5}"/>
              </a:ext>
            </a:extLst>
          </p:cNvPr>
          <p:cNvSpPr txBox="1"/>
          <p:nvPr/>
        </p:nvSpPr>
        <p:spPr>
          <a:xfrm>
            <a:off x="1193204" y="4548689"/>
            <a:ext cx="121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Slow AF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BDDA00-555C-162B-979E-167BE3A5F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213" y="2713149"/>
            <a:ext cx="2431825" cy="2253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Novelty Backplates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$25.00 MSRP $49.99 / Youth – Cost $20.00 MSRP $39.99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8D20C-B034-0437-A93E-470634BFF506}"/>
              </a:ext>
            </a:extLst>
          </p:cNvPr>
          <p:cNvSpPr txBox="1"/>
          <p:nvPr/>
        </p:nvSpPr>
        <p:spPr>
          <a:xfrm>
            <a:off x="4456929" y="4896322"/>
            <a:ext cx="344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24ACPUR999/25ACPUR999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3A6FD7-BFF1-E403-5374-527E1998B4F7}"/>
              </a:ext>
            </a:extLst>
          </p:cNvPr>
          <p:cNvSpPr txBox="1"/>
          <p:nvPr/>
        </p:nvSpPr>
        <p:spPr>
          <a:xfrm>
            <a:off x="5337915" y="4562100"/>
            <a:ext cx="150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Nightmare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69465B-E354-D649-CBEF-FA7664940D6C}"/>
              </a:ext>
            </a:extLst>
          </p:cNvPr>
          <p:cNvSpPr txBox="1"/>
          <p:nvPr/>
        </p:nvSpPr>
        <p:spPr>
          <a:xfrm>
            <a:off x="8565643" y="4896322"/>
            <a:ext cx="344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24ACFRK003/25ACFRK003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8E61B2-5101-4884-6DD4-768A610C111D}"/>
              </a:ext>
            </a:extLst>
          </p:cNvPr>
          <p:cNvSpPr txBox="1"/>
          <p:nvPr/>
        </p:nvSpPr>
        <p:spPr>
          <a:xfrm>
            <a:off x="9273907" y="4548689"/>
            <a:ext cx="179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Speed Freak</a:t>
            </a:r>
          </a:p>
        </p:txBody>
      </p:sp>
    </p:spTree>
    <p:extLst>
      <p:ext uri="{BB962C8B-B14F-4D97-AF65-F5344CB8AC3E}">
        <p14:creationId xmlns:p14="http://schemas.microsoft.com/office/powerpoint/2010/main" val="14475203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DAAA539-A67A-1FD7-A2BF-E7A90BAB5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905" y="1781755"/>
            <a:ext cx="2332683" cy="16756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62D0227-505C-2940-B250-DC21A968E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540" y="3847028"/>
            <a:ext cx="2095197" cy="18437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54A6DFD-A874-8E42-3301-E4E5E91B7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585" y="1739259"/>
            <a:ext cx="2245108" cy="1760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Novelty Backplates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$25.00 MSRP $49.99 / Youth – Cost $20.00 MSRP $39.99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C83713-78C3-C0C5-119B-CFFBC33A4E2A}"/>
              </a:ext>
            </a:extLst>
          </p:cNvPr>
          <p:cNvSpPr txBox="1"/>
          <p:nvPr/>
        </p:nvSpPr>
        <p:spPr>
          <a:xfrm>
            <a:off x="2507245" y="3599607"/>
            <a:ext cx="344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24ACGRF001/25ACGRF001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81BB62-B507-412C-B1B1-542FFB688EAD}"/>
              </a:ext>
            </a:extLst>
          </p:cNvPr>
          <p:cNvSpPr txBox="1"/>
          <p:nvPr/>
        </p:nvSpPr>
        <p:spPr>
          <a:xfrm>
            <a:off x="3649840" y="3272763"/>
            <a:ext cx="1246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Graffiti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023F2E-36CD-6A97-8B92-7D3DAE8E0098}"/>
              </a:ext>
            </a:extLst>
          </p:cNvPr>
          <p:cNvSpPr txBox="1"/>
          <p:nvPr/>
        </p:nvSpPr>
        <p:spPr>
          <a:xfrm>
            <a:off x="2431287" y="5739744"/>
            <a:ext cx="3595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24ACMON005/25ACMON005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C5F3D0-516F-2C59-7899-EB0256CEB02F}"/>
              </a:ext>
            </a:extLst>
          </p:cNvPr>
          <p:cNvSpPr txBox="1"/>
          <p:nvPr/>
        </p:nvSpPr>
        <p:spPr>
          <a:xfrm>
            <a:off x="3396077" y="5446449"/>
            <a:ext cx="188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Money Man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2D6186-38BE-4EA2-9CDC-60FC3273696C}"/>
              </a:ext>
            </a:extLst>
          </p:cNvPr>
          <p:cNvSpPr txBox="1"/>
          <p:nvPr/>
        </p:nvSpPr>
        <p:spPr>
          <a:xfrm>
            <a:off x="6728259" y="3599607"/>
            <a:ext cx="373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24ACPEN002/25ACPEN002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D5B991-6D6F-6197-1DD5-FA2D97D9F273}"/>
              </a:ext>
            </a:extLst>
          </p:cNvPr>
          <p:cNvSpPr txBox="1"/>
          <p:nvPr/>
        </p:nvSpPr>
        <p:spPr>
          <a:xfrm>
            <a:off x="6728259" y="5739744"/>
            <a:ext cx="328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24ACPEN015/25ACPEN015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C002EC-9E55-231B-1364-6DE435A06695}"/>
              </a:ext>
            </a:extLst>
          </p:cNvPr>
          <p:cNvSpPr txBox="1"/>
          <p:nvPr/>
        </p:nvSpPr>
        <p:spPr>
          <a:xfrm>
            <a:off x="7466373" y="3324700"/>
            <a:ext cx="2055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Clown23 - Red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26A92E-54E8-FF2C-01E6-17473F2CD5FA}"/>
              </a:ext>
            </a:extLst>
          </p:cNvPr>
          <p:cNvSpPr txBox="1"/>
          <p:nvPr/>
        </p:nvSpPr>
        <p:spPr>
          <a:xfrm>
            <a:off x="7166827" y="5428540"/>
            <a:ext cx="228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Clown23 - Yellow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1BDE909-D1D3-C43D-4BCD-AACB8B961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905" y="4055317"/>
            <a:ext cx="2344134" cy="13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539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>
            <a:extLst>
              <a:ext uri="{FF2B5EF4-FFF2-40B4-BE49-F238E27FC236}">
                <a16:creationId xmlns:a16="http://schemas.microsoft.com/office/drawing/2014/main" id="{ADF941BF-BDEB-F6F7-3754-CD7A3A690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852" y="2250698"/>
            <a:ext cx="3440295" cy="235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NEW</a:t>
            </a:r>
            <a:r>
              <a:rPr lang="en-US" sz="3200" dirty="0"/>
              <a:t> Novelty Backplates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$25.00 MSRP $49.99 / Youth – Cost $20.00 MSRP $39.99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3AD6CE-A546-3B8D-73CF-128E9AF8CBE1}"/>
              </a:ext>
            </a:extLst>
          </p:cNvPr>
          <p:cNvSpPr txBox="1"/>
          <p:nvPr/>
        </p:nvSpPr>
        <p:spPr>
          <a:xfrm>
            <a:off x="5143500" y="5162873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24ACBMO001/</a:t>
            </a:r>
          </a:p>
          <a:p>
            <a:r>
              <a:rPr lang="en-US" dirty="0">
                <a:latin typeface="Montserrat" panose="00000500000000000000" pitchFamily="2" charset="0"/>
              </a:rPr>
              <a:t>25ACBMO001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E75EF3-B42B-231E-70A9-EA8092AE2C0B}"/>
              </a:ext>
            </a:extLst>
          </p:cNvPr>
          <p:cNvSpPr txBox="1"/>
          <p:nvPr/>
        </p:nvSpPr>
        <p:spPr>
          <a:xfrm>
            <a:off x="5270086" y="4867344"/>
            <a:ext cx="181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Big Motion</a:t>
            </a:r>
          </a:p>
        </p:txBody>
      </p:sp>
    </p:spTree>
    <p:extLst>
      <p:ext uri="{BB962C8B-B14F-4D97-AF65-F5344CB8AC3E}">
        <p14:creationId xmlns:p14="http://schemas.microsoft.com/office/powerpoint/2010/main" val="16979111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E2B259B-EF3B-DAF3-D40B-2AA2A1ADE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767" y="4130497"/>
            <a:ext cx="2134686" cy="17344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AABB63-6B57-E7F8-07A7-C7D9E5AEA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238" y="4057785"/>
            <a:ext cx="2134685" cy="1757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16925-F2F5-4543-ACA5-44B4DDAC8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019" y="1768491"/>
            <a:ext cx="2181687" cy="1659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86A2DB-2C97-CA60-05DA-0754A4E2E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0831" y="1479682"/>
            <a:ext cx="2356734" cy="2053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Iridescent/Prism Backplates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$30.00 MSRP $59.99 / Youth – Cost $25.00 MSRP $49.99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215D7C-83D5-5F17-9897-4391C117F6CA}"/>
              </a:ext>
            </a:extLst>
          </p:cNvPr>
          <p:cNvSpPr txBox="1"/>
          <p:nvPr/>
        </p:nvSpPr>
        <p:spPr>
          <a:xfrm>
            <a:off x="1129624" y="3571407"/>
            <a:ext cx="312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24AC001034/25AC001034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7406894" y="3688453"/>
            <a:ext cx="339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24ACPSM011/25ACPSM011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28D37-16D3-F3D8-2F65-666AE0D47F24}"/>
              </a:ext>
            </a:extLst>
          </p:cNvPr>
          <p:cNvSpPr txBox="1"/>
          <p:nvPr/>
        </p:nvSpPr>
        <p:spPr>
          <a:xfrm>
            <a:off x="1477282" y="3192314"/>
            <a:ext cx="272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Iridescent Chrome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7812019" y="3301964"/>
            <a:ext cx="272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Prism Blue/Green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0CCF04-2424-4673-8854-6C01568F1046}"/>
              </a:ext>
            </a:extLst>
          </p:cNvPr>
          <p:cNvSpPr txBox="1"/>
          <p:nvPr/>
        </p:nvSpPr>
        <p:spPr>
          <a:xfrm>
            <a:off x="1129624" y="5915828"/>
            <a:ext cx="3406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24ACPSM009/25ACPSM009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9FAF9C-2C24-63A7-D7FA-5D6E777CB5F7}"/>
              </a:ext>
            </a:extLst>
          </p:cNvPr>
          <p:cNvSpPr txBox="1"/>
          <p:nvPr/>
        </p:nvSpPr>
        <p:spPr>
          <a:xfrm>
            <a:off x="7379028" y="5915828"/>
            <a:ext cx="36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24ACPSM002/25ACPSM002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50C84C-B5A3-1149-EAFE-5499779A8867}"/>
              </a:ext>
            </a:extLst>
          </p:cNvPr>
          <p:cNvSpPr txBox="1"/>
          <p:nvPr/>
        </p:nvSpPr>
        <p:spPr>
          <a:xfrm>
            <a:off x="1653144" y="5630837"/>
            <a:ext cx="272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Prism Gold/Blue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32BF1E-FE04-7511-EA8A-9560BD24138E}"/>
              </a:ext>
            </a:extLst>
          </p:cNvPr>
          <p:cNvSpPr txBox="1"/>
          <p:nvPr/>
        </p:nvSpPr>
        <p:spPr>
          <a:xfrm>
            <a:off x="7817031" y="5630837"/>
            <a:ext cx="290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Prism Red/Orange</a:t>
            </a:r>
          </a:p>
        </p:txBody>
      </p:sp>
    </p:spTree>
    <p:extLst>
      <p:ext uri="{BB962C8B-B14F-4D97-AF65-F5344CB8AC3E}">
        <p14:creationId xmlns:p14="http://schemas.microsoft.com/office/powerpoint/2010/main" val="2688715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Diamonds Backplate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$30.00 MSRP $59.99 / Youth – Cost $25.00 MSRP $49.99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3691CF-DE0A-7428-C0C0-A3E80B07BB6E}"/>
              </a:ext>
            </a:extLst>
          </p:cNvPr>
          <p:cNvSpPr txBox="1"/>
          <p:nvPr/>
        </p:nvSpPr>
        <p:spPr>
          <a:xfrm>
            <a:off x="4537437" y="5719094"/>
            <a:ext cx="334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24ACDIA001/25ACDIA001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C2B460-DE0B-63E0-B71D-294DF04C1E90}"/>
              </a:ext>
            </a:extLst>
          </p:cNvPr>
          <p:cNvSpPr txBox="1"/>
          <p:nvPr/>
        </p:nvSpPr>
        <p:spPr>
          <a:xfrm>
            <a:off x="5602373" y="5349762"/>
            <a:ext cx="158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96D83-BC22-AD59-94B4-69291ADFA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434" y="1835860"/>
            <a:ext cx="4135130" cy="361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232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NEW</a:t>
            </a:r>
            <a:r>
              <a:rPr lang="en-US" sz="3200" dirty="0"/>
              <a:t> Diamonds Backplate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$30.00 MSRP $59.99 / Youth – Cost $25.00 MSRP $49.99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5DD1A8-9A93-46DB-661C-79061F577ADC}"/>
              </a:ext>
            </a:extLst>
          </p:cNvPr>
          <p:cNvSpPr txBox="1"/>
          <p:nvPr/>
        </p:nvSpPr>
        <p:spPr>
          <a:xfrm>
            <a:off x="1907074" y="5433131"/>
            <a:ext cx="334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24ACDIA009/25ACDIA009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0135E1-30C6-BDCF-3354-A595DE6E6A02}"/>
              </a:ext>
            </a:extLst>
          </p:cNvPr>
          <p:cNvSpPr txBox="1"/>
          <p:nvPr/>
        </p:nvSpPr>
        <p:spPr>
          <a:xfrm>
            <a:off x="2972010" y="5063799"/>
            <a:ext cx="158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Gold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D297E5-8630-DA60-A266-D087D0B91B27}"/>
              </a:ext>
            </a:extLst>
          </p:cNvPr>
          <p:cNvSpPr txBox="1"/>
          <p:nvPr/>
        </p:nvSpPr>
        <p:spPr>
          <a:xfrm>
            <a:off x="7008193" y="5446449"/>
            <a:ext cx="3345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24ACRCH014/25ACRCH014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323DE9-1515-2097-4AFB-07BC75E8B391}"/>
              </a:ext>
            </a:extLst>
          </p:cNvPr>
          <p:cNvSpPr txBox="1"/>
          <p:nvPr/>
        </p:nvSpPr>
        <p:spPr>
          <a:xfrm>
            <a:off x="8073129" y="5077117"/>
            <a:ext cx="158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Rich Flex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75D9DF7F-A476-923F-B936-7E8C97CB7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074" y="2762213"/>
            <a:ext cx="2882554" cy="19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86FB28D2-80E2-F6E6-DD7A-6FFA7ECA9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501" y="2769421"/>
            <a:ext cx="2882554" cy="197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51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4" name="Picture 24">
            <a:extLst>
              <a:ext uri="{FF2B5EF4-FFF2-40B4-BE49-F238E27FC236}">
                <a16:creationId xmlns:a16="http://schemas.microsoft.com/office/drawing/2014/main" id="{948DCB66-E5D1-482D-B344-B0E897C5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958" y="4617094"/>
            <a:ext cx="1449334" cy="142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>
            <a:extLst>
              <a:ext uri="{FF2B5EF4-FFF2-40B4-BE49-F238E27FC236}">
                <a16:creationId xmlns:a16="http://schemas.microsoft.com/office/drawing/2014/main" id="{C92F2834-DA31-6FE5-16D0-80BC96FED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59" y="4584243"/>
            <a:ext cx="1622283" cy="162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>
            <a:extLst>
              <a:ext uri="{FF2B5EF4-FFF2-40B4-BE49-F238E27FC236}">
                <a16:creationId xmlns:a16="http://schemas.microsoft.com/office/drawing/2014/main" id="{B00234E5-EA9C-14CD-2CBE-6574EBA2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68" y="4489907"/>
            <a:ext cx="1622283" cy="162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>
            <a:extLst>
              <a:ext uri="{FF2B5EF4-FFF2-40B4-BE49-F238E27FC236}">
                <a16:creationId xmlns:a16="http://schemas.microsoft.com/office/drawing/2014/main" id="{4E9FB267-EDBA-2702-4F2A-5175DDD30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12" y="4561806"/>
            <a:ext cx="1486298" cy="150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>
            <a:extLst>
              <a:ext uri="{FF2B5EF4-FFF2-40B4-BE49-F238E27FC236}">
                <a16:creationId xmlns:a16="http://schemas.microsoft.com/office/drawing/2014/main" id="{B16A0D16-6182-2B46-BF42-74C2F6178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240" y="3254269"/>
            <a:ext cx="1520176" cy="13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>
            <a:extLst>
              <a:ext uri="{FF2B5EF4-FFF2-40B4-BE49-F238E27FC236}">
                <a16:creationId xmlns:a16="http://schemas.microsoft.com/office/drawing/2014/main" id="{645E3BB1-62AF-D480-0318-5982BF0B0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741" y="3292129"/>
            <a:ext cx="1469179" cy="120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A1E7A3D7-E944-8BA7-2B90-75A5D0A13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68" y="3111408"/>
            <a:ext cx="1491049" cy="13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3E989B19-2A9E-BDCA-E567-028DD05DE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018" y="3224178"/>
            <a:ext cx="1362988" cy="121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335F2F1B-1F15-CCDE-3FBE-C63971B81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026" y="1502950"/>
            <a:ext cx="1520176" cy="146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57C99D2D-07FF-4316-5F33-60FF22315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802" y="1411551"/>
            <a:ext cx="1520176" cy="155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67E3803-D277-69A9-3B45-6D7F51C2D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04" y="1461204"/>
            <a:ext cx="1452547" cy="137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4FD76DA4-7D80-908A-B36C-543134EF9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94" y="1450089"/>
            <a:ext cx="1452547" cy="147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1705132" y="2749870"/>
            <a:ext cx="1924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33MG000003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2146433" y="2464529"/>
            <a:ext cx="103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4078418" y="2728694"/>
            <a:ext cx="184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33MG000001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4467039" y="2464529"/>
            <a:ext cx="1117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5B892E-E90A-212F-8417-96F57B08EF27}"/>
              </a:ext>
            </a:extLst>
          </p:cNvPr>
          <p:cNvSpPr txBox="1"/>
          <p:nvPr/>
        </p:nvSpPr>
        <p:spPr>
          <a:xfrm>
            <a:off x="6558728" y="2728694"/>
            <a:ext cx="1924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33MG000002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9461CB-0476-610A-238A-765D07DFFD0B}"/>
              </a:ext>
            </a:extLst>
          </p:cNvPr>
          <p:cNvSpPr txBox="1"/>
          <p:nvPr/>
        </p:nvSpPr>
        <p:spPr>
          <a:xfrm>
            <a:off x="6910630" y="2464529"/>
            <a:ext cx="98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6F32B4-DDFE-921E-B48A-CA6E5456D0D3}"/>
              </a:ext>
            </a:extLst>
          </p:cNvPr>
          <p:cNvSpPr txBox="1"/>
          <p:nvPr/>
        </p:nvSpPr>
        <p:spPr>
          <a:xfrm>
            <a:off x="9085723" y="2728694"/>
            <a:ext cx="1783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33MG000011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15672A-EC01-225C-3851-49E25B13EF81}"/>
              </a:ext>
            </a:extLst>
          </p:cNvPr>
          <p:cNvSpPr txBox="1"/>
          <p:nvPr/>
        </p:nvSpPr>
        <p:spPr>
          <a:xfrm>
            <a:off x="9437625" y="2464529"/>
            <a:ext cx="102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Blue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7E4682-4302-DAAA-B42B-43C5F35B6A48}"/>
              </a:ext>
            </a:extLst>
          </p:cNvPr>
          <p:cNvSpPr txBox="1"/>
          <p:nvPr/>
        </p:nvSpPr>
        <p:spPr>
          <a:xfrm>
            <a:off x="1771659" y="4432713"/>
            <a:ext cx="179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33MG000021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CEDFA7-D0F0-1901-A371-39FF8F2D8366}"/>
              </a:ext>
            </a:extLst>
          </p:cNvPr>
          <p:cNvSpPr txBox="1"/>
          <p:nvPr/>
        </p:nvSpPr>
        <p:spPr>
          <a:xfrm>
            <a:off x="2110594" y="4181732"/>
            <a:ext cx="1119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Yellow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1D59E7-E735-80F1-4459-04B9EBD6A761}"/>
              </a:ext>
            </a:extLst>
          </p:cNvPr>
          <p:cNvSpPr txBox="1"/>
          <p:nvPr/>
        </p:nvSpPr>
        <p:spPr>
          <a:xfrm>
            <a:off x="4093893" y="4445897"/>
            <a:ext cx="1764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33MG000036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797A67-5141-DAC0-9D1B-7AA6588E1567}"/>
              </a:ext>
            </a:extLst>
          </p:cNvPr>
          <p:cNvSpPr txBox="1"/>
          <p:nvPr/>
        </p:nvSpPr>
        <p:spPr>
          <a:xfrm>
            <a:off x="3969977" y="4174189"/>
            <a:ext cx="2064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Columbia Blue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4AD47A-729D-5469-AD12-69204D2FBBBA}"/>
              </a:ext>
            </a:extLst>
          </p:cNvPr>
          <p:cNvSpPr txBox="1"/>
          <p:nvPr/>
        </p:nvSpPr>
        <p:spPr>
          <a:xfrm>
            <a:off x="6497246" y="4445897"/>
            <a:ext cx="181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33MG000009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2850FE-366F-B853-568D-86B39AEBDE47}"/>
              </a:ext>
            </a:extLst>
          </p:cNvPr>
          <p:cNvSpPr txBox="1"/>
          <p:nvPr/>
        </p:nvSpPr>
        <p:spPr>
          <a:xfrm>
            <a:off x="6905081" y="4181732"/>
            <a:ext cx="992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Gold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07B87-B803-CD22-D52B-2531821A8FEA}"/>
              </a:ext>
            </a:extLst>
          </p:cNvPr>
          <p:cNvSpPr txBox="1"/>
          <p:nvPr/>
        </p:nvSpPr>
        <p:spPr>
          <a:xfrm>
            <a:off x="1822542" y="5948626"/>
            <a:ext cx="168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33MG000015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9CD54-A261-13CE-78F4-D6F424D323FD}"/>
              </a:ext>
            </a:extLst>
          </p:cNvPr>
          <p:cNvSpPr txBox="1"/>
          <p:nvPr/>
        </p:nvSpPr>
        <p:spPr>
          <a:xfrm>
            <a:off x="1861987" y="5704377"/>
            <a:ext cx="181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Neon Yellow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E9A01B-EB06-10AE-F4DB-58B6FA8B3BB7}"/>
              </a:ext>
            </a:extLst>
          </p:cNvPr>
          <p:cNvSpPr txBox="1"/>
          <p:nvPr/>
        </p:nvSpPr>
        <p:spPr>
          <a:xfrm>
            <a:off x="4045681" y="5948626"/>
            <a:ext cx="186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33MG000014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7330B-AE0D-1D4C-A24A-88E13076342F}"/>
              </a:ext>
            </a:extLst>
          </p:cNvPr>
          <p:cNvSpPr txBox="1"/>
          <p:nvPr/>
        </p:nvSpPr>
        <p:spPr>
          <a:xfrm>
            <a:off x="4136358" y="5674180"/>
            <a:ext cx="170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Neon Green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6128C2-2B7E-E44F-0554-3B1B3B594158}"/>
              </a:ext>
            </a:extLst>
          </p:cNvPr>
          <p:cNvSpPr txBox="1"/>
          <p:nvPr/>
        </p:nvSpPr>
        <p:spPr>
          <a:xfrm>
            <a:off x="6412981" y="5933125"/>
            <a:ext cx="189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33MG000029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EDD974-5B35-7153-E0FF-50DE70B624BD}"/>
              </a:ext>
            </a:extLst>
          </p:cNvPr>
          <p:cNvSpPr txBox="1"/>
          <p:nvPr/>
        </p:nvSpPr>
        <p:spPr>
          <a:xfrm>
            <a:off x="6468915" y="5659723"/>
            <a:ext cx="180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Neon Blue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073F89-1E1A-CECC-C655-ADEE6EF9B0FE}"/>
              </a:ext>
            </a:extLst>
          </p:cNvPr>
          <p:cNvSpPr txBox="1"/>
          <p:nvPr/>
        </p:nvSpPr>
        <p:spPr>
          <a:xfrm>
            <a:off x="8939976" y="5948626"/>
            <a:ext cx="1928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33MG000013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7C4BED-B8B2-A08E-D76C-EC9154595E5C}"/>
              </a:ext>
            </a:extLst>
          </p:cNvPr>
          <p:cNvSpPr txBox="1"/>
          <p:nvPr/>
        </p:nvSpPr>
        <p:spPr>
          <a:xfrm>
            <a:off x="8939977" y="5666610"/>
            <a:ext cx="178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Neon Orange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72F5BD-AD6C-BC54-F9CC-F1C9DB6ABFDB}"/>
              </a:ext>
            </a:extLst>
          </p:cNvPr>
          <p:cNvSpPr txBox="1"/>
          <p:nvPr/>
        </p:nvSpPr>
        <p:spPr>
          <a:xfrm>
            <a:off x="9049212" y="4445897"/>
            <a:ext cx="1888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33MG000028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044FEA-AE18-490D-5144-54200978D49F}"/>
              </a:ext>
            </a:extLst>
          </p:cNvPr>
          <p:cNvSpPr txBox="1"/>
          <p:nvPr/>
        </p:nvSpPr>
        <p:spPr>
          <a:xfrm>
            <a:off x="9230933" y="4181732"/>
            <a:ext cx="1706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Neon Pink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$8.00 MSRP - $15.99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82104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714D-F6C4-6411-F826-9049DCAA30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Sleeves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10514-9B14-E319-D6D4-6F463C882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3930" y="3575406"/>
            <a:ext cx="4344140" cy="1655762"/>
          </a:xfrm>
        </p:spPr>
        <p:txBody>
          <a:bodyPr/>
          <a:lstStyle/>
          <a:p>
            <a:r>
              <a:rPr lang="en-US" dirty="0"/>
              <a:t>Must order in Case Pack Quantity Increments of 3 units per style and size (when applicable)</a:t>
            </a:r>
          </a:p>
        </p:txBody>
      </p:sp>
    </p:spTree>
    <p:extLst>
      <p:ext uri="{BB962C8B-B14F-4D97-AF65-F5344CB8AC3E}">
        <p14:creationId xmlns:p14="http://schemas.microsoft.com/office/powerpoint/2010/main" val="13427899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>
            <a:extLst>
              <a:ext uri="{FF2B5EF4-FFF2-40B4-BE49-F238E27FC236}">
                <a16:creationId xmlns:a16="http://schemas.microsoft.com/office/drawing/2014/main" id="{C9430355-69F2-211E-413C-67B3BE807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237" y="4261733"/>
            <a:ext cx="2091534" cy="143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E3329AAC-C192-D32C-3673-1E6D47BB9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94" y="4247608"/>
            <a:ext cx="2091535" cy="144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D7F3852B-D68E-7398-E725-DA4D43259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77" y="2041657"/>
            <a:ext cx="2236642" cy="144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C0316CB-5F4D-1CC4-5099-B33CC40B8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27625" y="1657340"/>
            <a:ext cx="1275326" cy="20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Ultra – Stick Arm Sleeve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$8.50 MSRP $16.99 / Youth – $8.50 MSRP $16.99 </a:t>
            </a:r>
          </a:p>
          <a:p>
            <a:pPr marL="0" indent="0">
              <a:buNone/>
            </a:pPr>
            <a:r>
              <a:rPr lang="en-US" sz="1800" dirty="0"/>
              <a:t>Adult Sizes S/M or L/XL – Youth Sizes S/M or L/XL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215D7C-83D5-5F17-9897-4391C117F6CA}"/>
              </a:ext>
            </a:extLst>
          </p:cNvPr>
          <p:cNvSpPr txBox="1"/>
          <p:nvPr/>
        </p:nvSpPr>
        <p:spPr>
          <a:xfrm>
            <a:off x="2766317" y="3748666"/>
            <a:ext cx="80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9450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5501219" y="3745313"/>
            <a:ext cx="754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9451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28D37-16D3-F3D8-2F65-666AE0D47F24}"/>
              </a:ext>
            </a:extLst>
          </p:cNvPr>
          <p:cNvSpPr txBox="1"/>
          <p:nvPr/>
        </p:nvSpPr>
        <p:spPr>
          <a:xfrm>
            <a:off x="2725916" y="3361467"/>
            <a:ext cx="97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5452015" y="3384909"/>
            <a:ext cx="114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0CCF04-2424-4673-8854-6C01568F1046}"/>
              </a:ext>
            </a:extLst>
          </p:cNvPr>
          <p:cNvSpPr txBox="1"/>
          <p:nvPr/>
        </p:nvSpPr>
        <p:spPr>
          <a:xfrm>
            <a:off x="5491359" y="5785097"/>
            <a:ext cx="75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9456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9FAF9C-2C24-63A7-D7FA-5D6E777CB5F7}"/>
              </a:ext>
            </a:extLst>
          </p:cNvPr>
          <p:cNvSpPr txBox="1"/>
          <p:nvPr/>
        </p:nvSpPr>
        <p:spPr>
          <a:xfrm>
            <a:off x="8405544" y="5785097"/>
            <a:ext cx="754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9457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50C84C-B5A3-1149-EAFE-5499779A8867}"/>
              </a:ext>
            </a:extLst>
          </p:cNvPr>
          <p:cNvSpPr txBox="1"/>
          <p:nvPr/>
        </p:nvSpPr>
        <p:spPr>
          <a:xfrm>
            <a:off x="5527109" y="5463796"/>
            <a:ext cx="83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32BF1E-FE04-7511-EA8A-9560BD24138E}"/>
              </a:ext>
            </a:extLst>
          </p:cNvPr>
          <p:cNvSpPr txBox="1"/>
          <p:nvPr/>
        </p:nvSpPr>
        <p:spPr>
          <a:xfrm>
            <a:off x="8498851" y="5454868"/>
            <a:ext cx="83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8D20C-B034-0437-A93E-470634BFF506}"/>
              </a:ext>
            </a:extLst>
          </p:cNvPr>
          <p:cNvSpPr txBox="1"/>
          <p:nvPr/>
        </p:nvSpPr>
        <p:spPr>
          <a:xfrm>
            <a:off x="8362048" y="3707096"/>
            <a:ext cx="754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9452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3A6FD7-BFF1-E403-5374-527E1998B4F7}"/>
              </a:ext>
            </a:extLst>
          </p:cNvPr>
          <p:cNvSpPr txBox="1"/>
          <p:nvPr/>
        </p:nvSpPr>
        <p:spPr>
          <a:xfrm>
            <a:off x="8362048" y="3379334"/>
            <a:ext cx="75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Gold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E8639-8E6F-912F-40B7-B681FD2D561B}"/>
              </a:ext>
            </a:extLst>
          </p:cNvPr>
          <p:cNvSpPr txBox="1"/>
          <p:nvPr/>
        </p:nvSpPr>
        <p:spPr>
          <a:xfrm>
            <a:off x="2766317" y="5805975"/>
            <a:ext cx="78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9454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654541-383B-6CF1-AADB-A3823F3FD933}"/>
              </a:ext>
            </a:extLst>
          </p:cNvPr>
          <p:cNvSpPr txBox="1"/>
          <p:nvPr/>
        </p:nvSpPr>
        <p:spPr>
          <a:xfrm>
            <a:off x="2843316" y="5475746"/>
            <a:ext cx="102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58B77613-0805-A343-7602-2A57D8CFF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657" y="2142705"/>
            <a:ext cx="2091536" cy="128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88E68BD5-4585-3DA9-B9C6-3D941845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95" y="4100131"/>
            <a:ext cx="2236642" cy="171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0591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Leg Sleeve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$10.00 MSRP $19.99 / Youth – $10.00 MSRP $19.99</a:t>
            </a:r>
          </a:p>
          <a:p>
            <a:pPr marL="0" indent="0">
              <a:buNone/>
            </a:pPr>
            <a:r>
              <a:rPr lang="en-US" sz="1800" dirty="0"/>
              <a:t>Adult Sizes S/M or L/XL – Youth Sizes S/M or L/XL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215D7C-83D5-5F17-9897-4391C117F6CA}"/>
              </a:ext>
            </a:extLst>
          </p:cNvPr>
          <p:cNvSpPr txBox="1"/>
          <p:nvPr/>
        </p:nvSpPr>
        <p:spPr>
          <a:xfrm>
            <a:off x="3644134" y="5242769"/>
            <a:ext cx="1707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37AC000001/37ACY00001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7259979" y="5295630"/>
            <a:ext cx="190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37AC000003/</a:t>
            </a:r>
          </a:p>
          <a:p>
            <a:r>
              <a:rPr lang="en-US" dirty="0">
                <a:latin typeface="Montserrat" panose="00000500000000000000" pitchFamily="2" charset="0"/>
              </a:rPr>
              <a:t>37ACY00003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28D37-16D3-F3D8-2F65-666AE0D47F24}"/>
              </a:ext>
            </a:extLst>
          </p:cNvPr>
          <p:cNvSpPr txBox="1"/>
          <p:nvPr/>
        </p:nvSpPr>
        <p:spPr>
          <a:xfrm>
            <a:off x="7720214" y="4926298"/>
            <a:ext cx="984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3949894" y="4873437"/>
            <a:ext cx="984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BBAEA8C-D053-0A01-3B33-2FCE8F815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05" y="2587467"/>
            <a:ext cx="2283973" cy="23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F17FDBC7-140C-7412-BE00-9078BA15A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15" y="2587467"/>
            <a:ext cx="2283973" cy="227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1608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Ultra-Stick Forearm Sleeve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900" dirty="0"/>
              <a:t>Adult – Cost $7.50 MSRP $14.99 / Youth – $7.50 MSRP $14.99 </a:t>
            </a:r>
          </a:p>
          <a:p>
            <a:pPr marL="0" indent="0">
              <a:buNone/>
            </a:pPr>
            <a:r>
              <a:rPr lang="en-US" sz="1900" dirty="0"/>
              <a:t>Adult Sizes S/M or L/XL – Youth Sizes S/M or L/XL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215D7C-83D5-5F17-9897-4391C117F6CA}"/>
              </a:ext>
            </a:extLst>
          </p:cNvPr>
          <p:cNvSpPr txBox="1"/>
          <p:nvPr/>
        </p:nvSpPr>
        <p:spPr>
          <a:xfrm>
            <a:off x="8724235" y="5239644"/>
            <a:ext cx="91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9400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2984731" y="5239644"/>
            <a:ext cx="1545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9410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28D37-16D3-F3D8-2F65-666AE0D47F24}"/>
              </a:ext>
            </a:extLst>
          </p:cNvPr>
          <p:cNvSpPr txBox="1"/>
          <p:nvPr/>
        </p:nvSpPr>
        <p:spPr>
          <a:xfrm>
            <a:off x="8673956" y="4870312"/>
            <a:ext cx="1073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2924232" y="4879240"/>
            <a:ext cx="118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03C68683-3C68-6F2E-E472-FA3C8EAEE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918" y="3240858"/>
            <a:ext cx="3054675" cy="152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1C53E1C5-3412-2E4E-7997-50A170AED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251" y="3072850"/>
            <a:ext cx="3054675" cy="169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1900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No Tack Full Arm Sleeve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$8.50 MSRP $16.99</a:t>
            </a:r>
          </a:p>
          <a:p>
            <a:pPr marL="0" indent="0">
              <a:buNone/>
            </a:pPr>
            <a:r>
              <a:rPr lang="en-US" sz="1800" dirty="0"/>
              <a:t>Adult Sizes S/M, L/XL, or XXL/XXXL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215D7C-83D5-5F17-9897-4391C117F6CA}"/>
              </a:ext>
            </a:extLst>
          </p:cNvPr>
          <p:cNvSpPr txBox="1"/>
          <p:nvPr/>
        </p:nvSpPr>
        <p:spPr>
          <a:xfrm>
            <a:off x="8318377" y="5248572"/>
            <a:ext cx="1837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44AC000003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2642903" y="5239644"/>
            <a:ext cx="194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44AC000001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28D37-16D3-F3D8-2F65-666AE0D47F24}"/>
              </a:ext>
            </a:extLst>
          </p:cNvPr>
          <p:cNvSpPr txBox="1"/>
          <p:nvPr/>
        </p:nvSpPr>
        <p:spPr>
          <a:xfrm>
            <a:off x="8673955" y="4870312"/>
            <a:ext cx="109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2924232" y="4879240"/>
            <a:ext cx="1177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2A154BE-305C-DD44-2A57-7851EB12E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2"/>
          <a:stretch/>
        </p:blipFill>
        <p:spPr bwMode="auto">
          <a:xfrm>
            <a:off x="2427470" y="2325950"/>
            <a:ext cx="2304328" cy="230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950443B-B3F5-B5BE-6B51-7946FB0C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920" y="2440428"/>
            <a:ext cx="2316704" cy="242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0988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Elbow &amp; Forearm Padded Sleeve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$12.50 MSRP $24.99</a:t>
            </a:r>
          </a:p>
          <a:p>
            <a:pPr marL="0" indent="0">
              <a:buNone/>
            </a:pPr>
            <a:r>
              <a:rPr lang="en-US" sz="1800" dirty="0"/>
              <a:t>Adult Sizes S/M or L/XL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215D7C-83D5-5F17-9897-4391C117F6CA}"/>
              </a:ext>
            </a:extLst>
          </p:cNvPr>
          <p:cNvSpPr txBox="1"/>
          <p:nvPr/>
        </p:nvSpPr>
        <p:spPr>
          <a:xfrm>
            <a:off x="8724235" y="5239644"/>
            <a:ext cx="98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9462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2984731" y="5239644"/>
            <a:ext cx="1545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9463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928D37-16D3-F3D8-2F65-666AE0D47F24}"/>
              </a:ext>
            </a:extLst>
          </p:cNvPr>
          <p:cNvSpPr txBox="1"/>
          <p:nvPr/>
        </p:nvSpPr>
        <p:spPr>
          <a:xfrm>
            <a:off x="8673956" y="4870312"/>
            <a:ext cx="112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2924232" y="4879240"/>
            <a:ext cx="105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7B810A1-E852-7424-C329-1FC46BD83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90" y="2602847"/>
            <a:ext cx="2311059" cy="227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1A0D2117-8A4C-8224-ACC3-4722C5D3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11" y="2672179"/>
            <a:ext cx="2311059" cy="220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5720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Sock Sleeve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$8.50 MSRP $16.99 / Youth – Cost $8.50 MSRP $16.99</a:t>
            </a:r>
          </a:p>
          <a:p>
            <a:pPr marL="0" indent="0">
              <a:buNone/>
            </a:pPr>
            <a:r>
              <a:rPr lang="en-US" sz="1800" dirty="0"/>
              <a:t>Adult Sizes S/M or L/XL – Youth O/S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401328" y="5268895"/>
            <a:ext cx="1800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35AP400001/35AP4Y0001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660427" y="4865921"/>
            <a:ext cx="122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FA0CB-29EF-A99C-B9C6-E2F420AD9198}"/>
              </a:ext>
            </a:extLst>
          </p:cNvPr>
          <p:cNvSpPr txBox="1"/>
          <p:nvPr/>
        </p:nvSpPr>
        <p:spPr>
          <a:xfrm>
            <a:off x="2963956" y="5259967"/>
            <a:ext cx="1800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35AP400002/35AP4Y0002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E5EED-B046-7DBB-0A33-9144E80BC056}"/>
              </a:ext>
            </a:extLst>
          </p:cNvPr>
          <p:cNvSpPr txBox="1"/>
          <p:nvPr/>
        </p:nvSpPr>
        <p:spPr>
          <a:xfrm>
            <a:off x="3364902" y="4895072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F6C88-5D24-1703-3DF3-8C5698D5A9FB}"/>
              </a:ext>
            </a:extLst>
          </p:cNvPr>
          <p:cNvSpPr txBox="1"/>
          <p:nvPr/>
        </p:nvSpPr>
        <p:spPr>
          <a:xfrm>
            <a:off x="5452550" y="5259967"/>
            <a:ext cx="1904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35AP400003/</a:t>
            </a:r>
          </a:p>
          <a:p>
            <a:r>
              <a:rPr lang="en-US" dirty="0">
                <a:latin typeface="Montserrat" panose="00000500000000000000" pitchFamily="2" charset="0"/>
              </a:rPr>
              <a:t>35AP4Y0003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C624E-0ED7-0276-3093-B230B833E8E9}"/>
              </a:ext>
            </a:extLst>
          </p:cNvPr>
          <p:cNvSpPr txBox="1"/>
          <p:nvPr/>
        </p:nvSpPr>
        <p:spPr>
          <a:xfrm>
            <a:off x="5859425" y="4904000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F0D27D-FA5B-EB01-8F8B-1B23D12CA69A}"/>
              </a:ext>
            </a:extLst>
          </p:cNvPr>
          <p:cNvSpPr txBox="1"/>
          <p:nvPr/>
        </p:nvSpPr>
        <p:spPr>
          <a:xfrm>
            <a:off x="7923644" y="5259967"/>
            <a:ext cx="180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35AP400005/35AP4Y0005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269E8C-A567-267F-4EB0-8D3253330D1A}"/>
              </a:ext>
            </a:extLst>
          </p:cNvPr>
          <p:cNvSpPr txBox="1"/>
          <p:nvPr/>
        </p:nvSpPr>
        <p:spPr>
          <a:xfrm>
            <a:off x="8330519" y="4904000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7E8ECF-80B3-34A8-6A4C-10BA9FB15758}"/>
              </a:ext>
            </a:extLst>
          </p:cNvPr>
          <p:cNvSpPr txBox="1"/>
          <p:nvPr/>
        </p:nvSpPr>
        <p:spPr>
          <a:xfrm>
            <a:off x="10394738" y="5235253"/>
            <a:ext cx="165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35AP400011/35AP4Y0011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3495A-EB88-002A-88D7-2229A4619C09}"/>
              </a:ext>
            </a:extLst>
          </p:cNvPr>
          <p:cNvSpPr txBox="1"/>
          <p:nvPr/>
        </p:nvSpPr>
        <p:spPr>
          <a:xfrm>
            <a:off x="10801613" y="4881104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Blue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9284644-0D4E-461E-A63B-B95262851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5" y="2097350"/>
            <a:ext cx="19050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1599ABB3-0F20-40F5-216D-F9DFFCA98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508" y="2305050"/>
            <a:ext cx="19050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776D056D-2E77-CF9F-AB5A-F359B4F85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551" y="2276475"/>
            <a:ext cx="19050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69AEFC64-12EC-F3C9-5E34-3CEBAB451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722" y="2276475"/>
            <a:ext cx="19050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2785F537-2D64-6FA5-70E0-A20EBF18B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894" y="2206846"/>
            <a:ext cx="19050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6067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714D-F6C4-6411-F826-9049DCAA30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Accessories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10514-9B14-E319-D6D4-6F463C882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1072" y="3584283"/>
            <a:ext cx="4344140" cy="1655762"/>
          </a:xfrm>
        </p:spPr>
        <p:txBody>
          <a:bodyPr/>
          <a:lstStyle/>
          <a:p>
            <a:r>
              <a:rPr lang="en-US" dirty="0"/>
              <a:t>Must order in Case Pack Quantity Increments of 3 units per style and size (when applicable)</a:t>
            </a:r>
          </a:p>
        </p:txBody>
      </p:sp>
    </p:spTree>
    <p:extLst>
      <p:ext uri="{BB962C8B-B14F-4D97-AF65-F5344CB8AC3E}">
        <p14:creationId xmlns:p14="http://schemas.microsoft.com/office/powerpoint/2010/main" val="18194885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B6ABDCD-91CA-332B-A0F8-90521DC51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057" y="4128149"/>
            <a:ext cx="1812579" cy="18125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062455-ED10-46E5-0716-8B75833D1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995" y="4096598"/>
            <a:ext cx="1812579" cy="18125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F7408-45D0-1CCE-58D9-6AF03A1D6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194" y="4096598"/>
            <a:ext cx="1756251" cy="17562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2635140" y="3842793"/>
            <a:ext cx="75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9711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2538196" y="3551482"/>
            <a:ext cx="120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FA0CB-29EF-A99C-B9C6-E2F420AD9198}"/>
              </a:ext>
            </a:extLst>
          </p:cNvPr>
          <p:cNvSpPr txBox="1"/>
          <p:nvPr/>
        </p:nvSpPr>
        <p:spPr>
          <a:xfrm>
            <a:off x="5939426" y="3848830"/>
            <a:ext cx="83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9712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E5EED-B046-7DBB-0A33-9144E80BC056}"/>
              </a:ext>
            </a:extLst>
          </p:cNvPr>
          <p:cNvSpPr txBox="1"/>
          <p:nvPr/>
        </p:nvSpPr>
        <p:spPr>
          <a:xfrm>
            <a:off x="5939426" y="3571675"/>
            <a:ext cx="111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F6C88-5D24-1703-3DF3-8C5698D5A9FB}"/>
              </a:ext>
            </a:extLst>
          </p:cNvPr>
          <p:cNvSpPr txBox="1"/>
          <p:nvPr/>
        </p:nvSpPr>
        <p:spPr>
          <a:xfrm>
            <a:off x="9025717" y="3911932"/>
            <a:ext cx="1545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9710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C624E-0ED7-0276-3093-B230B833E8E9}"/>
              </a:ext>
            </a:extLst>
          </p:cNvPr>
          <p:cNvSpPr txBox="1"/>
          <p:nvPr/>
        </p:nvSpPr>
        <p:spPr>
          <a:xfrm>
            <a:off x="9006477" y="3602610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F0D27D-FA5B-EB01-8F8B-1B23D12CA69A}"/>
              </a:ext>
            </a:extLst>
          </p:cNvPr>
          <p:cNvSpPr txBox="1"/>
          <p:nvPr/>
        </p:nvSpPr>
        <p:spPr>
          <a:xfrm>
            <a:off x="2618505" y="5935579"/>
            <a:ext cx="1545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9717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269E8C-A567-267F-4EB0-8D3253330D1A}"/>
              </a:ext>
            </a:extLst>
          </p:cNvPr>
          <p:cNvSpPr txBox="1"/>
          <p:nvPr/>
        </p:nvSpPr>
        <p:spPr>
          <a:xfrm>
            <a:off x="2618505" y="5668183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7E8ECF-80B3-34A8-6A4C-10BA9FB15758}"/>
              </a:ext>
            </a:extLst>
          </p:cNvPr>
          <p:cNvSpPr txBox="1"/>
          <p:nvPr/>
        </p:nvSpPr>
        <p:spPr>
          <a:xfrm>
            <a:off x="5917312" y="5972279"/>
            <a:ext cx="1545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9713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3495A-EB88-002A-88D7-2229A4619C09}"/>
              </a:ext>
            </a:extLst>
          </p:cNvPr>
          <p:cNvSpPr txBox="1"/>
          <p:nvPr/>
        </p:nvSpPr>
        <p:spPr>
          <a:xfrm>
            <a:off x="5873868" y="5724511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678BA-5ABE-850D-4AC5-3CDAF62A017A}"/>
              </a:ext>
            </a:extLst>
          </p:cNvPr>
          <p:cNvSpPr txBox="1"/>
          <p:nvPr/>
        </p:nvSpPr>
        <p:spPr>
          <a:xfrm>
            <a:off x="9055966" y="5972279"/>
            <a:ext cx="772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9714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15C3E3-1364-5CC2-DAE9-9D086C7C71E1}"/>
              </a:ext>
            </a:extLst>
          </p:cNvPr>
          <p:cNvSpPr txBox="1"/>
          <p:nvPr/>
        </p:nvSpPr>
        <p:spPr>
          <a:xfrm>
            <a:off x="9025717" y="5729231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Gold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A738CA24-03B3-0506-7254-86DFCB28D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995" y="166667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D02966-A58E-A727-AF36-FDD9E3575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4591" y="1633258"/>
            <a:ext cx="1980462" cy="19804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0F7559-9FD1-B3F7-D4B1-4F583A3866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1937" y="1603732"/>
            <a:ext cx="1842671" cy="1842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Skull Wraps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$8.50 MSRP $16.99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45128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2" name="Picture 12">
            <a:extLst>
              <a:ext uri="{FF2B5EF4-FFF2-40B4-BE49-F238E27FC236}">
                <a16:creationId xmlns:a16="http://schemas.microsoft.com/office/drawing/2014/main" id="{6B85BB4B-A838-CC0B-E640-96241C239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697" y="4184289"/>
            <a:ext cx="1799339" cy="175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>
            <a:extLst>
              <a:ext uri="{FF2B5EF4-FFF2-40B4-BE49-F238E27FC236}">
                <a16:creationId xmlns:a16="http://schemas.microsoft.com/office/drawing/2014/main" id="{F5C7C377-FBBC-D9F3-2F65-09BE8AE2E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99" y="4101439"/>
            <a:ext cx="19050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8F0DD001-3812-DD49-1B67-EE64988E4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599" y="4229055"/>
            <a:ext cx="1725078" cy="174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2302430" y="3915346"/>
            <a:ext cx="177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41AC200001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2573707" y="3546014"/>
            <a:ext cx="106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FA0CB-29EF-A99C-B9C6-E2F420AD9198}"/>
              </a:ext>
            </a:extLst>
          </p:cNvPr>
          <p:cNvSpPr txBox="1"/>
          <p:nvPr/>
        </p:nvSpPr>
        <p:spPr>
          <a:xfrm>
            <a:off x="5406501" y="3915346"/>
            <a:ext cx="1712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41AC200002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E5EED-B046-7DBB-0A33-9144E80BC056}"/>
              </a:ext>
            </a:extLst>
          </p:cNvPr>
          <p:cNvSpPr txBox="1"/>
          <p:nvPr/>
        </p:nvSpPr>
        <p:spPr>
          <a:xfrm>
            <a:off x="5974937" y="3607526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F6C88-5D24-1703-3DF3-8C5698D5A9FB}"/>
              </a:ext>
            </a:extLst>
          </p:cNvPr>
          <p:cNvSpPr txBox="1"/>
          <p:nvPr/>
        </p:nvSpPr>
        <p:spPr>
          <a:xfrm>
            <a:off x="8705187" y="3976858"/>
            <a:ext cx="167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41AC200003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C624E-0ED7-0276-3093-B230B833E8E9}"/>
              </a:ext>
            </a:extLst>
          </p:cNvPr>
          <p:cNvSpPr txBox="1"/>
          <p:nvPr/>
        </p:nvSpPr>
        <p:spPr>
          <a:xfrm>
            <a:off x="9061228" y="3721798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F0D27D-FA5B-EB01-8F8B-1B23D12CA69A}"/>
              </a:ext>
            </a:extLst>
          </p:cNvPr>
          <p:cNvSpPr txBox="1"/>
          <p:nvPr/>
        </p:nvSpPr>
        <p:spPr>
          <a:xfrm>
            <a:off x="2257821" y="5925721"/>
            <a:ext cx="1904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41AC200028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269E8C-A567-267F-4EB0-8D3253330D1A}"/>
              </a:ext>
            </a:extLst>
          </p:cNvPr>
          <p:cNvSpPr txBox="1"/>
          <p:nvPr/>
        </p:nvSpPr>
        <p:spPr>
          <a:xfrm>
            <a:off x="2613861" y="5606013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7E8ECF-80B3-34A8-6A4C-10BA9FB15758}"/>
              </a:ext>
            </a:extLst>
          </p:cNvPr>
          <p:cNvSpPr txBox="1"/>
          <p:nvPr/>
        </p:nvSpPr>
        <p:spPr>
          <a:xfrm>
            <a:off x="5618897" y="5938645"/>
            <a:ext cx="1545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41AC200011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3495A-EB88-002A-88D7-2229A4619C09}"/>
              </a:ext>
            </a:extLst>
          </p:cNvPr>
          <p:cNvSpPr txBox="1"/>
          <p:nvPr/>
        </p:nvSpPr>
        <p:spPr>
          <a:xfrm>
            <a:off x="5909379" y="5569313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678BA-5ABE-850D-4AC5-3CDAF62A017A}"/>
              </a:ext>
            </a:extLst>
          </p:cNvPr>
          <p:cNvSpPr txBox="1"/>
          <p:nvPr/>
        </p:nvSpPr>
        <p:spPr>
          <a:xfrm>
            <a:off x="8837697" y="5941943"/>
            <a:ext cx="176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41AC200004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15C3E3-1364-5CC2-DAE9-9D086C7C71E1}"/>
              </a:ext>
            </a:extLst>
          </p:cNvPr>
          <p:cNvSpPr txBox="1"/>
          <p:nvPr/>
        </p:nvSpPr>
        <p:spPr>
          <a:xfrm>
            <a:off x="9003981" y="5606013"/>
            <a:ext cx="167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Neon Green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C37E8B9E-0E2D-E8D1-2E7C-B0289F569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45" y="1555289"/>
            <a:ext cx="19050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E5BC48FA-EDF3-3E61-ED3C-43A2EA2DD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402" y="1586409"/>
            <a:ext cx="19050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>
            <a:extLst>
              <a:ext uri="{FF2B5EF4-FFF2-40B4-BE49-F238E27FC236}">
                <a16:creationId xmlns:a16="http://schemas.microsoft.com/office/drawing/2014/main" id="{64BF8440-5CDB-3A5D-7453-D69543DBB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059" y="1660002"/>
            <a:ext cx="19050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Lightweight Mesh Skull Wraps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$8.50 MSRP $16.99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4161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>
            <a:extLst>
              <a:ext uri="{FF2B5EF4-FFF2-40B4-BE49-F238E27FC236}">
                <a16:creationId xmlns:a16="http://schemas.microsoft.com/office/drawing/2014/main" id="{3CFEB291-7FFE-7F2D-844A-BC5953911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025" y="2600515"/>
            <a:ext cx="2952155" cy="236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956111C8-7D26-88E2-3465-07ECAB525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046" y="2359814"/>
            <a:ext cx="2882223" cy="27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Predator Chrome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$10.00 MSRP - $19.99</a:t>
            </a:r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4AD47A-729D-5469-AD12-69204D2FBBBA}"/>
              </a:ext>
            </a:extLst>
          </p:cNvPr>
          <p:cNvSpPr txBox="1"/>
          <p:nvPr/>
        </p:nvSpPr>
        <p:spPr>
          <a:xfrm>
            <a:off x="3592478" y="5143228"/>
            <a:ext cx="175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3MG000009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2850FE-366F-B853-568D-86B39AEBDE47}"/>
              </a:ext>
            </a:extLst>
          </p:cNvPr>
          <p:cNvSpPr txBox="1"/>
          <p:nvPr/>
        </p:nvSpPr>
        <p:spPr>
          <a:xfrm>
            <a:off x="3363219" y="4879063"/>
            <a:ext cx="221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Gold/Black Fangs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72F5BD-AD6C-BC54-F9CC-F1C9DB6ABFDB}"/>
              </a:ext>
            </a:extLst>
          </p:cNvPr>
          <p:cNvSpPr txBox="1"/>
          <p:nvPr/>
        </p:nvSpPr>
        <p:spPr>
          <a:xfrm>
            <a:off x="7319541" y="5119144"/>
            <a:ext cx="179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3MG000016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044FEA-AE18-490D-5144-54200978D49F}"/>
              </a:ext>
            </a:extLst>
          </p:cNvPr>
          <p:cNvSpPr txBox="1"/>
          <p:nvPr/>
        </p:nvSpPr>
        <p:spPr>
          <a:xfrm>
            <a:off x="6924517" y="4879063"/>
            <a:ext cx="2379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Silver/Black Fangs</a:t>
            </a:r>
          </a:p>
        </p:txBody>
      </p:sp>
    </p:spTree>
    <p:extLst>
      <p:ext uri="{BB962C8B-B14F-4D97-AF65-F5344CB8AC3E}">
        <p14:creationId xmlns:p14="http://schemas.microsoft.com/office/powerpoint/2010/main" val="14761974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Head 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$8.50 MSRP $16.99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1127057" y="5266691"/>
            <a:ext cx="75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9742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1046748" y="4897359"/>
            <a:ext cx="1148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FA0CB-29EF-A99C-B9C6-E2F420AD9198}"/>
              </a:ext>
            </a:extLst>
          </p:cNvPr>
          <p:cNvSpPr txBox="1"/>
          <p:nvPr/>
        </p:nvSpPr>
        <p:spPr>
          <a:xfrm>
            <a:off x="4302521" y="5305956"/>
            <a:ext cx="75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9743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E5EED-B046-7DBB-0A33-9144E80BC056}"/>
              </a:ext>
            </a:extLst>
          </p:cNvPr>
          <p:cNvSpPr txBox="1"/>
          <p:nvPr/>
        </p:nvSpPr>
        <p:spPr>
          <a:xfrm>
            <a:off x="4368079" y="4989208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C624E-0ED7-0276-3093-B230B833E8E9}"/>
              </a:ext>
            </a:extLst>
          </p:cNvPr>
          <p:cNvSpPr txBox="1"/>
          <p:nvPr/>
        </p:nvSpPr>
        <p:spPr>
          <a:xfrm>
            <a:off x="7374471" y="5012886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7E8ECF-80B3-34A8-6A4C-10BA9FB15758}"/>
              </a:ext>
            </a:extLst>
          </p:cNvPr>
          <p:cNvSpPr txBox="1"/>
          <p:nvPr/>
        </p:nvSpPr>
        <p:spPr>
          <a:xfrm>
            <a:off x="10292367" y="5300836"/>
            <a:ext cx="154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9741</a:t>
            </a:r>
          </a:p>
          <a:p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E3495A-EB88-002A-88D7-2229A4619C09}"/>
              </a:ext>
            </a:extLst>
          </p:cNvPr>
          <p:cNvSpPr txBox="1"/>
          <p:nvPr/>
        </p:nvSpPr>
        <p:spPr>
          <a:xfrm>
            <a:off x="10292367" y="5012886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Blue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01416DD3-6F68-E0BF-95AE-49B1AD32D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03" y="2661319"/>
            <a:ext cx="2244120" cy="224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852A2237-8F69-AE6C-8D4C-2EE08D24A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342" y="2613005"/>
            <a:ext cx="2244120" cy="224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3DD3E50D-A047-C558-E5BF-EE93E5740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96" y="2631839"/>
            <a:ext cx="2244120" cy="224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>
            <a:extLst>
              <a:ext uri="{FF2B5EF4-FFF2-40B4-BE49-F238E27FC236}">
                <a16:creationId xmlns:a16="http://schemas.microsoft.com/office/drawing/2014/main" id="{61A4CDB3-08A6-80D3-9415-0C864589C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366" y="2563604"/>
            <a:ext cx="2423233" cy="242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F2447F-768E-B425-BB07-D4659AD93EFD}"/>
              </a:ext>
            </a:extLst>
          </p:cNvPr>
          <p:cNvSpPr txBox="1"/>
          <p:nvPr/>
        </p:nvSpPr>
        <p:spPr>
          <a:xfrm>
            <a:off x="7399137" y="5358942"/>
            <a:ext cx="108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9740</a:t>
            </a:r>
          </a:p>
        </p:txBody>
      </p:sp>
    </p:spTree>
    <p:extLst>
      <p:ext uri="{BB962C8B-B14F-4D97-AF65-F5344CB8AC3E}">
        <p14:creationId xmlns:p14="http://schemas.microsoft.com/office/powerpoint/2010/main" val="28879172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Turf Tape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$12.50 MSRP $24.99</a:t>
            </a:r>
          </a:p>
          <a:p>
            <a:pPr marL="0" indent="0">
              <a:buNone/>
            </a:pPr>
            <a:r>
              <a:rPr lang="en-US" sz="1800" dirty="0"/>
              <a:t>*Must be ordered in Case Pack increments of 12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838200" y="5446449"/>
            <a:ext cx="166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33AC000001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1175142" y="5077117"/>
            <a:ext cx="1239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FA0CB-29EF-A99C-B9C6-E2F420AD9198}"/>
              </a:ext>
            </a:extLst>
          </p:cNvPr>
          <p:cNvSpPr txBox="1"/>
          <p:nvPr/>
        </p:nvSpPr>
        <p:spPr>
          <a:xfrm>
            <a:off x="5323422" y="5446449"/>
            <a:ext cx="191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33AC000005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E5EED-B046-7DBB-0A33-9144E80BC056}"/>
              </a:ext>
            </a:extLst>
          </p:cNvPr>
          <p:cNvSpPr txBox="1"/>
          <p:nvPr/>
        </p:nvSpPr>
        <p:spPr>
          <a:xfrm>
            <a:off x="5679460" y="5077117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F6C88-5D24-1703-3DF3-8C5698D5A9FB}"/>
              </a:ext>
            </a:extLst>
          </p:cNvPr>
          <p:cNvSpPr txBox="1"/>
          <p:nvPr/>
        </p:nvSpPr>
        <p:spPr>
          <a:xfrm>
            <a:off x="9267847" y="5424255"/>
            <a:ext cx="191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33AC000003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C624E-0ED7-0276-3093-B230B833E8E9}"/>
              </a:ext>
            </a:extLst>
          </p:cNvPr>
          <p:cNvSpPr txBox="1"/>
          <p:nvPr/>
        </p:nvSpPr>
        <p:spPr>
          <a:xfrm>
            <a:off x="9623888" y="5077117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669FD1B-4694-BDE1-41E7-8A93E7D34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5" y="2197118"/>
            <a:ext cx="2431168" cy="243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99E54E55-A67C-A6B5-B5D7-5E3DDC154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93" y="2366269"/>
            <a:ext cx="2352213" cy="23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4E503E6A-0792-A9DD-7247-EFEAA7721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366" y="2508901"/>
            <a:ext cx="2325360" cy="232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128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2F676A1-00DD-98A7-35BD-DFAD29E27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91" y="3429000"/>
            <a:ext cx="2223098" cy="22230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7824D2-61A2-EFE0-CFA6-E1BB2F613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351" y="1875474"/>
            <a:ext cx="2164459" cy="21678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BFB185-0DA7-20E3-F83E-B511A1879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513" y="3575420"/>
            <a:ext cx="2091971" cy="19312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70EBFC-9BB2-CF03-51ED-663F0B5DF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8777" y="3570482"/>
            <a:ext cx="2061099" cy="19391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3A053B-A047-B6B8-7FD4-714AD5421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883" y="1961083"/>
            <a:ext cx="2061099" cy="2016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NEW</a:t>
            </a:r>
            <a:r>
              <a:rPr lang="en-US" sz="3200" dirty="0"/>
              <a:t> Turf Tape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900" dirty="0"/>
              <a:t>Cost $12.50 MSRP $24.99</a:t>
            </a:r>
          </a:p>
          <a:p>
            <a:pPr marL="0" indent="0">
              <a:buNone/>
            </a:pPr>
            <a:r>
              <a:rPr lang="en-US" sz="1900" dirty="0"/>
              <a:t>*Must be ordered in Case Pack increments of 12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864156" y="5772299"/>
            <a:ext cx="166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33AC000017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1201098" y="5402967"/>
            <a:ext cx="133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Navy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FA0CB-29EF-A99C-B9C6-E2F420AD9198}"/>
              </a:ext>
            </a:extLst>
          </p:cNvPr>
          <p:cNvSpPr txBox="1"/>
          <p:nvPr/>
        </p:nvSpPr>
        <p:spPr>
          <a:xfrm>
            <a:off x="5723022" y="5788338"/>
            <a:ext cx="198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33AC000011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E5EED-B046-7DBB-0A33-9144E80BC056}"/>
              </a:ext>
            </a:extLst>
          </p:cNvPr>
          <p:cNvSpPr txBox="1"/>
          <p:nvPr/>
        </p:nvSpPr>
        <p:spPr>
          <a:xfrm>
            <a:off x="6079060" y="5419006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Royal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F6C88-5D24-1703-3DF3-8C5698D5A9FB}"/>
              </a:ext>
            </a:extLst>
          </p:cNvPr>
          <p:cNvSpPr txBox="1"/>
          <p:nvPr/>
        </p:nvSpPr>
        <p:spPr>
          <a:xfrm>
            <a:off x="10062215" y="5766144"/>
            <a:ext cx="187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33AC000013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C624E-0ED7-0276-3093-B230B833E8E9}"/>
              </a:ext>
            </a:extLst>
          </p:cNvPr>
          <p:cNvSpPr txBox="1"/>
          <p:nvPr/>
        </p:nvSpPr>
        <p:spPr>
          <a:xfrm>
            <a:off x="10062215" y="5419006"/>
            <a:ext cx="187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Neon Orange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12C7A2-F259-400B-E267-3C28CCE4073A}"/>
              </a:ext>
            </a:extLst>
          </p:cNvPr>
          <p:cNvSpPr txBox="1"/>
          <p:nvPr/>
        </p:nvSpPr>
        <p:spPr>
          <a:xfrm>
            <a:off x="3237572" y="4170713"/>
            <a:ext cx="166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33AC000002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1913BC-57FB-090F-84E8-1F6F79F346CF}"/>
              </a:ext>
            </a:extLst>
          </p:cNvPr>
          <p:cNvSpPr txBox="1"/>
          <p:nvPr/>
        </p:nvSpPr>
        <p:spPr>
          <a:xfrm>
            <a:off x="3813285" y="3815607"/>
            <a:ext cx="133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23E53B-897B-F682-6B2C-DB5387A94188}"/>
              </a:ext>
            </a:extLst>
          </p:cNvPr>
          <p:cNvSpPr txBox="1"/>
          <p:nvPr/>
        </p:nvSpPr>
        <p:spPr>
          <a:xfrm>
            <a:off x="7865704" y="4170713"/>
            <a:ext cx="198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33AC000004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B4816A-BDCE-9E87-356C-F51CC21AE15C}"/>
              </a:ext>
            </a:extLst>
          </p:cNvPr>
          <p:cNvSpPr txBox="1"/>
          <p:nvPr/>
        </p:nvSpPr>
        <p:spPr>
          <a:xfrm>
            <a:off x="7915490" y="3823522"/>
            <a:ext cx="188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Neon Green</a:t>
            </a:r>
          </a:p>
        </p:txBody>
      </p:sp>
    </p:spTree>
    <p:extLst>
      <p:ext uri="{BB962C8B-B14F-4D97-AF65-F5344CB8AC3E}">
        <p14:creationId xmlns:p14="http://schemas.microsoft.com/office/powerpoint/2010/main" val="4121609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E82440-E363-2422-EE56-EDEB5C5B2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88" y="2468853"/>
            <a:ext cx="2126031" cy="2126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Football Towel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$8.50 MSRP $16.99 / Youth – Cost $8.00 MSRP $15.99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377823" y="5115037"/>
            <a:ext cx="3195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18AC000001/</a:t>
            </a:r>
          </a:p>
          <a:p>
            <a:r>
              <a:rPr lang="en-US" dirty="0">
                <a:latin typeface="Montserrat" panose="00000500000000000000" pitchFamily="2" charset="0"/>
              </a:rPr>
              <a:t>22AC000001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360585" y="4734768"/>
            <a:ext cx="185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White/Black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FA0CB-29EF-A99C-B9C6-E2F420AD9198}"/>
              </a:ext>
            </a:extLst>
          </p:cNvPr>
          <p:cNvSpPr txBox="1"/>
          <p:nvPr/>
        </p:nvSpPr>
        <p:spPr>
          <a:xfrm>
            <a:off x="6628637" y="5115037"/>
            <a:ext cx="3195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18AC000005/</a:t>
            </a:r>
          </a:p>
          <a:p>
            <a:r>
              <a:rPr lang="en-US" dirty="0">
                <a:latin typeface="Montserrat" panose="00000500000000000000" pitchFamily="2" charset="0"/>
              </a:rPr>
              <a:t>22AC000005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E5EED-B046-7DBB-0A33-9144E80BC056}"/>
              </a:ext>
            </a:extLst>
          </p:cNvPr>
          <p:cNvSpPr txBox="1"/>
          <p:nvPr/>
        </p:nvSpPr>
        <p:spPr>
          <a:xfrm>
            <a:off x="7065196" y="4718482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F6C88-5D24-1703-3DF3-8C5698D5A9FB}"/>
              </a:ext>
            </a:extLst>
          </p:cNvPr>
          <p:cNvSpPr txBox="1"/>
          <p:nvPr/>
        </p:nvSpPr>
        <p:spPr>
          <a:xfrm>
            <a:off x="9824610" y="5087814"/>
            <a:ext cx="334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18AC000003/</a:t>
            </a:r>
          </a:p>
          <a:p>
            <a:r>
              <a:rPr lang="en-US" dirty="0">
                <a:latin typeface="Montserrat" panose="00000500000000000000" pitchFamily="2" charset="0"/>
              </a:rPr>
              <a:t>22AC000003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C624E-0ED7-0276-3093-B230B833E8E9}"/>
              </a:ext>
            </a:extLst>
          </p:cNvPr>
          <p:cNvSpPr txBox="1"/>
          <p:nvPr/>
        </p:nvSpPr>
        <p:spPr>
          <a:xfrm>
            <a:off x="10224752" y="4718482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C68A9-0B93-55CD-B47E-49230DBCE843}"/>
              </a:ext>
            </a:extLst>
          </p:cNvPr>
          <p:cNvSpPr txBox="1"/>
          <p:nvPr/>
        </p:nvSpPr>
        <p:spPr>
          <a:xfrm>
            <a:off x="3712277" y="5101747"/>
            <a:ext cx="3132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18AC009001/</a:t>
            </a:r>
          </a:p>
          <a:p>
            <a:r>
              <a:rPr lang="en-US" dirty="0">
                <a:latin typeface="Montserrat" panose="00000500000000000000" pitchFamily="2" charset="0"/>
              </a:rPr>
              <a:t>22AC009001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37827C-C99B-6AFC-F9D5-D2C7F0403381}"/>
              </a:ext>
            </a:extLst>
          </p:cNvPr>
          <p:cNvSpPr txBox="1"/>
          <p:nvPr/>
        </p:nvSpPr>
        <p:spPr>
          <a:xfrm>
            <a:off x="3736580" y="4734663"/>
            <a:ext cx="1783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White/Gold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95FE64-FBBC-C7F9-1B5A-3D8AF3762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844" y="2446631"/>
            <a:ext cx="2352356" cy="2352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D9D215-C2D9-2451-AA4C-D0927366A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002" y="2482219"/>
            <a:ext cx="2211463" cy="2211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8B750B-E60B-D5C1-2B14-D5D132C35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184" y="2414938"/>
            <a:ext cx="2348475" cy="23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174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Streamer Towel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$8.00 MSRP $15.99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729446" y="5396718"/>
            <a:ext cx="2702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18AC200001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1046063" y="5023515"/>
            <a:ext cx="141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FA0CB-29EF-A99C-B9C6-E2F420AD9198}"/>
              </a:ext>
            </a:extLst>
          </p:cNvPr>
          <p:cNvSpPr txBox="1"/>
          <p:nvPr/>
        </p:nvSpPr>
        <p:spPr>
          <a:xfrm>
            <a:off x="3550715" y="5396718"/>
            <a:ext cx="2823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18AC200005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E5EED-B046-7DBB-0A33-9144E80BC056}"/>
              </a:ext>
            </a:extLst>
          </p:cNvPr>
          <p:cNvSpPr txBox="1"/>
          <p:nvPr/>
        </p:nvSpPr>
        <p:spPr>
          <a:xfrm>
            <a:off x="4013197" y="5044235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F6C88-5D24-1703-3DF3-8C5698D5A9FB}"/>
              </a:ext>
            </a:extLst>
          </p:cNvPr>
          <p:cNvSpPr txBox="1"/>
          <p:nvPr/>
        </p:nvSpPr>
        <p:spPr>
          <a:xfrm>
            <a:off x="6725882" y="5416757"/>
            <a:ext cx="203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18AC200003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C624E-0ED7-0276-3093-B230B833E8E9}"/>
              </a:ext>
            </a:extLst>
          </p:cNvPr>
          <p:cNvSpPr txBox="1"/>
          <p:nvPr/>
        </p:nvSpPr>
        <p:spPr>
          <a:xfrm>
            <a:off x="7038346" y="5080216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C68A9-0B93-55CD-B47E-49230DBCE843}"/>
              </a:ext>
            </a:extLst>
          </p:cNvPr>
          <p:cNvSpPr txBox="1"/>
          <p:nvPr/>
        </p:nvSpPr>
        <p:spPr>
          <a:xfrm>
            <a:off x="9733625" y="5416757"/>
            <a:ext cx="283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18AC200004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37827C-C99B-6AFC-F9D5-D2C7F0403381}"/>
              </a:ext>
            </a:extLst>
          </p:cNvPr>
          <p:cNvSpPr txBox="1"/>
          <p:nvPr/>
        </p:nvSpPr>
        <p:spPr>
          <a:xfrm>
            <a:off x="9803715" y="5089226"/>
            <a:ext cx="1908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Neon Green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239423-2A8A-F90E-64A7-E4B0F9A48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434" y="2139519"/>
            <a:ext cx="2702918" cy="2702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D825BF-43CF-A565-33A8-7BBC4B56C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518" y="2139519"/>
            <a:ext cx="2702918" cy="27029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5B3D53-ADDB-2B1A-735F-B1957D54B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637" y="2139519"/>
            <a:ext cx="2702918" cy="2702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9D5746-2DBA-9129-C4B5-3366881DB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885" y="2184412"/>
            <a:ext cx="2702918" cy="270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826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Arm Band (2 per Pack)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$5.00 MSRP $9.99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1198779" y="4718482"/>
            <a:ext cx="2702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20AC000001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1515396" y="4345279"/>
            <a:ext cx="141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FA0CB-29EF-A99C-B9C6-E2F420AD9198}"/>
              </a:ext>
            </a:extLst>
          </p:cNvPr>
          <p:cNvSpPr txBox="1"/>
          <p:nvPr/>
        </p:nvSpPr>
        <p:spPr>
          <a:xfrm>
            <a:off x="3784347" y="4723476"/>
            <a:ext cx="2823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20AC000005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E5EED-B046-7DBB-0A33-9144E80BC056}"/>
              </a:ext>
            </a:extLst>
          </p:cNvPr>
          <p:cNvSpPr txBox="1"/>
          <p:nvPr/>
        </p:nvSpPr>
        <p:spPr>
          <a:xfrm>
            <a:off x="4246829" y="4370993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F6C88-5D24-1703-3DF3-8C5698D5A9FB}"/>
              </a:ext>
            </a:extLst>
          </p:cNvPr>
          <p:cNvSpPr txBox="1"/>
          <p:nvPr/>
        </p:nvSpPr>
        <p:spPr>
          <a:xfrm>
            <a:off x="9004304" y="4718482"/>
            <a:ext cx="1988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20AC000003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C624E-0ED7-0276-3093-B230B833E8E9}"/>
              </a:ext>
            </a:extLst>
          </p:cNvPr>
          <p:cNvSpPr txBox="1"/>
          <p:nvPr/>
        </p:nvSpPr>
        <p:spPr>
          <a:xfrm>
            <a:off x="9316768" y="4381941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C68A9-0B93-55CD-B47E-49230DBCE843}"/>
              </a:ext>
            </a:extLst>
          </p:cNvPr>
          <p:cNvSpPr txBox="1"/>
          <p:nvPr/>
        </p:nvSpPr>
        <p:spPr>
          <a:xfrm>
            <a:off x="6442175" y="4718482"/>
            <a:ext cx="283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20AC000011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37827C-C99B-6AFC-F9D5-D2C7F0403381}"/>
              </a:ext>
            </a:extLst>
          </p:cNvPr>
          <p:cNvSpPr txBox="1"/>
          <p:nvPr/>
        </p:nvSpPr>
        <p:spPr>
          <a:xfrm>
            <a:off x="6868304" y="4381941"/>
            <a:ext cx="141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Blue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3C08DF1B-0750-5B61-D000-15A336425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40" y="248740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85690591-FDE7-5054-6E4D-6A56F030F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569" y="2404328"/>
            <a:ext cx="2071150" cy="207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AF233FB6-36FC-F0D1-E4C4-2E15D25C8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937" y="248740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>
            <a:extLst>
              <a:ext uri="{FF2B5EF4-FFF2-40B4-BE49-F238E27FC236}">
                <a16:creationId xmlns:a16="http://schemas.microsoft.com/office/drawing/2014/main" id="{8DBD3C81-43B6-5690-41B9-715B48226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395" y="2434541"/>
            <a:ext cx="1988917" cy="198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7087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Thick Arm Band (2 per Pack)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$5.00 MSRP $9.99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621085" y="5289806"/>
            <a:ext cx="2702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20AC200001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937702" y="4916603"/>
            <a:ext cx="141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FA0CB-29EF-A99C-B9C6-E2F420AD9198}"/>
              </a:ext>
            </a:extLst>
          </p:cNvPr>
          <p:cNvSpPr txBox="1"/>
          <p:nvPr/>
        </p:nvSpPr>
        <p:spPr>
          <a:xfrm>
            <a:off x="3631860" y="5285935"/>
            <a:ext cx="2823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20AC200005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E5EED-B046-7DBB-0A33-9144E80BC056}"/>
              </a:ext>
            </a:extLst>
          </p:cNvPr>
          <p:cNvSpPr txBox="1"/>
          <p:nvPr/>
        </p:nvSpPr>
        <p:spPr>
          <a:xfrm>
            <a:off x="4094342" y="4933452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F6C88-5D24-1703-3DF3-8C5698D5A9FB}"/>
              </a:ext>
            </a:extLst>
          </p:cNvPr>
          <p:cNvSpPr txBox="1"/>
          <p:nvPr/>
        </p:nvSpPr>
        <p:spPr>
          <a:xfrm>
            <a:off x="10025529" y="5285935"/>
            <a:ext cx="216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20AC200003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C624E-0ED7-0276-3093-B230B833E8E9}"/>
              </a:ext>
            </a:extLst>
          </p:cNvPr>
          <p:cNvSpPr txBox="1"/>
          <p:nvPr/>
        </p:nvSpPr>
        <p:spPr>
          <a:xfrm>
            <a:off x="10337993" y="4949394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C68A9-0B93-55CD-B47E-49230DBCE843}"/>
              </a:ext>
            </a:extLst>
          </p:cNvPr>
          <p:cNvSpPr txBox="1"/>
          <p:nvPr/>
        </p:nvSpPr>
        <p:spPr>
          <a:xfrm>
            <a:off x="6767423" y="5322597"/>
            <a:ext cx="283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20AC200004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37827C-C99B-6AFC-F9D5-D2C7F0403381}"/>
              </a:ext>
            </a:extLst>
          </p:cNvPr>
          <p:cNvSpPr txBox="1"/>
          <p:nvPr/>
        </p:nvSpPr>
        <p:spPr>
          <a:xfrm>
            <a:off x="7193552" y="4986056"/>
            <a:ext cx="141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Green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D44476F-6BA0-2434-9688-5B738CE95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042" y="2326107"/>
            <a:ext cx="19050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271D138B-057A-B6B6-00ED-C97FAE26F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28" y="2326107"/>
            <a:ext cx="1905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6F1FF374-9883-9415-8291-987B262AF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478" y="2139519"/>
            <a:ext cx="190500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id="{9068F051-165C-5237-D6FB-1B8A37247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60" y="2457631"/>
            <a:ext cx="19050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3555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Hand Warmer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$16.50 MSRP $32.99 / Youth – Cost $16.50 MSRP $32.99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2183554" y="5231531"/>
            <a:ext cx="324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16AC000001/17AC000001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3068342" y="4862199"/>
            <a:ext cx="141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C68A9-0B93-55CD-B47E-49230DBCE843}"/>
              </a:ext>
            </a:extLst>
          </p:cNvPr>
          <p:cNvSpPr txBox="1"/>
          <p:nvPr/>
        </p:nvSpPr>
        <p:spPr>
          <a:xfrm>
            <a:off x="7710245" y="5231531"/>
            <a:ext cx="3240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16AC000003/17AC000003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37827C-C99B-6AFC-F9D5-D2C7F0403381}"/>
              </a:ext>
            </a:extLst>
          </p:cNvPr>
          <p:cNvSpPr txBox="1"/>
          <p:nvPr/>
        </p:nvSpPr>
        <p:spPr>
          <a:xfrm>
            <a:off x="8781442" y="4862199"/>
            <a:ext cx="141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AF4D8FE-D695-DA93-A4E0-F515BD10B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554" y="2101057"/>
            <a:ext cx="2799605" cy="279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CED5BAAB-2856-734A-8648-9A20C52C0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061" y="2410825"/>
            <a:ext cx="3528885" cy="208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6595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Performance Mask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$12.50 MSRP $24.99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2610814" y="4002390"/>
            <a:ext cx="2702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46AC000001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2927431" y="3629187"/>
            <a:ext cx="141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FA0CB-29EF-A99C-B9C6-E2F420AD9198}"/>
              </a:ext>
            </a:extLst>
          </p:cNvPr>
          <p:cNvSpPr txBox="1"/>
          <p:nvPr/>
        </p:nvSpPr>
        <p:spPr>
          <a:xfrm>
            <a:off x="437045" y="5888856"/>
            <a:ext cx="2823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46AC000028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E5EED-B046-7DBB-0A33-9144E80BC056}"/>
              </a:ext>
            </a:extLst>
          </p:cNvPr>
          <p:cNvSpPr txBox="1"/>
          <p:nvPr/>
        </p:nvSpPr>
        <p:spPr>
          <a:xfrm>
            <a:off x="558687" y="5536373"/>
            <a:ext cx="1458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Neon Pink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9F6C88-5D24-1703-3DF3-8C5698D5A9FB}"/>
              </a:ext>
            </a:extLst>
          </p:cNvPr>
          <p:cNvSpPr txBox="1"/>
          <p:nvPr/>
        </p:nvSpPr>
        <p:spPr>
          <a:xfrm>
            <a:off x="5313732" y="5876540"/>
            <a:ext cx="1912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46AC000003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C624E-0ED7-0276-3093-B230B833E8E9}"/>
              </a:ext>
            </a:extLst>
          </p:cNvPr>
          <p:cNvSpPr txBox="1"/>
          <p:nvPr/>
        </p:nvSpPr>
        <p:spPr>
          <a:xfrm>
            <a:off x="5626196" y="5539999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C68A9-0B93-55CD-B47E-49230DBCE843}"/>
              </a:ext>
            </a:extLst>
          </p:cNvPr>
          <p:cNvSpPr txBox="1"/>
          <p:nvPr/>
        </p:nvSpPr>
        <p:spPr>
          <a:xfrm>
            <a:off x="7343258" y="4002390"/>
            <a:ext cx="283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46AC000002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37827C-C99B-6AFC-F9D5-D2C7F0403381}"/>
              </a:ext>
            </a:extLst>
          </p:cNvPr>
          <p:cNvSpPr txBox="1"/>
          <p:nvPr/>
        </p:nvSpPr>
        <p:spPr>
          <a:xfrm>
            <a:off x="7769387" y="3665849"/>
            <a:ext cx="141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3F0E0B-9CF6-807B-7F73-1C5EEF0B0946}"/>
              </a:ext>
            </a:extLst>
          </p:cNvPr>
          <p:cNvSpPr txBox="1"/>
          <p:nvPr/>
        </p:nvSpPr>
        <p:spPr>
          <a:xfrm>
            <a:off x="9940477" y="5876540"/>
            <a:ext cx="1814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46AC000011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9FBCF3-3197-2858-3184-BF4D8C249E56}"/>
              </a:ext>
            </a:extLst>
          </p:cNvPr>
          <p:cNvSpPr txBox="1"/>
          <p:nvPr/>
        </p:nvSpPr>
        <p:spPr>
          <a:xfrm>
            <a:off x="10068777" y="5536373"/>
            <a:ext cx="145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Royal Blue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6543369-F96E-E69E-E607-C28E4087B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551" y="1849280"/>
            <a:ext cx="1176027" cy="164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396CEB75-640D-D586-941D-EED0519D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58" y="1916990"/>
            <a:ext cx="1558092" cy="176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D3B9D2F5-6683-5B59-2EE4-430454453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80" y="3782586"/>
            <a:ext cx="1542965" cy="171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B63AB724-7401-FB18-071E-E84D513A4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536" y="3697722"/>
            <a:ext cx="1542965" cy="188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>
            <a:extLst>
              <a:ext uri="{FF2B5EF4-FFF2-40B4-BE49-F238E27FC236}">
                <a16:creationId xmlns:a16="http://schemas.microsoft.com/office/drawing/2014/main" id="{6E39B979-A150-94A3-4A03-BBDD02EA1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835" y="3759440"/>
            <a:ext cx="1542965" cy="182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7863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Long Socks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Adult – Cost $10.00 MSRP $19.99 / Youth – Cost $10.00 MSRP $19.99</a:t>
            </a:r>
          </a:p>
          <a:p>
            <a:pPr marL="0" indent="0">
              <a:buNone/>
            </a:pPr>
            <a:r>
              <a:rPr lang="en-US" sz="1800" dirty="0"/>
              <a:t>Adult sizes S/M or L/XL – Youth O/S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E3A66-A028-B26E-B6E5-6E90457C0F97}"/>
              </a:ext>
            </a:extLst>
          </p:cNvPr>
          <p:cNvSpPr txBox="1"/>
          <p:nvPr/>
        </p:nvSpPr>
        <p:spPr>
          <a:xfrm>
            <a:off x="0" y="4295879"/>
            <a:ext cx="306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35AP300001/</a:t>
            </a:r>
          </a:p>
          <a:p>
            <a:r>
              <a:rPr lang="en-US" dirty="0">
                <a:latin typeface="Montserrat" panose="00000500000000000000" pitchFamily="2" charset="0"/>
              </a:rPr>
              <a:t>35AP3Y0001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46F74-5EDF-81C1-A3A7-0DB9067AD121}"/>
              </a:ext>
            </a:extLst>
          </p:cNvPr>
          <p:cNvSpPr txBox="1"/>
          <p:nvPr/>
        </p:nvSpPr>
        <p:spPr>
          <a:xfrm>
            <a:off x="392943" y="3962975"/>
            <a:ext cx="141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E5EED-B046-7DBB-0A33-9144E80BC056}"/>
              </a:ext>
            </a:extLst>
          </p:cNvPr>
          <p:cNvSpPr txBox="1"/>
          <p:nvPr/>
        </p:nvSpPr>
        <p:spPr>
          <a:xfrm>
            <a:off x="4959214" y="5241699"/>
            <a:ext cx="1458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Pink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8C624E-0ED7-0276-3093-B230B833E8E9}"/>
              </a:ext>
            </a:extLst>
          </p:cNvPr>
          <p:cNvSpPr txBox="1"/>
          <p:nvPr/>
        </p:nvSpPr>
        <p:spPr>
          <a:xfrm>
            <a:off x="10813896" y="5248014"/>
            <a:ext cx="83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37827C-C99B-6AFC-F9D5-D2C7F0403381}"/>
              </a:ext>
            </a:extLst>
          </p:cNvPr>
          <p:cNvSpPr txBox="1"/>
          <p:nvPr/>
        </p:nvSpPr>
        <p:spPr>
          <a:xfrm>
            <a:off x="3489809" y="3922119"/>
            <a:ext cx="141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9FBCF3-3197-2858-3184-BF4D8C249E56}"/>
              </a:ext>
            </a:extLst>
          </p:cNvPr>
          <p:cNvSpPr txBox="1"/>
          <p:nvPr/>
        </p:nvSpPr>
        <p:spPr>
          <a:xfrm>
            <a:off x="6380652" y="3926547"/>
            <a:ext cx="145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0D6899-D36E-A07C-F390-3DF58F420492}"/>
              </a:ext>
            </a:extLst>
          </p:cNvPr>
          <p:cNvSpPr txBox="1"/>
          <p:nvPr/>
        </p:nvSpPr>
        <p:spPr>
          <a:xfrm>
            <a:off x="1901042" y="5166579"/>
            <a:ext cx="141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Navy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B35727-9A38-A7E4-81BC-208AD68D79C4}"/>
              </a:ext>
            </a:extLst>
          </p:cNvPr>
          <p:cNvSpPr txBox="1"/>
          <p:nvPr/>
        </p:nvSpPr>
        <p:spPr>
          <a:xfrm>
            <a:off x="7720836" y="5271080"/>
            <a:ext cx="141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Purple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5C5551-3D6C-0C41-8C20-E5263C51AF9F}"/>
              </a:ext>
            </a:extLst>
          </p:cNvPr>
          <p:cNvSpPr txBox="1"/>
          <p:nvPr/>
        </p:nvSpPr>
        <p:spPr>
          <a:xfrm>
            <a:off x="8722833" y="3970463"/>
            <a:ext cx="1871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Athletic Gold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473E85-3B28-0B77-C79A-CAE29E74B35E}"/>
              </a:ext>
            </a:extLst>
          </p:cNvPr>
          <p:cNvSpPr txBox="1"/>
          <p:nvPr/>
        </p:nvSpPr>
        <p:spPr>
          <a:xfrm>
            <a:off x="4430906" y="5535911"/>
            <a:ext cx="2702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35AP300005/</a:t>
            </a:r>
          </a:p>
          <a:p>
            <a:r>
              <a:rPr lang="en-US" dirty="0">
                <a:latin typeface="Montserrat" panose="00000500000000000000" pitchFamily="2" charset="0"/>
              </a:rPr>
              <a:t>35AP3Y0005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CC5B2C-5CE7-65F7-6B94-F10E15722C10}"/>
              </a:ext>
            </a:extLst>
          </p:cNvPr>
          <p:cNvSpPr txBox="1"/>
          <p:nvPr/>
        </p:nvSpPr>
        <p:spPr>
          <a:xfrm>
            <a:off x="1433761" y="5535911"/>
            <a:ext cx="3064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35AP300017/</a:t>
            </a:r>
          </a:p>
          <a:p>
            <a:r>
              <a:rPr lang="en-US" dirty="0">
                <a:latin typeface="Montserrat" panose="00000500000000000000" pitchFamily="2" charset="0"/>
              </a:rPr>
              <a:t>35AP3Y0017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73DFE8-1F93-3EB0-17E1-A370B8373670}"/>
              </a:ext>
            </a:extLst>
          </p:cNvPr>
          <p:cNvSpPr txBox="1"/>
          <p:nvPr/>
        </p:nvSpPr>
        <p:spPr>
          <a:xfrm>
            <a:off x="2975223" y="4257879"/>
            <a:ext cx="334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35AP300002/</a:t>
            </a:r>
          </a:p>
          <a:p>
            <a:r>
              <a:rPr lang="en-US" dirty="0">
                <a:latin typeface="Montserrat" panose="00000500000000000000" pitchFamily="2" charset="0"/>
              </a:rPr>
              <a:t>35AP3Y0002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65F280-37C1-3E85-82C2-FBC643E32B35}"/>
              </a:ext>
            </a:extLst>
          </p:cNvPr>
          <p:cNvSpPr txBox="1"/>
          <p:nvPr/>
        </p:nvSpPr>
        <p:spPr>
          <a:xfrm>
            <a:off x="5932796" y="4245911"/>
            <a:ext cx="3001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35AP300011/</a:t>
            </a:r>
          </a:p>
          <a:p>
            <a:r>
              <a:rPr lang="en-US" dirty="0">
                <a:latin typeface="Montserrat" panose="00000500000000000000" pitchFamily="2" charset="0"/>
              </a:rPr>
              <a:t>35AP3Y0011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152DE5-EDB5-AB9C-AC1D-5A93AF57D2A1}"/>
              </a:ext>
            </a:extLst>
          </p:cNvPr>
          <p:cNvSpPr txBox="1"/>
          <p:nvPr/>
        </p:nvSpPr>
        <p:spPr>
          <a:xfrm>
            <a:off x="10287439" y="5517410"/>
            <a:ext cx="2702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35AP300003/</a:t>
            </a:r>
          </a:p>
          <a:p>
            <a:r>
              <a:rPr lang="en-US" dirty="0">
                <a:latin typeface="Montserrat" panose="00000500000000000000" pitchFamily="2" charset="0"/>
              </a:rPr>
              <a:t>35AP3Y0003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AA285B-529C-B7CF-F603-8BB0849D0383}"/>
              </a:ext>
            </a:extLst>
          </p:cNvPr>
          <p:cNvSpPr txBox="1"/>
          <p:nvPr/>
        </p:nvSpPr>
        <p:spPr>
          <a:xfrm>
            <a:off x="7371374" y="5561149"/>
            <a:ext cx="2702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35AP300018/</a:t>
            </a:r>
          </a:p>
          <a:p>
            <a:r>
              <a:rPr lang="en-US" dirty="0">
                <a:latin typeface="Montserrat" panose="00000500000000000000" pitchFamily="2" charset="0"/>
              </a:rPr>
              <a:t>35AP3Y0018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1C2394-5060-566F-73B8-222B55CFE857}"/>
              </a:ext>
            </a:extLst>
          </p:cNvPr>
          <p:cNvSpPr txBox="1"/>
          <p:nvPr/>
        </p:nvSpPr>
        <p:spPr>
          <a:xfrm>
            <a:off x="8772056" y="4231883"/>
            <a:ext cx="2702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35AP300024/</a:t>
            </a:r>
          </a:p>
          <a:p>
            <a:r>
              <a:rPr lang="en-US" dirty="0">
                <a:latin typeface="Montserrat" panose="00000500000000000000" pitchFamily="2" charset="0"/>
              </a:rPr>
              <a:t>35AP3Y0024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69E9DE7-DB67-8920-AB86-8CEB636C3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53" y="2120467"/>
            <a:ext cx="1204894" cy="186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DBEE1281-DA3E-E891-1081-F8A8CFEE1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59" y="3339498"/>
            <a:ext cx="1204894" cy="192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BE9EFFE-6A2B-F6DD-16F0-1D69E64F9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327" y="2090344"/>
            <a:ext cx="1693221" cy="192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870FDB14-CA23-ADA0-07A7-9E7C407B1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35" y="3427723"/>
            <a:ext cx="1236992" cy="192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C126A65F-C63D-98C1-6053-B769EC6EC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81" y="1979864"/>
            <a:ext cx="1512873" cy="195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>
            <a:extLst>
              <a:ext uri="{FF2B5EF4-FFF2-40B4-BE49-F238E27FC236}">
                <a16:creationId xmlns:a16="http://schemas.microsoft.com/office/drawing/2014/main" id="{531F390A-1803-D126-6199-B3B5481DA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57" y="3427723"/>
            <a:ext cx="1229088" cy="192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>
            <a:extLst>
              <a:ext uri="{FF2B5EF4-FFF2-40B4-BE49-F238E27FC236}">
                <a16:creationId xmlns:a16="http://schemas.microsoft.com/office/drawing/2014/main" id="{28376023-6035-E3B2-231E-0B96E2E19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694" y="2051595"/>
            <a:ext cx="1315809" cy="196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>
            <a:extLst>
              <a:ext uri="{FF2B5EF4-FFF2-40B4-BE49-F238E27FC236}">
                <a16:creationId xmlns:a16="http://schemas.microsoft.com/office/drawing/2014/main" id="{BC61CE77-8407-698E-4718-9B4ADF7F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260" y="3548791"/>
            <a:ext cx="1325334" cy="180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662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>
            <a:extLst>
              <a:ext uri="{FF2B5EF4-FFF2-40B4-BE49-F238E27FC236}">
                <a16:creationId xmlns:a16="http://schemas.microsoft.com/office/drawing/2014/main" id="{1FF12C5E-30C0-D634-326F-8F99BFFC4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09" y="4052532"/>
            <a:ext cx="19050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Predator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$10.00 MSRP - $19.99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2644842" y="3603658"/>
            <a:ext cx="74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8250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1751019" y="3287170"/>
            <a:ext cx="2526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Black/White Fangs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5723061" y="3600754"/>
            <a:ext cx="74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8252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5010095" y="3291649"/>
            <a:ext cx="2269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Red/White Fangs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5B892E-E90A-212F-8417-96F57B08EF27}"/>
              </a:ext>
            </a:extLst>
          </p:cNvPr>
          <p:cNvSpPr txBox="1"/>
          <p:nvPr/>
        </p:nvSpPr>
        <p:spPr>
          <a:xfrm>
            <a:off x="8801280" y="3611513"/>
            <a:ext cx="903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8258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9461CB-0476-610A-238A-765D07DFFD0B}"/>
              </a:ext>
            </a:extLst>
          </p:cNvPr>
          <p:cNvSpPr txBox="1"/>
          <p:nvPr/>
        </p:nvSpPr>
        <p:spPr>
          <a:xfrm>
            <a:off x="8089162" y="3260959"/>
            <a:ext cx="2635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White/Black Fangs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6F32B4-DDFE-921E-B48A-CA6E5456D0D3}"/>
              </a:ext>
            </a:extLst>
          </p:cNvPr>
          <p:cNvSpPr txBox="1"/>
          <p:nvPr/>
        </p:nvSpPr>
        <p:spPr>
          <a:xfrm>
            <a:off x="8801280" y="5824915"/>
            <a:ext cx="73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8262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15672A-EC01-225C-3851-49E25B13EF81}"/>
              </a:ext>
            </a:extLst>
          </p:cNvPr>
          <p:cNvSpPr txBox="1"/>
          <p:nvPr/>
        </p:nvSpPr>
        <p:spPr>
          <a:xfrm>
            <a:off x="7612923" y="5477161"/>
            <a:ext cx="3280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Neon Green/White Fangs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1D59E7-E735-80F1-4459-04B9EBD6A761}"/>
              </a:ext>
            </a:extLst>
          </p:cNvPr>
          <p:cNvSpPr txBox="1"/>
          <p:nvPr/>
        </p:nvSpPr>
        <p:spPr>
          <a:xfrm>
            <a:off x="2589559" y="5858561"/>
            <a:ext cx="947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8266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797A67-5141-DAC0-9D1B-7AA6588E1567}"/>
              </a:ext>
            </a:extLst>
          </p:cNvPr>
          <p:cNvSpPr txBox="1"/>
          <p:nvPr/>
        </p:nvSpPr>
        <p:spPr>
          <a:xfrm>
            <a:off x="1845083" y="5489229"/>
            <a:ext cx="238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Blue/White Fangs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4AD47A-729D-5469-AD12-69204D2FBBBA}"/>
              </a:ext>
            </a:extLst>
          </p:cNvPr>
          <p:cNvSpPr txBox="1"/>
          <p:nvPr/>
        </p:nvSpPr>
        <p:spPr>
          <a:xfrm>
            <a:off x="5685654" y="5793173"/>
            <a:ext cx="83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8268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2850FE-366F-B853-568D-86B39AEBDE47}"/>
              </a:ext>
            </a:extLst>
          </p:cNvPr>
          <p:cNvSpPr txBox="1"/>
          <p:nvPr/>
        </p:nvSpPr>
        <p:spPr>
          <a:xfrm>
            <a:off x="4978650" y="5484068"/>
            <a:ext cx="225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Pink/Black Fangs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2AB67F86-44ED-6333-076A-6F4FA6733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09" y="1850079"/>
            <a:ext cx="19050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8C50A8DA-6D1A-7E7D-9F77-2E5190F76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948" y="1695125"/>
            <a:ext cx="19050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EE7E3587-6C4B-AC9B-7FAC-CED6584A5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551" y="1814345"/>
            <a:ext cx="1905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D9B32962-53BF-58E2-0D07-FA4B208E4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551" y="4162711"/>
            <a:ext cx="190500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>
            <a:extLst>
              <a:ext uri="{FF2B5EF4-FFF2-40B4-BE49-F238E27FC236}">
                <a16:creationId xmlns:a16="http://schemas.microsoft.com/office/drawing/2014/main" id="{F834A306-CD2E-7077-6CFB-02C61C980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380" y="4162711"/>
            <a:ext cx="1905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696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4" name="Picture 12">
            <a:extLst>
              <a:ext uri="{FF2B5EF4-FFF2-40B4-BE49-F238E27FC236}">
                <a16:creationId xmlns:a16="http://schemas.microsoft.com/office/drawing/2014/main" id="{2D091A3B-98B4-D966-AE2B-062D853AF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080" y="3616460"/>
            <a:ext cx="2060288" cy="206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0C429078-9797-B15B-D0C3-8D41700DB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12" y="3561284"/>
            <a:ext cx="2124008" cy="206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id="{CB4085FB-DD87-B75F-5DD1-B44F0A44E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414" y="3683856"/>
            <a:ext cx="2124009" cy="196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5FEC66DE-9259-1BE0-610E-3803715AB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080" y="1540196"/>
            <a:ext cx="2112399" cy="190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B03F4F80-02D5-5B7D-E5B7-E8717838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12" y="1522026"/>
            <a:ext cx="2340623" cy="186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2B4E34D9-1FAC-8F21-5A96-29D446C02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18" y="1466426"/>
            <a:ext cx="2340623" cy="209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A897F1-8F30-5DA2-429A-9DAE207C5923}"/>
              </a:ext>
            </a:extLst>
          </p:cNvPr>
          <p:cNvSpPr txBox="1"/>
          <p:nvPr/>
        </p:nvSpPr>
        <p:spPr>
          <a:xfrm>
            <a:off x="2288834" y="3417115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29MG000001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A8105-15FE-7D0F-B057-58D45C92F06B}"/>
              </a:ext>
            </a:extLst>
          </p:cNvPr>
          <p:cNvSpPr txBox="1"/>
          <p:nvPr/>
        </p:nvSpPr>
        <p:spPr>
          <a:xfrm>
            <a:off x="2127308" y="3104812"/>
            <a:ext cx="1970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White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2DD0B-0174-0407-097D-E91624D255CA}"/>
              </a:ext>
            </a:extLst>
          </p:cNvPr>
          <p:cNvSpPr txBox="1"/>
          <p:nvPr/>
        </p:nvSpPr>
        <p:spPr>
          <a:xfrm>
            <a:off x="5249982" y="3429000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29MG000002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C2FBC-4B07-8D91-1778-31D5C6CA58EC}"/>
              </a:ext>
            </a:extLst>
          </p:cNvPr>
          <p:cNvSpPr txBox="1"/>
          <p:nvPr/>
        </p:nvSpPr>
        <p:spPr>
          <a:xfrm>
            <a:off x="5249983" y="3114876"/>
            <a:ext cx="1785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Rose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5B892E-E90A-212F-8417-96F57B08EF27}"/>
              </a:ext>
            </a:extLst>
          </p:cNvPr>
          <p:cNvSpPr txBox="1"/>
          <p:nvPr/>
        </p:nvSpPr>
        <p:spPr>
          <a:xfrm>
            <a:off x="8276336" y="3417115"/>
            <a:ext cx="17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29MG000015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9461CB-0476-610A-238A-765D07DFFD0B}"/>
              </a:ext>
            </a:extLst>
          </p:cNvPr>
          <p:cNvSpPr txBox="1"/>
          <p:nvPr/>
        </p:nvSpPr>
        <p:spPr>
          <a:xfrm>
            <a:off x="8098040" y="3077320"/>
            <a:ext cx="201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Montserrat" panose="00000500000000000000" pitchFamily="2" charset="0"/>
              </a:rPr>
              <a:t>Yellow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6F32B4-DDFE-921E-B48A-CA6E5456D0D3}"/>
              </a:ext>
            </a:extLst>
          </p:cNvPr>
          <p:cNvSpPr txBox="1"/>
          <p:nvPr/>
        </p:nvSpPr>
        <p:spPr>
          <a:xfrm>
            <a:off x="8262992" y="5887159"/>
            <a:ext cx="1686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18MG400015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15672A-EC01-225C-3851-49E25B13EF81}"/>
              </a:ext>
            </a:extLst>
          </p:cNvPr>
          <p:cNvSpPr txBox="1"/>
          <p:nvPr/>
        </p:nvSpPr>
        <p:spPr>
          <a:xfrm>
            <a:off x="8248867" y="5517827"/>
            <a:ext cx="1714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Yellow Binky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1D59E7-E735-80F1-4459-04B9EBD6A761}"/>
              </a:ext>
            </a:extLst>
          </p:cNvPr>
          <p:cNvSpPr txBox="1"/>
          <p:nvPr/>
        </p:nvSpPr>
        <p:spPr>
          <a:xfrm>
            <a:off x="2354302" y="5879545"/>
            <a:ext cx="170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18MG400001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797A67-5141-DAC0-9D1B-7AA6588E1567}"/>
              </a:ext>
            </a:extLst>
          </p:cNvPr>
          <p:cNvSpPr txBox="1"/>
          <p:nvPr/>
        </p:nvSpPr>
        <p:spPr>
          <a:xfrm>
            <a:off x="2393419" y="5557778"/>
            <a:ext cx="162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White Binky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4AD47A-729D-5469-AD12-69204D2FBBBA}"/>
              </a:ext>
            </a:extLst>
          </p:cNvPr>
          <p:cNvSpPr txBox="1"/>
          <p:nvPr/>
        </p:nvSpPr>
        <p:spPr>
          <a:xfrm>
            <a:off x="5321333" y="5910619"/>
            <a:ext cx="177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18MG400005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2850FE-366F-B853-568D-86B39AEBDE47}"/>
              </a:ext>
            </a:extLst>
          </p:cNvPr>
          <p:cNvSpPr txBox="1"/>
          <p:nvPr/>
        </p:nvSpPr>
        <p:spPr>
          <a:xfrm>
            <a:off x="5464726" y="5562713"/>
            <a:ext cx="1490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Pink Binky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24775-939F-DA38-0890-C72D16E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Oxygen – 3D Diamonds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E9EA9-1D21-BB71-634C-FB0EEF28E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551"/>
            <a:ext cx="10515600" cy="727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Cost - $15.00 MSRP - $29.99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8398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 Glove Assortment - FINAL, 10.16.23" id="{4AF0C6CA-C054-1E48-94C4-D36E5FC70884}" vid="{16DC3D74-B602-4C44-A3E5-D7E63DA0B3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3329</TotalTime>
  <Words>2542</Words>
  <Application>Microsoft Office PowerPoint</Application>
  <PresentationFormat>Widescreen</PresentationFormat>
  <Paragraphs>851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Arial</vt:lpstr>
      <vt:lpstr>Calibri Light</vt:lpstr>
      <vt:lpstr>Montserrat</vt:lpstr>
      <vt:lpstr>Office Theme</vt:lpstr>
      <vt:lpstr>Team Dealer Pre-Book Deck</vt:lpstr>
      <vt:lpstr>Mouthguards</vt:lpstr>
      <vt:lpstr>Oxygen - Chrome</vt:lpstr>
      <vt:lpstr>Oxygen – Convertible Strap</vt:lpstr>
      <vt:lpstr>Oxygen – Convertible Strap</vt:lpstr>
      <vt:lpstr>Oxygen – Speed</vt:lpstr>
      <vt:lpstr>Oxygen – Predator Chrome</vt:lpstr>
      <vt:lpstr>Oxygen – Predator</vt:lpstr>
      <vt:lpstr>Oxygen – 3D Diamonds</vt:lpstr>
      <vt:lpstr>NEW Oxygen – 3D Diamonds</vt:lpstr>
      <vt:lpstr>Oxygen – Iridescent</vt:lpstr>
      <vt:lpstr>Oxygen – Prism</vt:lpstr>
      <vt:lpstr>Oxygen – Speed Novelty</vt:lpstr>
      <vt:lpstr>Oxygen – Carbon Chrome</vt:lpstr>
      <vt:lpstr>Oxygen – 3D Predator</vt:lpstr>
      <vt:lpstr>Oxygen – 3D Apex Predator</vt:lpstr>
      <vt:lpstr>Oxygen – 3D Drip</vt:lpstr>
      <vt:lpstr>Oxygen – 3D Cross</vt:lpstr>
      <vt:lpstr>Oxygen – Spinner</vt:lpstr>
      <vt:lpstr>Oxygen – Binky</vt:lpstr>
      <vt:lpstr>Oxygen – Chrome Binky</vt:lpstr>
      <vt:lpstr>Oxygen – Iridescent Binky</vt:lpstr>
      <vt:lpstr>Oxygen – Novelty</vt:lpstr>
      <vt:lpstr>Oxygen – Novelty</vt:lpstr>
      <vt:lpstr>NEW Oxygen – Novelty</vt:lpstr>
      <vt:lpstr>Oxygen – Novelty - Flags</vt:lpstr>
      <vt:lpstr>Oxygen – Novelty – License Plates</vt:lpstr>
      <vt:lpstr>Oxygen – Standard Ultra Slim </vt:lpstr>
      <vt:lpstr>Oxygen – Chrome Ultra Slim (Grillz)</vt:lpstr>
      <vt:lpstr>2 Color Mouthguards – 2 Pack</vt:lpstr>
      <vt:lpstr>2 Color Mouthguards – 2 Pack</vt:lpstr>
      <vt:lpstr>Fang Mouthguards – 2 Pack</vt:lpstr>
      <vt:lpstr>Camo Mouthguards – 2 Pack</vt:lpstr>
      <vt:lpstr>Ultra-Fit</vt:lpstr>
      <vt:lpstr>Ultra-Fit - Novelty</vt:lpstr>
      <vt:lpstr>Chin Straps</vt:lpstr>
      <vt:lpstr>Gloves</vt:lpstr>
      <vt:lpstr>Double Threat</vt:lpstr>
      <vt:lpstr>2024 Solid Color Assortment</vt:lpstr>
      <vt:lpstr>2024 Multi-Color Assortment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Backplates</vt:lpstr>
      <vt:lpstr>Standard Backplates</vt:lpstr>
      <vt:lpstr>Chrome Backplates</vt:lpstr>
      <vt:lpstr>Flags Backplates</vt:lpstr>
      <vt:lpstr>License Plate Backplates</vt:lpstr>
      <vt:lpstr>NEW License Plate Backplates</vt:lpstr>
      <vt:lpstr>Novelty Backplates</vt:lpstr>
      <vt:lpstr>Novelty Backplates</vt:lpstr>
      <vt:lpstr>Novelty Backplates</vt:lpstr>
      <vt:lpstr>NEW Novelty Backplates</vt:lpstr>
      <vt:lpstr>Iridescent/Prism Backplates</vt:lpstr>
      <vt:lpstr>Diamonds Backplate</vt:lpstr>
      <vt:lpstr>NEW Diamonds Backplate</vt:lpstr>
      <vt:lpstr>Sleeves</vt:lpstr>
      <vt:lpstr>Ultra – Stick Arm Sleeve</vt:lpstr>
      <vt:lpstr>Leg Sleeve</vt:lpstr>
      <vt:lpstr>Ultra-Stick Forearm Sleeve</vt:lpstr>
      <vt:lpstr>No Tack Full Arm Sleeve</vt:lpstr>
      <vt:lpstr>Elbow &amp; Forearm Padded Sleeve</vt:lpstr>
      <vt:lpstr>Sock Sleeve</vt:lpstr>
      <vt:lpstr>Accessories</vt:lpstr>
      <vt:lpstr>Skull Wraps</vt:lpstr>
      <vt:lpstr>Lightweight Mesh Skull Wraps</vt:lpstr>
      <vt:lpstr>Head Ties</vt:lpstr>
      <vt:lpstr>Turf Tape</vt:lpstr>
      <vt:lpstr>NEW Turf Tape</vt:lpstr>
      <vt:lpstr>Football Towel</vt:lpstr>
      <vt:lpstr>Streamer Towel</vt:lpstr>
      <vt:lpstr>Arm Band (2 per Pack)</vt:lpstr>
      <vt:lpstr>Thick Arm Band (2 per Pack)</vt:lpstr>
      <vt:lpstr>Hand Warmer</vt:lpstr>
      <vt:lpstr>Performance Mask</vt:lpstr>
      <vt:lpstr>Long Socks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Binky Assortment</dc:title>
  <dc:creator>Tyler Herring</dc:creator>
  <cp:lastModifiedBy>Jono Bradford</cp:lastModifiedBy>
  <cp:revision>11</cp:revision>
  <cp:lastPrinted>2023-10-26T19:01:46Z</cp:lastPrinted>
  <dcterms:created xsi:type="dcterms:W3CDTF">2023-09-22T17:11:36Z</dcterms:created>
  <dcterms:modified xsi:type="dcterms:W3CDTF">2023-10-26T19:02:12Z</dcterms:modified>
</cp:coreProperties>
</file>