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</p:sldIdLst>
  <p:sldSz cx="1944688" cy="3060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5" userDrawn="1">
          <p15:clr>
            <a:srgbClr val="A4A3A4"/>
          </p15:clr>
        </p15:guide>
        <p15:guide id="2" pos="6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47" autoAdjust="0"/>
    <p:restoredTop sz="94660"/>
  </p:normalViewPr>
  <p:slideViewPr>
    <p:cSldViewPr snapToGrid="0" showGuides="1">
      <p:cViewPr varScale="1">
        <p:scale>
          <a:sx n="218" d="100"/>
          <a:sy n="218" d="100"/>
        </p:scale>
        <p:origin x="3978" y="168"/>
      </p:cViewPr>
      <p:guideLst>
        <p:guide orient="horz" pos="965"/>
        <p:guide pos="61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852" y="500906"/>
            <a:ext cx="1652985" cy="1065577"/>
          </a:xfrm>
        </p:spPr>
        <p:txBody>
          <a:bodyPr anchor="b"/>
          <a:lstStyle>
            <a:lvl1pPr algn="ctr">
              <a:defRPr sz="1276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086" y="1607576"/>
            <a:ext cx="1458516" cy="738960"/>
          </a:xfrm>
        </p:spPr>
        <p:txBody>
          <a:bodyPr/>
          <a:lstStyle>
            <a:lvl1pPr marL="0" indent="0" algn="ctr">
              <a:buNone/>
              <a:defRPr sz="510"/>
            </a:lvl1pPr>
            <a:lvl2pPr marL="97246" indent="0" algn="ctr">
              <a:buNone/>
              <a:defRPr sz="425"/>
            </a:lvl2pPr>
            <a:lvl3pPr marL="194493" indent="0" algn="ctr">
              <a:buNone/>
              <a:defRPr sz="383"/>
            </a:lvl3pPr>
            <a:lvl4pPr marL="291739" indent="0" algn="ctr">
              <a:buNone/>
              <a:defRPr sz="340"/>
            </a:lvl4pPr>
            <a:lvl5pPr marL="388986" indent="0" algn="ctr">
              <a:buNone/>
              <a:defRPr sz="340"/>
            </a:lvl5pPr>
            <a:lvl6pPr marL="486232" indent="0" algn="ctr">
              <a:buNone/>
              <a:defRPr sz="340"/>
            </a:lvl6pPr>
            <a:lvl7pPr marL="583479" indent="0" algn="ctr">
              <a:buNone/>
              <a:defRPr sz="340"/>
            </a:lvl7pPr>
            <a:lvl8pPr marL="680725" indent="0" algn="ctr">
              <a:buNone/>
              <a:defRPr sz="340"/>
            </a:lvl8pPr>
            <a:lvl9pPr marL="777972" indent="0" algn="ctr">
              <a:buNone/>
              <a:defRPr sz="340"/>
            </a:lvl9pPr>
          </a:lstStyle>
          <a:p>
            <a:r>
              <a:rPr lang="da-DK"/>
              <a:t>Klik for at redigere undertiteltypografien i masteren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CC91-C595-4DF5-A01B-B7960E50DA36}" type="datetimeFigureOut">
              <a:rPr lang="da-DK" smtClean="0"/>
              <a:t>27-03-2025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9CECF-6D49-432C-A53B-8A518A052C7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78111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CC91-C595-4DF5-A01B-B7960E50DA36}" type="datetimeFigureOut">
              <a:rPr lang="da-DK" smtClean="0"/>
              <a:t>27-03-2025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9CECF-6D49-432C-A53B-8A518A052C7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526418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91668" y="162954"/>
            <a:ext cx="419323" cy="2593802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3698" y="162954"/>
            <a:ext cx="1233661" cy="2593802"/>
          </a:xfrm>
        </p:spPr>
        <p:txBody>
          <a:bodyPr vert="eaVert"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CC91-C595-4DF5-A01B-B7960E50DA36}" type="datetimeFigureOut">
              <a:rPr lang="da-DK" smtClean="0"/>
              <a:t>27-03-2025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9CECF-6D49-432C-A53B-8A518A052C7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96706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CC91-C595-4DF5-A01B-B7960E50DA36}" type="datetimeFigureOut">
              <a:rPr lang="da-DK" smtClean="0"/>
              <a:t>27-03-2025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9CECF-6D49-432C-A53B-8A518A052C7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64451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685" y="763050"/>
            <a:ext cx="1677293" cy="1273166"/>
          </a:xfrm>
        </p:spPr>
        <p:txBody>
          <a:bodyPr anchor="b"/>
          <a:lstStyle>
            <a:lvl1pPr>
              <a:defRPr sz="1276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685" y="2048261"/>
            <a:ext cx="1677293" cy="669528"/>
          </a:xfrm>
        </p:spPr>
        <p:txBody>
          <a:bodyPr/>
          <a:lstStyle>
            <a:lvl1pPr marL="0" indent="0">
              <a:buNone/>
              <a:defRPr sz="510">
                <a:solidFill>
                  <a:schemeClr val="tx1">
                    <a:tint val="82000"/>
                  </a:schemeClr>
                </a:solidFill>
              </a:defRPr>
            </a:lvl1pPr>
            <a:lvl2pPr marL="97246" indent="0">
              <a:buNone/>
              <a:defRPr sz="425">
                <a:solidFill>
                  <a:schemeClr val="tx1">
                    <a:tint val="82000"/>
                  </a:schemeClr>
                </a:solidFill>
              </a:defRPr>
            </a:lvl2pPr>
            <a:lvl3pPr marL="194493" indent="0">
              <a:buNone/>
              <a:defRPr sz="383">
                <a:solidFill>
                  <a:schemeClr val="tx1">
                    <a:tint val="82000"/>
                  </a:schemeClr>
                </a:solidFill>
              </a:defRPr>
            </a:lvl3pPr>
            <a:lvl4pPr marL="291739" indent="0">
              <a:buNone/>
              <a:defRPr sz="340">
                <a:solidFill>
                  <a:schemeClr val="tx1">
                    <a:tint val="82000"/>
                  </a:schemeClr>
                </a:solidFill>
              </a:defRPr>
            </a:lvl4pPr>
            <a:lvl5pPr marL="388986" indent="0">
              <a:buNone/>
              <a:defRPr sz="340">
                <a:solidFill>
                  <a:schemeClr val="tx1">
                    <a:tint val="82000"/>
                  </a:schemeClr>
                </a:solidFill>
              </a:defRPr>
            </a:lvl5pPr>
            <a:lvl6pPr marL="486232" indent="0">
              <a:buNone/>
              <a:defRPr sz="340">
                <a:solidFill>
                  <a:schemeClr val="tx1">
                    <a:tint val="82000"/>
                  </a:schemeClr>
                </a:solidFill>
              </a:defRPr>
            </a:lvl6pPr>
            <a:lvl7pPr marL="583479" indent="0">
              <a:buNone/>
              <a:defRPr sz="340">
                <a:solidFill>
                  <a:schemeClr val="tx1">
                    <a:tint val="82000"/>
                  </a:schemeClr>
                </a:solidFill>
              </a:defRPr>
            </a:lvl7pPr>
            <a:lvl8pPr marL="680725" indent="0">
              <a:buNone/>
              <a:defRPr sz="340">
                <a:solidFill>
                  <a:schemeClr val="tx1">
                    <a:tint val="82000"/>
                  </a:schemeClr>
                </a:solidFill>
              </a:defRPr>
            </a:lvl8pPr>
            <a:lvl9pPr marL="777972" indent="0">
              <a:buNone/>
              <a:defRPr sz="34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CC91-C595-4DF5-A01B-B7960E50DA36}" type="datetimeFigureOut">
              <a:rPr lang="da-DK" smtClean="0"/>
              <a:t>27-03-2025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9CECF-6D49-432C-A53B-8A518A052C7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059703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3698" y="814770"/>
            <a:ext cx="826492" cy="1941986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84499" y="814770"/>
            <a:ext cx="826492" cy="1941986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CC91-C595-4DF5-A01B-B7960E50DA36}" type="datetimeFigureOut">
              <a:rPr lang="da-DK" smtClean="0"/>
              <a:t>27-03-2025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9CECF-6D49-432C-A53B-8A518A052C7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21827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951" y="162955"/>
            <a:ext cx="1677293" cy="591594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951" y="750297"/>
            <a:ext cx="822694" cy="367709"/>
          </a:xfrm>
        </p:spPr>
        <p:txBody>
          <a:bodyPr anchor="b"/>
          <a:lstStyle>
            <a:lvl1pPr marL="0" indent="0">
              <a:buNone/>
              <a:defRPr sz="510" b="1"/>
            </a:lvl1pPr>
            <a:lvl2pPr marL="97246" indent="0">
              <a:buNone/>
              <a:defRPr sz="425" b="1"/>
            </a:lvl2pPr>
            <a:lvl3pPr marL="194493" indent="0">
              <a:buNone/>
              <a:defRPr sz="383" b="1"/>
            </a:lvl3pPr>
            <a:lvl4pPr marL="291739" indent="0">
              <a:buNone/>
              <a:defRPr sz="340" b="1"/>
            </a:lvl4pPr>
            <a:lvl5pPr marL="388986" indent="0">
              <a:buNone/>
              <a:defRPr sz="340" b="1"/>
            </a:lvl5pPr>
            <a:lvl6pPr marL="486232" indent="0">
              <a:buNone/>
              <a:defRPr sz="340" b="1"/>
            </a:lvl6pPr>
            <a:lvl7pPr marL="583479" indent="0">
              <a:buNone/>
              <a:defRPr sz="340" b="1"/>
            </a:lvl7pPr>
            <a:lvl8pPr marL="680725" indent="0">
              <a:buNone/>
              <a:defRPr sz="340" b="1"/>
            </a:lvl8pPr>
            <a:lvl9pPr marL="777972" indent="0">
              <a:buNone/>
              <a:defRPr sz="34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3951" y="1118006"/>
            <a:ext cx="822694" cy="164441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84498" y="750297"/>
            <a:ext cx="826746" cy="367709"/>
          </a:xfrm>
        </p:spPr>
        <p:txBody>
          <a:bodyPr anchor="b"/>
          <a:lstStyle>
            <a:lvl1pPr marL="0" indent="0">
              <a:buNone/>
              <a:defRPr sz="510" b="1"/>
            </a:lvl1pPr>
            <a:lvl2pPr marL="97246" indent="0">
              <a:buNone/>
              <a:defRPr sz="425" b="1"/>
            </a:lvl2pPr>
            <a:lvl3pPr marL="194493" indent="0">
              <a:buNone/>
              <a:defRPr sz="383" b="1"/>
            </a:lvl3pPr>
            <a:lvl4pPr marL="291739" indent="0">
              <a:buNone/>
              <a:defRPr sz="340" b="1"/>
            </a:lvl4pPr>
            <a:lvl5pPr marL="388986" indent="0">
              <a:buNone/>
              <a:defRPr sz="340" b="1"/>
            </a:lvl5pPr>
            <a:lvl6pPr marL="486232" indent="0">
              <a:buNone/>
              <a:defRPr sz="340" b="1"/>
            </a:lvl6pPr>
            <a:lvl7pPr marL="583479" indent="0">
              <a:buNone/>
              <a:defRPr sz="340" b="1"/>
            </a:lvl7pPr>
            <a:lvl8pPr marL="680725" indent="0">
              <a:buNone/>
              <a:defRPr sz="340" b="1"/>
            </a:lvl8pPr>
            <a:lvl9pPr marL="777972" indent="0">
              <a:buNone/>
              <a:defRPr sz="340" b="1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84498" y="1118006"/>
            <a:ext cx="826746" cy="1644418"/>
          </a:xfrm>
        </p:spPr>
        <p:txBody>
          <a:bodyPr/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CC91-C595-4DF5-A01B-B7960E50DA36}" type="datetimeFigureOut">
              <a:rPr lang="da-DK" smtClean="0"/>
              <a:t>27-03-2025</a:t>
            </a:fld>
            <a:endParaRPr lang="da-D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9CECF-6D49-432C-A53B-8A518A052C7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40060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CC91-C595-4DF5-A01B-B7960E50DA36}" type="datetimeFigureOut">
              <a:rPr lang="da-DK" smtClean="0"/>
              <a:t>27-03-2025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9CECF-6D49-432C-A53B-8A518A052C7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7876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CC91-C595-4DF5-A01B-B7960E50DA36}" type="datetimeFigureOut">
              <a:rPr lang="da-DK" smtClean="0"/>
              <a:t>27-03-2025</a:t>
            </a:fld>
            <a:endParaRPr lang="da-DK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9CECF-6D49-432C-A53B-8A518A052C7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668725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951" y="204047"/>
            <a:ext cx="627212" cy="714163"/>
          </a:xfrm>
        </p:spPr>
        <p:txBody>
          <a:bodyPr anchor="b"/>
          <a:lstStyle>
            <a:lvl1pPr>
              <a:defRPr sz="681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6746" y="440685"/>
            <a:ext cx="984498" cy="2175081"/>
          </a:xfrm>
        </p:spPr>
        <p:txBody>
          <a:bodyPr/>
          <a:lstStyle>
            <a:lvl1pPr>
              <a:defRPr sz="681"/>
            </a:lvl1pPr>
            <a:lvl2pPr>
              <a:defRPr sz="596"/>
            </a:lvl2pPr>
            <a:lvl3pPr>
              <a:defRPr sz="510"/>
            </a:lvl3pPr>
            <a:lvl4pPr>
              <a:defRPr sz="425"/>
            </a:lvl4pPr>
            <a:lvl5pPr>
              <a:defRPr sz="425"/>
            </a:lvl5pPr>
            <a:lvl6pPr>
              <a:defRPr sz="425"/>
            </a:lvl6pPr>
            <a:lvl7pPr>
              <a:defRPr sz="425"/>
            </a:lvl7pPr>
            <a:lvl8pPr>
              <a:defRPr sz="425"/>
            </a:lvl8pPr>
            <a:lvl9pPr>
              <a:defRPr sz="425"/>
            </a:lvl9pPr>
          </a:lstStyle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3951" y="918210"/>
            <a:ext cx="627212" cy="1701098"/>
          </a:xfrm>
        </p:spPr>
        <p:txBody>
          <a:bodyPr/>
          <a:lstStyle>
            <a:lvl1pPr marL="0" indent="0">
              <a:buNone/>
              <a:defRPr sz="340"/>
            </a:lvl1pPr>
            <a:lvl2pPr marL="97246" indent="0">
              <a:buNone/>
              <a:defRPr sz="298"/>
            </a:lvl2pPr>
            <a:lvl3pPr marL="194493" indent="0">
              <a:buNone/>
              <a:defRPr sz="255"/>
            </a:lvl3pPr>
            <a:lvl4pPr marL="291739" indent="0">
              <a:buNone/>
              <a:defRPr sz="213"/>
            </a:lvl4pPr>
            <a:lvl5pPr marL="388986" indent="0">
              <a:buNone/>
              <a:defRPr sz="213"/>
            </a:lvl5pPr>
            <a:lvl6pPr marL="486232" indent="0">
              <a:buNone/>
              <a:defRPr sz="213"/>
            </a:lvl6pPr>
            <a:lvl7pPr marL="583479" indent="0">
              <a:buNone/>
              <a:defRPr sz="213"/>
            </a:lvl7pPr>
            <a:lvl8pPr marL="680725" indent="0">
              <a:buNone/>
              <a:defRPr sz="213"/>
            </a:lvl8pPr>
            <a:lvl9pPr marL="777972" indent="0">
              <a:buNone/>
              <a:defRPr sz="213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CC91-C595-4DF5-A01B-B7960E50DA36}" type="datetimeFigureOut">
              <a:rPr lang="da-DK" smtClean="0"/>
              <a:t>27-03-2025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9CECF-6D49-432C-A53B-8A518A052C7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63541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951" y="204047"/>
            <a:ext cx="627212" cy="714163"/>
          </a:xfrm>
        </p:spPr>
        <p:txBody>
          <a:bodyPr anchor="b"/>
          <a:lstStyle>
            <a:lvl1pPr>
              <a:defRPr sz="681"/>
            </a:lvl1pPr>
          </a:lstStyle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26746" y="440685"/>
            <a:ext cx="984498" cy="2175081"/>
          </a:xfrm>
        </p:spPr>
        <p:txBody>
          <a:bodyPr anchor="t"/>
          <a:lstStyle>
            <a:lvl1pPr marL="0" indent="0">
              <a:buNone/>
              <a:defRPr sz="681"/>
            </a:lvl1pPr>
            <a:lvl2pPr marL="97246" indent="0">
              <a:buNone/>
              <a:defRPr sz="596"/>
            </a:lvl2pPr>
            <a:lvl3pPr marL="194493" indent="0">
              <a:buNone/>
              <a:defRPr sz="510"/>
            </a:lvl3pPr>
            <a:lvl4pPr marL="291739" indent="0">
              <a:buNone/>
              <a:defRPr sz="425"/>
            </a:lvl4pPr>
            <a:lvl5pPr marL="388986" indent="0">
              <a:buNone/>
              <a:defRPr sz="425"/>
            </a:lvl5pPr>
            <a:lvl6pPr marL="486232" indent="0">
              <a:buNone/>
              <a:defRPr sz="425"/>
            </a:lvl6pPr>
            <a:lvl7pPr marL="583479" indent="0">
              <a:buNone/>
              <a:defRPr sz="425"/>
            </a:lvl7pPr>
            <a:lvl8pPr marL="680725" indent="0">
              <a:buNone/>
              <a:defRPr sz="425"/>
            </a:lvl8pPr>
            <a:lvl9pPr marL="777972" indent="0">
              <a:buNone/>
              <a:defRPr sz="425"/>
            </a:lvl9pPr>
          </a:lstStyle>
          <a:p>
            <a:r>
              <a:rPr lang="da-DK"/>
              <a:t>Klik på ikonet for at tilføje et billede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3951" y="918210"/>
            <a:ext cx="627212" cy="1701098"/>
          </a:xfrm>
        </p:spPr>
        <p:txBody>
          <a:bodyPr/>
          <a:lstStyle>
            <a:lvl1pPr marL="0" indent="0">
              <a:buNone/>
              <a:defRPr sz="340"/>
            </a:lvl1pPr>
            <a:lvl2pPr marL="97246" indent="0">
              <a:buNone/>
              <a:defRPr sz="298"/>
            </a:lvl2pPr>
            <a:lvl3pPr marL="194493" indent="0">
              <a:buNone/>
              <a:defRPr sz="255"/>
            </a:lvl3pPr>
            <a:lvl4pPr marL="291739" indent="0">
              <a:buNone/>
              <a:defRPr sz="213"/>
            </a:lvl4pPr>
            <a:lvl5pPr marL="388986" indent="0">
              <a:buNone/>
              <a:defRPr sz="213"/>
            </a:lvl5pPr>
            <a:lvl6pPr marL="486232" indent="0">
              <a:buNone/>
              <a:defRPr sz="213"/>
            </a:lvl6pPr>
            <a:lvl7pPr marL="583479" indent="0">
              <a:buNone/>
              <a:defRPr sz="213"/>
            </a:lvl7pPr>
            <a:lvl8pPr marL="680725" indent="0">
              <a:buNone/>
              <a:defRPr sz="213"/>
            </a:lvl8pPr>
            <a:lvl9pPr marL="777972" indent="0">
              <a:buNone/>
              <a:defRPr sz="213"/>
            </a:lvl9pPr>
          </a:lstStyle>
          <a:p>
            <a:pPr lvl="0"/>
            <a:r>
              <a:rPr lang="da-DK"/>
              <a:t>Klik for at redigere teksttypografierne i masteren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3CC91-C595-4DF5-A01B-B7960E50DA36}" type="datetimeFigureOut">
              <a:rPr lang="da-DK" smtClean="0"/>
              <a:t>27-03-2025</a:t>
            </a:fld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9CECF-6D49-432C-A53B-8A518A052C7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385662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3698" y="162955"/>
            <a:ext cx="1677293" cy="5915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698" y="814770"/>
            <a:ext cx="1677293" cy="1941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teksttypografierne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3697" y="2836816"/>
            <a:ext cx="437555" cy="1629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03CC91-C595-4DF5-A01B-B7960E50DA36}" type="datetimeFigureOut">
              <a:rPr lang="da-DK" smtClean="0"/>
              <a:t>27-03-2025</a:t>
            </a:fld>
            <a:endParaRPr lang="da-D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4178" y="2836816"/>
            <a:ext cx="656332" cy="1629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73436" y="2836816"/>
            <a:ext cx="437555" cy="1629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D89CECF-6D49-432C-A53B-8A518A052C71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83958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94493" rtl="0" eaLnBrk="1" latinLnBrk="0" hangingPunct="1">
        <a:lnSpc>
          <a:spcPct val="90000"/>
        </a:lnSpc>
        <a:spcBef>
          <a:spcPct val="0"/>
        </a:spcBef>
        <a:buNone/>
        <a:defRPr sz="93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623" indent="-48623" algn="l" defTabSz="194493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sz="596" kern="1200">
          <a:solidFill>
            <a:schemeClr val="tx1"/>
          </a:solidFill>
          <a:latin typeface="+mn-lt"/>
          <a:ea typeface="+mn-ea"/>
          <a:cs typeface="+mn-cs"/>
        </a:defRPr>
      </a:lvl1pPr>
      <a:lvl2pPr marL="145870" indent="-48623" algn="l" defTabSz="194493" rtl="0" eaLnBrk="1" latinLnBrk="0" hangingPunct="1">
        <a:lnSpc>
          <a:spcPct val="90000"/>
        </a:lnSpc>
        <a:spcBef>
          <a:spcPts val="106"/>
        </a:spcBef>
        <a:buFont typeface="Arial" panose="020B0604020202020204" pitchFamily="34" charset="0"/>
        <a:buChar char="•"/>
        <a:defRPr sz="510" kern="1200">
          <a:solidFill>
            <a:schemeClr val="tx1"/>
          </a:solidFill>
          <a:latin typeface="+mn-lt"/>
          <a:ea typeface="+mn-ea"/>
          <a:cs typeface="+mn-cs"/>
        </a:defRPr>
      </a:lvl2pPr>
      <a:lvl3pPr marL="243116" indent="-48623" algn="l" defTabSz="194493" rtl="0" eaLnBrk="1" latinLnBrk="0" hangingPunct="1">
        <a:lnSpc>
          <a:spcPct val="90000"/>
        </a:lnSpc>
        <a:spcBef>
          <a:spcPts val="106"/>
        </a:spcBef>
        <a:buFont typeface="Arial" panose="020B0604020202020204" pitchFamily="34" charset="0"/>
        <a:buChar char="•"/>
        <a:defRPr sz="425" kern="1200">
          <a:solidFill>
            <a:schemeClr val="tx1"/>
          </a:solidFill>
          <a:latin typeface="+mn-lt"/>
          <a:ea typeface="+mn-ea"/>
          <a:cs typeface="+mn-cs"/>
        </a:defRPr>
      </a:lvl3pPr>
      <a:lvl4pPr marL="340363" indent="-48623" algn="l" defTabSz="194493" rtl="0" eaLnBrk="1" latinLnBrk="0" hangingPunct="1">
        <a:lnSpc>
          <a:spcPct val="90000"/>
        </a:lnSpc>
        <a:spcBef>
          <a:spcPts val="106"/>
        </a:spcBef>
        <a:buFont typeface="Arial" panose="020B0604020202020204" pitchFamily="34" charset="0"/>
        <a:buChar char="•"/>
        <a:defRPr sz="383" kern="1200">
          <a:solidFill>
            <a:schemeClr val="tx1"/>
          </a:solidFill>
          <a:latin typeface="+mn-lt"/>
          <a:ea typeface="+mn-ea"/>
          <a:cs typeface="+mn-cs"/>
        </a:defRPr>
      </a:lvl4pPr>
      <a:lvl5pPr marL="437609" indent="-48623" algn="l" defTabSz="194493" rtl="0" eaLnBrk="1" latinLnBrk="0" hangingPunct="1">
        <a:lnSpc>
          <a:spcPct val="90000"/>
        </a:lnSpc>
        <a:spcBef>
          <a:spcPts val="106"/>
        </a:spcBef>
        <a:buFont typeface="Arial" panose="020B0604020202020204" pitchFamily="34" charset="0"/>
        <a:buChar char="•"/>
        <a:defRPr sz="383" kern="1200">
          <a:solidFill>
            <a:schemeClr val="tx1"/>
          </a:solidFill>
          <a:latin typeface="+mn-lt"/>
          <a:ea typeface="+mn-ea"/>
          <a:cs typeface="+mn-cs"/>
        </a:defRPr>
      </a:lvl5pPr>
      <a:lvl6pPr marL="534855" indent="-48623" algn="l" defTabSz="194493" rtl="0" eaLnBrk="1" latinLnBrk="0" hangingPunct="1">
        <a:lnSpc>
          <a:spcPct val="90000"/>
        </a:lnSpc>
        <a:spcBef>
          <a:spcPts val="106"/>
        </a:spcBef>
        <a:buFont typeface="Arial" panose="020B0604020202020204" pitchFamily="34" charset="0"/>
        <a:buChar char="•"/>
        <a:defRPr sz="383" kern="1200">
          <a:solidFill>
            <a:schemeClr val="tx1"/>
          </a:solidFill>
          <a:latin typeface="+mn-lt"/>
          <a:ea typeface="+mn-ea"/>
          <a:cs typeface="+mn-cs"/>
        </a:defRPr>
      </a:lvl6pPr>
      <a:lvl7pPr marL="632102" indent="-48623" algn="l" defTabSz="194493" rtl="0" eaLnBrk="1" latinLnBrk="0" hangingPunct="1">
        <a:lnSpc>
          <a:spcPct val="90000"/>
        </a:lnSpc>
        <a:spcBef>
          <a:spcPts val="106"/>
        </a:spcBef>
        <a:buFont typeface="Arial" panose="020B0604020202020204" pitchFamily="34" charset="0"/>
        <a:buChar char="•"/>
        <a:defRPr sz="383" kern="1200">
          <a:solidFill>
            <a:schemeClr val="tx1"/>
          </a:solidFill>
          <a:latin typeface="+mn-lt"/>
          <a:ea typeface="+mn-ea"/>
          <a:cs typeface="+mn-cs"/>
        </a:defRPr>
      </a:lvl7pPr>
      <a:lvl8pPr marL="729348" indent="-48623" algn="l" defTabSz="194493" rtl="0" eaLnBrk="1" latinLnBrk="0" hangingPunct="1">
        <a:lnSpc>
          <a:spcPct val="90000"/>
        </a:lnSpc>
        <a:spcBef>
          <a:spcPts val="106"/>
        </a:spcBef>
        <a:buFont typeface="Arial" panose="020B0604020202020204" pitchFamily="34" charset="0"/>
        <a:buChar char="•"/>
        <a:defRPr sz="383" kern="1200">
          <a:solidFill>
            <a:schemeClr val="tx1"/>
          </a:solidFill>
          <a:latin typeface="+mn-lt"/>
          <a:ea typeface="+mn-ea"/>
          <a:cs typeface="+mn-cs"/>
        </a:defRPr>
      </a:lvl8pPr>
      <a:lvl9pPr marL="826595" indent="-48623" algn="l" defTabSz="194493" rtl="0" eaLnBrk="1" latinLnBrk="0" hangingPunct="1">
        <a:lnSpc>
          <a:spcPct val="90000"/>
        </a:lnSpc>
        <a:spcBef>
          <a:spcPts val="106"/>
        </a:spcBef>
        <a:buFont typeface="Arial" panose="020B0604020202020204" pitchFamily="34" charset="0"/>
        <a:buChar char="•"/>
        <a:defRPr sz="38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4493" rtl="0" eaLnBrk="1" latinLnBrk="0" hangingPunct="1">
        <a:defRPr sz="383" kern="1200">
          <a:solidFill>
            <a:schemeClr val="tx1"/>
          </a:solidFill>
          <a:latin typeface="+mn-lt"/>
          <a:ea typeface="+mn-ea"/>
          <a:cs typeface="+mn-cs"/>
        </a:defRPr>
      </a:lvl1pPr>
      <a:lvl2pPr marL="97246" algn="l" defTabSz="194493" rtl="0" eaLnBrk="1" latinLnBrk="0" hangingPunct="1">
        <a:defRPr sz="383" kern="1200">
          <a:solidFill>
            <a:schemeClr val="tx1"/>
          </a:solidFill>
          <a:latin typeface="+mn-lt"/>
          <a:ea typeface="+mn-ea"/>
          <a:cs typeface="+mn-cs"/>
        </a:defRPr>
      </a:lvl2pPr>
      <a:lvl3pPr marL="194493" algn="l" defTabSz="194493" rtl="0" eaLnBrk="1" latinLnBrk="0" hangingPunct="1">
        <a:defRPr sz="383" kern="1200">
          <a:solidFill>
            <a:schemeClr val="tx1"/>
          </a:solidFill>
          <a:latin typeface="+mn-lt"/>
          <a:ea typeface="+mn-ea"/>
          <a:cs typeface="+mn-cs"/>
        </a:defRPr>
      </a:lvl3pPr>
      <a:lvl4pPr marL="291739" algn="l" defTabSz="194493" rtl="0" eaLnBrk="1" latinLnBrk="0" hangingPunct="1">
        <a:defRPr sz="383" kern="1200">
          <a:solidFill>
            <a:schemeClr val="tx1"/>
          </a:solidFill>
          <a:latin typeface="+mn-lt"/>
          <a:ea typeface="+mn-ea"/>
          <a:cs typeface="+mn-cs"/>
        </a:defRPr>
      </a:lvl4pPr>
      <a:lvl5pPr marL="388986" algn="l" defTabSz="194493" rtl="0" eaLnBrk="1" latinLnBrk="0" hangingPunct="1">
        <a:defRPr sz="383" kern="1200">
          <a:solidFill>
            <a:schemeClr val="tx1"/>
          </a:solidFill>
          <a:latin typeface="+mn-lt"/>
          <a:ea typeface="+mn-ea"/>
          <a:cs typeface="+mn-cs"/>
        </a:defRPr>
      </a:lvl5pPr>
      <a:lvl6pPr marL="486232" algn="l" defTabSz="194493" rtl="0" eaLnBrk="1" latinLnBrk="0" hangingPunct="1">
        <a:defRPr sz="383" kern="1200">
          <a:solidFill>
            <a:schemeClr val="tx1"/>
          </a:solidFill>
          <a:latin typeface="+mn-lt"/>
          <a:ea typeface="+mn-ea"/>
          <a:cs typeface="+mn-cs"/>
        </a:defRPr>
      </a:lvl6pPr>
      <a:lvl7pPr marL="583479" algn="l" defTabSz="194493" rtl="0" eaLnBrk="1" latinLnBrk="0" hangingPunct="1">
        <a:defRPr sz="383" kern="1200">
          <a:solidFill>
            <a:schemeClr val="tx1"/>
          </a:solidFill>
          <a:latin typeface="+mn-lt"/>
          <a:ea typeface="+mn-ea"/>
          <a:cs typeface="+mn-cs"/>
        </a:defRPr>
      </a:lvl7pPr>
      <a:lvl8pPr marL="680725" algn="l" defTabSz="194493" rtl="0" eaLnBrk="1" latinLnBrk="0" hangingPunct="1">
        <a:defRPr sz="383" kern="1200">
          <a:solidFill>
            <a:schemeClr val="tx1"/>
          </a:solidFill>
          <a:latin typeface="+mn-lt"/>
          <a:ea typeface="+mn-ea"/>
          <a:cs typeface="+mn-cs"/>
        </a:defRPr>
      </a:lvl8pPr>
      <a:lvl9pPr marL="777972" algn="l" defTabSz="194493" rtl="0" eaLnBrk="1" latinLnBrk="0" hangingPunct="1">
        <a:defRPr sz="38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02492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-tema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-tema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-t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E6BD2EF99C68E43BD4916E139AE436F" ma:contentTypeVersion="21" ma:contentTypeDescription="Opret et nyt dokument." ma:contentTypeScope="" ma:versionID="4523b6f397abd39350668c0bdb5d6539">
  <xsd:schema xmlns:xsd="http://www.w3.org/2001/XMLSchema" xmlns:xs="http://www.w3.org/2001/XMLSchema" xmlns:p="http://schemas.microsoft.com/office/2006/metadata/properties" xmlns:ns2="d1d8c331-5ad4-4695-87e5-e9ce0f48566a" xmlns:ns3="52f8e7fc-dcdf-42f9-8f62-5ee50430dd50" xmlns:ns4="b23b90b6-a405-40d9-9f6f-4dcee8ac75ac" targetNamespace="http://schemas.microsoft.com/office/2006/metadata/properties" ma:root="true" ma:fieldsID="f9fd6e778d24a824c3573f199edb5887" ns2:_="" ns3:_="" ns4:_="">
    <xsd:import namespace="d1d8c331-5ad4-4695-87e5-e9ce0f48566a"/>
    <xsd:import namespace="52f8e7fc-dcdf-42f9-8f62-5ee50430dd50"/>
    <xsd:import namespace="b23b90b6-a405-40d9-9f6f-4dcee8ac75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ObjectDetectorVersions" minOccurs="0"/>
                <xsd:element ref="ns2:MediaServiceLocation" minOccurs="0"/>
                <xsd:element ref="ns2:MediaLengthInSeconds" minOccurs="0"/>
                <xsd:element ref="ns4:SharedWithUsers" minOccurs="0"/>
                <xsd:element ref="ns4:SharedWithDetails" minOccurs="0"/>
                <xsd:element ref="ns2:Klokkesl_x00e6_t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d8c331-5ad4-4695-87e5-e9ce0f4856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illedmærker" ma:readOnly="false" ma:fieldId="{5cf76f15-5ced-4ddc-b409-7134ff3c332f}" ma:taxonomyMulti="true" ma:sspId="ba77f817-12a7-42c9-94d3-ee3132e6d2d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3" nillable="true" ma:displayName="MediaServiceGenerationTime" ma:description="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description="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description="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ObjectDetectorVersions" ma:index="17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Location" ma:index="18" nillable="true" ma:displayName="Location" ma:description="" ma:indexed="true" ma:internalName="MediaServiceLocation" ma:readOnly="false">
      <xsd:simpleType>
        <xsd:restriction base="dms:Text"/>
      </xsd:simpleType>
    </xsd:element>
    <xsd:element name="MediaLengthInSeconds" ma:index="19" nillable="true" ma:displayName="MediaLengthInSeconds" ma:description="" ma:hidden="true" ma:internalName="MediaLengthInSeconds" ma:readOnly="false">
      <xsd:simpleType>
        <xsd:restriction base="dms:Unknown"/>
      </xsd:simpleType>
    </xsd:element>
    <xsd:element name="Klokkesl_x00e6_t" ma:index="22" nillable="true" ma:displayName="Klokkeslæt" ma:format="DateTime" ma:internalName="Klokkesl_x00e6_t" ma:readOnly="false">
      <xsd:simpleType>
        <xsd:restriction base="dms:DateTim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8e7fc-dcdf-42f9-8f62-5ee50430dd50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0ee27bcb-2fc3-4a52-9b7b-0f55fd507630}" ma:internalName="TaxCatchAll" ma:showField="CatchAllData" ma:web="52f8e7fc-dcdf-42f9-8f62-5ee50430dd5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3b90b6-a405-40d9-9f6f-4dcee8ac75ac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Delt med" ma:description="" ma:internalName="SharedWithUsers" ma:readOnly="fals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Delt med detaljer" ma:description="" ma:internalName="SharedWithDetails" ma:readOnly="fals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dhol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2f8e7fc-dcdf-42f9-8f62-5ee50430dd50" xsi:nil="true"/>
    <SharedWithDetails xmlns="b23b90b6-a405-40d9-9f6f-4dcee8ac75ac" xsi:nil="true"/>
    <Klokkesl_x00e6_t xmlns="d1d8c331-5ad4-4695-87e5-e9ce0f48566a" xsi:nil="true"/>
    <MediaServiceLocation xmlns="d1d8c331-5ad4-4695-87e5-e9ce0f48566a" xsi:nil="true"/>
    <lcf76f155ced4ddcb4097134ff3c332f xmlns="d1d8c331-5ad4-4695-87e5-e9ce0f48566a">
      <Terms xmlns="http://schemas.microsoft.com/office/infopath/2007/PartnerControls"/>
    </lcf76f155ced4ddcb4097134ff3c332f>
    <SharedWithUsers xmlns="b23b90b6-a405-40d9-9f6f-4dcee8ac75ac">
      <UserInfo>
        <DisplayName/>
        <AccountId xsi:nil="true"/>
        <AccountType/>
      </UserInfo>
    </SharedWithUsers>
    <MediaLengthInSeconds xmlns="d1d8c331-5ad4-4695-87e5-e9ce0f48566a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98087B3-5B62-4865-B47E-778C615708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1d8c331-5ad4-4695-87e5-e9ce0f48566a"/>
    <ds:schemaRef ds:uri="52f8e7fc-dcdf-42f9-8f62-5ee50430dd50"/>
    <ds:schemaRef ds:uri="b23b90b6-a405-40d9-9f6f-4dcee8ac75a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282FCBF-33AB-42AC-B6D1-7174D82453F1}">
  <ds:schemaRefs>
    <ds:schemaRef ds:uri="http://schemas.microsoft.com/office/2006/documentManagement/types"/>
    <ds:schemaRef ds:uri="http://purl.org/dc/terms/"/>
    <ds:schemaRef ds:uri="http://purl.org/dc/dcmitype/"/>
    <ds:schemaRef ds:uri="52f8e7fc-dcdf-42f9-8f62-5ee50430dd50"/>
    <ds:schemaRef ds:uri="http://purl.org/dc/elements/1.1/"/>
    <ds:schemaRef ds:uri="http://schemas.microsoft.com/office/2006/metadata/properties"/>
    <ds:schemaRef ds:uri="http://www.w3.org/XML/1998/namespace"/>
    <ds:schemaRef ds:uri="d1d8c331-5ad4-4695-87e5-e9ce0f48566a"/>
    <ds:schemaRef ds:uri="http://schemas.microsoft.com/office/infopath/2007/PartnerControls"/>
    <ds:schemaRef ds:uri="http://schemas.openxmlformats.org/package/2006/metadata/core-properties"/>
    <ds:schemaRef ds:uri="b23b90b6-a405-40d9-9f6f-4dcee8ac75ac"/>
  </ds:schemaRefs>
</ds:datastoreItem>
</file>

<file path=customXml/itemProps3.xml><?xml version="1.0" encoding="utf-8"?>
<ds:datastoreItem xmlns:ds="http://schemas.openxmlformats.org/officeDocument/2006/customXml" ds:itemID="{76011CFF-70AE-426F-9997-E20234DC462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4039</TotalTime>
  <Words>0</Words>
  <Application>Microsoft Office PowerPoint</Application>
  <PresentationFormat>Brugerdefineret</PresentationFormat>
  <Paragraphs>0</Paragraphs>
  <Slides>1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Office-tema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www.trykkerihallen.dk</dc:creator>
  <cp:lastModifiedBy>Anders Ramsing Fischer</cp:lastModifiedBy>
  <cp:revision>3</cp:revision>
  <dcterms:created xsi:type="dcterms:W3CDTF">2025-03-27T13:57:41Z</dcterms:created>
  <dcterms:modified xsi:type="dcterms:W3CDTF">2025-03-30T09:16:44Z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0x010100AE6BD2EF99C68E43BD4916E139AE436F</vt:lpwstr>
  </property>
</Properties>
</file>