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3"/>
  </p:notesMasterIdLst>
  <p:sldIdLst>
    <p:sldId id="333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A3E7"/>
    <a:srgbClr val="EB8DEB"/>
    <a:srgbClr val="D92BD9"/>
    <a:srgbClr val="EA2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397" autoAdjust="0"/>
    <p:restoredTop sz="94660"/>
  </p:normalViewPr>
  <p:slideViewPr>
    <p:cSldViewPr>
      <p:cViewPr>
        <p:scale>
          <a:sx n="70" d="100"/>
          <a:sy n="70" d="100"/>
        </p:scale>
        <p:origin x="-125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CE4858E-DF06-4B6C-BD6D-A43060E166E7}" type="datetimeFigureOut">
              <a:rPr lang="en-US" smtClean="0"/>
              <a:t>2/26/2021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F4FC5F4-E00A-4F75-9FAD-FB7918E6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4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ell\Documents\logo\H\JPG\Power-point 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" r="33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057401"/>
            <a:ext cx="6629400" cy="1543050"/>
          </a:xfrm>
        </p:spPr>
        <p:txBody>
          <a:bodyPr lIns="0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6629400" cy="914400"/>
          </a:xfrm>
        </p:spPr>
        <p:txBody>
          <a:bodyPr lIns="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6488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11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80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3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868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191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9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8683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01136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1941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11362"/>
            <a:ext cx="41941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81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10600" cy="868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7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4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224016"/>
            <a:ext cx="8535537" cy="633984"/>
          </a:xfrm>
          <a:prstGeom prst="rect">
            <a:avLst/>
          </a:prstGeom>
          <a:solidFill>
            <a:srgbClr val="DDA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 descr="C:\Users\Dell\Documents\logo\Untitled-1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9" t="38469"/>
          <a:stretch/>
        </p:blipFill>
        <p:spPr bwMode="auto">
          <a:xfrm>
            <a:off x="8534400" y="6224016"/>
            <a:ext cx="609600" cy="63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610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366384"/>
            <a:ext cx="1828800" cy="349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Market2Win Ltd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5200" y="6366383"/>
            <a:ext cx="9906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505200" y="6371731"/>
            <a:ext cx="20713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1"/>
                </a:solidFill>
              </a:rPr>
              <a:t>www.market2win.com</a:t>
            </a:r>
          </a:p>
        </p:txBody>
      </p:sp>
    </p:spTree>
    <p:extLst>
      <p:ext uri="{BB962C8B-B14F-4D97-AF65-F5344CB8AC3E}">
        <p14:creationId xmlns:p14="http://schemas.microsoft.com/office/powerpoint/2010/main" val="88552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609600"/>
          </a:xfrm>
        </p:spPr>
        <p:txBody>
          <a:bodyPr>
            <a:normAutofit/>
          </a:bodyPr>
          <a:lstStyle/>
          <a:p>
            <a:r>
              <a:rPr lang="en-GB" dirty="0"/>
              <a:t>Possible Team Roles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Market2Win Ltd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148E521F-AC34-4550-8CEB-DAC21AC4E481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750775"/>
              </p:ext>
            </p:extLst>
          </p:nvPr>
        </p:nvGraphicFramePr>
        <p:xfrm>
          <a:off x="179512" y="609600"/>
          <a:ext cx="8728366" cy="5278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r>
                        <a:rPr lang="en-GB" dirty="0"/>
                        <a:t>Role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Quantity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Responsibility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altLang="en-US" sz="1800" b="1" dirty="0"/>
                        <a:t>Team Leader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0 - 1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600" dirty="0"/>
                        <a:t>To act on the recommendations of th</a:t>
                      </a:r>
                      <a:r>
                        <a:rPr lang="en-GB" altLang="en-US" sz="1600" baseline="0" dirty="0"/>
                        <a:t>e team</a:t>
                      </a:r>
                      <a:r>
                        <a:rPr lang="en-GB" altLang="en-US" sz="1600" dirty="0"/>
                        <a:t>, ensure that the team has a good overall strategy and is executing it well,</a:t>
                      </a:r>
                      <a:r>
                        <a:rPr lang="en-GB" altLang="en-US" sz="1600" baseline="0" dirty="0"/>
                        <a:t> delivering the required performance improvements.</a:t>
                      </a:r>
                      <a:endParaRPr lang="en-GB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Product Manager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0 - 5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To recommend changes to the Product strategies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and keep the team informed on the performance of key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product</a:t>
                      </a:r>
                      <a:r>
                        <a:rPr lang="en-GB" sz="1600" baseline="0" dirty="0"/>
                        <a:t> lines/categories.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Market Manager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  <a:r>
                        <a:rPr lang="en-GB" baseline="0" dirty="0"/>
                        <a:t> - 5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To recommend changes to the Sector strategies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and keep the overall Marketing Plan up-to-date.</a:t>
                      </a:r>
                      <a:r>
                        <a:rPr lang="en-GB" sz="1600" baseline="0" dirty="0"/>
                        <a:t> 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Competitor Analyst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0 - 4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To watch specific competitors and provide the team with key competitive intelligence regarding their</a:t>
                      </a:r>
                      <a:r>
                        <a:rPr lang="en-GB" sz="1600" baseline="0" dirty="0"/>
                        <a:t> current position, goals, strategy and progress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Market Researcher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0 - 3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To read the Research</a:t>
                      </a:r>
                      <a:r>
                        <a:rPr lang="en-GB" sz="1600" baseline="0" dirty="0"/>
                        <a:t> Reports and review the other available information in the simulation to draw out intelligence and insights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Data / Financial Analyst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0 - 1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To review the information in the simulation, provide intelligence and insights to the team and/or enter Decisions as directed by the team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8700">
                <a:tc>
                  <a:txBody>
                    <a:bodyPr/>
                    <a:lstStyle/>
                    <a:p>
                      <a:r>
                        <a:rPr lang="en-GB" b="1" dirty="0"/>
                        <a:t>Facilitator</a:t>
                      </a:r>
                      <a:r>
                        <a:rPr lang="en-GB" b="1" baseline="0" dirty="0"/>
                        <a:t> / </a:t>
                      </a:r>
                      <a:r>
                        <a:rPr lang="en-GB" b="1" dirty="0"/>
                        <a:t>Communicator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/>
                        <a:t>0 - 1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In larger teams, to help define</a:t>
                      </a:r>
                      <a:r>
                        <a:rPr lang="en-GB" sz="1600" baseline="0" dirty="0"/>
                        <a:t> the problems, </a:t>
                      </a:r>
                      <a:r>
                        <a:rPr lang="en-GB" sz="1600" dirty="0"/>
                        <a:t>communicate the answers and ensure the team is working within the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dirty="0"/>
                        <a:t>deadlines set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8004" y="5867400"/>
            <a:ext cx="4357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Note: These roles can be rotated if preferred</a:t>
            </a:r>
          </a:p>
        </p:txBody>
      </p:sp>
    </p:spTree>
    <p:extLst>
      <p:ext uri="{BB962C8B-B14F-4D97-AF65-F5344CB8AC3E}">
        <p14:creationId xmlns:p14="http://schemas.microsoft.com/office/powerpoint/2010/main" val="2965696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15335</TotalTime>
  <Words>215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Possible Team Roles</vt:lpstr>
    </vt:vector>
  </TitlesOfParts>
  <Company>IHS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Pamela Peterson</cp:lastModifiedBy>
  <cp:revision>326</cp:revision>
  <cp:lastPrinted>2016-05-09T07:17:27Z</cp:lastPrinted>
  <dcterms:created xsi:type="dcterms:W3CDTF">2015-05-14T07:16:46Z</dcterms:created>
  <dcterms:modified xsi:type="dcterms:W3CDTF">2021-02-26T16:43:58Z</dcterms:modified>
</cp:coreProperties>
</file>